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notesSlides/notesSlide1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314" r:id="rId2"/>
    <p:sldId id="265" r:id="rId3"/>
    <p:sldId id="258" r:id="rId4"/>
    <p:sldId id="264" r:id="rId5"/>
    <p:sldId id="289" r:id="rId6"/>
    <p:sldId id="306" r:id="rId7"/>
    <p:sldId id="307" r:id="rId8"/>
    <p:sldId id="308" r:id="rId9"/>
    <p:sldId id="309" r:id="rId10"/>
    <p:sldId id="260" r:id="rId11"/>
    <p:sldId id="294" r:id="rId12"/>
    <p:sldId id="290" r:id="rId13"/>
    <p:sldId id="261" r:id="rId14"/>
    <p:sldId id="310" r:id="rId15"/>
    <p:sldId id="311" r:id="rId16"/>
    <p:sldId id="291" r:id="rId17"/>
    <p:sldId id="297" r:id="rId18"/>
    <p:sldId id="298" r:id="rId19"/>
    <p:sldId id="299" r:id="rId20"/>
    <p:sldId id="262" r:id="rId21"/>
    <p:sldId id="292" r:id="rId22"/>
    <p:sldId id="312" r:id="rId23"/>
    <p:sldId id="301" r:id="rId24"/>
    <p:sldId id="300" r:id="rId25"/>
    <p:sldId id="302" r:id="rId26"/>
    <p:sldId id="313" r:id="rId27"/>
    <p:sldId id="263" r:id="rId28"/>
    <p:sldId id="293" r:id="rId29"/>
    <p:sldId id="303" r:id="rId30"/>
    <p:sldId id="305" r:id="rId31"/>
    <p:sldId id="304" r:id="rId32"/>
    <p:sldId id="285" r:id="rId33"/>
  </p:sldIdLst>
  <p:sldSz cx="12190413"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3">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554D"/>
    <a:srgbClr val="3D383F"/>
    <a:srgbClr val="0973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4" autoAdjust="0"/>
    <p:restoredTop sz="94660"/>
  </p:normalViewPr>
  <p:slideViewPr>
    <p:cSldViewPr showGuides="1">
      <p:cViewPr varScale="1">
        <p:scale>
          <a:sx n="111" d="100"/>
          <a:sy n="111" d="100"/>
        </p:scale>
        <p:origin x="396" y="108"/>
      </p:cViewPr>
      <p:guideLst>
        <p:guide orient="horz" pos="217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spPr>
            <a:solidFill>
              <a:srgbClr val="B5554D"/>
            </a:solidFill>
            <a:ln>
              <a:noFill/>
            </a:ln>
          </c:spPr>
          <c:invertIfNegative val="0"/>
          <c:dPt>
            <c:idx val="0"/>
            <c:invertIfNegative val="0"/>
            <c:bubble3D val="0"/>
            <c:extLst>
              <c:ext xmlns:c16="http://schemas.microsoft.com/office/drawing/2014/chart" uri="{C3380CC4-5D6E-409C-BE32-E72D297353CC}">
                <c16:uniqueId val="{00000000-CCC9-4F87-A603-CA7CFE145DED}"/>
              </c:ext>
            </c:extLst>
          </c:dPt>
          <c:dPt>
            <c:idx val="1"/>
            <c:invertIfNegative val="0"/>
            <c:bubble3D val="0"/>
            <c:extLst>
              <c:ext xmlns:c16="http://schemas.microsoft.com/office/drawing/2014/chart" uri="{C3380CC4-5D6E-409C-BE32-E72D297353CC}">
                <c16:uniqueId val="{00000001-CCC9-4F87-A603-CA7CFE145DED}"/>
              </c:ext>
            </c:extLst>
          </c:dPt>
          <c:dPt>
            <c:idx val="2"/>
            <c:invertIfNegative val="0"/>
            <c:bubble3D val="0"/>
            <c:extLst>
              <c:ext xmlns:c16="http://schemas.microsoft.com/office/drawing/2014/chart" uri="{C3380CC4-5D6E-409C-BE32-E72D297353CC}">
                <c16:uniqueId val="{00000002-CCC9-4F87-A603-CA7CFE145DED}"/>
              </c:ext>
            </c:extLst>
          </c:dPt>
          <c:val>
            <c:numRef>
              <c:f>Sheet1!$B$2:$B$5</c:f>
              <c:numCache>
                <c:formatCode>0%</c:formatCode>
                <c:ptCount val="4"/>
                <c:pt idx="0">
                  <c:v>0.8</c:v>
                </c:pt>
                <c:pt idx="1">
                  <c:v>0.65</c:v>
                </c:pt>
                <c:pt idx="2">
                  <c:v>0.7</c:v>
                </c:pt>
                <c:pt idx="3">
                  <c:v>0.6</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InDesign</c:v>
                      </c:pt>
                      <c:pt idx="1">
                        <c:v>Illustrator</c:v>
                      </c:pt>
                      <c:pt idx="2">
                        <c:v>Photoshop</c:v>
                      </c:pt>
                      <c:pt idx="3">
                        <c:v>HTML 5</c:v>
                      </c:pt>
                    </c:strCache>
                  </c:strRef>
                </c15:cat>
              </c15:filteredCategoryTitle>
            </c:ext>
            <c:ext xmlns:c16="http://schemas.microsoft.com/office/drawing/2014/chart" uri="{C3380CC4-5D6E-409C-BE32-E72D297353CC}">
              <c16:uniqueId val="{00000003-CCC9-4F87-A603-CA7CFE145DED}"/>
            </c:ext>
          </c:extLst>
        </c:ser>
        <c:ser>
          <c:idx val="1"/>
          <c:order val="1"/>
          <c:spPr>
            <a:solidFill>
              <a:schemeClr val="bg1">
                <a:lumMod val="85000"/>
              </a:schemeClr>
            </a:solidFill>
          </c:spPr>
          <c:invertIfNegative val="0"/>
          <c:val>
            <c:numRef>
              <c:f>Sheet1!$C$2:$C$5</c:f>
              <c:numCache>
                <c:formatCode>0%</c:formatCode>
                <c:ptCount val="4"/>
                <c:pt idx="0">
                  <c:v>0.2</c:v>
                </c:pt>
                <c:pt idx="1">
                  <c:v>0.35</c:v>
                </c:pt>
                <c:pt idx="2">
                  <c:v>0.3</c:v>
                </c:pt>
                <c:pt idx="3">
                  <c:v>0.4</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InDesign</c:v>
                      </c:pt>
                      <c:pt idx="1">
                        <c:v>Illustrator</c:v>
                      </c:pt>
                      <c:pt idx="2">
                        <c:v>Photoshop</c:v>
                      </c:pt>
                      <c:pt idx="3">
                        <c:v>HTML 5</c:v>
                      </c:pt>
                    </c:strCache>
                  </c:strRef>
                </c15:cat>
              </c15:filteredCategoryTitle>
            </c:ext>
            <c:ext xmlns:c16="http://schemas.microsoft.com/office/drawing/2014/chart" uri="{C3380CC4-5D6E-409C-BE32-E72D297353CC}">
              <c16:uniqueId val="{00000004-CCC9-4F87-A603-CA7CFE145DED}"/>
            </c:ext>
          </c:extLst>
        </c:ser>
        <c:dLbls>
          <c:showLegendKey val="0"/>
          <c:showVal val="0"/>
          <c:showCatName val="0"/>
          <c:showSerName val="0"/>
          <c:showPercent val="0"/>
          <c:showBubbleSize val="0"/>
        </c:dLbls>
        <c:gapWidth val="110"/>
        <c:overlap val="100"/>
        <c:axId val="-2007576544"/>
        <c:axId val="-2007574912"/>
      </c:barChart>
      <c:catAx>
        <c:axId val="-2007576544"/>
        <c:scaling>
          <c:orientation val="minMax"/>
        </c:scaling>
        <c:delete val="1"/>
        <c:axPos val="l"/>
        <c:numFmt formatCode="g/&quot;通&quot;&quot;用&quot;&quot;格&quot;&quot;式&quot;" sourceLinked="0"/>
        <c:majorTickMark val="none"/>
        <c:minorTickMark val="none"/>
        <c:tickLblPos val="nextTo"/>
        <c:crossAx val="-2007574912"/>
        <c:crosses val="autoZero"/>
        <c:auto val="1"/>
        <c:lblAlgn val="ctr"/>
        <c:lblOffset val="100"/>
        <c:noMultiLvlLbl val="0"/>
      </c:catAx>
      <c:valAx>
        <c:axId val="-2007574912"/>
        <c:scaling>
          <c:orientation val="minMax"/>
        </c:scaling>
        <c:delete val="1"/>
        <c:axPos val="b"/>
        <c:numFmt formatCode="0%" sourceLinked="1"/>
        <c:majorTickMark val="out"/>
        <c:minorTickMark val="none"/>
        <c:tickLblPos val="nextTo"/>
        <c:crossAx val="-2007576544"/>
        <c:crosses val="autoZero"/>
        <c:crossBetween val="between"/>
      </c:valAx>
    </c:plotArea>
    <c:plotVisOnly val="1"/>
    <c:dispBlanksAs val="gap"/>
    <c:showDLblsOverMax val="0"/>
  </c:chart>
  <c:txPr>
    <a:bodyPr/>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1" i="0" u="none" strike="noStrike" kern="1200" spc="0" baseline="0">
                <a:solidFill>
                  <a:schemeClr val="accent2"/>
                </a:solidFill>
                <a:latin typeface="微软雅黑" panose="020B0503020204020204" pitchFamily="34" charset="-122"/>
                <a:ea typeface="微软雅黑" panose="020B0503020204020204" pitchFamily="34" charset="-122"/>
                <a:cs typeface="+mn-cs"/>
              </a:defRPr>
            </a:pPr>
            <a:r>
              <a:rPr lang="zh-CN" altLang="en-US" b="1" dirty="0">
                <a:solidFill>
                  <a:schemeClr val="accent2"/>
                </a:solidFill>
                <a:latin typeface="微软雅黑" panose="020B0503020204020204" pitchFamily="34" charset="-122"/>
                <a:ea typeface="微软雅黑" panose="020B0503020204020204" pitchFamily="34" charset="-122"/>
              </a:rPr>
              <a:t>产品数据增长</a:t>
            </a:r>
          </a:p>
        </c:rich>
      </c:tx>
      <c:layout>
        <c:manualLayout>
          <c:xMode val="edge"/>
          <c:yMode val="edge"/>
          <c:x val="0.34419489303328998"/>
          <c:y val="0.41919033381380499"/>
        </c:manualLayout>
      </c:layout>
      <c:overlay val="0"/>
      <c:spPr>
        <a:noFill/>
        <a:ln>
          <a:noFill/>
        </a:ln>
        <a:effectLst/>
      </c:spPr>
    </c:title>
    <c:autoTitleDeleted val="0"/>
    <c:plotArea>
      <c:layout>
        <c:manualLayout>
          <c:layoutTarget val="inner"/>
          <c:xMode val="edge"/>
          <c:yMode val="edge"/>
          <c:x val="0.17624623711601101"/>
          <c:y val="6.6135216280338499E-2"/>
          <c:w val="0.61367933664412599"/>
          <c:h val="0.81392179296499001"/>
        </c:manualLayout>
      </c:layout>
      <c:doughnutChart>
        <c:varyColors val="1"/>
        <c:ser>
          <c:idx val="0"/>
          <c:order val="0"/>
          <c:dPt>
            <c:idx val="0"/>
            <c:bubble3D val="0"/>
            <c:spPr>
              <a:solidFill>
                <a:srgbClr val="B5554D"/>
              </a:solidFill>
              <a:ln w="19050">
                <a:noFill/>
              </a:ln>
              <a:effectLst/>
            </c:spPr>
            <c:extLst>
              <c:ext xmlns:c16="http://schemas.microsoft.com/office/drawing/2014/chart" uri="{C3380CC4-5D6E-409C-BE32-E72D297353CC}">
                <c16:uniqueId val="{00000001-0B13-4A43-8097-55D7EA6E99A1}"/>
              </c:ext>
            </c:extLst>
          </c:dPt>
          <c:dPt>
            <c:idx val="1"/>
            <c:bubble3D val="0"/>
            <c:spPr>
              <a:noFill/>
              <a:ln w="19050">
                <a:noFill/>
              </a:ln>
              <a:effectLst/>
            </c:spPr>
            <c:extLst>
              <c:ext xmlns:c16="http://schemas.microsoft.com/office/drawing/2014/chart" uri="{C3380CC4-5D6E-409C-BE32-E72D297353CC}">
                <c16:uniqueId val="{00000003-0B13-4A43-8097-55D7EA6E99A1}"/>
              </c:ext>
            </c:extLst>
          </c:dPt>
          <c:val>
            <c:numRef>
              <c:f>Sheet1!$B$2:$B$3</c:f>
              <c:numCache>
                <c:formatCode>0%</c:formatCode>
                <c:ptCount val="2"/>
                <c:pt idx="0">
                  <c:v>0.17</c:v>
                </c:pt>
                <c:pt idx="1">
                  <c:v>0.83</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1</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占比</c:v>
                      </c:pt>
                      <c:pt idx="1">
                        <c:v>辅助</c:v>
                      </c:pt>
                    </c:strCache>
                  </c:strRef>
                </c15:cat>
              </c15:filteredCategoryTitle>
            </c:ext>
            <c:ext xmlns:c16="http://schemas.microsoft.com/office/drawing/2014/chart" uri="{C3380CC4-5D6E-409C-BE32-E72D297353CC}">
              <c16:uniqueId val="{00000004-0B13-4A43-8097-55D7EA6E99A1}"/>
            </c:ext>
          </c:extLst>
        </c:ser>
        <c:ser>
          <c:idx val="1"/>
          <c:order val="1"/>
          <c:dPt>
            <c:idx val="0"/>
            <c:bubble3D val="0"/>
            <c:spPr>
              <a:solidFill>
                <a:schemeClr val="bg1">
                  <a:lumMod val="65000"/>
                </a:schemeClr>
              </a:solidFill>
              <a:ln w="19050">
                <a:noFill/>
              </a:ln>
              <a:effectLst/>
            </c:spPr>
            <c:extLst>
              <c:ext xmlns:c16="http://schemas.microsoft.com/office/drawing/2014/chart" uri="{C3380CC4-5D6E-409C-BE32-E72D297353CC}">
                <c16:uniqueId val="{00000006-0B13-4A43-8097-55D7EA6E99A1}"/>
              </c:ext>
            </c:extLst>
          </c:dPt>
          <c:dPt>
            <c:idx val="1"/>
            <c:bubble3D val="0"/>
            <c:spPr>
              <a:noFill/>
              <a:ln w="19050">
                <a:noFill/>
              </a:ln>
              <a:effectLst/>
            </c:spPr>
            <c:extLst>
              <c:ext xmlns:c16="http://schemas.microsoft.com/office/drawing/2014/chart" uri="{C3380CC4-5D6E-409C-BE32-E72D297353CC}">
                <c16:uniqueId val="{00000008-0B13-4A43-8097-55D7EA6E99A1}"/>
              </c:ext>
            </c:extLst>
          </c:dPt>
          <c:val>
            <c:numRef>
              <c:f>Sheet1!$C$2:$C$3</c:f>
              <c:numCache>
                <c:formatCode>0%</c:formatCode>
                <c:ptCount val="2"/>
                <c:pt idx="0">
                  <c:v>0.33</c:v>
                </c:pt>
                <c:pt idx="1">
                  <c:v>0.67</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2</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占比</c:v>
                      </c:pt>
                      <c:pt idx="1">
                        <c:v>辅助</c:v>
                      </c:pt>
                    </c:strCache>
                  </c:strRef>
                </c15:cat>
              </c15:filteredCategoryTitle>
            </c:ext>
            <c:ext xmlns:c16="http://schemas.microsoft.com/office/drawing/2014/chart" uri="{C3380CC4-5D6E-409C-BE32-E72D297353CC}">
              <c16:uniqueId val="{00000009-0B13-4A43-8097-55D7EA6E99A1}"/>
            </c:ext>
          </c:extLst>
        </c:ser>
        <c:ser>
          <c:idx val="2"/>
          <c:order val="2"/>
          <c:dPt>
            <c:idx val="0"/>
            <c:bubble3D val="0"/>
            <c:spPr>
              <a:solidFill>
                <a:schemeClr val="bg1">
                  <a:lumMod val="75000"/>
                </a:schemeClr>
              </a:solidFill>
              <a:ln w="19050">
                <a:noFill/>
              </a:ln>
              <a:effectLst/>
            </c:spPr>
            <c:extLst>
              <c:ext xmlns:c16="http://schemas.microsoft.com/office/drawing/2014/chart" uri="{C3380CC4-5D6E-409C-BE32-E72D297353CC}">
                <c16:uniqueId val="{0000000B-0B13-4A43-8097-55D7EA6E99A1}"/>
              </c:ext>
            </c:extLst>
          </c:dPt>
          <c:dPt>
            <c:idx val="1"/>
            <c:bubble3D val="0"/>
            <c:spPr>
              <a:noFill/>
              <a:ln w="19050">
                <a:noFill/>
              </a:ln>
              <a:effectLst/>
            </c:spPr>
            <c:extLst>
              <c:ext xmlns:c16="http://schemas.microsoft.com/office/drawing/2014/chart" uri="{C3380CC4-5D6E-409C-BE32-E72D297353CC}">
                <c16:uniqueId val="{0000000D-0B13-4A43-8097-55D7EA6E99A1}"/>
              </c:ext>
            </c:extLst>
          </c:dPt>
          <c:val>
            <c:numRef>
              <c:f>Sheet1!$D$2:$D$3</c:f>
              <c:numCache>
                <c:formatCode>0%</c:formatCode>
                <c:ptCount val="2"/>
                <c:pt idx="0">
                  <c:v>0.5</c:v>
                </c:pt>
                <c:pt idx="1">
                  <c:v>0.5</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3</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占比</c:v>
                      </c:pt>
                      <c:pt idx="1">
                        <c:v>辅助</c:v>
                      </c:pt>
                    </c:strCache>
                  </c:strRef>
                </c15:cat>
              </c15:filteredCategoryTitle>
            </c:ext>
            <c:ext xmlns:c16="http://schemas.microsoft.com/office/drawing/2014/chart" uri="{C3380CC4-5D6E-409C-BE32-E72D297353CC}">
              <c16:uniqueId val="{0000000E-0B13-4A43-8097-55D7EA6E99A1}"/>
            </c:ext>
          </c:extLst>
        </c:ser>
        <c:ser>
          <c:idx val="3"/>
          <c:order val="3"/>
          <c:dPt>
            <c:idx val="0"/>
            <c:bubble3D val="0"/>
            <c:spPr>
              <a:solidFill>
                <a:schemeClr val="bg1">
                  <a:lumMod val="85000"/>
                </a:schemeClr>
              </a:solidFill>
              <a:ln w="19050">
                <a:noFill/>
              </a:ln>
              <a:effectLst/>
            </c:spPr>
            <c:extLst>
              <c:ext xmlns:c16="http://schemas.microsoft.com/office/drawing/2014/chart" uri="{C3380CC4-5D6E-409C-BE32-E72D297353CC}">
                <c16:uniqueId val="{00000010-0B13-4A43-8097-55D7EA6E99A1}"/>
              </c:ext>
            </c:extLst>
          </c:dPt>
          <c:dPt>
            <c:idx val="1"/>
            <c:bubble3D val="0"/>
            <c:spPr>
              <a:noFill/>
              <a:ln w="19050">
                <a:noFill/>
              </a:ln>
              <a:effectLst/>
            </c:spPr>
            <c:extLst>
              <c:ext xmlns:c16="http://schemas.microsoft.com/office/drawing/2014/chart" uri="{C3380CC4-5D6E-409C-BE32-E72D297353CC}">
                <c16:uniqueId val="{00000012-0B13-4A43-8097-55D7EA6E99A1}"/>
              </c:ext>
            </c:extLst>
          </c:dPt>
          <c:val>
            <c:numRef>
              <c:f>Sheet1!$E$2:$E$3</c:f>
              <c:numCache>
                <c:formatCode>0%</c:formatCode>
                <c:ptCount val="2"/>
                <c:pt idx="0">
                  <c:v>0.51</c:v>
                </c:pt>
                <c:pt idx="1">
                  <c:v>0.49</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4</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占比</c:v>
                      </c:pt>
                      <c:pt idx="1">
                        <c:v>辅助</c:v>
                      </c:pt>
                    </c:strCache>
                  </c:strRef>
                </c15:cat>
              </c15:filteredCategoryTitle>
            </c:ext>
            <c:ext xmlns:c16="http://schemas.microsoft.com/office/drawing/2014/chart" uri="{C3380CC4-5D6E-409C-BE32-E72D297353CC}">
              <c16:uniqueId val="{00000013-0B13-4A43-8097-55D7EA6E99A1}"/>
            </c:ext>
          </c:extLst>
        </c:ser>
        <c:dLbls>
          <c:showLegendKey val="0"/>
          <c:showVal val="0"/>
          <c:showCatName val="0"/>
          <c:showSerName val="0"/>
          <c:showPercent val="0"/>
          <c:showBubbleSize val="0"/>
          <c:showLeaderLines val="1"/>
        </c:dLbls>
        <c:firstSliceAng val="90"/>
        <c:holeSize val="43"/>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bg1"/>
              </a:solidFill>
              <a:ln w="19050">
                <a:noFill/>
              </a:ln>
              <a:effectLst/>
            </c:spPr>
            <c:extLst>
              <c:ext xmlns:c16="http://schemas.microsoft.com/office/drawing/2014/chart" uri="{C3380CC4-5D6E-409C-BE32-E72D297353CC}">
                <c16:uniqueId val="{00000001-4FB2-4BF0-AE00-76B96910A4C1}"/>
              </c:ext>
            </c:extLst>
          </c:dPt>
          <c:dPt>
            <c:idx val="1"/>
            <c:bubble3D val="0"/>
            <c:spPr>
              <a:noFill/>
              <a:ln w="19050">
                <a:noFill/>
              </a:ln>
              <a:effectLst/>
            </c:spPr>
            <c:extLst>
              <c:ext xmlns:c16="http://schemas.microsoft.com/office/drawing/2014/chart" uri="{C3380CC4-5D6E-409C-BE32-E72D297353CC}">
                <c16:uniqueId val="{00000003-4FB2-4BF0-AE00-76B96910A4C1}"/>
              </c:ext>
            </c:extLst>
          </c:dPt>
          <c:dLbls>
            <c:dLbl>
              <c:idx val="0"/>
              <c:layout>
                <c:manualLayout>
                  <c:x val="-4.4796589055621998E-2"/>
                  <c:y val="-0.31714758662478998"/>
                </c:manualLayout>
              </c:layout>
              <c:spPr>
                <a:noFill/>
                <a:ln>
                  <a:noFill/>
                </a:ln>
                <a:effectLst/>
              </c:spPr>
              <c:txPr>
                <a:bodyPr rot="0" spcFirstLastPara="1" vertOverflow="ellipsis" vert="horz" wrap="square" lIns="38100" tIns="19050" rIns="38100" bIns="19050" anchor="ctr" anchorCtr="1">
                  <a:spAutoFit/>
                </a:bodyPr>
                <a:lstStyle/>
                <a:p>
                  <a:pPr>
                    <a:defRPr lang="zh-CN" sz="1800" b="0" i="0" u="none" strike="noStrike" kern="1200" baseline="0">
                      <a:solidFill>
                        <a:schemeClr val="bg1"/>
                      </a:solidFill>
                      <a:latin typeface="微软雅黑 Light" panose="020B0502040204020203" pitchFamily="34" charset="-122"/>
                      <a:ea typeface="微软雅黑 Light" panose="020B0502040204020203" pitchFamily="34" charset="-122"/>
                      <a:cs typeface="+mn-cs"/>
                    </a:defRPr>
                  </a:pPr>
                  <a:endParaRPr lang="zh-CN"/>
                </a:p>
              </c:txPr>
              <c:showLegendKey val="0"/>
              <c:showVal val="0"/>
              <c:showCatName val="0"/>
              <c:showSerName val="0"/>
              <c:showPercent val="1"/>
              <c:showBubbleSize val="0"/>
              <c:extLst>
                <c:ext xmlns:c15="http://schemas.microsoft.com/office/drawing/2012/chart" uri="{CE6537A1-D6FC-4f65-9D91-7224C49458BB}">
                  <c15:layout>
                    <c:manualLayout>
                      <c:w val="0.37646332680814198"/>
                      <c:h val="0.338265952573024"/>
                    </c:manualLayout>
                  </c15:layout>
                </c:ext>
                <c:ext xmlns:c16="http://schemas.microsoft.com/office/drawing/2014/chart" uri="{C3380CC4-5D6E-409C-BE32-E72D297353CC}">
                  <c16:uniqueId val="{00000001-4FB2-4BF0-AE00-76B96910A4C1}"/>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extLst>
          </c:dLbls>
          <c:val>
            <c:numRef>
              <c:f>Sheet1!$B$2:$B$3</c:f>
              <c:numCache>
                <c:formatCode>0%</c:formatCode>
                <c:ptCount val="2"/>
                <c:pt idx="0">
                  <c:v>0.93</c:v>
                </c:pt>
                <c:pt idx="1">
                  <c:v>7.0000000000000007E-2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数据</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主数据</c:v>
                      </c:pt>
                      <c:pt idx="1">
                        <c:v>辅助数据</c:v>
                      </c:pt>
                    </c:strCache>
                  </c:strRef>
                </c15:cat>
              </c15:filteredCategoryTitle>
            </c:ext>
            <c:ext xmlns:c16="http://schemas.microsoft.com/office/drawing/2014/chart" uri="{C3380CC4-5D6E-409C-BE32-E72D297353CC}">
              <c16:uniqueId val="{00000004-4FB2-4BF0-AE00-76B96910A4C1}"/>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bg1"/>
              </a:solidFill>
              <a:ln w="19050">
                <a:noFill/>
              </a:ln>
              <a:effectLst/>
            </c:spPr>
            <c:extLst>
              <c:ext xmlns:c16="http://schemas.microsoft.com/office/drawing/2014/chart" uri="{C3380CC4-5D6E-409C-BE32-E72D297353CC}">
                <c16:uniqueId val="{00000001-C506-40D3-9A02-4EC008D16C5E}"/>
              </c:ext>
            </c:extLst>
          </c:dPt>
          <c:dPt>
            <c:idx val="1"/>
            <c:bubble3D val="0"/>
            <c:spPr>
              <a:noFill/>
              <a:ln w="19050">
                <a:noFill/>
              </a:ln>
              <a:effectLst/>
            </c:spPr>
            <c:extLst>
              <c:ext xmlns:c16="http://schemas.microsoft.com/office/drawing/2014/chart" uri="{C3380CC4-5D6E-409C-BE32-E72D297353CC}">
                <c16:uniqueId val="{00000003-C506-40D3-9A02-4EC008D16C5E}"/>
              </c:ext>
            </c:extLst>
          </c:dPt>
          <c:dLbls>
            <c:dLbl>
              <c:idx val="0"/>
              <c:layout>
                <c:manualLayout>
                  <c:x val="-0.169319394623066"/>
                  <c:y val="0.140661642126132"/>
                </c:manualLayout>
              </c:layout>
              <c:spPr>
                <a:noFill/>
                <a:ln>
                  <a:noFill/>
                </a:ln>
                <a:effectLst/>
              </c:spPr>
              <c:txPr>
                <a:bodyPr rot="0" spcFirstLastPara="1" vertOverflow="ellipsis" vert="horz" wrap="square" lIns="38100" tIns="19050" rIns="38100" bIns="19050" anchor="ctr" anchorCtr="1">
                  <a:spAutoFit/>
                </a:bodyPr>
                <a:lstStyle/>
                <a:p>
                  <a:pPr>
                    <a:defRPr lang="zh-CN" sz="1800" b="0" i="0" u="none" strike="noStrike" kern="1200" baseline="0">
                      <a:solidFill>
                        <a:schemeClr val="bg1"/>
                      </a:solidFill>
                      <a:latin typeface="微软雅黑 Light" panose="020B0502040204020203" pitchFamily="34" charset="-122"/>
                      <a:ea typeface="微软雅黑 Light" panose="020B0502040204020203" pitchFamily="34" charset="-122"/>
                      <a:cs typeface="+mn-cs"/>
                    </a:defRPr>
                  </a:pPr>
                  <a:endParaRPr lang="zh-CN"/>
                </a:p>
              </c:txPr>
              <c:showLegendKey val="0"/>
              <c:showVal val="0"/>
              <c:showCatName val="0"/>
              <c:showSerName val="0"/>
              <c:showPercent val="1"/>
              <c:showBubbleSize val="0"/>
              <c:extLst>
                <c:ext xmlns:c15="http://schemas.microsoft.com/office/drawing/2012/chart" uri="{CE6537A1-D6FC-4f65-9D91-7224C49458BB}">
                  <c15:layout>
                    <c:manualLayout>
                      <c:w val="0.37646332680814198"/>
                      <c:h val="0.338265952573024"/>
                    </c:manualLayout>
                  </c15:layout>
                </c:ext>
                <c:ext xmlns:c16="http://schemas.microsoft.com/office/drawing/2014/chart" uri="{C3380CC4-5D6E-409C-BE32-E72D297353CC}">
                  <c16:uniqueId val="{00000001-C506-40D3-9A02-4EC008D16C5E}"/>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extLst>
          </c:dLbls>
          <c:val>
            <c:numRef>
              <c:f>Sheet1!$B$2:$B$3</c:f>
              <c:numCache>
                <c:formatCode>0%</c:formatCode>
                <c:ptCount val="2"/>
                <c:pt idx="0">
                  <c:v>0.3</c:v>
                </c:pt>
                <c:pt idx="1">
                  <c:v>0.7</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数据</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主数据</c:v>
                      </c:pt>
                      <c:pt idx="1">
                        <c:v>辅助数据</c:v>
                      </c:pt>
                    </c:strCache>
                  </c:strRef>
                </c15:cat>
              </c15:filteredCategoryTitle>
            </c:ext>
            <c:ext xmlns:c16="http://schemas.microsoft.com/office/drawing/2014/chart" uri="{C3380CC4-5D6E-409C-BE32-E72D297353CC}">
              <c16:uniqueId val="{00000004-C506-40D3-9A02-4EC008D16C5E}"/>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bg1"/>
              </a:solidFill>
              <a:ln w="19050">
                <a:noFill/>
              </a:ln>
              <a:effectLst/>
            </c:spPr>
            <c:extLst>
              <c:ext xmlns:c16="http://schemas.microsoft.com/office/drawing/2014/chart" uri="{C3380CC4-5D6E-409C-BE32-E72D297353CC}">
                <c16:uniqueId val="{00000001-0675-48AF-A76E-38471587C8DE}"/>
              </c:ext>
            </c:extLst>
          </c:dPt>
          <c:dPt>
            <c:idx val="1"/>
            <c:bubble3D val="0"/>
            <c:spPr>
              <a:noFill/>
              <a:ln w="19050">
                <a:noFill/>
              </a:ln>
              <a:effectLst/>
            </c:spPr>
            <c:extLst>
              <c:ext xmlns:c16="http://schemas.microsoft.com/office/drawing/2014/chart" uri="{C3380CC4-5D6E-409C-BE32-E72D297353CC}">
                <c16:uniqueId val="{00000003-0675-48AF-A76E-38471587C8DE}"/>
              </c:ext>
            </c:extLst>
          </c:dPt>
          <c:dLbls>
            <c:dLbl>
              <c:idx val="0"/>
              <c:layout>
                <c:manualLayout>
                  <c:x val="-0.22342355021553501"/>
                  <c:y val="-4.3243243243243197E-2"/>
                </c:manualLayout>
              </c:layout>
              <c:spPr>
                <a:noFill/>
                <a:ln>
                  <a:noFill/>
                </a:ln>
                <a:effectLst/>
              </c:spPr>
              <c:txPr>
                <a:bodyPr rot="0" spcFirstLastPara="1" vertOverflow="overflow" horzOverflow="overflow" vert="horz" wrap="square" lIns="38100" tIns="19050" rIns="38100" bIns="19050" anchor="ctr" anchorCtr="1">
                  <a:noAutofit/>
                </a:bodyPr>
                <a:lstStyle/>
                <a:p>
                  <a:pPr>
                    <a:defRPr lang="zh-CN" sz="2000" b="0" i="0" u="none" strike="noStrike" kern="1200" baseline="0">
                      <a:solidFill>
                        <a:schemeClr val="bg1"/>
                      </a:solidFill>
                      <a:latin typeface="微软雅黑 Light" panose="020B0502040204020203" pitchFamily="34" charset="-122"/>
                      <a:ea typeface="微软雅黑 Light" panose="020B0502040204020203" pitchFamily="34" charset="-122"/>
                      <a:cs typeface="+mn-cs"/>
                    </a:defRPr>
                  </a:pPr>
                  <a:endParaRPr lang="zh-CN"/>
                </a:p>
              </c:txPr>
              <c:showLegendKey val="0"/>
              <c:showVal val="0"/>
              <c:showCatName val="0"/>
              <c:showSerName val="0"/>
              <c:showPercent val="1"/>
              <c:showBubbleSize val="0"/>
              <c:extLst>
                <c:ext xmlns:c15="http://schemas.microsoft.com/office/drawing/2012/chart" uri="{CE6537A1-D6FC-4f65-9D91-7224C49458BB}">
                  <c15:layout>
                    <c:manualLayout>
                      <c:w val="0.32732732391893699"/>
                      <c:h val="0.261045045045045"/>
                    </c:manualLayout>
                  </c15:layout>
                </c:ext>
                <c:ext xmlns:c16="http://schemas.microsoft.com/office/drawing/2014/chart" uri="{C3380CC4-5D6E-409C-BE32-E72D297353CC}">
                  <c16:uniqueId val="{00000001-0675-48AF-A76E-38471587C8DE}"/>
                </c:ext>
              </c:extLst>
            </c:dLbl>
            <c:spPr>
              <a:noFill/>
              <a:ln>
                <a:noFill/>
              </a:ln>
              <a:effectLst/>
            </c:spPr>
            <c:txPr>
              <a:bodyPr rot="0" spcFirstLastPara="1" vertOverflow="overflow" horzOverflow="overflow" vert="horz" wrap="square" lIns="38100" tIns="19050" rIns="38100" bIns="19050" anchor="ctr" anchorCtr="1">
                <a:no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extLst>
          </c:dLbls>
          <c:val>
            <c:numRef>
              <c:f>Sheet1!$B$2:$B$3</c:f>
              <c:numCache>
                <c:formatCode>0%</c:formatCode>
                <c:ptCount val="2"/>
                <c:pt idx="0">
                  <c:v>0.55000000000000004</c:v>
                </c:pt>
                <c:pt idx="1">
                  <c:v>0.45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数据</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主数据</c:v>
                      </c:pt>
                      <c:pt idx="1">
                        <c:v>辅助数据</c:v>
                      </c:pt>
                    </c:strCache>
                  </c:strRef>
                </c15:cat>
              </c15:filteredCategoryTitle>
            </c:ext>
            <c:ext xmlns:c16="http://schemas.microsoft.com/office/drawing/2014/chart" uri="{C3380CC4-5D6E-409C-BE32-E72D297353CC}">
              <c16:uniqueId val="{00000004-0675-48AF-A76E-38471587C8DE}"/>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23.jpeg"/></Relationships>
</file>

<file path=ppt/diagrams/_rels/data2.xml.rels><?xml version="1.0" encoding="UTF-8" standalone="yes"?>
<Relationships xmlns="http://schemas.openxmlformats.org/package/2006/relationships"><Relationship Id="rId1" Type="http://schemas.openxmlformats.org/officeDocument/2006/relationships/image" Target="../media/image24.jpeg"/></Relationships>
</file>

<file path=ppt/diagrams/_rels/data3.xml.rels><?xml version="1.0" encoding="UTF-8" standalone="yes"?>
<Relationships xmlns="http://schemas.openxmlformats.org/package/2006/relationships"><Relationship Id="rId1"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3.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4.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0B4E3E7-92BD-4BA3-8C93-826D98F65609}" type="doc">
      <dgm:prSet loTypeId="urn:microsoft.com/office/officeart/2011/layout/ThemePictureAlternatingAccent" loCatId="picture" qsTypeId="urn:microsoft.com/office/officeart/2005/8/quickstyle/simple1#1" qsCatId="simple" csTypeId="urn:microsoft.com/office/officeart/2005/8/colors/accent1_2#1" csCatId="accent1" phldr="1"/>
      <dgm:spPr/>
      <dgm:t>
        <a:bodyPr/>
        <a:lstStyle/>
        <a:p>
          <a:endParaRPr lang="en-US"/>
        </a:p>
      </dgm:t>
    </dgm:pt>
    <dgm:pt modelId="{EF85E227-2C46-46B0-8C25-15ED58A3377E}">
      <dgm:prSet phldrT="[Text]"/>
      <dgm:spPr/>
      <dgm:t>
        <a:bodyPr/>
        <a:lstStyle/>
        <a:p>
          <a:endParaRPr lang="en-US" dirty="0"/>
        </a:p>
      </dgm:t>
    </dgm:pt>
    <dgm:pt modelId="{7F9D886D-9CFA-4563-A162-D72A4054237D}" type="parTrans" cxnId="{A19CA0E6-55BD-4F0C-8CDC-0110F4AD5309}">
      <dgm:prSet/>
      <dgm:spPr/>
      <dgm:t>
        <a:bodyPr/>
        <a:lstStyle/>
        <a:p>
          <a:endParaRPr lang="en-US"/>
        </a:p>
      </dgm:t>
    </dgm:pt>
    <dgm:pt modelId="{1136A496-F399-4DBF-9A3B-5C59A41A4C20}" type="sibTrans" cxnId="{A19CA0E6-55BD-4F0C-8CDC-0110F4AD5309}">
      <dgm:prSet/>
      <dgm:spPr/>
      <dgm:t>
        <a:bodyPr/>
        <a:lstStyle/>
        <a:p>
          <a:endParaRPr lang="en-US"/>
        </a:p>
      </dgm:t>
    </dgm:pt>
    <dgm:pt modelId="{402BF6D5-BC22-4BEB-9027-2D822CD0A19A}" type="pres">
      <dgm:prSet presAssocID="{70B4E3E7-92BD-4BA3-8C93-826D98F65609}" presName="Name0" presStyleCnt="0">
        <dgm:presLayoutVars>
          <dgm:chMax val="9"/>
          <dgm:chPref val="9"/>
        </dgm:presLayoutVars>
      </dgm:prSet>
      <dgm:spPr/>
    </dgm:pt>
    <dgm:pt modelId="{7F383395-A406-466B-9E8C-672150081A67}" type="pres">
      <dgm:prSet presAssocID="{EF85E227-2C46-46B0-8C25-15ED58A3377E}" presName="picture1" presStyleCnt="0"/>
      <dgm:spPr/>
    </dgm:pt>
    <dgm:pt modelId="{63E8F094-BB29-4F1C-8DE8-869308440306}" type="pres">
      <dgm:prSet presAssocID="{EF85E227-2C46-46B0-8C25-15ED58A3377E}" presName="picture" presStyleLbl="alignImgPlace1" presStyleIdx="0" presStyleCnt="1" custScaleY="200821" custLinFactNeighborX="-229" custLinFactNeighborY="-40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dgm:spPr>
    </dgm:pt>
    <dgm:pt modelId="{BF7C867C-0ECC-4DC7-8F13-5617889C754B}" type="pres">
      <dgm:prSet presAssocID="{EF85E227-2C46-46B0-8C25-15ED58A3377E}" presName="parent1" presStyleLbl="node1" presStyleIdx="0" presStyleCnt="0">
        <dgm:presLayoutVars>
          <dgm:chMax val="0"/>
          <dgm:chPref val="0"/>
          <dgm:bulletEnabled val="1"/>
        </dgm:presLayoutVars>
      </dgm:prSet>
      <dgm:spPr/>
    </dgm:pt>
  </dgm:ptLst>
  <dgm:cxnLst>
    <dgm:cxn modelId="{4820D410-B46E-4F81-81A7-81CEA31B9708}" type="presOf" srcId="{70B4E3E7-92BD-4BA3-8C93-826D98F65609}" destId="{402BF6D5-BC22-4BEB-9027-2D822CD0A19A}" srcOrd="0" destOrd="0" presId="urn:microsoft.com/office/officeart/2011/layout/ThemePictureAlternatingAccent"/>
    <dgm:cxn modelId="{06C867E4-5B25-4193-A106-C4AB6E04ABE2}" type="presOf" srcId="{EF85E227-2C46-46B0-8C25-15ED58A3377E}" destId="{BF7C867C-0ECC-4DC7-8F13-5617889C754B}" srcOrd="0" destOrd="0" presId="urn:microsoft.com/office/officeart/2011/layout/ThemePictureAlternatingAccent"/>
    <dgm:cxn modelId="{A19CA0E6-55BD-4F0C-8CDC-0110F4AD5309}" srcId="{70B4E3E7-92BD-4BA3-8C93-826D98F65609}" destId="{EF85E227-2C46-46B0-8C25-15ED58A3377E}" srcOrd="0" destOrd="0" parTransId="{7F9D886D-9CFA-4563-A162-D72A4054237D}" sibTransId="{1136A496-F399-4DBF-9A3B-5C59A41A4C20}"/>
    <dgm:cxn modelId="{14F269BF-C897-4D5B-9A03-A07C0F31E31E}" type="presParOf" srcId="{402BF6D5-BC22-4BEB-9027-2D822CD0A19A}" destId="{7F383395-A406-466B-9E8C-672150081A67}" srcOrd="0" destOrd="0" presId="urn:microsoft.com/office/officeart/2011/layout/ThemePictureAlternatingAccent"/>
    <dgm:cxn modelId="{2A19D4EA-3BEA-4886-BEB2-17C6132AF18C}" type="presParOf" srcId="{7F383395-A406-466B-9E8C-672150081A67}" destId="{63E8F094-BB29-4F1C-8DE8-869308440306}" srcOrd="0" destOrd="0" presId="urn:microsoft.com/office/officeart/2011/layout/ThemePictureAlternatingAccent"/>
    <dgm:cxn modelId="{26D0D1AA-6CCD-478B-BBF7-114247FC0D0A}" type="presParOf" srcId="{402BF6D5-BC22-4BEB-9027-2D822CD0A19A}" destId="{BF7C867C-0ECC-4DC7-8F13-5617889C754B}" srcOrd="1" destOrd="0" presId="urn:microsoft.com/office/officeart/2011/layout/ThemePictureAlternatingAccent"/>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B4E3E7-92BD-4BA3-8C93-826D98F65609}" type="doc">
      <dgm:prSet loTypeId="urn:microsoft.com/office/officeart/2011/layout/ThemePictureAlternatingAccent" loCatId="picture" qsTypeId="urn:microsoft.com/office/officeart/2005/8/quickstyle/simple1#2" qsCatId="simple" csTypeId="urn:microsoft.com/office/officeart/2005/8/colors/accent1_2#2" csCatId="accent1" phldr="1"/>
      <dgm:spPr/>
      <dgm:t>
        <a:bodyPr/>
        <a:lstStyle/>
        <a:p>
          <a:endParaRPr lang="en-US"/>
        </a:p>
      </dgm:t>
    </dgm:pt>
    <dgm:pt modelId="{EF85E227-2C46-46B0-8C25-15ED58A3377E}">
      <dgm:prSet phldrT="[Text]"/>
      <dgm:spPr/>
      <dgm:t>
        <a:bodyPr/>
        <a:lstStyle/>
        <a:p>
          <a:endParaRPr lang="en-US" dirty="0"/>
        </a:p>
      </dgm:t>
    </dgm:pt>
    <dgm:pt modelId="{7F9D886D-9CFA-4563-A162-D72A4054237D}" type="parTrans" cxnId="{A19CA0E6-55BD-4F0C-8CDC-0110F4AD5309}">
      <dgm:prSet/>
      <dgm:spPr/>
      <dgm:t>
        <a:bodyPr/>
        <a:lstStyle/>
        <a:p>
          <a:endParaRPr lang="en-US"/>
        </a:p>
      </dgm:t>
    </dgm:pt>
    <dgm:pt modelId="{1136A496-F399-4DBF-9A3B-5C59A41A4C20}" type="sibTrans" cxnId="{A19CA0E6-55BD-4F0C-8CDC-0110F4AD5309}">
      <dgm:prSet/>
      <dgm:spPr/>
      <dgm:t>
        <a:bodyPr/>
        <a:lstStyle/>
        <a:p>
          <a:endParaRPr lang="en-US"/>
        </a:p>
      </dgm:t>
    </dgm:pt>
    <dgm:pt modelId="{402BF6D5-BC22-4BEB-9027-2D822CD0A19A}" type="pres">
      <dgm:prSet presAssocID="{70B4E3E7-92BD-4BA3-8C93-826D98F65609}" presName="Name0" presStyleCnt="0">
        <dgm:presLayoutVars>
          <dgm:chMax val="9"/>
          <dgm:chPref val="9"/>
        </dgm:presLayoutVars>
      </dgm:prSet>
      <dgm:spPr/>
    </dgm:pt>
    <dgm:pt modelId="{7F383395-A406-466B-9E8C-672150081A67}" type="pres">
      <dgm:prSet presAssocID="{EF85E227-2C46-46B0-8C25-15ED58A3377E}" presName="picture1" presStyleCnt="0"/>
      <dgm:spPr/>
    </dgm:pt>
    <dgm:pt modelId="{63E8F094-BB29-4F1C-8DE8-869308440306}" type="pres">
      <dgm:prSet presAssocID="{EF85E227-2C46-46B0-8C25-15ED58A3377E}" presName="picture" presStyleLbl="alignImgPlace1" presStyleIdx="0" presStyleCnt="1" custScaleY="200821" custLinFactNeighborX="-229" custLinFactNeighborY="-40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dgm:spPr>
    </dgm:pt>
    <dgm:pt modelId="{BF7C867C-0ECC-4DC7-8F13-5617889C754B}" type="pres">
      <dgm:prSet presAssocID="{EF85E227-2C46-46B0-8C25-15ED58A3377E}" presName="parent1" presStyleLbl="node1" presStyleIdx="0" presStyleCnt="0">
        <dgm:presLayoutVars>
          <dgm:chMax val="0"/>
          <dgm:chPref val="0"/>
          <dgm:bulletEnabled val="1"/>
        </dgm:presLayoutVars>
      </dgm:prSet>
      <dgm:spPr/>
    </dgm:pt>
  </dgm:ptLst>
  <dgm:cxnLst>
    <dgm:cxn modelId="{CA7967C1-6C98-4852-A916-CC26F678A5DB}" type="presOf" srcId="{EF85E227-2C46-46B0-8C25-15ED58A3377E}" destId="{BF7C867C-0ECC-4DC7-8F13-5617889C754B}" srcOrd="0" destOrd="0" presId="urn:microsoft.com/office/officeart/2011/layout/ThemePictureAlternatingAccent"/>
    <dgm:cxn modelId="{A19CA0E6-55BD-4F0C-8CDC-0110F4AD5309}" srcId="{70B4E3E7-92BD-4BA3-8C93-826D98F65609}" destId="{EF85E227-2C46-46B0-8C25-15ED58A3377E}" srcOrd="0" destOrd="0" parTransId="{7F9D886D-9CFA-4563-A162-D72A4054237D}" sibTransId="{1136A496-F399-4DBF-9A3B-5C59A41A4C20}"/>
    <dgm:cxn modelId="{3981A6EA-3D42-46D1-8084-59C8C6932E29}" type="presOf" srcId="{70B4E3E7-92BD-4BA3-8C93-826D98F65609}" destId="{402BF6D5-BC22-4BEB-9027-2D822CD0A19A}" srcOrd="0" destOrd="0" presId="urn:microsoft.com/office/officeart/2011/layout/ThemePictureAlternatingAccent"/>
    <dgm:cxn modelId="{36A36969-C8ED-42A8-8808-135CFFD85C9B}" type="presParOf" srcId="{402BF6D5-BC22-4BEB-9027-2D822CD0A19A}" destId="{7F383395-A406-466B-9E8C-672150081A67}" srcOrd="0" destOrd="0" presId="urn:microsoft.com/office/officeart/2011/layout/ThemePictureAlternatingAccent"/>
    <dgm:cxn modelId="{00521EC5-5E45-4516-9405-2BFFFB459C5E}" type="presParOf" srcId="{7F383395-A406-466B-9E8C-672150081A67}" destId="{63E8F094-BB29-4F1C-8DE8-869308440306}" srcOrd="0" destOrd="0" presId="urn:microsoft.com/office/officeart/2011/layout/ThemePictureAlternatingAccent"/>
    <dgm:cxn modelId="{084FC897-D9E9-45C5-A035-E9F420EA5C59}" type="presParOf" srcId="{402BF6D5-BC22-4BEB-9027-2D822CD0A19A}" destId="{BF7C867C-0ECC-4DC7-8F13-5617889C754B}" srcOrd="1" destOrd="0" presId="urn:microsoft.com/office/officeart/2011/layout/ThemePictureAlternatingAccent"/>
  </dgm:cxnLst>
  <dgm:bg/>
  <dgm:whole>
    <a:ln>
      <a:noFill/>
    </a:ln>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B4E3E7-92BD-4BA3-8C93-826D98F65609}" type="doc">
      <dgm:prSet loTypeId="urn:microsoft.com/office/officeart/2011/layout/ThemePictureAlternatingAccent" loCatId="picture" qsTypeId="urn:microsoft.com/office/officeart/2005/8/quickstyle/simple1#3" qsCatId="simple" csTypeId="urn:microsoft.com/office/officeart/2005/8/colors/accent1_2#3" csCatId="accent1" phldr="1"/>
      <dgm:spPr/>
      <dgm:t>
        <a:bodyPr/>
        <a:lstStyle/>
        <a:p>
          <a:endParaRPr lang="en-US"/>
        </a:p>
      </dgm:t>
    </dgm:pt>
    <dgm:pt modelId="{EF85E227-2C46-46B0-8C25-15ED58A3377E}">
      <dgm:prSet phldrT="[Text]"/>
      <dgm:spPr/>
      <dgm:t>
        <a:bodyPr/>
        <a:lstStyle/>
        <a:p>
          <a:endParaRPr lang="en-US" dirty="0"/>
        </a:p>
      </dgm:t>
    </dgm:pt>
    <dgm:pt modelId="{7F9D886D-9CFA-4563-A162-D72A4054237D}" type="parTrans" cxnId="{A19CA0E6-55BD-4F0C-8CDC-0110F4AD5309}">
      <dgm:prSet/>
      <dgm:spPr/>
      <dgm:t>
        <a:bodyPr/>
        <a:lstStyle/>
        <a:p>
          <a:endParaRPr lang="en-US"/>
        </a:p>
      </dgm:t>
    </dgm:pt>
    <dgm:pt modelId="{1136A496-F399-4DBF-9A3B-5C59A41A4C20}" type="sibTrans" cxnId="{A19CA0E6-55BD-4F0C-8CDC-0110F4AD5309}">
      <dgm:prSet/>
      <dgm:spPr/>
      <dgm:t>
        <a:bodyPr/>
        <a:lstStyle/>
        <a:p>
          <a:endParaRPr lang="en-US"/>
        </a:p>
      </dgm:t>
    </dgm:pt>
    <dgm:pt modelId="{402BF6D5-BC22-4BEB-9027-2D822CD0A19A}" type="pres">
      <dgm:prSet presAssocID="{70B4E3E7-92BD-4BA3-8C93-826D98F65609}" presName="Name0" presStyleCnt="0">
        <dgm:presLayoutVars>
          <dgm:chMax val="9"/>
          <dgm:chPref val="9"/>
        </dgm:presLayoutVars>
      </dgm:prSet>
      <dgm:spPr/>
    </dgm:pt>
    <dgm:pt modelId="{7F383395-A406-466B-9E8C-672150081A67}" type="pres">
      <dgm:prSet presAssocID="{EF85E227-2C46-46B0-8C25-15ED58A3377E}" presName="picture1" presStyleCnt="0"/>
      <dgm:spPr/>
    </dgm:pt>
    <dgm:pt modelId="{63E8F094-BB29-4F1C-8DE8-869308440306}" type="pres">
      <dgm:prSet presAssocID="{EF85E227-2C46-46B0-8C25-15ED58A3377E}" presName="picture" presStyleLbl="alignImgPlace1" presStyleIdx="0" presStyleCnt="1" custScaleY="200821" custLinFactNeighborX="-229" custLinFactNeighborY="-40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dgm:spPr>
    </dgm:pt>
    <dgm:pt modelId="{BF7C867C-0ECC-4DC7-8F13-5617889C754B}" type="pres">
      <dgm:prSet presAssocID="{EF85E227-2C46-46B0-8C25-15ED58A3377E}" presName="parent1" presStyleLbl="node1" presStyleIdx="0" presStyleCnt="0">
        <dgm:presLayoutVars>
          <dgm:chMax val="0"/>
          <dgm:chPref val="0"/>
          <dgm:bulletEnabled val="1"/>
        </dgm:presLayoutVars>
      </dgm:prSet>
      <dgm:spPr/>
    </dgm:pt>
  </dgm:ptLst>
  <dgm:cxnLst>
    <dgm:cxn modelId="{DC3F1214-7B0E-4092-A8C9-7B53F2BBBC08}" type="presOf" srcId="{EF85E227-2C46-46B0-8C25-15ED58A3377E}" destId="{BF7C867C-0ECC-4DC7-8F13-5617889C754B}" srcOrd="0" destOrd="0" presId="urn:microsoft.com/office/officeart/2011/layout/ThemePictureAlternatingAccent"/>
    <dgm:cxn modelId="{A19CA0E6-55BD-4F0C-8CDC-0110F4AD5309}" srcId="{70B4E3E7-92BD-4BA3-8C93-826D98F65609}" destId="{EF85E227-2C46-46B0-8C25-15ED58A3377E}" srcOrd="0" destOrd="0" parTransId="{7F9D886D-9CFA-4563-A162-D72A4054237D}" sibTransId="{1136A496-F399-4DBF-9A3B-5C59A41A4C20}"/>
    <dgm:cxn modelId="{FE57C1FB-EAEB-486F-8F42-342AE0054DB0}" type="presOf" srcId="{70B4E3E7-92BD-4BA3-8C93-826D98F65609}" destId="{402BF6D5-BC22-4BEB-9027-2D822CD0A19A}" srcOrd="0" destOrd="0" presId="urn:microsoft.com/office/officeart/2011/layout/ThemePictureAlternatingAccent"/>
    <dgm:cxn modelId="{0438D1F0-384D-471E-AB90-F430558B44C3}" type="presParOf" srcId="{402BF6D5-BC22-4BEB-9027-2D822CD0A19A}" destId="{7F383395-A406-466B-9E8C-672150081A67}" srcOrd="0" destOrd="0" presId="urn:microsoft.com/office/officeart/2011/layout/ThemePictureAlternatingAccent"/>
    <dgm:cxn modelId="{D79EFD69-69F7-4579-876F-8B0104E85A86}" type="presParOf" srcId="{7F383395-A406-466B-9E8C-672150081A67}" destId="{63E8F094-BB29-4F1C-8DE8-869308440306}" srcOrd="0" destOrd="0" presId="urn:microsoft.com/office/officeart/2011/layout/ThemePictureAlternatingAccent"/>
    <dgm:cxn modelId="{F35176C2-72B1-48AA-97EE-2F8F5D1FC70C}" type="presParOf" srcId="{402BF6D5-BC22-4BEB-9027-2D822CD0A19A}" destId="{BF7C867C-0ECC-4DC7-8F13-5617889C754B}" srcOrd="1" destOrd="0" presId="urn:microsoft.com/office/officeart/2011/layout/ThemePictureAlternatingAccent"/>
  </dgm:cxnLst>
  <dgm:bg/>
  <dgm:whole>
    <a:ln>
      <a:noFill/>
    </a:ln>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8F094-BB29-4F1C-8DE8-869308440306}">
      <dsp:nvSpPr>
        <dsp:cNvPr id="0" name=""/>
        <dsp:cNvSpPr/>
      </dsp:nvSpPr>
      <dsp:spPr>
        <a:xfrm>
          <a:off x="0" y="0"/>
          <a:ext cx="3322301" cy="411844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BF7C867C-0ECC-4DC7-8F13-5617889C754B}">
      <dsp:nvSpPr>
        <dsp:cNvPr id="0" name=""/>
        <dsp:cNvSpPr/>
      </dsp:nvSpPr>
      <dsp:spPr>
        <a:xfrm>
          <a:off x="0" y="2833604"/>
          <a:ext cx="3322301" cy="23912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53340" tIns="17780" rIns="53340" bIns="17780" numCol="1" spcCol="1270" anchor="b" anchorCtr="0">
          <a:noAutofit/>
        </a:bodyPr>
        <a:lstStyle/>
        <a:p>
          <a:pPr marL="0" lvl="0" indent="0" algn="l" defTabSz="622300">
            <a:lnSpc>
              <a:spcPct val="90000"/>
            </a:lnSpc>
            <a:spcBef>
              <a:spcPct val="0"/>
            </a:spcBef>
            <a:spcAft>
              <a:spcPct val="35000"/>
            </a:spcAft>
            <a:buNone/>
          </a:pPr>
          <a:endParaRPr lang="en-US" sz="1400" kern="1200" dirty="0"/>
        </a:p>
      </dsp:txBody>
      <dsp:txXfrm>
        <a:off x="0" y="2833604"/>
        <a:ext cx="3322301" cy="2391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8F094-BB29-4F1C-8DE8-869308440306}">
      <dsp:nvSpPr>
        <dsp:cNvPr id="0" name=""/>
        <dsp:cNvSpPr/>
      </dsp:nvSpPr>
      <dsp:spPr>
        <a:xfrm>
          <a:off x="0" y="0"/>
          <a:ext cx="3322301" cy="411844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BF7C867C-0ECC-4DC7-8F13-5617889C754B}">
      <dsp:nvSpPr>
        <dsp:cNvPr id="0" name=""/>
        <dsp:cNvSpPr/>
      </dsp:nvSpPr>
      <dsp:spPr>
        <a:xfrm>
          <a:off x="0" y="2833604"/>
          <a:ext cx="3322301" cy="23912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53340" tIns="17780" rIns="53340" bIns="17780" numCol="1" spcCol="1270" anchor="b" anchorCtr="0">
          <a:noAutofit/>
        </a:bodyPr>
        <a:lstStyle/>
        <a:p>
          <a:pPr marL="0" lvl="0" indent="0" algn="l" defTabSz="622300">
            <a:lnSpc>
              <a:spcPct val="90000"/>
            </a:lnSpc>
            <a:spcBef>
              <a:spcPct val="0"/>
            </a:spcBef>
            <a:spcAft>
              <a:spcPct val="35000"/>
            </a:spcAft>
            <a:buNone/>
          </a:pPr>
          <a:endParaRPr lang="en-US" sz="1400" kern="1200" dirty="0"/>
        </a:p>
      </dsp:txBody>
      <dsp:txXfrm>
        <a:off x="0" y="2833604"/>
        <a:ext cx="3322301" cy="2391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8F094-BB29-4F1C-8DE8-869308440306}">
      <dsp:nvSpPr>
        <dsp:cNvPr id="0" name=""/>
        <dsp:cNvSpPr/>
      </dsp:nvSpPr>
      <dsp:spPr>
        <a:xfrm>
          <a:off x="0" y="0"/>
          <a:ext cx="3322301" cy="411844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BF7C867C-0ECC-4DC7-8F13-5617889C754B}">
      <dsp:nvSpPr>
        <dsp:cNvPr id="0" name=""/>
        <dsp:cNvSpPr/>
      </dsp:nvSpPr>
      <dsp:spPr>
        <a:xfrm>
          <a:off x="0" y="2833604"/>
          <a:ext cx="3322301" cy="23912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53340" tIns="17780" rIns="53340" bIns="17780" numCol="1" spcCol="1270" anchor="b" anchorCtr="0">
          <a:noAutofit/>
        </a:bodyPr>
        <a:lstStyle/>
        <a:p>
          <a:pPr marL="0" lvl="0" indent="0" algn="l" defTabSz="622300">
            <a:lnSpc>
              <a:spcPct val="90000"/>
            </a:lnSpc>
            <a:spcBef>
              <a:spcPct val="0"/>
            </a:spcBef>
            <a:spcAft>
              <a:spcPct val="35000"/>
            </a:spcAft>
            <a:buNone/>
          </a:pPr>
          <a:endParaRPr lang="en-US" sz="1400" kern="1200" dirty="0"/>
        </a:p>
      </dsp:txBody>
      <dsp:txXfrm>
        <a:off x="0" y="2833604"/>
        <a:ext cx="3322301" cy="239123"/>
      </dsp:txXfrm>
    </dsp:sp>
  </dsp:spTree>
</dsp:drawing>
</file>

<file path=ppt/diagrams/layout1.xml><?xml version="1.0" encoding="utf-8"?>
<dgm:layoutDef xmlns:dgm="http://schemas.openxmlformats.org/drawingml/2006/diagram" xmlns:a="http://schemas.openxmlformats.org/drawingml/2006/main" uniqueId="urn:microsoft.com/office/officeart/2011/layout/ThemePictureAlternatingAccent">
  <dgm:title val="Theme Picture Alternating Accent"/>
  <dgm:desc val="Use to show a group of pictures with the first picture being the largest and on top. Additional Level 1 pictures alternate between squares and rectangles with a limit of nine Level 1 pictures. Works best with small amounts of text. Unused text does not appear, but remains available if you switch layouts."/>
  <dgm:catLst>
    <dgm:cat type="picture" pri="13750"/>
    <dgm:cat type="officeonline" pri="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9"/>
      <dgm:chPref val="9"/>
    </dgm:varLst>
    <dgm:shape xmlns:r="http://schemas.openxmlformats.org/officeDocument/2006/relationships" r:blip="">
      <dgm:adjLst/>
    </dgm:shape>
    <dgm:choose name="Name1">
      <dgm:if name="Name2" axis="ch" ptType="node" func="cnt" op="equ" val="1">
        <dgm:alg type="composite">
          <dgm:param type="ar" val="1.62"/>
        </dgm:alg>
        <dgm:constrLst>
          <dgm:constr type="primFontSz" for="des" forName="parent1" val="65"/>
          <dgm:constr type="l" for="ch" forName="picture1" refType="w" fact="0"/>
          <dgm:constr type="t" for="ch" forName="picture1" refType="h" fact="0"/>
          <dgm:constr type="w" for="ch" forName="picture1" refType="w"/>
          <dgm:constr type="h" for="ch" forName="picture1" refType="h"/>
          <dgm:constr type="l" for="ch" forName="parent1" refType="w" fact="0"/>
          <dgm:constr type="t" for="ch" forName="parent1" refType="h" fact="0.8776"/>
          <dgm:constr type="w" for="ch" forName="parent1" refType="w"/>
          <dgm:constr type="h" for="ch" forName="parent1" refType="h" fact="0.1166"/>
        </dgm:constrLst>
      </dgm:if>
      <dgm:if name="Name3" axis="ch" ptType="node" func="cnt" op="equ" val="2">
        <dgm:alg type="composite">
          <dgm:param type="ar" val="1.0352"/>
        </dgm:alg>
        <dgm:constrLst>
          <dgm:constr type="primFontSz" for="des" forName="parent1" val="65"/>
          <dgm:constr type="primFontSz" for="des" forName="parent2" val="65"/>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Lst>
      </dgm:if>
      <dgm:if name="Name4" axis="ch" ptType="node" func="cnt" op="equ" val="3">
        <dgm:alg type="composite">
          <dgm:param type="ar" val="1.035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 type="l" for="ch" forName="picture3" refType="w" fact="0.6501"/>
          <dgm:constr type="t" for="ch" forName="picture3" refType="h" fact="0.6589"/>
          <dgm:constr type="w" for="ch" forName="picture3" refType="w" fact="0.3499"/>
          <dgm:constr type="h" for="ch" forName="picture3" refType="h" fact="0.3411"/>
          <dgm:constr type="l" for="ch" forName="parent3" refType="w" fact="0.6501"/>
          <dgm:constr type="t" for="ch" forName="parent3" refType="h" fact="0.9525"/>
          <dgm:constr type="w" for="ch" forName="parent3" refType="w" fact="0.3499"/>
          <dgm:constr type="h" for="ch" forName="parent3" refType="h" fact="0.043"/>
        </dgm:constrLst>
      </dgm:if>
      <dgm:if name="Name5" axis="ch" ptType="node" func="cnt" op="equ" val="4">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Lst>
      </dgm:if>
      <dgm:if name="Name6" axis="ch" ptType="node" func="cnt" op="equ" val="5">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 type="l" for="ch" forName="picture5" refType="w" fact="0.369"/>
          <dgm:constr type="t" for="ch" forName="picture5" refType="h" fact="0.7496"/>
          <dgm:constr type="w" for="ch" forName="picture5" refType="w" fact="0.631"/>
          <dgm:constr type="h" for="ch" forName="picture5" refType="h" fact="0.2504"/>
          <dgm:constr type="l" for="ch" forName="parent5" refType="w" fact="0.369"/>
          <dgm:constr type="t" for="ch" forName="parent5" refType="h" fact="0.9656"/>
          <dgm:constr type="w" for="ch" forName="parent5" refType="w" fact="0.631"/>
          <dgm:constr type="h" for="ch" forName="parent5" refType="h" fact="0.0313"/>
        </dgm:constrLst>
      </dgm:if>
      <dgm:if name="Name7" axis="ch" ptType="node" func="cnt" op="equ" val="6">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Lst>
      </dgm:if>
      <dgm:if name="Name8" axis="ch" ptType="node" func="cnt" op="equ" val="7">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 type="l" for="ch" forName="picture7" refType="w" fact="0.6504"/>
          <dgm:constr type="t" for="ch" forName="picture7" refType="h" fact="0.8021"/>
          <dgm:constr type="w" for="ch" forName="picture7" refType="w" fact="0.3496"/>
          <dgm:constr type="h" for="ch" forName="picture7" refType="h" fact="0.1979"/>
          <dgm:constr type="l" for="ch" forName="parent7" refType="w" fact="0.6504"/>
          <dgm:constr type="t" for="ch" forName="parent7" refType="h" fact="0.9724"/>
          <dgm:constr type="w" for="ch" forName="parent7" refType="w" fact="0.3496"/>
          <dgm:constr type="h" for="ch" forName="parent7" refType="h" fact="0.025"/>
        </dgm:constrLst>
      </dgm:if>
      <dgm:if name="Name9" axis="ch" ptType="node" func="cnt" op="equ" val="8">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Lst>
      </dgm:if>
      <dgm:else name="Name10">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primFontSz" for="des" forName="parent9"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 type="l" for="ch" forName="picture9" refType="w" fact="0.3689"/>
          <dgm:constr type="t" for="ch" forName="picture9" refType="h" fact="0.8362"/>
          <dgm:constr type="w" for="ch" forName="picture9" refType="w" fact="0.6307"/>
          <dgm:constr type="h" for="ch" forName="picture9" refType="h" fact="0.1638"/>
          <dgm:constr type="l" for="ch" forName="parent9" refType="w" fact="0.3689"/>
          <dgm:constr type="t" for="ch" forName="parent9" refType="h" fact="0.9775"/>
          <dgm:constr type="w" for="ch" forName="parent9" refType="w" fact="0.6307"/>
          <dgm:constr type="h" for="ch" forName="parent9" refType="h" fact="0.0205"/>
        </dgm:constrLst>
      </dgm:else>
    </dgm:choose>
    <dgm:forEach name="Name11" axis="ch" ptType="node" cnt="1">
      <dgm:layoutNode name="picture1">
        <dgm:alg type="sp"/>
        <dgm:shape xmlns:r="http://schemas.openxmlformats.org/officeDocument/2006/relationships" r:blip="">
          <dgm:adjLst/>
        </dgm:shape>
        <dgm:presOf/>
        <dgm:forEach name="Name12" ref="pictureWrapper"/>
      </dgm:layoutNode>
      <dgm:layoutNode name="parent1">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3" axis="ch" ptType="node" st="2" cnt="1">
      <dgm:layoutNode name="picture2">
        <dgm:alg type="sp"/>
        <dgm:shape xmlns:r="http://schemas.openxmlformats.org/officeDocument/2006/relationships" r:blip="">
          <dgm:adjLst/>
        </dgm:shape>
        <dgm:presOf/>
        <dgm:forEach name="Name14" ref="pictureWrapper"/>
      </dgm:layoutNode>
      <dgm:layoutNode name="parent2">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5" axis="ch" ptType="node" st="3" cnt="1">
      <dgm:layoutNode name="picture3">
        <dgm:alg type="sp"/>
        <dgm:shape xmlns:r="http://schemas.openxmlformats.org/officeDocument/2006/relationships" r:blip="">
          <dgm:adjLst/>
        </dgm:shape>
        <dgm:presOf/>
        <dgm:forEach name="Name16" ref="pictureWrapper"/>
      </dgm:layoutNode>
      <dgm:layoutNode name="parent3">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7" axis="ch" ptType="node" st="4" cnt="1">
      <dgm:layoutNode name="picture4">
        <dgm:alg type="sp"/>
        <dgm:shape xmlns:r="http://schemas.openxmlformats.org/officeDocument/2006/relationships" r:blip="">
          <dgm:adjLst/>
        </dgm:shape>
        <dgm:presOf/>
        <dgm:forEach name="Name18" ref="pictureWrapper"/>
      </dgm:layoutNode>
      <dgm:layoutNode name="parent4">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9" axis="ch" ptType="node" st="5" cnt="1">
      <dgm:layoutNode name="picture5">
        <dgm:alg type="sp"/>
        <dgm:shape xmlns:r="http://schemas.openxmlformats.org/officeDocument/2006/relationships" r:blip="">
          <dgm:adjLst/>
        </dgm:shape>
        <dgm:presOf/>
        <dgm:forEach name="Name20" ref="pictureWrapper"/>
      </dgm:layoutNode>
      <dgm:layoutNode name="parent5">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1" axis="ch" ptType="node" st="6" cnt="1">
      <dgm:layoutNode name="picture6">
        <dgm:alg type="sp"/>
        <dgm:shape xmlns:r="http://schemas.openxmlformats.org/officeDocument/2006/relationships" r:blip="">
          <dgm:adjLst/>
        </dgm:shape>
        <dgm:presOf/>
        <dgm:forEach name="Name22" ref="pictureWrapper"/>
      </dgm:layoutNode>
      <dgm:layoutNode name="parent6">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3" axis="ch" ptType="node" st="7" cnt="1">
      <dgm:layoutNode name="picture7">
        <dgm:alg type="sp"/>
        <dgm:shape xmlns:r="http://schemas.openxmlformats.org/officeDocument/2006/relationships" r:blip="">
          <dgm:adjLst/>
        </dgm:shape>
        <dgm:presOf/>
        <dgm:forEach name="Name24" ref="pictureWrapper"/>
      </dgm:layoutNode>
      <dgm:layoutNode name="parent7">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5" axis="ch" ptType="node" st="8" cnt="1">
      <dgm:layoutNode name="picture8">
        <dgm:alg type="sp"/>
        <dgm:shape xmlns:r="http://schemas.openxmlformats.org/officeDocument/2006/relationships" r:blip="">
          <dgm:adjLst/>
        </dgm:shape>
        <dgm:presOf/>
        <dgm:forEach name="Name26" ref="pictureWrapper"/>
      </dgm:layoutNode>
      <dgm:layoutNode name="parent8">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7" axis="ch" ptType="node" st="9" cnt="1">
      <dgm:layoutNode name="picture9">
        <dgm:alg type="sp"/>
        <dgm:shape xmlns:r="http://schemas.openxmlformats.org/officeDocument/2006/relationships" r:blip="">
          <dgm:adjLst/>
        </dgm:shape>
        <dgm:presOf/>
        <dgm:forEach name="Name28" ref="pictureWrapper"/>
      </dgm:layoutNode>
      <dgm:layoutNode name="parent9">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wrapper" axis="self" ptType="parTrans">
      <dgm:forEach name="pictureWrapper" axis="self">
        <dgm:layoutNode name="picture" styleLbl="alignImgPlace1">
          <dgm:alg type="sp"/>
          <dgm:shape xmlns:r="http://schemas.openxmlformats.org/officeDocument/2006/relationships" type="rect" r:blip="" blipPhldr="1">
            <dgm:adjLst/>
          </dgm:shape>
          <dgm:presOf/>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hemePictureAlternatingAccent">
  <dgm:title val="Theme Picture Alternating Accent"/>
  <dgm:desc val="Use to show a group of pictures with the first picture being the largest and on top. Additional Level 1 pictures alternate between squares and rectangles with a limit of nine Level 1 pictures. Works best with small amounts of text. Unused text does not appear, but remains available if you switch layouts."/>
  <dgm:catLst>
    <dgm:cat type="picture" pri="13750"/>
    <dgm:cat type="officeonline" pri="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9"/>
      <dgm:chPref val="9"/>
    </dgm:varLst>
    <dgm:shape xmlns:r="http://schemas.openxmlformats.org/officeDocument/2006/relationships" r:blip="">
      <dgm:adjLst/>
    </dgm:shape>
    <dgm:choose name="Name1">
      <dgm:if name="Name2" axis="ch" ptType="node" func="cnt" op="equ" val="1">
        <dgm:alg type="composite">
          <dgm:param type="ar" val="1.62"/>
        </dgm:alg>
        <dgm:constrLst>
          <dgm:constr type="primFontSz" for="des" forName="parent1" val="65"/>
          <dgm:constr type="l" for="ch" forName="picture1" refType="w" fact="0"/>
          <dgm:constr type="t" for="ch" forName="picture1" refType="h" fact="0"/>
          <dgm:constr type="w" for="ch" forName="picture1" refType="w"/>
          <dgm:constr type="h" for="ch" forName="picture1" refType="h"/>
          <dgm:constr type="l" for="ch" forName="parent1" refType="w" fact="0"/>
          <dgm:constr type="t" for="ch" forName="parent1" refType="h" fact="0.8776"/>
          <dgm:constr type="w" for="ch" forName="parent1" refType="w"/>
          <dgm:constr type="h" for="ch" forName="parent1" refType="h" fact="0.1166"/>
        </dgm:constrLst>
      </dgm:if>
      <dgm:if name="Name3" axis="ch" ptType="node" func="cnt" op="equ" val="2">
        <dgm:alg type="composite">
          <dgm:param type="ar" val="1.0352"/>
        </dgm:alg>
        <dgm:constrLst>
          <dgm:constr type="primFontSz" for="des" forName="parent1" val="65"/>
          <dgm:constr type="primFontSz" for="des" forName="parent2" val="65"/>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Lst>
      </dgm:if>
      <dgm:if name="Name4" axis="ch" ptType="node" func="cnt" op="equ" val="3">
        <dgm:alg type="composite">
          <dgm:param type="ar" val="1.035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 type="l" for="ch" forName="picture3" refType="w" fact="0.6501"/>
          <dgm:constr type="t" for="ch" forName="picture3" refType="h" fact="0.6589"/>
          <dgm:constr type="w" for="ch" forName="picture3" refType="w" fact="0.3499"/>
          <dgm:constr type="h" for="ch" forName="picture3" refType="h" fact="0.3411"/>
          <dgm:constr type="l" for="ch" forName="parent3" refType="w" fact="0.6501"/>
          <dgm:constr type="t" for="ch" forName="parent3" refType="h" fact="0.9525"/>
          <dgm:constr type="w" for="ch" forName="parent3" refType="w" fact="0.3499"/>
          <dgm:constr type="h" for="ch" forName="parent3" refType="h" fact="0.043"/>
        </dgm:constrLst>
      </dgm:if>
      <dgm:if name="Name5" axis="ch" ptType="node" func="cnt" op="equ" val="4">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Lst>
      </dgm:if>
      <dgm:if name="Name6" axis="ch" ptType="node" func="cnt" op="equ" val="5">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 type="l" for="ch" forName="picture5" refType="w" fact="0.369"/>
          <dgm:constr type="t" for="ch" forName="picture5" refType="h" fact="0.7496"/>
          <dgm:constr type="w" for="ch" forName="picture5" refType="w" fact="0.631"/>
          <dgm:constr type="h" for="ch" forName="picture5" refType="h" fact="0.2504"/>
          <dgm:constr type="l" for="ch" forName="parent5" refType="w" fact="0.369"/>
          <dgm:constr type="t" for="ch" forName="parent5" refType="h" fact="0.9656"/>
          <dgm:constr type="w" for="ch" forName="parent5" refType="w" fact="0.631"/>
          <dgm:constr type="h" for="ch" forName="parent5" refType="h" fact="0.0313"/>
        </dgm:constrLst>
      </dgm:if>
      <dgm:if name="Name7" axis="ch" ptType="node" func="cnt" op="equ" val="6">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Lst>
      </dgm:if>
      <dgm:if name="Name8" axis="ch" ptType="node" func="cnt" op="equ" val="7">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 type="l" for="ch" forName="picture7" refType="w" fact="0.6504"/>
          <dgm:constr type="t" for="ch" forName="picture7" refType="h" fact="0.8021"/>
          <dgm:constr type="w" for="ch" forName="picture7" refType="w" fact="0.3496"/>
          <dgm:constr type="h" for="ch" forName="picture7" refType="h" fact="0.1979"/>
          <dgm:constr type="l" for="ch" forName="parent7" refType="w" fact="0.6504"/>
          <dgm:constr type="t" for="ch" forName="parent7" refType="h" fact="0.9724"/>
          <dgm:constr type="w" for="ch" forName="parent7" refType="w" fact="0.3496"/>
          <dgm:constr type="h" for="ch" forName="parent7" refType="h" fact="0.025"/>
        </dgm:constrLst>
      </dgm:if>
      <dgm:if name="Name9" axis="ch" ptType="node" func="cnt" op="equ" val="8">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Lst>
      </dgm:if>
      <dgm:else name="Name10">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primFontSz" for="des" forName="parent9"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 type="l" for="ch" forName="picture9" refType="w" fact="0.3689"/>
          <dgm:constr type="t" for="ch" forName="picture9" refType="h" fact="0.8362"/>
          <dgm:constr type="w" for="ch" forName="picture9" refType="w" fact="0.6307"/>
          <dgm:constr type="h" for="ch" forName="picture9" refType="h" fact="0.1638"/>
          <dgm:constr type="l" for="ch" forName="parent9" refType="w" fact="0.3689"/>
          <dgm:constr type="t" for="ch" forName="parent9" refType="h" fact="0.9775"/>
          <dgm:constr type="w" for="ch" forName="parent9" refType="w" fact="0.6307"/>
          <dgm:constr type="h" for="ch" forName="parent9" refType="h" fact="0.0205"/>
        </dgm:constrLst>
      </dgm:else>
    </dgm:choose>
    <dgm:forEach name="Name11" axis="ch" ptType="node" cnt="1">
      <dgm:layoutNode name="picture1">
        <dgm:alg type="sp"/>
        <dgm:shape xmlns:r="http://schemas.openxmlformats.org/officeDocument/2006/relationships" r:blip="">
          <dgm:adjLst/>
        </dgm:shape>
        <dgm:presOf/>
        <dgm:forEach name="Name12" ref="pictureWrapper"/>
      </dgm:layoutNode>
      <dgm:layoutNode name="parent1">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3" axis="ch" ptType="node" st="2" cnt="1">
      <dgm:layoutNode name="picture2">
        <dgm:alg type="sp"/>
        <dgm:shape xmlns:r="http://schemas.openxmlformats.org/officeDocument/2006/relationships" r:blip="">
          <dgm:adjLst/>
        </dgm:shape>
        <dgm:presOf/>
        <dgm:forEach name="Name14" ref="pictureWrapper"/>
      </dgm:layoutNode>
      <dgm:layoutNode name="parent2">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5" axis="ch" ptType="node" st="3" cnt="1">
      <dgm:layoutNode name="picture3">
        <dgm:alg type="sp"/>
        <dgm:shape xmlns:r="http://schemas.openxmlformats.org/officeDocument/2006/relationships" r:blip="">
          <dgm:adjLst/>
        </dgm:shape>
        <dgm:presOf/>
        <dgm:forEach name="Name16" ref="pictureWrapper"/>
      </dgm:layoutNode>
      <dgm:layoutNode name="parent3">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7" axis="ch" ptType="node" st="4" cnt="1">
      <dgm:layoutNode name="picture4">
        <dgm:alg type="sp"/>
        <dgm:shape xmlns:r="http://schemas.openxmlformats.org/officeDocument/2006/relationships" r:blip="">
          <dgm:adjLst/>
        </dgm:shape>
        <dgm:presOf/>
        <dgm:forEach name="Name18" ref="pictureWrapper"/>
      </dgm:layoutNode>
      <dgm:layoutNode name="parent4">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9" axis="ch" ptType="node" st="5" cnt="1">
      <dgm:layoutNode name="picture5">
        <dgm:alg type="sp"/>
        <dgm:shape xmlns:r="http://schemas.openxmlformats.org/officeDocument/2006/relationships" r:blip="">
          <dgm:adjLst/>
        </dgm:shape>
        <dgm:presOf/>
        <dgm:forEach name="Name20" ref="pictureWrapper"/>
      </dgm:layoutNode>
      <dgm:layoutNode name="parent5">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1" axis="ch" ptType="node" st="6" cnt="1">
      <dgm:layoutNode name="picture6">
        <dgm:alg type="sp"/>
        <dgm:shape xmlns:r="http://schemas.openxmlformats.org/officeDocument/2006/relationships" r:blip="">
          <dgm:adjLst/>
        </dgm:shape>
        <dgm:presOf/>
        <dgm:forEach name="Name22" ref="pictureWrapper"/>
      </dgm:layoutNode>
      <dgm:layoutNode name="parent6">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3" axis="ch" ptType="node" st="7" cnt="1">
      <dgm:layoutNode name="picture7">
        <dgm:alg type="sp"/>
        <dgm:shape xmlns:r="http://schemas.openxmlformats.org/officeDocument/2006/relationships" r:blip="">
          <dgm:adjLst/>
        </dgm:shape>
        <dgm:presOf/>
        <dgm:forEach name="Name24" ref="pictureWrapper"/>
      </dgm:layoutNode>
      <dgm:layoutNode name="parent7">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5" axis="ch" ptType="node" st="8" cnt="1">
      <dgm:layoutNode name="picture8">
        <dgm:alg type="sp"/>
        <dgm:shape xmlns:r="http://schemas.openxmlformats.org/officeDocument/2006/relationships" r:blip="">
          <dgm:adjLst/>
        </dgm:shape>
        <dgm:presOf/>
        <dgm:forEach name="Name26" ref="pictureWrapper"/>
      </dgm:layoutNode>
      <dgm:layoutNode name="parent8">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7" axis="ch" ptType="node" st="9" cnt="1">
      <dgm:layoutNode name="picture9">
        <dgm:alg type="sp"/>
        <dgm:shape xmlns:r="http://schemas.openxmlformats.org/officeDocument/2006/relationships" r:blip="">
          <dgm:adjLst/>
        </dgm:shape>
        <dgm:presOf/>
        <dgm:forEach name="Name28" ref="pictureWrapper"/>
      </dgm:layoutNode>
      <dgm:layoutNode name="parent9">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wrapper" axis="self" ptType="parTrans">
      <dgm:forEach name="pictureWrapper" axis="self">
        <dgm:layoutNode name="picture" styleLbl="alignImgPlace1">
          <dgm:alg type="sp"/>
          <dgm:shape xmlns:r="http://schemas.openxmlformats.org/officeDocument/2006/relationships" type="rect" r:blip="" blipPhldr="1">
            <dgm:adjLst/>
          </dgm:shape>
          <dgm:presOf/>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hemePictureAlternatingAccent">
  <dgm:title val="Theme Picture Alternating Accent"/>
  <dgm:desc val="Use to show a group of pictures with the first picture being the largest and on top. Additional Level 1 pictures alternate between squares and rectangles with a limit of nine Level 1 pictures. Works best with small amounts of text. Unused text does not appear, but remains available if you switch layouts."/>
  <dgm:catLst>
    <dgm:cat type="picture" pri="13750"/>
    <dgm:cat type="officeonline" pri="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9"/>
      <dgm:chPref val="9"/>
    </dgm:varLst>
    <dgm:shape xmlns:r="http://schemas.openxmlformats.org/officeDocument/2006/relationships" r:blip="">
      <dgm:adjLst/>
    </dgm:shape>
    <dgm:choose name="Name1">
      <dgm:if name="Name2" axis="ch" ptType="node" func="cnt" op="equ" val="1">
        <dgm:alg type="composite">
          <dgm:param type="ar" val="1.62"/>
        </dgm:alg>
        <dgm:constrLst>
          <dgm:constr type="primFontSz" for="des" forName="parent1" val="65"/>
          <dgm:constr type="l" for="ch" forName="picture1" refType="w" fact="0"/>
          <dgm:constr type="t" for="ch" forName="picture1" refType="h" fact="0"/>
          <dgm:constr type="w" for="ch" forName="picture1" refType="w"/>
          <dgm:constr type="h" for="ch" forName="picture1" refType="h"/>
          <dgm:constr type="l" for="ch" forName="parent1" refType="w" fact="0"/>
          <dgm:constr type="t" for="ch" forName="parent1" refType="h" fact="0.8776"/>
          <dgm:constr type="w" for="ch" forName="parent1" refType="w"/>
          <dgm:constr type="h" for="ch" forName="parent1" refType="h" fact="0.1166"/>
        </dgm:constrLst>
      </dgm:if>
      <dgm:if name="Name3" axis="ch" ptType="node" func="cnt" op="equ" val="2">
        <dgm:alg type="composite">
          <dgm:param type="ar" val="1.0352"/>
        </dgm:alg>
        <dgm:constrLst>
          <dgm:constr type="primFontSz" for="des" forName="parent1" val="65"/>
          <dgm:constr type="primFontSz" for="des" forName="parent2" val="65"/>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Lst>
      </dgm:if>
      <dgm:if name="Name4" axis="ch" ptType="node" func="cnt" op="equ" val="3">
        <dgm:alg type="composite">
          <dgm:param type="ar" val="1.035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 type="l" for="ch" forName="picture3" refType="w" fact="0.6501"/>
          <dgm:constr type="t" for="ch" forName="picture3" refType="h" fact="0.6589"/>
          <dgm:constr type="w" for="ch" forName="picture3" refType="w" fact="0.3499"/>
          <dgm:constr type="h" for="ch" forName="picture3" refType="h" fact="0.3411"/>
          <dgm:constr type="l" for="ch" forName="parent3" refType="w" fact="0.6501"/>
          <dgm:constr type="t" for="ch" forName="parent3" refType="h" fact="0.9525"/>
          <dgm:constr type="w" for="ch" forName="parent3" refType="w" fact="0.3499"/>
          <dgm:constr type="h" for="ch" forName="parent3" refType="h" fact="0.043"/>
        </dgm:constrLst>
      </dgm:if>
      <dgm:if name="Name5" axis="ch" ptType="node" func="cnt" op="equ" val="4">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Lst>
      </dgm:if>
      <dgm:if name="Name6" axis="ch" ptType="node" func="cnt" op="equ" val="5">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 type="l" for="ch" forName="picture5" refType="w" fact="0.369"/>
          <dgm:constr type="t" for="ch" forName="picture5" refType="h" fact="0.7496"/>
          <dgm:constr type="w" for="ch" forName="picture5" refType="w" fact="0.631"/>
          <dgm:constr type="h" for="ch" forName="picture5" refType="h" fact="0.2504"/>
          <dgm:constr type="l" for="ch" forName="parent5" refType="w" fact="0.369"/>
          <dgm:constr type="t" for="ch" forName="parent5" refType="h" fact="0.9656"/>
          <dgm:constr type="w" for="ch" forName="parent5" refType="w" fact="0.631"/>
          <dgm:constr type="h" for="ch" forName="parent5" refType="h" fact="0.0313"/>
        </dgm:constrLst>
      </dgm:if>
      <dgm:if name="Name7" axis="ch" ptType="node" func="cnt" op="equ" val="6">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Lst>
      </dgm:if>
      <dgm:if name="Name8" axis="ch" ptType="node" func="cnt" op="equ" val="7">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 type="l" for="ch" forName="picture7" refType="w" fact="0.6504"/>
          <dgm:constr type="t" for="ch" forName="picture7" refType="h" fact="0.8021"/>
          <dgm:constr type="w" for="ch" forName="picture7" refType="w" fact="0.3496"/>
          <dgm:constr type="h" for="ch" forName="picture7" refType="h" fact="0.1979"/>
          <dgm:constr type="l" for="ch" forName="parent7" refType="w" fact="0.6504"/>
          <dgm:constr type="t" for="ch" forName="parent7" refType="h" fact="0.9724"/>
          <dgm:constr type="w" for="ch" forName="parent7" refType="w" fact="0.3496"/>
          <dgm:constr type="h" for="ch" forName="parent7" refType="h" fact="0.025"/>
        </dgm:constrLst>
      </dgm:if>
      <dgm:if name="Name9" axis="ch" ptType="node" func="cnt" op="equ" val="8">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Lst>
      </dgm:if>
      <dgm:else name="Name10">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primFontSz" for="des" forName="parent9"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 type="l" for="ch" forName="picture9" refType="w" fact="0.3689"/>
          <dgm:constr type="t" for="ch" forName="picture9" refType="h" fact="0.8362"/>
          <dgm:constr type="w" for="ch" forName="picture9" refType="w" fact="0.6307"/>
          <dgm:constr type="h" for="ch" forName="picture9" refType="h" fact="0.1638"/>
          <dgm:constr type="l" for="ch" forName="parent9" refType="w" fact="0.3689"/>
          <dgm:constr type="t" for="ch" forName="parent9" refType="h" fact="0.9775"/>
          <dgm:constr type="w" for="ch" forName="parent9" refType="w" fact="0.6307"/>
          <dgm:constr type="h" for="ch" forName="parent9" refType="h" fact="0.0205"/>
        </dgm:constrLst>
      </dgm:else>
    </dgm:choose>
    <dgm:forEach name="Name11" axis="ch" ptType="node" cnt="1">
      <dgm:layoutNode name="picture1">
        <dgm:alg type="sp"/>
        <dgm:shape xmlns:r="http://schemas.openxmlformats.org/officeDocument/2006/relationships" r:blip="">
          <dgm:adjLst/>
        </dgm:shape>
        <dgm:presOf/>
        <dgm:forEach name="Name12" ref="pictureWrapper"/>
      </dgm:layoutNode>
      <dgm:layoutNode name="parent1">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3" axis="ch" ptType="node" st="2" cnt="1">
      <dgm:layoutNode name="picture2">
        <dgm:alg type="sp"/>
        <dgm:shape xmlns:r="http://schemas.openxmlformats.org/officeDocument/2006/relationships" r:blip="">
          <dgm:adjLst/>
        </dgm:shape>
        <dgm:presOf/>
        <dgm:forEach name="Name14" ref="pictureWrapper"/>
      </dgm:layoutNode>
      <dgm:layoutNode name="parent2">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5" axis="ch" ptType="node" st="3" cnt="1">
      <dgm:layoutNode name="picture3">
        <dgm:alg type="sp"/>
        <dgm:shape xmlns:r="http://schemas.openxmlformats.org/officeDocument/2006/relationships" r:blip="">
          <dgm:adjLst/>
        </dgm:shape>
        <dgm:presOf/>
        <dgm:forEach name="Name16" ref="pictureWrapper"/>
      </dgm:layoutNode>
      <dgm:layoutNode name="parent3">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7" axis="ch" ptType="node" st="4" cnt="1">
      <dgm:layoutNode name="picture4">
        <dgm:alg type="sp"/>
        <dgm:shape xmlns:r="http://schemas.openxmlformats.org/officeDocument/2006/relationships" r:blip="">
          <dgm:adjLst/>
        </dgm:shape>
        <dgm:presOf/>
        <dgm:forEach name="Name18" ref="pictureWrapper"/>
      </dgm:layoutNode>
      <dgm:layoutNode name="parent4">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9" axis="ch" ptType="node" st="5" cnt="1">
      <dgm:layoutNode name="picture5">
        <dgm:alg type="sp"/>
        <dgm:shape xmlns:r="http://schemas.openxmlformats.org/officeDocument/2006/relationships" r:blip="">
          <dgm:adjLst/>
        </dgm:shape>
        <dgm:presOf/>
        <dgm:forEach name="Name20" ref="pictureWrapper"/>
      </dgm:layoutNode>
      <dgm:layoutNode name="parent5">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1" axis="ch" ptType="node" st="6" cnt="1">
      <dgm:layoutNode name="picture6">
        <dgm:alg type="sp"/>
        <dgm:shape xmlns:r="http://schemas.openxmlformats.org/officeDocument/2006/relationships" r:blip="">
          <dgm:adjLst/>
        </dgm:shape>
        <dgm:presOf/>
        <dgm:forEach name="Name22" ref="pictureWrapper"/>
      </dgm:layoutNode>
      <dgm:layoutNode name="parent6">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3" axis="ch" ptType="node" st="7" cnt="1">
      <dgm:layoutNode name="picture7">
        <dgm:alg type="sp"/>
        <dgm:shape xmlns:r="http://schemas.openxmlformats.org/officeDocument/2006/relationships" r:blip="">
          <dgm:adjLst/>
        </dgm:shape>
        <dgm:presOf/>
        <dgm:forEach name="Name24" ref="pictureWrapper"/>
      </dgm:layoutNode>
      <dgm:layoutNode name="parent7">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5" axis="ch" ptType="node" st="8" cnt="1">
      <dgm:layoutNode name="picture8">
        <dgm:alg type="sp"/>
        <dgm:shape xmlns:r="http://schemas.openxmlformats.org/officeDocument/2006/relationships" r:blip="">
          <dgm:adjLst/>
        </dgm:shape>
        <dgm:presOf/>
        <dgm:forEach name="Name26" ref="pictureWrapper"/>
      </dgm:layoutNode>
      <dgm:layoutNode name="parent8">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7" axis="ch" ptType="node" st="9" cnt="1">
      <dgm:layoutNode name="picture9">
        <dgm:alg type="sp"/>
        <dgm:shape xmlns:r="http://schemas.openxmlformats.org/officeDocument/2006/relationships" r:blip="">
          <dgm:adjLst/>
        </dgm:shape>
        <dgm:presOf/>
        <dgm:forEach name="Name28" ref="pictureWrapper"/>
      </dgm:layoutNode>
      <dgm:layoutNode name="parent9">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wrapper" axis="self" ptType="parTrans">
      <dgm:forEach name="pictureWrapper" axis="self">
        <dgm:layoutNode name="picture" styleLbl="alignImgPlace1">
          <dgm:alg type="sp"/>
          <dgm:shape xmlns:r="http://schemas.openxmlformats.org/officeDocument/2006/relationships" type="rect" r:blip="" blipPhldr="1">
            <dgm:adjLst/>
          </dgm:shape>
          <dgm:presOf/>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F47D68-DECF-493A-AB3B-B6075FBD471F}"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0E0789-BD9A-4312-93F3-CABFA1456AA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咖啡棕休闲风完整版公司介绍通用ppt模板</a:t>
            </a:r>
          </a:p>
        </p:txBody>
      </p:sp>
      <p:sp>
        <p:nvSpPr>
          <p:cNvPr id="4" name="灯片编号占位符 3"/>
          <p:cNvSpPr>
            <a:spLocks noGrp="1"/>
          </p:cNvSpPr>
          <p:nvPr>
            <p:ph type="sldNum" sz="quarter" idx="10"/>
          </p:nvPr>
        </p:nvSpPr>
        <p:spPr/>
        <p:txBody>
          <a:bodyPr/>
          <a:lstStyle/>
          <a:p>
            <a:fld id="{E70E0789-BD9A-4312-93F3-CABFA1456AA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0E0789-BD9A-4312-93F3-CABFA1456AA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0E0789-BD9A-4312-93F3-CABFA1456AA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0E0789-BD9A-4312-93F3-CABFA1456AA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0E0789-BD9A-4312-93F3-CABFA1456AA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0E0789-BD9A-4312-93F3-CABFA1456AA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0E0789-BD9A-4312-93F3-CABFA1456AA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0E0789-BD9A-4312-93F3-CABFA1456AA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0E0789-BD9A-4312-93F3-CABFA1456AAC}"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0E0789-BD9A-4312-93F3-CABFA1456AA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0E0789-BD9A-4312-93F3-CABFA1456AAC}"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0E0789-BD9A-4312-93F3-CABFA1456AA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0E0789-BD9A-4312-93F3-CABFA1456AA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0E0789-BD9A-4312-93F3-CABFA1456AA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0E0789-BD9A-4312-93F3-CABFA1456AAC}"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0E0789-BD9A-4312-93F3-CABFA1456AAC}"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0E0789-BD9A-4312-93F3-CABFA1456AAC}"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0E0789-BD9A-4312-93F3-CABFA1456AAC}"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0E0789-BD9A-4312-93F3-CABFA1456AAC}"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0E0789-BD9A-4312-93F3-CABFA1456AAC}"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0E0789-BD9A-4312-93F3-CABFA1456AAC}"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0E0789-BD9A-4312-93F3-CABFA1456AAC}"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0E0789-BD9A-4312-93F3-CABFA1456AAC}"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0E0789-BD9A-4312-93F3-CABFA1456AAC}"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0E0789-BD9A-4312-93F3-CABFA1456AAC}"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0E0789-BD9A-4312-93F3-CABFA1456AAC}" type="slidenum">
              <a:rPr lang="zh-CN" altLang="en-US" smtClean="0"/>
              <a:t>32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0E0789-BD9A-4312-93F3-CABFA1456AA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0E0789-BD9A-4312-93F3-CABFA1456AA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0E0789-BD9A-4312-93F3-CABFA1456AA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0E0789-BD9A-4312-93F3-CABFA1456AA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0E0789-BD9A-4312-93F3-CABFA1456AA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0E0789-BD9A-4312-93F3-CABFA1456AA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6"/>
            <a:ext cx="10361851" cy="1470025"/>
          </a:xfrm>
        </p:spPr>
        <p:txBody>
          <a:bodyPr/>
          <a:lstStyle/>
          <a:p>
            <a:r>
              <a:rPr lang="zh-CN" altLang="en-US"/>
              <a:t>单击此处编辑母版标题样式</a:t>
            </a:r>
          </a:p>
        </p:txBody>
      </p:sp>
      <p:sp>
        <p:nvSpPr>
          <p:cNvPr id="3" name="副标题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BDB6632-B1E8-4C15-BD74-6385900043E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E53343-C29B-48F0-A626-89175333E8C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BDB6632-B1E8-4C15-BD74-6385900043E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E53343-C29B-48F0-A626-89175333E8C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639"/>
            <a:ext cx="2742843"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1" y="274639"/>
            <a:ext cx="8025355"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BDB6632-B1E8-4C15-BD74-6385900043E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E53343-C29B-48F0-A626-89175333E8C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BDB6632-B1E8-4C15-BD74-6385900043E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E53343-C29B-48F0-A626-89175333E8C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BDB6632-B1E8-4C15-BD74-6385900043E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AE53343-C29B-48F0-A626-89175333E8C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BDB6632-B1E8-4C15-BD74-6385900043E9}"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AE53343-C29B-48F0-A626-89175333E8C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BDB6632-B1E8-4C15-BD74-6385900043E9}"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AE53343-C29B-48F0-A626-89175333E8C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BDB6632-B1E8-4C15-BD74-6385900043E9}"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AE53343-C29B-48F0-A626-89175333E8C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BDB6632-B1E8-4C15-BD74-6385900043E9}"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AE53343-C29B-48F0-A626-89175333E8C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BDB6632-B1E8-4C15-BD74-6385900043E9}"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AE53343-C29B-48F0-A626-89175333E8C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BDB6632-B1E8-4C15-BD74-6385900043E9}"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AE53343-C29B-48F0-A626-89175333E8C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B6632-B1E8-4C15-BD74-6385900043E9}" type="datetimeFigureOut">
              <a:rPr lang="zh-CN" altLang="en-US" smtClean="0"/>
              <a:t>2021/1/6</a:t>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53343-C29B-48F0-A626-89175333E8C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3.wdp"/><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2.jpeg"/><Relationship Id="rId5" Type="http://schemas.microsoft.com/office/2007/relationships/hdphoto" Target="../media/hdphoto2.wdp"/><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16.xml"/><Relationship Id="rId16" Type="http://schemas.openxmlformats.org/officeDocument/2006/relationships/diagramQuickStyle" Target="../diagrams/quickStyl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email">
            <a:duotone>
              <a:prstClr val="black"/>
              <a:schemeClr val="accent2">
                <a:tint val="45000"/>
                <a:satMod val="400000"/>
              </a:schemeClr>
            </a:duotone>
          </a:blip>
          <a:srcRect/>
          <a:stretch>
            <a:fillRect/>
          </a:stretch>
        </p:blipFill>
        <p:spPr>
          <a:xfrm>
            <a:off x="0" y="1"/>
            <a:ext cx="12232261" cy="6885384"/>
          </a:xfrm>
          <a:prstGeom prst="rect">
            <a:avLst/>
          </a:prstGeom>
        </p:spPr>
      </p:pic>
      <p:sp>
        <p:nvSpPr>
          <p:cNvPr id="2" name="矩形 1"/>
          <p:cNvSpPr/>
          <p:nvPr/>
        </p:nvSpPr>
        <p:spPr>
          <a:xfrm>
            <a:off x="1342678" y="1556792"/>
            <a:ext cx="9649072" cy="3672408"/>
          </a:xfrm>
          <a:prstGeom prst="rect">
            <a:avLst/>
          </a:prstGeom>
          <a:solidFill>
            <a:srgbClr val="B5554D">
              <a:alpha val="90980"/>
            </a:srgb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59"/>
          <p:cNvSpPr>
            <a:spLocks noChangeArrowheads="1"/>
          </p:cNvSpPr>
          <p:nvPr/>
        </p:nvSpPr>
        <p:spPr bwMode="auto">
          <a:xfrm flipH="1">
            <a:off x="3790950" y="1947609"/>
            <a:ext cx="66247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dirty="0">
                <a:solidFill>
                  <a:schemeClr val="bg1"/>
                </a:solidFill>
                <a:latin typeface="微软雅黑" panose="020B0503020204020204" pitchFamily="34" charset="-122"/>
                <a:ea typeface="微软雅黑" panose="020B0503020204020204" pitchFamily="34" charset="-122"/>
              </a:rPr>
              <a:t>请在此输入公司名称</a:t>
            </a:r>
          </a:p>
        </p:txBody>
      </p:sp>
      <p:sp>
        <p:nvSpPr>
          <p:cNvPr id="39" name="圆角矩形 38"/>
          <p:cNvSpPr/>
          <p:nvPr/>
        </p:nvSpPr>
        <p:spPr>
          <a:xfrm>
            <a:off x="7319342" y="1993195"/>
            <a:ext cx="1152128" cy="4320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0" name="TextBox 59"/>
          <p:cNvSpPr>
            <a:spLocks noChangeArrowheads="1"/>
          </p:cNvSpPr>
          <p:nvPr/>
        </p:nvSpPr>
        <p:spPr bwMode="auto">
          <a:xfrm flipH="1">
            <a:off x="7319342" y="1916832"/>
            <a:ext cx="18002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3200" dirty="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rPr>
              <a:t>202X</a:t>
            </a:r>
          </a:p>
        </p:txBody>
      </p:sp>
      <p:sp>
        <p:nvSpPr>
          <p:cNvPr id="41" name="TextBox 59"/>
          <p:cNvSpPr>
            <a:spLocks noChangeArrowheads="1"/>
          </p:cNvSpPr>
          <p:nvPr/>
        </p:nvSpPr>
        <p:spPr bwMode="auto">
          <a:xfrm flipH="1">
            <a:off x="1198662" y="2420888"/>
            <a:ext cx="993710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8000" b="1"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完整版公司介绍</a:t>
            </a:r>
            <a:endParaRPr lang="en-US" altLang="zh-CN" sz="8000" b="1"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42" name="矩形 41"/>
          <p:cNvSpPr/>
          <p:nvPr/>
        </p:nvSpPr>
        <p:spPr>
          <a:xfrm flipH="1">
            <a:off x="3510129" y="3717032"/>
            <a:ext cx="5242162" cy="307777"/>
          </a:xfrm>
          <a:prstGeom prst="rect">
            <a:avLst/>
          </a:prstGeom>
        </p:spPr>
        <p:txBody>
          <a:bodyPr wrap="square">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 </a:t>
            </a:r>
            <a:r>
              <a:rPr lang="zh-CN" altLang="en-US" sz="1400" dirty="0">
                <a:solidFill>
                  <a:schemeClr val="bg1"/>
                </a:solidFill>
                <a:latin typeface="微软雅黑" panose="020B0503020204020204" pitchFamily="34" charset="-122"/>
                <a:ea typeface="微软雅黑" panose="020B0503020204020204" pitchFamily="34" charset="-122"/>
              </a:rPr>
              <a:t>部门培训 </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 商务报告 </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 项目展示</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 商务展示 </a:t>
            </a:r>
            <a:r>
              <a:rPr lang="en-US" altLang="zh-CN" sz="1400" dirty="0">
                <a:solidFill>
                  <a:schemeClr val="bg1"/>
                </a:solidFill>
                <a:latin typeface="微软雅黑" panose="020B0503020204020204" pitchFamily="34" charset="-122"/>
                <a:ea typeface="微软雅黑" panose="020B0503020204020204" pitchFamily="34" charset="-122"/>
              </a:rPr>
              <a:t>| </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43" name="Group 5"/>
          <p:cNvGrpSpPr/>
          <p:nvPr/>
        </p:nvGrpSpPr>
        <p:grpSpPr>
          <a:xfrm>
            <a:off x="3790950" y="4598623"/>
            <a:ext cx="379414" cy="354993"/>
            <a:chOff x="6964363" y="2108200"/>
            <a:chExt cx="690562" cy="646113"/>
          </a:xfrm>
          <a:solidFill>
            <a:schemeClr val="bg1"/>
          </a:solidFill>
        </p:grpSpPr>
        <p:sp>
          <p:nvSpPr>
            <p:cNvPr id="44" name="Freeform 91"/>
            <p:cNvSpPr>
              <a:spLocks noEditPoints="1"/>
            </p:cNvSpPr>
            <p:nvPr/>
          </p:nvSpPr>
          <p:spPr bwMode="auto">
            <a:xfrm>
              <a:off x="7050088" y="2193925"/>
              <a:ext cx="519112" cy="344488"/>
            </a:xfrm>
            <a:custGeom>
              <a:avLst/>
              <a:gdLst>
                <a:gd name="T0" fmla="*/ 503 w 12071"/>
                <a:gd name="T1" fmla="*/ 502 h 8033"/>
                <a:gd name="T2" fmla="*/ 11568 w 12071"/>
                <a:gd name="T3" fmla="*/ 0 h 8033"/>
                <a:gd name="T4" fmla="*/ 452 w 12071"/>
                <a:gd name="T5" fmla="*/ 5 h 8033"/>
                <a:gd name="T6" fmla="*/ 377 w 12071"/>
                <a:gd name="T7" fmla="*/ 18 h 8033"/>
                <a:gd name="T8" fmla="*/ 307 w 12071"/>
                <a:gd name="T9" fmla="*/ 41 h 8033"/>
                <a:gd name="T10" fmla="*/ 242 w 12071"/>
                <a:gd name="T11" fmla="*/ 74 h 8033"/>
                <a:gd name="T12" fmla="*/ 183 w 12071"/>
                <a:gd name="T13" fmla="*/ 116 h 8033"/>
                <a:gd name="T14" fmla="*/ 131 w 12071"/>
                <a:gd name="T15" fmla="*/ 166 h 8033"/>
                <a:gd name="T16" fmla="*/ 85 w 12071"/>
                <a:gd name="T17" fmla="*/ 222 h 8033"/>
                <a:gd name="T18" fmla="*/ 49 w 12071"/>
                <a:gd name="T19" fmla="*/ 284 h 8033"/>
                <a:gd name="T20" fmla="*/ 22 w 12071"/>
                <a:gd name="T21" fmla="*/ 353 h 8033"/>
                <a:gd name="T22" fmla="*/ 6 w 12071"/>
                <a:gd name="T23" fmla="*/ 426 h 8033"/>
                <a:gd name="T24" fmla="*/ 0 w 12071"/>
                <a:gd name="T25" fmla="*/ 502 h 8033"/>
                <a:gd name="T26" fmla="*/ 3 w 12071"/>
                <a:gd name="T27" fmla="*/ 7582 h 8033"/>
                <a:gd name="T28" fmla="*/ 16 w 12071"/>
                <a:gd name="T29" fmla="*/ 7656 h 8033"/>
                <a:gd name="T30" fmla="*/ 39 w 12071"/>
                <a:gd name="T31" fmla="*/ 7726 h 8033"/>
                <a:gd name="T32" fmla="*/ 72 w 12071"/>
                <a:gd name="T33" fmla="*/ 7792 h 8033"/>
                <a:gd name="T34" fmla="*/ 115 w 12071"/>
                <a:gd name="T35" fmla="*/ 7850 h 8033"/>
                <a:gd name="T36" fmla="*/ 165 w 12071"/>
                <a:gd name="T37" fmla="*/ 7902 h 8033"/>
                <a:gd name="T38" fmla="*/ 221 w 12071"/>
                <a:gd name="T39" fmla="*/ 7947 h 8033"/>
                <a:gd name="T40" fmla="*/ 285 w 12071"/>
                <a:gd name="T41" fmla="*/ 7983 h 8033"/>
                <a:gd name="T42" fmla="*/ 353 w 12071"/>
                <a:gd name="T43" fmla="*/ 8011 h 8033"/>
                <a:gd name="T44" fmla="*/ 426 w 12071"/>
                <a:gd name="T45" fmla="*/ 8027 h 8033"/>
                <a:gd name="T46" fmla="*/ 503 w 12071"/>
                <a:gd name="T47" fmla="*/ 8033 h 8033"/>
                <a:gd name="T48" fmla="*/ 11619 w 12071"/>
                <a:gd name="T49" fmla="*/ 8030 h 8033"/>
                <a:gd name="T50" fmla="*/ 11694 w 12071"/>
                <a:gd name="T51" fmla="*/ 8017 h 8033"/>
                <a:gd name="T52" fmla="*/ 11764 w 12071"/>
                <a:gd name="T53" fmla="*/ 7994 h 8033"/>
                <a:gd name="T54" fmla="*/ 11829 w 12071"/>
                <a:gd name="T55" fmla="*/ 7960 h 8033"/>
                <a:gd name="T56" fmla="*/ 11888 w 12071"/>
                <a:gd name="T57" fmla="*/ 7918 h 8033"/>
                <a:gd name="T58" fmla="*/ 11940 w 12071"/>
                <a:gd name="T59" fmla="*/ 7868 h 8033"/>
                <a:gd name="T60" fmla="*/ 11986 w 12071"/>
                <a:gd name="T61" fmla="*/ 7812 h 8033"/>
                <a:gd name="T62" fmla="*/ 12022 w 12071"/>
                <a:gd name="T63" fmla="*/ 7749 h 8033"/>
                <a:gd name="T64" fmla="*/ 12049 w 12071"/>
                <a:gd name="T65" fmla="*/ 7680 h 8033"/>
                <a:gd name="T66" fmla="*/ 12065 w 12071"/>
                <a:gd name="T67" fmla="*/ 7607 h 8033"/>
                <a:gd name="T68" fmla="*/ 12071 w 12071"/>
                <a:gd name="T69" fmla="*/ 7531 h 8033"/>
                <a:gd name="T70" fmla="*/ 12068 w 12071"/>
                <a:gd name="T71" fmla="*/ 451 h 8033"/>
                <a:gd name="T72" fmla="*/ 12055 w 12071"/>
                <a:gd name="T73" fmla="*/ 377 h 8033"/>
                <a:gd name="T74" fmla="*/ 12032 w 12071"/>
                <a:gd name="T75" fmla="*/ 306 h 8033"/>
                <a:gd name="T76" fmla="*/ 11999 w 12071"/>
                <a:gd name="T77" fmla="*/ 242 h 8033"/>
                <a:gd name="T78" fmla="*/ 11956 w 12071"/>
                <a:gd name="T79" fmla="*/ 183 h 8033"/>
                <a:gd name="T80" fmla="*/ 11906 w 12071"/>
                <a:gd name="T81" fmla="*/ 131 h 8033"/>
                <a:gd name="T82" fmla="*/ 11850 w 12071"/>
                <a:gd name="T83" fmla="*/ 85 h 8033"/>
                <a:gd name="T84" fmla="*/ 11786 w 12071"/>
                <a:gd name="T85" fmla="*/ 49 h 8033"/>
                <a:gd name="T86" fmla="*/ 11718 w 12071"/>
                <a:gd name="T87" fmla="*/ 22 h 8033"/>
                <a:gd name="T88" fmla="*/ 11645 w 12071"/>
                <a:gd name="T89" fmla="*/ 6 h 8033"/>
                <a:gd name="T90" fmla="*/ 11568 w 12071"/>
                <a:gd name="T91" fmla="*/ 0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71" h="8033">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45" name="Freeform 92"/>
            <p:cNvSpPr>
              <a:spLocks noEditPoints="1"/>
            </p:cNvSpPr>
            <p:nvPr/>
          </p:nvSpPr>
          <p:spPr bwMode="auto">
            <a:xfrm>
              <a:off x="6964363" y="2108200"/>
              <a:ext cx="690562" cy="646113"/>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grpSp>
        <p:nvGrpSpPr>
          <p:cNvPr id="46" name="Group 10"/>
          <p:cNvGrpSpPr/>
          <p:nvPr/>
        </p:nvGrpSpPr>
        <p:grpSpPr>
          <a:xfrm>
            <a:off x="4888952" y="4589438"/>
            <a:ext cx="342158" cy="341371"/>
            <a:chOff x="4594225" y="2119313"/>
            <a:chExt cx="690563" cy="688975"/>
          </a:xfrm>
          <a:solidFill>
            <a:schemeClr val="bg1"/>
          </a:solidFill>
        </p:grpSpPr>
        <p:sp>
          <p:nvSpPr>
            <p:cNvPr id="47" name="Freeform 74"/>
            <p:cNvSpPr>
              <a:spLocks noEditPoints="1"/>
            </p:cNvSpPr>
            <p:nvPr/>
          </p:nvSpPr>
          <p:spPr bwMode="auto">
            <a:xfrm>
              <a:off x="4594225" y="2119313"/>
              <a:ext cx="690563" cy="688975"/>
            </a:xfrm>
            <a:custGeom>
              <a:avLst/>
              <a:gdLst>
                <a:gd name="T0" fmla="*/ 13014 w 16095"/>
                <a:gd name="T1" fmla="*/ 9314 h 16058"/>
                <a:gd name="T2" fmla="*/ 12601 w 16095"/>
                <a:gd name="T3" fmla="*/ 10148 h 16058"/>
                <a:gd name="T4" fmla="*/ 12483 w 16095"/>
                <a:gd name="T5" fmla="*/ 10816 h 16058"/>
                <a:gd name="T6" fmla="*/ 11103 w 16095"/>
                <a:gd name="T7" fmla="*/ 12535 h 16058"/>
                <a:gd name="T8" fmla="*/ 10453 w 16095"/>
                <a:gd name="T9" fmla="*/ 12465 h 16058"/>
                <a:gd name="T10" fmla="*/ 9575 w 16095"/>
                <a:gd name="T11" fmla="*/ 12816 h 16058"/>
                <a:gd name="T12" fmla="*/ 9126 w 16095"/>
                <a:gd name="T13" fmla="*/ 13268 h 16058"/>
                <a:gd name="T14" fmla="*/ 6955 w 16095"/>
                <a:gd name="T15" fmla="*/ 13239 h 16058"/>
                <a:gd name="T16" fmla="*/ 6491 w 16095"/>
                <a:gd name="T17" fmla="*/ 12802 h 16058"/>
                <a:gd name="T18" fmla="*/ 5615 w 16095"/>
                <a:gd name="T19" fmla="*/ 12459 h 16058"/>
                <a:gd name="T20" fmla="*/ 4959 w 16095"/>
                <a:gd name="T21" fmla="*/ 12551 h 16058"/>
                <a:gd name="T22" fmla="*/ 3617 w 16095"/>
                <a:gd name="T23" fmla="*/ 10784 h 16058"/>
                <a:gd name="T24" fmla="*/ 3464 w 16095"/>
                <a:gd name="T25" fmla="*/ 10082 h 16058"/>
                <a:gd name="T26" fmla="*/ 3059 w 16095"/>
                <a:gd name="T27" fmla="*/ 9291 h 16058"/>
                <a:gd name="T28" fmla="*/ 1006 w 16095"/>
                <a:gd name="T29" fmla="*/ 7347 h 16058"/>
                <a:gd name="T30" fmla="*/ 3081 w 16095"/>
                <a:gd name="T31" fmla="*/ 6745 h 16058"/>
                <a:gd name="T32" fmla="*/ 3495 w 16095"/>
                <a:gd name="T33" fmla="*/ 5911 h 16058"/>
                <a:gd name="T34" fmla="*/ 3613 w 16095"/>
                <a:gd name="T35" fmla="*/ 5243 h 16058"/>
                <a:gd name="T36" fmla="*/ 4992 w 16095"/>
                <a:gd name="T37" fmla="*/ 3523 h 16058"/>
                <a:gd name="T38" fmla="*/ 5643 w 16095"/>
                <a:gd name="T39" fmla="*/ 3593 h 16058"/>
                <a:gd name="T40" fmla="*/ 6520 w 16095"/>
                <a:gd name="T41" fmla="*/ 3242 h 16058"/>
                <a:gd name="T42" fmla="*/ 6970 w 16095"/>
                <a:gd name="T43" fmla="*/ 2790 h 16058"/>
                <a:gd name="T44" fmla="*/ 9140 w 16095"/>
                <a:gd name="T45" fmla="*/ 2819 h 16058"/>
                <a:gd name="T46" fmla="*/ 9604 w 16095"/>
                <a:gd name="T47" fmla="*/ 3256 h 16058"/>
                <a:gd name="T48" fmla="*/ 10480 w 16095"/>
                <a:gd name="T49" fmla="*/ 3599 h 16058"/>
                <a:gd name="T50" fmla="*/ 11137 w 16095"/>
                <a:gd name="T51" fmla="*/ 3507 h 16058"/>
                <a:gd name="T52" fmla="*/ 12478 w 16095"/>
                <a:gd name="T53" fmla="*/ 5274 h 16058"/>
                <a:gd name="T54" fmla="*/ 12631 w 16095"/>
                <a:gd name="T55" fmla="*/ 5976 h 16058"/>
                <a:gd name="T56" fmla="*/ 13036 w 16095"/>
                <a:gd name="T57" fmla="*/ 6767 h 16058"/>
                <a:gd name="T58" fmla="*/ 15089 w 16095"/>
                <a:gd name="T59" fmla="*/ 8712 h 16058"/>
                <a:gd name="T60" fmla="*/ 14489 w 16095"/>
                <a:gd name="T61" fmla="*/ 3783 h 16058"/>
                <a:gd name="T62" fmla="*/ 14336 w 16095"/>
                <a:gd name="T63" fmla="*/ 2970 h 16058"/>
                <a:gd name="T64" fmla="*/ 12945 w 16095"/>
                <a:gd name="T65" fmla="*/ 1659 h 16058"/>
                <a:gd name="T66" fmla="*/ 12433 w 16095"/>
                <a:gd name="T67" fmla="*/ 1581 h 16058"/>
                <a:gd name="T68" fmla="*/ 10192 w 16095"/>
                <a:gd name="T69" fmla="*/ 2406 h 16058"/>
                <a:gd name="T70" fmla="*/ 9336 w 16095"/>
                <a:gd name="T71" fmla="*/ 202 h 16058"/>
                <a:gd name="T72" fmla="*/ 7187 w 16095"/>
                <a:gd name="T73" fmla="*/ 15 h 16058"/>
                <a:gd name="T74" fmla="*/ 6503 w 16095"/>
                <a:gd name="T75" fmla="*/ 483 h 16058"/>
                <a:gd name="T76" fmla="*/ 4046 w 16095"/>
                <a:gd name="T77" fmla="*/ 1704 h 16058"/>
                <a:gd name="T78" fmla="*/ 3407 w 16095"/>
                <a:gd name="T79" fmla="*/ 1586 h 16058"/>
                <a:gd name="T80" fmla="*/ 2956 w 16095"/>
                <a:gd name="T81" fmla="*/ 1771 h 16058"/>
                <a:gd name="T82" fmla="*/ 1604 w 16095"/>
                <a:gd name="T83" fmla="*/ 3320 h 16058"/>
                <a:gd name="T84" fmla="*/ 2620 w 16095"/>
                <a:gd name="T85" fmla="*/ 5408 h 16058"/>
                <a:gd name="T86" fmla="*/ 379 w 16095"/>
                <a:gd name="T87" fmla="*/ 6562 h 16058"/>
                <a:gd name="T88" fmla="*/ 1 w 16095"/>
                <a:gd name="T89" fmla="*/ 7302 h 16058"/>
                <a:gd name="T90" fmla="*/ 285 w 16095"/>
                <a:gd name="T91" fmla="*/ 9412 h 16058"/>
                <a:gd name="T92" fmla="*/ 2511 w 16095"/>
                <a:gd name="T93" fmla="*/ 10413 h 16058"/>
                <a:gd name="T94" fmla="*/ 1583 w 16095"/>
                <a:gd name="T95" fmla="*/ 12613 h 16058"/>
                <a:gd name="T96" fmla="*/ 2897 w 16095"/>
                <a:gd name="T97" fmla="*/ 14241 h 16058"/>
                <a:gd name="T98" fmla="*/ 3336 w 16095"/>
                <a:gd name="T99" fmla="*/ 14459 h 16058"/>
                <a:gd name="T100" fmla="*/ 3944 w 16095"/>
                <a:gd name="T101" fmla="*/ 14404 h 16058"/>
                <a:gd name="T102" fmla="*/ 6444 w 16095"/>
                <a:gd name="T103" fmla="*/ 15461 h 16058"/>
                <a:gd name="T104" fmla="*/ 7061 w 16095"/>
                <a:gd name="T105" fmla="*/ 16012 h 16058"/>
                <a:gd name="T106" fmla="*/ 9229 w 16095"/>
                <a:gd name="T107" fmla="*/ 15927 h 16058"/>
                <a:gd name="T108" fmla="*/ 9718 w 16095"/>
                <a:gd name="T109" fmla="*/ 15251 h 16058"/>
                <a:gd name="T110" fmla="*/ 12326 w 16095"/>
                <a:gd name="T111" fmla="*/ 14460 h 16058"/>
                <a:gd name="T112" fmla="*/ 12877 w 16095"/>
                <a:gd name="T113" fmla="*/ 14426 h 16058"/>
                <a:gd name="T114" fmla="*/ 14253 w 16095"/>
                <a:gd name="T115" fmla="*/ 13191 h 16058"/>
                <a:gd name="T116" fmla="*/ 14511 w 16095"/>
                <a:gd name="T117" fmla="*/ 12402 h 16058"/>
                <a:gd name="T118" fmla="*/ 13745 w 16095"/>
                <a:gd name="T119" fmla="*/ 10004 h 16058"/>
                <a:gd name="T120" fmla="*/ 15941 w 16095"/>
                <a:gd name="T121" fmla="*/ 9245 h 16058"/>
                <a:gd name="T122" fmla="*/ 16061 w 16095"/>
                <a:gd name="T123" fmla="*/ 7086 h 16058"/>
                <a:gd name="T124" fmla="*/ 15536 w 16095"/>
                <a:gd name="T125" fmla="*/ 6448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95" h="16058">
                  <a:moveTo>
                    <a:pt x="13547" y="9020"/>
                  </a:moveTo>
                  <a:lnTo>
                    <a:pt x="13515" y="9027"/>
                  </a:lnTo>
                  <a:lnTo>
                    <a:pt x="13483" y="9035"/>
                  </a:lnTo>
                  <a:lnTo>
                    <a:pt x="13450" y="9044"/>
                  </a:lnTo>
                  <a:lnTo>
                    <a:pt x="13419" y="9054"/>
                  </a:lnTo>
                  <a:lnTo>
                    <a:pt x="13388" y="9065"/>
                  </a:lnTo>
                  <a:lnTo>
                    <a:pt x="13358" y="9077"/>
                  </a:lnTo>
                  <a:lnTo>
                    <a:pt x="13328" y="9090"/>
                  </a:lnTo>
                  <a:lnTo>
                    <a:pt x="13298" y="9104"/>
                  </a:lnTo>
                  <a:lnTo>
                    <a:pt x="13269" y="9120"/>
                  </a:lnTo>
                  <a:lnTo>
                    <a:pt x="13241" y="9135"/>
                  </a:lnTo>
                  <a:lnTo>
                    <a:pt x="13213" y="9152"/>
                  </a:lnTo>
                  <a:lnTo>
                    <a:pt x="13186" y="9169"/>
                  </a:lnTo>
                  <a:lnTo>
                    <a:pt x="13160" y="9187"/>
                  </a:lnTo>
                  <a:lnTo>
                    <a:pt x="13134" y="9207"/>
                  </a:lnTo>
                  <a:lnTo>
                    <a:pt x="13108" y="9226"/>
                  </a:lnTo>
                  <a:lnTo>
                    <a:pt x="13083" y="9247"/>
                  </a:lnTo>
                  <a:lnTo>
                    <a:pt x="13059" y="9269"/>
                  </a:lnTo>
                  <a:lnTo>
                    <a:pt x="13036" y="9291"/>
                  </a:lnTo>
                  <a:lnTo>
                    <a:pt x="13014" y="9314"/>
                  </a:lnTo>
                  <a:lnTo>
                    <a:pt x="12992" y="9338"/>
                  </a:lnTo>
                  <a:lnTo>
                    <a:pt x="12971" y="9362"/>
                  </a:lnTo>
                  <a:lnTo>
                    <a:pt x="12950" y="9387"/>
                  </a:lnTo>
                  <a:lnTo>
                    <a:pt x="12931" y="9414"/>
                  </a:lnTo>
                  <a:lnTo>
                    <a:pt x="12912" y="9440"/>
                  </a:lnTo>
                  <a:lnTo>
                    <a:pt x="12894" y="9467"/>
                  </a:lnTo>
                  <a:lnTo>
                    <a:pt x="12877" y="9495"/>
                  </a:lnTo>
                  <a:lnTo>
                    <a:pt x="12861" y="9523"/>
                  </a:lnTo>
                  <a:lnTo>
                    <a:pt x="12846" y="9552"/>
                  </a:lnTo>
                  <a:lnTo>
                    <a:pt x="12832" y="9582"/>
                  </a:lnTo>
                  <a:lnTo>
                    <a:pt x="12819" y="9612"/>
                  </a:lnTo>
                  <a:lnTo>
                    <a:pt x="12807" y="9642"/>
                  </a:lnTo>
                  <a:lnTo>
                    <a:pt x="12795" y="9674"/>
                  </a:lnTo>
                  <a:lnTo>
                    <a:pt x="12769" y="9743"/>
                  </a:lnTo>
                  <a:lnTo>
                    <a:pt x="12744" y="9812"/>
                  </a:lnTo>
                  <a:lnTo>
                    <a:pt x="12717" y="9880"/>
                  </a:lnTo>
                  <a:lnTo>
                    <a:pt x="12690" y="9948"/>
                  </a:lnTo>
                  <a:lnTo>
                    <a:pt x="12661" y="10015"/>
                  </a:lnTo>
                  <a:lnTo>
                    <a:pt x="12632" y="10082"/>
                  </a:lnTo>
                  <a:lnTo>
                    <a:pt x="12601" y="10148"/>
                  </a:lnTo>
                  <a:lnTo>
                    <a:pt x="12570" y="10214"/>
                  </a:lnTo>
                  <a:lnTo>
                    <a:pt x="12556" y="10244"/>
                  </a:lnTo>
                  <a:lnTo>
                    <a:pt x="12543" y="10274"/>
                  </a:lnTo>
                  <a:lnTo>
                    <a:pt x="12531" y="10305"/>
                  </a:lnTo>
                  <a:lnTo>
                    <a:pt x="12520" y="10336"/>
                  </a:lnTo>
                  <a:lnTo>
                    <a:pt x="12510" y="10367"/>
                  </a:lnTo>
                  <a:lnTo>
                    <a:pt x="12501" y="10399"/>
                  </a:lnTo>
                  <a:lnTo>
                    <a:pt x="12494" y="10430"/>
                  </a:lnTo>
                  <a:lnTo>
                    <a:pt x="12487" y="10462"/>
                  </a:lnTo>
                  <a:lnTo>
                    <a:pt x="12481" y="10495"/>
                  </a:lnTo>
                  <a:lnTo>
                    <a:pt x="12477" y="10527"/>
                  </a:lnTo>
                  <a:lnTo>
                    <a:pt x="12473" y="10559"/>
                  </a:lnTo>
                  <a:lnTo>
                    <a:pt x="12471" y="10591"/>
                  </a:lnTo>
                  <a:lnTo>
                    <a:pt x="12469" y="10623"/>
                  </a:lnTo>
                  <a:lnTo>
                    <a:pt x="12469" y="10655"/>
                  </a:lnTo>
                  <a:lnTo>
                    <a:pt x="12470" y="10687"/>
                  </a:lnTo>
                  <a:lnTo>
                    <a:pt x="12471" y="10719"/>
                  </a:lnTo>
                  <a:lnTo>
                    <a:pt x="12474" y="10752"/>
                  </a:lnTo>
                  <a:lnTo>
                    <a:pt x="12478" y="10784"/>
                  </a:lnTo>
                  <a:lnTo>
                    <a:pt x="12483" y="10816"/>
                  </a:lnTo>
                  <a:lnTo>
                    <a:pt x="12488" y="10848"/>
                  </a:lnTo>
                  <a:lnTo>
                    <a:pt x="12495" y="10879"/>
                  </a:lnTo>
                  <a:lnTo>
                    <a:pt x="12503" y="10911"/>
                  </a:lnTo>
                  <a:lnTo>
                    <a:pt x="12512" y="10942"/>
                  </a:lnTo>
                  <a:lnTo>
                    <a:pt x="12522" y="10972"/>
                  </a:lnTo>
                  <a:lnTo>
                    <a:pt x="12532" y="11003"/>
                  </a:lnTo>
                  <a:lnTo>
                    <a:pt x="12544" y="11034"/>
                  </a:lnTo>
                  <a:lnTo>
                    <a:pt x="12557" y="11064"/>
                  </a:lnTo>
                  <a:lnTo>
                    <a:pt x="12571" y="11093"/>
                  </a:lnTo>
                  <a:lnTo>
                    <a:pt x="12586" y="11123"/>
                  </a:lnTo>
                  <a:lnTo>
                    <a:pt x="12602" y="11151"/>
                  </a:lnTo>
                  <a:lnTo>
                    <a:pt x="12619" y="11180"/>
                  </a:lnTo>
                  <a:lnTo>
                    <a:pt x="12638" y="11207"/>
                  </a:lnTo>
                  <a:lnTo>
                    <a:pt x="13511" y="12514"/>
                  </a:lnTo>
                  <a:lnTo>
                    <a:pt x="12543" y="13480"/>
                  </a:lnTo>
                  <a:lnTo>
                    <a:pt x="11233" y="12608"/>
                  </a:lnTo>
                  <a:lnTo>
                    <a:pt x="11202" y="12588"/>
                  </a:lnTo>
                  <a:lnTo>
                    <a:pt x="11169" y="12569"/>
                  </a:lnTo>
                  <a:lnTo>
                    <a:pt x="11137" y="12551"/>
                  </a:lnTo>
                  <a:lnTo>
                    <a:pt x="11103" y="12535"/>
                  </a:lnTo>
                  <a:lnTo>
                    <a:pt x="11069" y="12520"/>
                  </a:lnTo>
                  <a:lnTo>
                    <a:pt x="11035" y="12506"/>
                  </a:lnTo>
                  <a:lnTo>
                    <a:pt x="11000" y="12494"/>
                  </a:lnTo>
                  <a:lnTo>
                    <a:pt x="10965" y="12483"/>
                  </a:lnTo>
                  <a:lnTo>
                    <a:pt x="10930" y="12473"/>
                  </a:lnTo>
                  <a:lnTo>
                    <a:pt x="10894" y="12464"/>
                  </a:lnTo>
                  <a:lnTo>
                    <a:pt x="10858" y="12457"/>
                  </a:lnTo>
                  <a:lnTo>
                    <a:pt x="10822" y="12451"/>
                  </a:lnTo>
                  <a:lnTo>
                    <a:pt x="10786" y="12446"/>
                  </a:lnTo>
                  <a:lnTo>
                    <a:pt x="10748" y="12443"/>
                  </a:lnTo>
                  <a:lnTo>
                    <a:pt x="10712" y="12441"/>
                  </a:lnTo>
                  <a:lnTo>
                    <a:pt x="10676" y="12440"/>
                  </a:lnTo>
                  <a:lnTo>
                    <a:pt x="10648" y="12441"/>
                  </a:lnTo>
                  <a:lnTo>
                    <a:pt x="10620" y="12442"/>
                  </a:lnTo>
                  <a:lnTo>
                    <a:pt x="10592" y="12444"/>
                  </a:lnTo>
                  <a:lnTo>
                    <a:pt x="10563" y="12446"/>
                  </a:lnTo>
                  <a:lnTo>
                    <a:pt x="10536" y="12450"/>
                  </a:lnTo>
                  <a:lnTo>
                    <a:pt x="10508" y="12454"/>
                  </a:lnTo>
                  <a:lnTo>
                    <a:pt x="10480" y="12459"/>
                  </a:lnTo>
                  <a:lnTo>
                    <a:pt x="10453" y="12465"/>
                  </a:lnTo>
                  <a:lnTo>
                    <a:pt x="10425" y="12472"/>
                  </a:lnTo>
                  <a:lnTo>
                    <a:pt x="10397" y="12479"/>
                  </a:lnTo>
                  <a:lnTo>
                    <a:pt x="10370" y="12488"/>
                  </a:lnTo>
                  <a:lnTo>
                    <a:pt x="10343" y="12497"/>
                  </a:lnTo>
                  <a:lnTo>
                    <a:pt x="10317" y="12506"/>
                  </a:lnTo>
                  <a:lnTo>
                    <a:pt x="10290" y="12517"/>
                  </a:lnTo>
                  <a:lnTo>
                    <a:pt x="10264" y="12528"/>
                  </a:lnTo>
                  <a:lnTo>
                    <a:pt x="10237" y="12540"/>
                  </a:lnTo>
                  <a:lnTo>
                    <a:pt x="10172" y="12571"/>
                  </a:lnTo>
                  <a:lnTo>
                    <a:pt x="10106" y="12602"/>
                  </a:lnTo>
                  <a:lnTo>
                    <a:pt x="10038" y="12631"/>
                  </a:lnTo>
                  <a:lnTo>
                    <a:pt x="9971" y="12661"/>
                  </a:lnTo>
                  <a:lnTo>
                    <a:pt x="9903" y="12688"/>
                  </a:lnTo>
                  <a:lnTo>
                    <a:pt x="9835" y="12715"/>
                  </a:lnTo>
                  <a:lnTo>
                    <a:pt x="9766" y="12740"/>
                  </a:lnTo>
                  <a:lnTo>
                    <a:pt x="9696" y="12765"/>
                  </a:lnTo>
                  <a:lnTo>
                    <a:pt x="9665" y="12777"/>
                  </a:lnTo>
                  <a:lnTo>
                    <a:pt x="9635" y="12789"/>
                  </a:lnTo>
                  <a:lnTo>
                    <a:pt x="9605" y="12802"/>
                  </a:lnTo>
                  <a:lnTo>
                    <a:pt x="9575" y="12816"/>
                  </a:lnTo>
                  <a:lnTo>
                    <a:pt x="9545" y="12832"/>
                  </a:lnTo>
                  <a:lnTo>
                    <a:pt x="9517" y="12848"/>
                  </a:lnTo>
                  <a:lnTo>
                    <a:pt x="9489" y="12864"/>
                  </a:lnTo>
                  <a:lnTo>
                    <a:pt x="9462" y="12882"/>
                  </a:lnTo>
                  <a:lnTo>
                    <a:pt x="9436" y="12901"/>
                  </a:lnTo>
                  <a:lnTo>
                    <a:pt x="9410" y="12920"/>
                  </a:lnTo>
                  <a:lnTo>
                    <a:pt x="9384" y="12941"/>
                  </a:lnTo>
                  <a:lnTo>
                    <a:pt x="9360" y="12962"/>
                  </a:lnTo>
                  <a:lnTo>
                    <a:pt x="9336" y="12984"/>
                  </a:lnTo>
                  <a:lnTo>
                    <a:pt x="9313" y="13007"/>
                  </a:lnTo>
                  <a:lnTo>
                    <a:pt x="9291" y="13030"/>
                  </a:lnTo>
                  <a:lnTo>
                    <a:pt x="9269" y="13054"/>
                  </a:lnTo>
                  <a:lnTo>
                    <a:pt x="9249" y="13078"/>
                  </a:lnTo>
                  <a:lnTo>
                    <a:pt x="9228" y="13103"/>
                  </a:lnTo>
                  <a:lnTo>
                    <a:pt x="9209" y="13129"/>
                  </a:lnTo>
                  <a:lnTo>
                    <a:pt x="9190" y="13156"/>
                  </a:lnTo>
                  <a:lnTo>
                    <a:pt x="9173" y="13183"/>
                  </a:lnTo>
                  <a:lnTo>
                    <a:pt x="9156" y="13211"/>
                  </a:lnTo>
                  <a:lnTo>
                    <a:pt x="9141" y="13239"/>
                  </a:lnTo>
                  <a:lnTo>
                    <a:pt x="9126" y="13268"/>
                  </a:lnTo>
                  <a:lnTo>
                    <a:pt x="9112" y="13297"/>
                  </a:lnTo>
                  <a:lnTo>
                    <a:pt x="9099" y="13327"/>
                  </a:lnTo>
                  <a:lnTo>
                    <a:pt x="9087" y="13357"/>
                  </a:lnTo>
                  <a:lnTo>
                    <a:pt x="9076" y="13388"/>
                  </a:lnTo>
                  <a:lnTo>
                    <a:pt x="9066" y="13419"/>
                  </a:lnTo>
                  <a:lnTo>
                    <a:pt x="9056" y="13451"/>
                  </a:lnTo>
                  <a:lnTo>
                    <a:pt x="9048" y="13484"/>
                  </a:lnTo>
                  <a:lnTo>
                    <a:pt x="9041" y="13516"/>
                  </a:lnTo>
                  <a:lnTo>
                    <a:pt x="8732" y="15054"/>
                  </a:lnTo>
                  <a:lnTo>
                    <a:pt x="7363" y="15054"/>
                  </a:lnTo>
                  <a:lnTo>
                    <a:pt x="7055" y="13516"/>
                  </a:lnTo>
                  <a:lnTo>
                    <a:pt x="7048" y="13484"/>
                  </a:lnTo>
                  <a:lnTo>
                    <a:pt x="7040" y="13451"/>
                  </a:lnTo>
                  <a:lnTo>
                    <a:pt x="7030" y="13419"/>
                  </a:lnTo>
                  <a:lnTo>
                    <a:pt x="7020" y="13388"/>
                  </a:lnTo>
                  <a:lnTo>
                    <a:pt x="7009" y="13357"/>
                  </a:lnTo>
                  <a:lnTo>
                    <a:pt x="6997" y="13327"/>
                  </a:lnTo>
                  <a:lnTo>
                    <a:pt x="6984" y="13297"/>
                  </a:lnTo>
                  <a:lnTo>
                    <a:pt x="6970" y="13268"/>
                  </a:lnTo>
                  <a:lnTo>
                    <a:pt x="6955" y="13239"/>
                  </a:lnTo>
                  <a:lnTo>
                    <a:pt x="6940" y="13211"/>
                  </a:lnTo>
                  <a:lnTo>
                    <a:pt x="6923" y="13183"/>
                  </a:lnTo>
                  <a:lnTo>
                    <a:pt x="6906" y="13156"/>
                  </a:lnTo>
                  <a:lnTo>
                    <a:pt x="6887" y="13129"/>
                  </a:lnTo>
                  <a:lnTo>
                    <a:pt x="6868" y="13103"/>
                  </a:lnTo>
                  <a:lnTo>
                    <a:pt x="6847" y="13078"/>
                  </a:lnTo>
                  <a:lnTo>
                    <a:pt x="6827" y="13054"/>
                  </a:lnTo>
                  <a:lnTo>
                    <a:pt x="6805" y="13030"/>
                  </a:lnTo>
                  <a:lnTo>
                    <a:pt x="6783" y="13007"/>
                  </a:lnTo>
                  <a:lnTo>
                    <a:pt x="6760" y="12984"/>
                  </a:lnTo>
                  <a:lnTo>
                    <a:pt x="6736" y="12962"/>
                  </a:lnTo>
                  <a:lnTo>
                    <a:pt x="6712" y="12941"/>
                  </a:lnTo>
                  <a:lnTo>
                    <a:pt x="6686" y="12920"/>
                  </a:lnTo>
                  <a:lnTo>
                    <a:pt x="6660" y="12901"/>
                  </a:lnTo>
                  <a:lnTo>
                    <a:pt x="6634" y="12882"/>
                  </a:lnTo>
                  <a:lnTo>
                    <a:pt x="6607" y="12864"/>
                  </a:lnTo>
                  <a:lnTo>
                    <a:pt x="6579" y="12848"/>
                  </a:lnTo>
                  <a:lnTo>
                    <a:pt x="6551" y="12832"/>
                  </a:lnTo>
                  <a:lnTo>
                    <a:pt x="6521" y="12816"/>
                  </a:lnTo>
                  <a:lnTo>
                    <a:pt x="6491" y="12802"/>
                  </a:lnTo>
                  <a:lnTo>
                    <a:pt x="6461" y="12789"/>
                  </a:lnTo>
                  <a:lnTo>
                    <a:pt x="6431" y="12777"/>
                  </a:lnTo>
                  <a:lnTo>
                    <a:pt x="6400" y="12765"/>
                  </a:lnTo>
                  <a:lnTo>
                    <a:pt x="6330" y="12740"/>
                  </a:lnTo>
                  <a:lnTo>
                    <a:pt x="6261" y="12715"/>
                  </a:lnTo>
                  <a:lnTo>
                    <a:pt x="6193" y="12688"/>
                  </a:lnTo>
                  <a:lnTo>
                    <a:pt x="6125" y="12661"/>
                  </a:lnTo>
                  <a:lnTo>
                    <a:pt x="6058" y="12632"/>
                  </a:lnTo>
                  <a:lnTo>
                    <a:pt x="5990" y="12602"/>
                  </a:lnTo>
                  <a:lnTo>
                    <a:pt x="5924" y="12572"/>
                  </a:lnTo>
                  <a:lnTo>
                    <a:pt x="5859" y="12541"/>
                  </a:lnTo>
                  <a:lnTo>
                    <a:pt x="5832" y="12529"/>
                  </a:lnTo>
                  <a:lnTo>
                    <a:pt x="5806" y="12517"/>
                  </a:lnTo>
                  <a:lnTo>
                    <a:pt x="5779" y="12507"/>
                  </a:lnTo>
                  <a:lnTo>
                    <a:pt x="5752" y="12497"/>
                  </a:lnTo>
                  <a:lnTo>
                    <a:pt x="5725" y="12488"/>
                  </a:lnTo>
                  <a:lnTo>
                    <a:pt x="5698" y="12479"/>
                  </a:lnTo>
                  <a:lnTo>
                    <a:pt x="5670" y="12472"/>
                  </a:lnTo>
                  <a:lnTo>
                    <a:pt x="5643" y="12465"/>
                  </a:lnTo>
                  <a:lnTo>
                    <a:pt x="5615" y="12459"/>
                  </a:lnTo>
                  <a:lnTo>
                    <a:pt x="5588" y="12454"/>
                  </a:lnTo>
                  <a:lnTo>
                    <a:pt x="5560" y="12450"/>
                  </a:lnTo>
                  <a:lnTo>
                    <a:pt x="5533" y="12446"/>
                  </a:lnTo>
                  <a:lnTo>
                    <a:pt x="5504" y="12444"/>
                  </a:lnTo>
                  <a:lnTo>
                    <a:pt x="5476" y="12442"/>
                  </a:lnTo>
                  <a:lnTo>
                    <a:pt x="5448" y="12441"/>
                  </a:lnTo>
                  <a:lnTo>
                    <a:pt x="5420" y="12440"/>
                  </a:lnTo>
                  <a:lnTo>
                    <a:pt x="5384" y="12441"/>
                  </a:lnTo>
                  <a:lnTo>
                    <a:pt x="5347" y="12443"/>
                  </a:lnTo>
                  <a:lnTo>
                    <a:pt x="5310" y="12446"/>
                  </a:lnTo>
                  <a:lnTo>
                    <a:pt x="5274" y="12451"/>
                  </a:lnTo>
                  <a:lnTo>
                    <a:pt x="5238" y="12457"/>
                  </a:lnTo>
                  <a:lnTo>
                    <a:pt x="5202" y="12464"/>
                  </a:lnTo>
                  <a:lnTo>
                    <a:pt x="5166" y="12473"/>
                  </a:lnTo>
                  <a:lnTo>
                    <a:pt x="5130" y="12483"/>
                  </a:lnTo>
                  <a:lnTo>
                    <a:pt x="5096" y="12494"/>
                  </a:lnTo>
                  <a:lnTo>
                    <a:pt x="5061" y="12506"/>
                  </a:lnTo>
                  <a:lnTo>
                    <a:pt x="5027" y="12520"/>
                  </a:lnTo>
                  <a:lnTo>
                    <a:pt x="4992" y="12535"/>
                  </a:lnTo>
                  <a:lnTo>
                    <a:pt x="4959" y="12551"/>
                  </a:lnTo>
                  <a:lnTo>
                    <a:pt x="4926" y="12569"/>
                  </a:lnTo>
                  <a:lnTo>
                    <a:pt x="4894" y="12588"/>
                  </a:lnTo>
                  <a:lnTo>
                    <a:pt x="4862" y="12608"/>
                  </a:lnTo>
                  <a:lnTo>
                    <a:pt x="3552" y="13480"/>
                  </a:lnTo>
                  <a:lnTo>
                    <a:pt x="2584" y="12514"/>
                  </a:lnTo>
                  <a:lnTo>
                    <a:pt x="3457" y="11207"/>
                  </a:lnTo>
                  <a:lnTo>
                    <a:pt x="3476" y="11180"/>
                  </a:lnTo>
                  <a:lnTo>
                    <a:pt x="3493" y="11151"/>
                  </a:lnTo>
                  <a:lnTo>
                    <a:pt x="3509" y="11123"/>
                  </a:lnTo>
                  <a:lnTo>
                    <a:pt x="3524" y="11093"/>
                  </a:lnTo>
                  <a:lnTo>
                    <a:pt x="3537" y="11064"/>
                  </a:lnTo>
                  <a:lnTo>
                    <a:pt x="3550" y="11034"/>
                  </a:lnTo>
                  <a:lnTo>
                    <a:pt x="3562" y="11003"/>
                  </a:lnTo>
                  <a:lnTo>
                    <a:pt x="3573" y="10972"/>
                  </a:lnTo>
                  <a:lnTo>
                    <a:pt x="3583" y="10942"/>
                  </a:lnTo>
                  <a:lnTo>
                    <a:pt x="3592" y="10911"/>
                  </a:lnTo>
                  <a:lnTo>
                    <a:pt x="3600" y="10879"/>
                  </a:lnTo>
                  <a:lnTo>
                    <a:pt x="3606" y="10848"/>
                  </a:lnTo>
                  <a:lnTo>
                    <a:pt x="3612" y="10816"/>
                  </a:lnTo>
                  <a:lnTo>
                    <a:pt x="3617" y="10784"/>
                  </a:lnTo>
                  <a:lnTo>
                    <a:pt x="3621" y="10753"/>
                  </a:lnTo>
                  <a:lnTo>
                    <a:pt x="3624" y="10720"/>
                  </a:lnTo>
                  <a:lnTo>
                    <a:pt x="3625" y="10688"/>
                  </a:lnTo>
                  <a:lnTo>
                    <a:pt x="3626" y="10655"/>
                  </a:lnTo>
                  <a:lnTo>
                    <a:pt x="3626" y="10623"/>
                  </a:lnTo>
                  <a:lnTo>
                    <a:pt x="3624" y="10591"/>
                  </a:lnTo>
                  <a:lnTo>
                    <a:pt x="3622" y="10559"/>
                  </a:lnTo>
                  <a:lnTo>
                    <a:pt x="3618" y="10527"/>
                  </a:lnTo>
                  <a:lnTo>
                    <a:pt x="3614" y="10495"/>
                  </a:lnTo>
                  <a:lnTo>
                    <a:pt x="3608" y="10462"/>
                  </a:lnTo>
                  <a:lnTo>
                    <a:pt x="3602" y="10431"/>
                  </a:lnTo>
                  <a:lnTo>
                    <a:pt x="3594" y="10399"/>
                  </a:lnTo>
                  <a:lnTo>
                    <a:pt x="3585" y="10368"/>
                  </a:lnTo>
                  <a:lnTo>
                    <a:pt x="3576" y="10337"/>
                  </a:lnTo>
                  <a:lnTo>
                    <a:pt x="3565" y="10306"/>
                  </a:lnTo>
                  <a:lnTo>
                    <a:pt x="3553" y="10275"/>
                  </a:lnTo>
                  <a:lnTo>
                    <a:pt x="3540" y="10245"/>
                  </a:lnTo>
                  <a:lnTo>
                    <a:pt x="3526" y="10215"/>
                  </a:lnTo>
                  <a:lnTo>
                    <a:pt x="3495" y="10148"/>
                  </a:lnTo>
                  <a:lnTo>
                    <a:pt x="3464" y="10082"/>
                  </a:lnTo>
                  <a:lnTo>
                    <a:pt x="3435" y="10016"/>
                  </a:lnTo>
                  <a:lnTo>
                    <a:pt x="3406" y="9949"/>
                  </a:lnTo>
                  <a:lnTo>
                    <a:pt x="3378" y="9881"/>
                  </a:lnTo>
                  <a:lnTo>
                    <a:pt x="3352" y="9813"/>
                  </a:lnTo>
                  <a:lnTo>
                    <a:pt x="3326" y="9744"/>
                  </a:lnTo>
                  <a:lnTo>
                    <a:pt x="3300" y="9675"/>
                  </a:lnTo>
                  <a:lnTo>
                    <a:pt x="3289" y="9643"/>
                  </a:lnTo>
                  <a:lnTo>
                    <a:pt x="3277" y="9612"/>
                  </a:lnTo>
                  <a:lnTo>
                    <a:pt x="3263" y="9582"/>
                  </a:lnTo>
                  <a:lnTo>
                    <a:pt x="3249" y="9553"/>
                  </a:lnTo>
                  <a:lnTo>
                    <a:pt x="3234" y="9524"/>
                  </a:lnTo>
                  <a:lnTo>
                    <a:pt x="3218" y="9496"/>
                  </a:lnTo>
                  <a:lnTo>
                    <a:pt x="3201" y="9468"/>
                  </a:lnTo>
                  <a:lnTo>
                    <a:pt x="3183" y="9441"/>
                  </a:lnTo>
                  <a:lnTo>
                    <a:pt x="3165" y="9414"/>
                  </a:lnTo>
                  <a:lnTo>
                    <a:pt x="3145" y="9388"/>
                  </a:lnTo>
                  <a:lnTo>
                    <a:pt x="3124" y="9362"/>
                  </a:lnTo>
                  <a:lnTo>
                    <a:pt x="3103" y="9338"/>
                  </a:lnTo>
                  <a:lnTo>
                    <a:pt x="3081" y="9314"/>
                  </a:lnTo>
                  <a:lnTo>
                    <a:pt x="3059" y="9291"/>
                  </a:lnTo>
                  <a:lnTo>
                    <a:pt x="3036" y="9269"/>
                  </a:lnTo>
                  <a:lnTo>
                    <a:pt x="3012" y="9248"/>
                  </a:lnTo>
                  <a:lnTo>
                    <a:pt x="2987" y="9227"/>
                  </a:lnTo>
                  <a:lnTo>
                    <a:pt x="2961" y="9207"/>
                  </a:lnTo>
                  <a:lnTo>
                    <a:pt x="2935" y="9188"/>
                  </a:lnTo>
                  <a:lnTo>
                    <a:pt x="2909" y="9170"/>
                  </a:lnTo>
                  <a:lnTo>
                    <a:pt x="2882" y="9152"/>
                  </a:lnTo>
                  <a:lnTo>
                    <a:pt x="2854" y="9136"/>
                  </a:lnTo>
                  <a:lnTo>
                    <a:pt x="2826" y="9120"/>
                  </a:lnTo>
                  <a:lnTo>
                    <a:pt x="2797" y="9104"/>
                  </a:lnTo>
                  <a:lnTo>
                    <a:pt x="2767" y="9090"/>
                  </a:lnTo>
                  <a:lnTo>
                    <a:pt x="2737" y="9077"/>
                  </a:lnTo>
                  <a:lnTo>
                    <a:pt x="2707" y="9065"/>
                  </a:lnTo>
                  <a:lnTo>
                    <a:pt x="2676" y="9054"/>
                  </a:lnTo>
                  <a:lnTo>
                    <a:pt x="2645" y="9044"/>
                  </a:lnTo>
                  <a:lnTo>
                    <a:pt x="2613" y="9035"/>
                  </a:lnTo>
                  <a:lnTo>
                    <a:pt x="2581" y="9027"/>
                  </a:lnTo>
                  <a:lnTo>
                    <a:pt x="2548" y="9020"/>
                  </a:lnTo>
                  <a:lnTo>
                    <a:pt x="1006" y="8712"/>
                  </a:lnTo>
                  <a:lnTo>
                    <a:pt x="1006" y="7347"/>
                  </a:lnTo>
                  <a:lnTo>
                    <a:pt x="2548" y="7039"/>
                  </a:lnTo>
                  <a:lnTo>
                    <a:pt x="2581" y="7032"/>
                  </a:lnTo>
                  <a:lnTo>
                    <a:pt x="2613" y="7024"/>
                  </a:lnTo>
                  <a:lnTo>
                    <a:pt x="2645" y="7015"/>
                  </a:lnTo>
                  <a:lnTo>
                    <a:pt x="2676" y="7005"/>
                  </a:lnTo>
                  <a:lnTo>
                    <a:pt x="2707" y="6994"/>
                  </a:lnTo>
                  <a:lnTo>
                    <a:pt x="2737" y="6982"/>
                  </a:lnTo>
                  <a:lnTo>
                    <a:pt x="2767" y="6969"/>
                  </a:lnTo>
                  <a:lnTo>
                    <a:pt x="2797" y="6955"/>
                  </a:lnTo>
                  <a:lnTo>
                    <a:pt x="2826" y="6939"/>
                  </a:lnTo>
                  <a:lnTo>
                    <a:pt x="2854" y="6923"/>
                  </a:lnTo>
                  <a:lnTo>
                    <a:pt x="2882" y="6907"/>
                  </a:lnTo>
                  <a:lnTo>
                    <a:pt x="2909" y="6889"/>
                  </a:lnTo>
                  <a:lnTo>
                    <a:pt x="2935" y="6871"/>
                  </a:lnTo>
                  <a:lnTo>
                    <a:pt x="2961" y="6852"/>
                  </a:lnTo>
                  <a:lnTo>
                    <a:pt x="2987" y="6832"/>
                  </a:lnTo>
                  <a:lnTo>
                    <a:pt x="3012" y="6812"/>
                  </a:lnTo>
                  <a:lnTo>
                    <a:pt x="3036" y="6790"/>
                  </a:lnTo>
                  <a:lnTo>
                    <a:pt x="3059" y="6768"/>
                  </a:lnTo>
                  <a:lnTo>
                    <a:pt x="3081" y="6745"/>
                  </a:lnTo>
                  <a:lnTo>
                    <a:pt x="3103" y="6721"/>
                  </a:lnTo>
                  <a:lnTo>
                    <a:pt x="3124" y="6697"/>
                  </a:lnTo>
                  <a:lnTo>
                    <a:pt x="3145" y="6672"/>
                  </a:lnTo>
                  <a:lnTo>
                    <a:pt x="3165" y="6645"/>
                  </a:lnTo>
                  <a:lnTo>
                    <a:pt x="3183" y="6618"/>
                  </a:lnTo>
                  <a:lnTo>
                    <a:pt x="3201" y="6591"/>
                  </a:lnTo>
                  <a:lnTo>
                    <a:pt x="3218" y="6564"/>
                  </a:lnTo>
                  <a:lnTo>
                    <a:pt x="3234" y="6535"/>
                  </a:lnTo>
                  <a:lnTo>
                    <a:pt x="3249" y="6506"/>
                  </a:lnTo>
                  <a:lnTo>
                    <a:pt x="3263" y="6477"/>
                  </a:lnTo>
                  <a:lnTo>
                    <a:pt x="3277" y="6447"/>
                  </a:lnTo>
                  <a:lnTo>
                    <a:pt x="3289" y="6416"/>
                  </a:lnTo>
                  <a:lnTo>
                    <a:pt x="3300" y="6384"/>
                  </a:lnTo>
                  <a:lnTo>
                    <a:pt x="3326" y="6315"/>
                  </a:lnTo>
                  <a:lnTo>
                    <a:pt x="3351" y="6247"/>
                  </a:lnTo>
                  <a:lnTo>
                    <a:pt x="3378" y="6179"/>
                  </a:lnTo>
                  <a:lnTo>
                    <a:pt x="3406" y="6110"/>
                  </a:lnTo>
                  <a:lnTo>
                    <a:pt x="3434" y="6043"/>
                  </a:lnTo>
                  <a:lnTo>
                    <a:pt x="3463" y="5977"/>
                  </a:lnTo>
                  <a:lnTo>
                    <a:pt x="3495" y="5911"/>
                  </a:lnTo>
                  <a:lnTo>
                    <a:pt x="3526" y="5845"/>
                  </a:lnTo>
                  <a:lnTo>
                    <a:pt x="3540" y="5815"/>
                  </a:lnTo>
                  <a:lnTo>
                    <a:pt x="3553" y="5784"/>
                  </a:lnTo>
                  <a:lnTo>
                    <a:pt x="3565" y="5754"/>
                  </a:lnTo>
                  <a:lnTo>
                    <a:pt x="3575" y="5723"/>
                  </a:lnTo>
                  <a:lnTo>
                    <a:pt x="3585" y="5692"/>
                  </a:lnTo>
                  <a:lnTo>
                    <a:pt x="3594" y="5660"/>
                  </a:lnTo>
                  <a:lnTo>
                    <a:pt x="3602" y="5629"/>
                  </a:lnTo>
                  <a:lnTo>
                    <a:pt x="3608" y="5597"/>
                  </a:lnTo>
                  <a:lnTo>
                    <a:pt x="3614" y="5564"/>
                  </a:lnTo>
                  <a:lnTo>
                    <a:pt x="3618" y="5532"/>
                  </a:lnTo>
                  <a:lnTo>
                    <a:pt x="3622" y="5500"/>
                  </a:lnTo>
                  <a:lnTo>
                    <a:pt x="3624" y="5468"/>
                  </a:lnTo>
                  <a:lnTo>
                    <a:pt x="3626" y="5436"/>
                  </a:lnTo>
                  <a:lnTo>
                    <a:pt x="3626" y="5403"/>
                  </a:lnTo>
                  <a:lnTo>
                    <a:pt x="3625" y="5371"/>
                  </a:lnTo>
                  <a:lnTo>
                    <a:pt x="3624" y="5339"/>
                  </a:lnTo>
                  <a:lnTo>
                    <a:pt x="3621" y="5306"/>
                  </a:lnTo>
                  <a:lnTo>
                    <a:pt x="3617" y="5274"/>
                  </a:lnTo>
                  <a:lnTo>
                    <a:pt x="3613" y="5243"/>
                  </a:lnTo>
                  <a:lnTo>
                    <a:pt x="3607" y="5211"/>
                  </a:lnTo>
                  <a:lnTo>
                    <a:pt x="3600" y="5179"/>
                  </a:lnTo>
                  <a:lnTo>
                    <a:pt x="3592" y="5148"/>
                  </a:lnTo>
                  <a:lnTo>
                    <a:pt x="3583" y="5117"/>
                  </a:lnTo>
                  <a:lnTo>
                    <a:pt x="3573" y="5086"/>
                  </a:lnTo>
                  <a:lnTo>
                    <a:pt x="3562" y="5056"/>
                  </a:lnTo>
                  <a:lnTo>
                    <a:pt x="3551" y="5024"/>
                  </a:lnTo>
                  <a:lnTo>
                    <a:pt x="3538" y="4995"/>
                  </a:lnTo>
                  <a:lnTo>
                    <a:pt x="3524" y="4965"/>
                  </a:lnTo>
                  <a:lnTo>
                    <a:pt x="3509" y="4936"/>
                  </a:lnTo>
                  <a:lnTo>
                    <a:pt x="3493" y="4907"/>
                  </a:lnTo>
                  <a:lnTo>
                    <a:pt x="3476" y="4879"/>
                  </a:lnTo>
                  <a:lnTo>
                    <a:pt x="3457" y="4851"/>
                  </a:lnTo>
                  <a:lnTo>
                    <a:pt x="2584" y="3544"/>
                  </a:lnTo>
                  <a:lnTo>
                    <a:pt x="3552" y="2578"/>
                  </a:lnTo>
                  <a:lnTo>
                    <a:pt x="4862" y="3450"/>
                  </a:lnTo>
                  <a:lnTo>
                    <a:pt x="4894" y="3470"/>
                  </a:lnTo>
                  <a:lnTo>
                    <a:pt x="4926" y="3489"/>
                  </a:lnTo>
                  <a:lnTo>
                    <a:pt x="4959" y="3507"/>
                  </a:lnTo>
                  <a:lnTo>
                    <a:pt x="4992" y="3523"/>
                  </a:lnTo>
                  <a:lnTo>
                    <a:pt x="5027" y="3538"/>
                  </a:lnTo>
                  <a:lnTo>
                    <a:pt x="5061" y="3552"/>
                  </a:lnTo>
                  <a:lnTo>
                    <a:pt x="5096" y="3564"/>
                  </a:lnTo>
                  <a:lnTo>
                    <a:pt x="5130" y="3576"/>
                  </a:lnTo>
                  <a:lnTo>
                    <a:pt x="5166" y="3586"/>
                  </a:lnTo>
                  <a:lnTo>
                    <a:pt x="5202" y="3594"/>
                  </a:lnTo>
                  <a:lnTo>
                    <a:pt x="5238" y="3601"/>
                  </a:lnTo>
                  <a:lnTo>
                    <a:pt x="5274" y="3607"/>
                  </a:lnTo>
                  <a:lnTo>
                    <a:pt x="5310" y="3612"/>
                  </a:lnTo>
                  <a:lnTo>
                    <a:pt x="5347" y="3615"/>
                  </a:lnTo>
                  <a:lnTo>
                    <a:pt x="5384" y="3617"/>
                  </a:lnTo>
                  <a:lnTo>
                    <a:pt x="5420" y="3618"/>
                  </a:lnTo>
                  <a:lnTo>
                    <a:pt x="5448" y="3617"/>
                  </a:lnTo>
                  <a:lnTo>
                    <a:pt x="5476" y="3616"/>
                  </a:lnTo>
                  <a:lnTo>
                    <a:pt x="5504" y="3614"/>
                  </a:lnTo>
                  <a:lnTo>
                    <a:pt x="5532" y="3612"/>
                  </a:lnTo>
                  <a:lnTo>
                    <a:pt x="5560" y="3608"/>
                  </a:lnTo>
                  <a:lnTo>
                    <a:pt x="5588" y="3604"/>
                  </a:lnTo>
                  <a:lnTo>
                    <a:pt x="5615" y="3599"/>
                  </a:lnTo>
                  <a:lnTo>
                    <a:pt x="5643" y="3593"/>
                  </a:lnTo>
                  <a:lnTo>
                    <a:pt x="5670" y="3586"/>
                  </a:lnTo>
                  <a:lnTo>
                    <a:pt x="5698" y="3579"/>
                  </a:lnTo>
                  <a:lnTo>
                    <a:pt x="5725" y="3571"/>
                  </a:lnTo>
                  <a:lnTo>
                    <a:pt x="5752" y="3562"/>
                  </a:lnTo>
                  <a:lnTo>
                    <a:pt x="5779" y="3552"/>
                  </a:lnTo>
                  <a:lnTo>
                    <a:pt x="5805" y="3542"/>
                  </a:lnTo>
                  <a:lnTo>
                    <a:pt x="5832" y="3531"/>
                  </a:lnTo>
                  <a:lnTo>
                    <a:pt x="5859" y="3518"/>
                  </a:lnTo>
                  <a:lnTo>
                    <a:pt x="5924" y="3487"/>
                  </a:lnTo>
                  <a:lnTo>
                    <a:pt x="5990" y="3457"/>
                  </a:lnTo>
                  <a:lnTo>
                    <a:pt x="6057" y="3428"/>
                  </a:lnTo>
                  <a:lnTo>
                    <a:pt x="6124" y="3398"/>
                  </a:lnTo>
                  <a:lnTo>
                    <a:pt x="6192" y="3370"/>
                  </a:lnTo>
                  <a:lnTo>
                    <a:pt x="6260" y="3344"/>
                  </a:lnTo>
                  <a:lnTo>
                    <a:pt x="6329" y="3318"/>
                  </a:lnTo>
                  <a:lnTo>
                    <a:pt x="6399" y="3293"/>
                  </a:lnTo>
                  <a:lnTo>
                    <a:pt x="6430" y="3282"/>
                  </a:lnTo>
                  <a:lnTo>
                    <a:pt x="6461" y="3270"/>
                  </a:lnTo>
                  <a:lnTo>
                    <a:pt x="6491" y="3256"/>
                  </a:lnTo>
                  <a:lnTo>
                    <a:pt x="6520" y="3242"/>
                  </a:lnTo>
                  <a:lnTo>
                    <a:pt x="6550" y="3227"/>
                  </a:lnTo>
                  <a:lnTo>
                    <a:pt x="6578" y="3211"/>
                  </a:lnTo>
                  <a:lnTo>
                    <a:pt x="6606" y="3194"/>
                  </a:lnTo>
                  <a:lnTo>
                    <a:pt x="6633" y="3176"/>
                  </a:lnTo>
                  <a:lnTo>
                    <a:pt x="6660" y="3158"/>
                  </a:lnTo>
                  <a:lnTo>
                    <a:pt x="6686" y="3138"/>
                  </a:lnTo>
                  <a:lnTo>
                    <a:pt x="6712" y="3117"/>
                  </a:lnTo>
                  <a:lnTo>
                    <a:pt x="6736" y="3096"/>
                  </a:lnTo>
                  <a:lnTo>
                    <a:pt x="6760" y="3074"/>
                  </a:lnTo>
                  <a:lnTo>
                    <a:pt x="6783" y="3052"/>
                  </a:lnTo>
                  <a:lnTo>
                    <a:pt x="6805" y="3029"/>
                  </a:lnTo>
                  <a:lnTo>
                    <a:pt x="6827" y="3005"/>
                  </a:lnTo>
                  <a:lnTo>
                    <a:pt x="6847" y="2980"/>
                  </a:lnTo>
                  <a:lnTo>
                    <a:pt x="6868" y="2955"/>
                  </a:lnTo>
                  <a:lnTo>
                    <a:pt x="6887" y="2929"/>
                  </a:lnTo>
                  <a:lnTo>
                    <a:pt x="6906" y="2903"/>
                  </a:lnTo>
                  <a:lnTo>
                    <a:pt x="6923" y="2876"/>
                  </a:lnTo>
                  <a:lnTo>
                    <a:pt x="6940" y="2847"/>
                  </a:lnTo>
                  <a:lnTo>
                    <a:pt x="6955" y="2819"/>
                  </a:lnTo>
                  <a:lnTo>
                    <a:pt x="6970" y="2790"/>
                  </a:lnTo>
                  <a:lnTo>
                    <a:pt x="6984" y="2761"/>
                  </a:lnTo>
                  <a:lnTo>
                    <a:pt x="6997" y="2731"/>
                  </a:lnTo>
                  <a:lnTo>
                    <a:pt x="7009" y="2701"/>
                  </a:lnTo>
                  <a:lnTo>
                    <a:pt x="7020" y="2670"/>
                  </a:lnTo>
                  <a:lnTo>
                    <a:pt x="7030" y="2639"/>
                  </a:lnTo>
                  <a:lnTo>
                    <a:pt x="7040" y="2608"/>
                  </a:lnTo>
                  <a:lnTo>
                    <a:pt x="7048" y="2575"/>
                  </a:lnTo>
                  <a:lnTo>
                    <a:pt x="7055" y="2542"/>
                  </a:lnTo>
                  <a:lnTo>
                    <a:pt x="7363" y="1004"/>
                  </a:lnTo>
                  <a:lnTo>
                    <a:pt x="8732" y="1004"/>
                  </a:lnTo>
                  <a:lnTo>
                    <a:pt x="9040" y="2542"/>
                  </a:lnTo>
                  <a:lnTo>
                    <a:pt x="9047" y="2575"/>
                  </a:lnTo>
                  <a:lnTo>
                    <a:pt x="9055" y="2608"/>
                  </a:lnTo>
                  <a:lnTo>
                    <a:pt x="9065" y="2639"/>
                  </a:lnTo>
                  <a:lnTo>
                    <a:pt x="9075" y="2670"/>
                  </a:lnTo>
                  <a:lnTo>
                    <a:pt x="9086" y="2701"/>
                  </a:lnTo>
                  <a:lnTo>
                    <a:pt x="9098" y="2731"/>
                  </a:lnTo>
                  <a:lnTo>
                    <a:pt x="9111" y="2761"/>
                  </a:lnTo>
                  <a:lnTo>
                    <a:pt x="9125" y="2790"/>
                  </a:lnTo>
                  <a:lnTo>
                    <a:pt x="9140" y="2819"/>
                  </a:lnTo>
                  <a:lnTo>
                    <a:pt x="9155" y="2847"/>
                  </a:lnTo>
                  <a:lnTo>
                    <a:pt x="9172" y="2876"/>
                  </a:lnTo>
                  <a:lnTo>
                    <a:pt x="9189" y="2903"/>
                  </a:lnTo>
                  <a:lnTo>
                    <a:pt x="9208" y="2929"/>
                  </a:lnTo>
                  <a:lnTo>
                    <a:pt x="9227" y="2955"/>
                  </a:lnTo>
                  <a:lnTo>
                    <a:pt x="9248" y="2980"/>
                  </a:lnTo>
                  <a:lnTo>
                    <a:pt x="9268" y="3005"/>
                  </a:lnTo>
                  <a:lnTo>
                    <a:pt x="9290" y="3029"/>
                  </a:lnTo>
                  <a:lnTo>
                    <a:pt x="9312" y="3052"/>
                  </a:lnTo>
                  <a:lnTo>
                    <a:pt x="9335" y="3074"/>
                  </a:lnTo>
                  <a:lnTo>
                    <a:pt x="9359" y="3096"/>
                  </a:lnTo>
                  <a:lnTo>
                    <a:pt x="9383" y="3117"/>
                  </a:lnTo>
                  <a:lnTo>
                    <a:pt x="9409" y="3138"/>
                  </a:lnTo>
                  <a:lnTo>
                    <a:pt x="9435" y="3158"/>
                  </a:lnTo>
                  <a:lnTo>
                    <a:pt x="9462" y="3176"/>
                  </a:lnTo>
                  <a:lnTo>
                    <a:pt x="9489" y="3194"/>
                  </a:lnTo>
                  <a:lnTo>
                    <a:pt x="9517" y="3211"/>
                  </a:lnTo>
                  <a:lnTo>
                    <a:pt x="9545" y="3227"/>
                  </a:lnTo>
                  <a:lnTo>
                    <a:pt x="9575" y="3242"/>
                  </a:lnTo>
                  <a:lnTo>
                    <a:pt x="9604" y="3256"/>
                  </a:lnTo>
                  <a:lnTo>
                    <a:pt x="9634" y="3270"/>
                  </a:lnTo>
                  <a:lnTo>
                    <a:pt x="9665" y="3282"/>
                  </a:lnTo>
                  <a:lnTo>
                    <a:pt x="9696" y="3293"/>
                  </a:lnTo>
                  <a:lnTo>
                    <a:pt x="9766" y="3318"/>
                  </a:lnTo>
                  <a:lnTo>
                    <a:pt x="9834" y="3344"/>
                  </a:lnTo>
                  <a:lnTo>
                    <a:pt x="9902" y="3370"/>
                  </a:lnTo>
                  <a:lnTo>
                    <a:pt x="9971" y="3398"/>
                  </a:lnTo>
                  <a:lnTo>
                    <a:pt x="10037" y="3427"/>
                  </a:lnTo>
                  <a:lnTo>
                    <a:pt x="10105" y="3456"/>
                  </a:lnTo>
                  <a:lnTo>
                    <a:pt x="10171" y="3487"/>
                  </a:lnTo>
                  <a:lnTo>
                    <a:pt x="10236" y="3518"/>
                  </a:lnTo>
                  <a:lnTo>
                    <a:pt x="10263" y="3530"/>
                  </a:lnTo>
                  <a:lnTo>
                    <a:pt x="10290" y="3541"/>
                  </a:lnTo>
                  <a:lnTo>
                    <a:pt x="10316" y="3552"/>
                  </a:lnTo>
                  <a:lnTo>
                    <a:pt x="10343" y="3562"/>
                  </a:lnTo>
                  <a:lnTo>
                    <a:pt x="10370" y="3571"/>
                  </a:lnTo>
                  <a:lnTo>
                    <a:pt x="10397" y="3579"/>
                  </a:lnTo>
                  <a:lnTo>
                    <a:pt x="10425" y="3586"/>
                  </a:lnTo>
                  <a:lnTo>
                    <a:pt x="10452" y="3593"/>
                  </a:lnTo>
                  <a:lnTo>
                    <a:pt x="10480" y="3599"/>
                  </a:lnTo>
                  <a:lnTo>
                    <a:pt x="10507" y="3604"/>
                  </a:lnTo>
                  <a:lnTo>
                    <a:pt x="10535" y="3608"/>
                  </a:lnTo>
                  <a:lnTo>
                    <a:pt x="10563" y="3612"/>
                  </a:lnTo>
                  <a:lnTo>
                    <a:pt x="10592" y="3614"/>
                  </a:lnTo>
                  <a:lnTo>
                    <a:pt x="10620" y="3616"/>
                  </a:lnTo>
                  <a:lnTo>
                    <a:pt x="10648" y="3617"/>
                  </a:lnTo>
                  <a:lnTo>
                    <a:pt x="10676" y="3618"/>
                  </a:lnTo>
                  <a:lnTo>
                    <a:pt x="10712" y="3617"/>
                  </a:lnTo>
                  <a:lnTo>
                    <a:pt x="10748" y="3615"/>
                  </a:lnTo>
                  <a:lnTo>
                    <a:pt x="10786" y="3612"/>
                  </a:lnTo>
                  <a:lnTo>
                    <a:pt x="10822" y="3607"/>
                  </a:lnTo>
                  <a:lnTo>
                    <a:pt x="10858" y="3601"/>
                  </a:lnTo>
                  <a:lnTo>
                    <a:pt x="10894" y="3594"/>
                  </a:lnTo>
                  <a:lnTo>
                    <a:pt x="10930" y="3586"/>
                  </a:lnTo>
                  <a:lnTo>
                    <a:pt x="10965" y="3576"/>
                  </a:lnTo>
                  <a:lnTo>
                    <a:pt x="11000" y="3564"/>
                  </a:lnTo>
                  <a:lnTo>
                    <a:pt x="11035" y="3552"/>
                  </a:lnTo>
                  <a:lnTo>
                    <a:pt x="11069" y="3538"/>
                  </a:lnTo>
                  <a:lnTo>
                    <a:pt x="11103" y="3523"/>
                  </a:lnTo>
                  <a:lnTo>
                    <a:pt x="11137" y="3507"/>
                  </a:lnTo>
                  <a:lnTo>
                    <a:pt x="11169" y="3489"/>
                  </a:lnTo>
                  <a:lnTo>
                    <a:pt x="11202" y="3470"/>
                  </a:lnTo>
                  <a:lnTo>
                    <a:pt x="11233" y="3450"/>
                  </a:lnTo>
                  <a:lnTo>
                    <a:pt x="12543" y="2578"/>
                  </a:lnTo>
                  <a:lnTo>
                    <a:pt x="13511" y="3544"/>
                  </a:lnTo>
                  <a:lnTo>
                    <a:pt x="12638" y="4851"/>
                  </a:lnTo>
                  <a:lnTo>
                    <a:pt x="12619" y="4879"/>
                  </a:lnTo>
                  <a:lnTo>
                    <a:pt x="12602" y="4907"/>
                  </a:lnTo>
                  <a:lnTo>
                    <a:pt x="12586" y="4936"/>
                  </a:lnTo>
                  <a:lnTo>
                    <a:pt x="12571" y="4965"/>
                  </a:lnTo>
                  <a:lnTo>
                    <a:pt x="12557" y="4995"/>
                  </a:lnTo>
                  <a:lnTo>
                    <a:pt x="12544" y="5024"/>
                  </a:lnTo>
                  <a:lnTo>
                    <a:pt x="12533" y="5056"/>
                  </a:lnTo>
                  <a:lnTo>
                    <a:pt x="12522" y="5086"/>
                  </a:lnTo>
                  <a:lnTo>
                    <a:pt x="12512" y="5117"/>
                  </a:lnTo>
                  <a:lnTo>
                    <a:pt x="12503" y="5148"/>
                  </a:lnTo>
                  <a:lnTo>
                    <a:pt x="12495" y="5179"/>
                  </a:lnTo>
                  <a:lnTo>
                    <a:pt x="12489" y="5211"/>
                  </a:lnTo>
                  <a:lnTo>
                    <a:pt x="12483" y="5242"/>
                  </a:lnTo>
                  <a:lnTo>
                    <a:pt x="12478" y="5274"/>
                  </a:lnTo>
                  <a:lnTo>
                    <a:pt x="12474" y="5306"/>
                  </a:lnTo>
                  <a:lnTo>
                    <a:pt x="12472" y="5339"/>
                  </a:lnTo>
                  <a:lnTo>
                    <a:pt x="12470" y="5371"/>
                  </a:lnTo>
                  <a:lnTo>
                    <a:pt x="12469" y="5403"/>
                  </a:lnTo>
                  <a:lnTo>
                    <a:pt x="12470" y="5435"/>
                  </a:lnTo>
                  <a:lnTo>
                    <a:pt x="12471" y="5467"/>
                  </a:lnTo>
                  <a:lnTo>
                    <a:pt x="12473" y="5500"/>
                  </a:lnTo>
                  <a:lnTo>
                    <a:pt x="12477" y="5532"/>
                  </a:lnTo>
                  <a:lnTo>
                    <a:pt x="12481" y="5563"/>
                  </a:lnTo>
                  <a:lnTo>
                    <a:pt x="12487" y="5596"/>
                  </a:lnTo>
                  <a:lnTo>
                    <a:pt x="12494" y="5628"/>
                  </a:lnTo>
                  <a:lnTo>
                    <a:pt x="12501" y="5660"/>
                  </a:lnTo>
                  <a:lnTo>
                    <a:pt x="12510" y="5691"/>
                  </a:lnTo>
                  <a:lnTo>
                    <a:pt x="12519" y="5722"/>
                  </a:lnTo>
                  <a:lnTo>
                    <a:pt x="12530" y="5753"/>
                  </a:lnTo>
                  <a:lnTo>
                    <a:pt x="12542" y="5784"/>
                  </a:lnTo>
                  <a:lnTo>
                    <a:pt x="12555" y="5814"/>
                  </a:lnTo>
                  <a:lnTo>
                    <a:pt x="12569" y="5844"/>
                  </a:lnTo>
                  <a:lnTo>
                    <a:pt x="12600" y="5910"/>
                  </a:lnTo>
                  <a:lnTo>
                    <a:pt x="12631" y="5976"/>
                  </a:lnTo>
                  <a:lnTo>
                    <a:pt x="12661" y="6043"/>
                  </a:lnTo>
                  <a:lnTo>
                    <a:pt x="12689" y="6110"/>
                  </a:lnTo>
                  <a:lnTo>
                    <a:pt x="12717" y="6178"/>
                  </a:lnTo>
                  <a:lnTo>
                    <a:pt x="12744" y="6246"/>
                  </a:lnTo>
                  <a:lnTo>
                    <a:pt x="12769" y="6315"/>
                  </a:lnTo>
                  <a:lnTo>
                    <a:pt x="12795" y="6384"/>
                  </a:lnTo>
                  <a:lnTo>
                    <a:pt x="12807" y="6416"/>
                  </a:lnTo>
                  <a:lnTo>
                    <a:pt x="12819" y="6446"/>
                  </a:lnTo>
                  <a:lnTo>
                    <a:pt x="12832" y="6476"/>
                  </a:lnTo>
                  <a:lnTo>
                    <a:pt x="12846" y="6506"/>
                  </a:lnTo>
                  <a:lnTo>
                    <a:pt x="12861" y="6535"/>
                  </a:lnTo>
                  <a:lnTo>
                    <a:pt x="12877" y="6563"/>
                  </a:lnTo>
                  <a:lnTo>
                    <a:pt x="12894" y="6591"/>
                  </a:lnTo>
                  <a:lnTo>
                    <a:pt x="12912" y="6618"/>
                  </a:lnTo>
                  <a:lnTo>
                    <a:pt x="12931" y="6644"/>
                  </a:lnTo>
                  <a:lnTo>
                    <a:pt x="12950" y="6671"/>
                  </a:lnTo>
                  <a:lnTo>
                    <a:pt x="12971" y="6696"/>
                  </a:lnTo>
                  <a:lnTo>
                    <a:pt x="12992" y="6721"/>
                  </a:lnTo>
                  <a:lnTo>
                    <a:pt x="13014" y="6744"/>
                  </a:lnTo>
                  <a:lnTo>
                    <a:pt x="13036" y="6767"/>
                  </a:lnTo>
                  <a:lnTo>
                    <a:pt x="13059" y="6790"/>
                  </a:lnTo>
                  <a:lnTo>
                    <a:pt x="13083" y="6811"/>
                  </a:lnTo>
                  <a:lnTo>
                    <a:pt x="13108" y="6832"/>
                  </a:lnTo>
                  <a:lnTo>
                    <a:pt x="13134" y="6852"/>
                  </a:lnTo>
                  <a:lnTo>
                    <a:pt x="13160" y="6871"/>
                  </a:lnTo>
                  <a:lnTo>
                    <a:pt x="13186" y="6889"/>
                  </a:lnTo>
                  <a:lnTo>
                    <a:pt x="13213" y="6907"/>
                  </a:lnTo>
                  <a:lnTo>
                    <a:pt x="13241" y="6923"/>
                  </a:lnTo>
                  <a:lnTo>
                    <a:pt x="13269" y="6939"/>
                  </a:lnTo>
                  <a:lnTo>
                    <a:pt x="13298" y="6955"/>
                  </a:lnTo>
                  <a:lnTo>
                    <a:pt x="13328" y="6968"/>
                  </a:lnTo>
                  <a:lnTo>
                    <a:pt x="13358" y="6981"/>
                  </a:lnTo>
                  <a:lnTo>
                    <a:pt x="13388" y="6993"/>
                  </a:lnTo>
                  <a:lnTo>
                    <a:pt x="13419" y="7004"/>
                  </a:lnTo>
                  <a:lnTo>
                    <a:pt x="13450" y="7014"/>
                  </a:lnTo>
                  <a:lnTo>
                    <a:pt x="13483" y="7024"/>
                  </a:lnTo>
                  <a:lnTo>
                    <a:pt x="13515" y="7032"/>
                  </a:lnTo>
                  <a:lnTo>
                    <a:pt x="13547" y="7039"/>
                  </a:lnTo>
                  <a:lnTo>
                    <a:pt x="15088" y="7347"/>
                  </a:lnTo>
                  <a:lnTo>
                    <a:pt x="15089" y="8712"/>
                  </a:lnTo>
                  <a:lnTo>
                    <a:pt x="13547" y="9020"/>
                  </a:lnTo>
                  <a:close/>
                  <a:moveTo>
                    <a:pt x="15286" y="6362"/>
                  </a:moveTo>
                  <a:lnTo>
                    <a:pt x="13745" y="6054"/>
                  </a:lnTo>
                  <a:lnTo>
                    <a:pt x="13715" y="5971"/>
                  </a:lnTo>
                  <a:lnTo>
                    <a:pt x="13684" y="5889"/>
                  </a:lnTo>
                  <a:lnTo>
                    <a:pt x="13652" y="5807"/>
                  </a:lnTo>
                  <a:lnTo>
                    <a:pt x="13618" y="5726"/>
                  </a:lnTo>
                  <a:lnTo>
                    <a:pt x="13584" y="5646"/>
                  </a:lnTo>
                  <a:lnTo>
                    <a:pt x="13548" y="5565"/>
                  </a:lnTo>
                  <a:lnTo>
                    <a:pt x="13512" y="5486"/>
                  </a:lnTo>
                  <a:lnTo>
                    <a:pt x="13475" y="5408"/>
                  </a:lnTo>
                  <a:lnTo>
                    <a:pt x="14348" y="4101"/>
                  </a:lnTo>
                  <a:lnTo>
                    <a:pt x="14372" y="4063"/>
                  </a:lnTo>
                  <a:lnTo>
                    <a:pt x="14394" y="4025"/>
                  </a:lnTo>
                  <a:lnTo>
                    <a:pt x="14414" y="3986"/>
                  </a:lnTo>
                  <a:lnTo>
                    <a:pt x="14433" y="3947"/>
                  </a:lnTo>
                  <a:lnTo>
                    <a:pt x="14449" y="3906"/>
                  </a:lnTo>
                  <a:lnTo>
                    <a:pt x="14464" y="3865"/>
                  </a:lnTo>
                  <a:lnTo>
                    <a:pt x="14476" y="3824"/>
                  </a:lnTo>
                  <a:lnTo>
                    <a:pt x="14489" y="3783"/>
                  </a:lnTo>
                  <a:lnTo>
                    <a:pt x="14498" y="3741"/>
                  </a:lnTo>
                  <a:lnTo>
                    <a:pt x="14505" y="3699"/>
                  </a:lnTo>
                  <a:lnTo>
                    <a:pt x="14511" y="3656"/>
                  </a:lnTo>
                  <a:lnTo>
                    <a:pt x="14515" y="3614"/>
                  </a:lnTo>
                  <a:lnTo>
                    <a:pt x="14517" y="3572"/>
                  </a:lnTo>
                  <a:lnTo>
                    <a:pt x="14517" y="3530"/>
                  </a:lnTo>
                  <a:lnTo>
                    <a:pt x="14515" y="3488"/>
                  </a:lnTo>
                  <a:lnTo>
                    <a:pt x="14512" y="3446"/>
                  </a:lnTo>
                  <a:lnTo>
                    <a:pt x="14507" y="3404"/>
                  </a:lnTo>
                  <a:lnTo>
                    <a:pt x="14500" y="3361"/>
                  </a:lnTo>
                  <a:lnTo>
                    <a:pt x="14492" y="3320"/>
                  </a:lnTo>
                  <a:lnTo>
                    <a:pt x="14480" y="3279"/>
                  </a:lnTo>
                  <a:lnTo>
                    <a:pt x="14468" y="3239"/>
                  </a:lnTo>
                  <a:lnTo>
                    <a:pt x="14455" y="3198"/>
                  </a:lnTo>
                  <a:lnTo>
                    <a:pt x="14439" y="3159"/>
                  </a:lnTo>
                  <a:lnTo>
                    <a:pt x="14422" y="3119"/>
                  </a:lnTo>
                  <a:lnTo>
                    <a:pt x="14403" y="3081"/>
                  </a:lnTo>
                  <a:lnTo>
                    <a:pt x="14382" y="3043"/>
                  </a:lnTo>
                  <a:lnTo>
                    <a:pt x="14360" y="3006"/>
                  </a:lnTo>
                  <a:lnTo>
                    <a:pt x="14336" y="2970"/>
                  </a:lnTo>
                  <a:lnTo>
                    <a:pt x="14309" y="2935"/>
                  </a:lnTo>
                  <a:lnTo>
                    <a:pt x="14282" y="2901"/>
                  </a:lnTo>
                  <a:lnTo>
                    <a:pt x="14253" y="2868"/>
                  </a:lnTo>
                  <a:lnTo>
                    <a:pt x="14222" y="2834"/>
                  </a:lnTo>
                  <a:lnTo>
                    <a:pt x="13254" y="1869"/>
                  </a:lnTo>
                  <a:lnTo>
                    <a:pt x="13236" y="1852"/>
                  </a:lnTo>
                  <a:lnTo>
                    <a:pt x="13217" y="1834"/>
                  </a:lnTo>
                  <a:lnTo>
                    <a:pt x="13198" y="1817"/>
                  </a:lnTo>
                  <a:lnTo>
                    <a:pt x="13179" y="1801"/>
                  </a:lnTo>
                  <a:lnTo>
                    <a:pt x="13159" y="1786"/>
                  </a:lnTo>
                  <a:lnTo>
                    <a:pt x="13139" y="1771"/>
                  </a:lnTo>
                  <a:lnTo>
                    <a:pt x="13118" y="1755"/>
                  </a:lnTo>
                  <a:lnTo>
                    <a:pt x="13097" y="1741"/>
                  </a:lnTo>
                  <a:lnTo>
                    <a:pt x="13076" y="1728"/>
                  </a:lnTo>
                  <a:lnTo>
                    <a:pt x="13055" y="1715"/>
                  </a:lnTo>
                  <a:lnTo>
                    <a:pt x="13034" y="1702"/>
                  </a:lnTo>
                  <a:lnTo>
                    <a:pt x="13012" y="1691"/>
                  </a:lnTo>
                  <a:lnTo>
                    <a:pt x="12990" y="1680"/>
                  </a:lnTo>
                  <a:lnTo>
                    <a:pt x="12968" y="1669"/>
                  </a:lnTo>
                  <a:lnTo>
                    <a:pt x="12945" y="1659"/>
                  </a:lnTo>
                  <a:lnTo>
                    <a:pt x="12923" y="1649"/>
                  </a:lnTo>
                  <a:lnTo>
                    <a:pt x="12900" y="1640"/>
                  </a:lnTo>
                  <a:lnTo>
                    <a:pt x="12877" y="1632"/>
                  </a:lnTo>
                  <a:lnTo>
                    <a:pt x="12854" y="1624"/>
                  </a:lnTo>
                  <a:lnTo>
                    <a:pt x="12831" y="1617"/>
                  </a:lnTo>
                  <a:lnTo>
                    <a:pt x="12808" y="1610"/>
                  </a:lnTo>
                  <a:lnTo>
                    <a:pt x="12783" y="1604"/>
                  </a:lnTo>
                  <a:lnTo>
                    <a:pt x="12759" y="1599"/>
                  </a:lnTo>
                  <a:lnTo>
                    <a:pt x="12736" y="1594"/>
                  </a:lnTo>
                  <a:lnTo>
                    <a:pt x="12712" y="1590"/>
                  </a:lnTo>
                  <a:lnTo>
                    <a:pt x="12688" y="1586"/>
                  </a:lnTo>
                  <a:lnTo>
                    <a:pt x="12664" y="1583"/>
                  </a:lnTo>
                  <a:lnTo>
                    <a:pt x="12640" y="1580"/>
                  </a:lnTo>
                  <a:lnTo>
                    <a:pt x="12615" y="1578"/>
                  </a:lnTo>
                  <a:lnTo>
                    <a:pt x="12591" y="1577"/>
                  </a:lnTo>
                  <a:lnTo>
                    <a:pt x="12566" y="1576"/>
                  </a:lnTo>
                  <a:lnTo>
                    <a:pt x="12542" y="1575"/>
                  </a:lnTo>
                  <a:lnTo>
                    <a:pt x="12506" y="1576"/>
                  </a:lnTo>
                  <a:lnTo>
                    <a:pt x="12470" y="1578"/>
                  </a:lnTo>
                  <a:lnTo>
                    <a:pt x="12433" y="1581"/>
                  </a:lnTo>
                  <a:lnTo>
                    <a:pt x="12398" y="1586"/>
                  </a:lnTo>
                  <a:lnTo>
                    <a:pt x="12362" y="1592"/>
                  </a:lnTo>
                  <a:lnTo>
                    <a:pt x="12326" y="1599"/>
                  </a:lnTo>
                  <a:lnTo>
                    <a:pt x="12291" y="1607"/>
                  </a:lnTo>
                  <a:lnTo>
                    <a:pt x="12255" y="1617"/>
                  </a:lnTo>
                  <a:lnTo>
                    <a:pt x="12220" y="1628"/>
                  </a:lnTo>
                  <a:lnTo>
                    <a:pt x="12185" y="1641"/>
                  </a:lnTo>
                  <a:lnTo>
                    <a:pt x="12151" y="1654"/>
                  </a:lnTo>
                  <a:lnTo>
                    <a:pt x="12117" y="1670"/>
                  </a:lnTo>
                  <a:lnTo>
                    <a:pt x="12083" y="1686"/>
                  </a:lnTo>
                  <a:lnTo>
                    <a:pt x="12050" y="1704"/>
                  </a:lnTo>
                  <a:lnTo>
                    <a:pt x="12018" y="1723"/>
                  </a:lnTo>
                  <a:lnTo>
                    <a:pt x="11986" y="1743"/>
                  </a:lnTo>
                  <a:lnTo>
                    <a:pt x="10676" y="2615"/>
                  </a:lnTo>
                  <a:lnTo>
                    <a:pt x="10597" y="2577"/>
                  </a:lnTo>
                  <a:lnTo>
                    <a:pt x="10517" y="2540"/>
                  </a:lnTo>
                  <a:lnTo>
                    <a:pt x="10437" y="2505"/>
                  </a:lnTo>
                  <a:lnTo>
                    <a:pt x="10356" y="2471"/>
                  </a:lnTo>
                  <a:lnTo>
                    <a:pt x="10275" y="2438"/>
                  </a:lnTo>
                  <a:lnTo>
                    <a:pt x="10192" y="2406"/>
                  </a:lnTo>
                  <a:lnTo>
                    <a:pt x="10110" y="2375"/>
                  </a:lnTo>
                  <a:lnTo>
                    <a:pt x="10026" y="2346"/>
                  </a:lnTo>
                  <a:lnTo>
                    <a:pt x="9718" y="808"/>
                  </a:lnTo>
                  <a:lnTo>
                    <a:pt x="9708" y="764"/>
                  </a:lnTo>
                  <a:lnTo>
                    <a:pt x="9697" y="721"/>
                  </a:lnTo>
                  <a:lnTo>
                    <a:pt x="9683" y="679"/>
                  </a:lnTo>
                  <a:lnTo>
                    <a:pt x="9668" y="638"/>
                  </a:lnTo>
                  <a:lnTo>
                    <a:pt x="9652" y="598"/>
                  </a:lnTo>
                  <a:lnTo>
                    <a:pt x="9633" y="559"/>
                  </a:lnTo>
                  <a:lnTo>
                    <a:pt x="9614" y="520"/>
                  </a:lnTo>
                  <a:lnTo>
                    <a:pt x="9592" y="483"/>
                  </a:lnTo>
                  <a:lnTo>
                    <a:pt x="9568" y="447"/>
                  </a:lnTo>
                  <a:lnTo>
                    <a:pt x="9544" y="413"/>
                  </a:lnTo>
                  <a:lnTo>
                    <a:pt x="9518" y="378"/>
                  </a:lnTo>
                  <a:lnTo>
                    <a:pt x="9491" y="345"/>
                  </a:lnTo>
                  <a:lnTo>
                    <a:pt x="9463" y="314"/>
                  </a:lnTo>
                  <a:lnTo>
                    <a:pt x="9433" y="284"/>
                  </a:lnTo>
                  <a:lnTo>
                    <a:pt x="9401" y="255"/>
                  </a:lnTo>
                  <a:lnTo>
                    <a:pt x="9369" y="228"/>
                  </a:lnTo>
                  <a:lnTo>
                    <a:pt x="9336" y="202"/>
                  </a:lnTo>
                  <a:lnTo>
                    <a:pt x="9302" y="177"/>
                  </a:lnTo>
                  <a:lnTo>
                    <a:pt x="9267" y="154"/>
                  </a:lnTo>
                  <a:lnTo>
                    <a:pt x="9229" y="131"/>
                  </a:lnTo>
                  <a:lnTo>
                    <a:pt x="9192" y="111"/>
                  </a:lnTo>
                  <a:lnTo>
                    <a:pt x="9154" y="92"/>
                  </a:lnTo>
                  <a:lnTo>
                    <a:pt x="9115" y="75"/>
                  </a:lnTo>
                  <a:lnTo>
                    <a:pt x="9075" y="60"/>
                  </a:lnTo>
                  <a:lnTo>
                    <a:pt x="9034" y="46"/>
                  </a:lnTo>
                  <a:lnTo>
                    <a:pt x="8993" y="34"/>
                  </a:lnTo>
                  <a:lnTo>
                    <a:pt x="8951" y="24"/>
                  </a:lnTo>
                  <a:lnTo>
                    <a:pt x="8908" y="15"/>
                  </a:lnTo>
                  <a:lnTo>
                    <a:pt x="8864" y="9"/>
                  </a:lnTo>
                  <a:lnTo>
                    <a:pt x="8821" y="4"/>
                  </a:lnTo>
                  <a:lnTo>
                    <a:pt x="8777" y="1"/>
                  </a:lnTo>
                  <a:lnTo>
                    <a:pt x="8732" y="0"/>
                  </a:lnTo>
                  <a:lnTo>
                    <a:pt x="7363" y="0"/>
                  </a:lnTo>
                  <a:lnTo>
                    <a:pt x="7318" y="1"/>
                  </a:lnTo>
                  <a:lnTo>
                    <a:pt x="7274" y="4"/>
                  </a:lnTo>
                  <a:lnTo>
                    <a:pt x="7231" y="9"/>
                  </a:lnTo>
                  <a:lnTo>
                    <a:pt x="7187" y="15"/>
                  </a:lnTo>
                  <a:lnTo>
                    <a:pt x="7144" y="24"/>
                  </a:lnTo>
                  <a:lnTo>
                    <a:pt x="7102" y="34"/>
                  </a:lnTo>
                  <a:lnTo>
                    <a:pt x="7061" y="46"/>
                  </a:lnTo>
                  <a:lnTo>
                    <a:pt x="7020" y="60"/>
                  </a:lnTo>
                  <a:lnTo>
                    <a:pt x="6980" y="75"/>
                  </a:lnTo>
                  <a:lnTo>
                    <a:pt x="6941" y="92"/>
                  </a:lnTo>
                  <a:lnTo>
                    <a:pt x="6903" y="111"/>
                  </a:lnTo>
                  <a:lnTo>
                    <a:pt x="6866" y="131"/>
                  </a:lnTo>
                  <a:lnTo>
                    <a:pt x="6829" y="154"/>
                  </a:lnTo>
                  <a:lnTo>
                    <a:pt x="6793" y="177"/>
                  </a:lnTo>
                  <a:lnTo>
                    <a:pt x="6759" y="202"/>
                  </a:lnTo>
                  <a:lnTo>
                    <a:pt x="6726" y="228"/>
                  </a:lnTo>
                  <a:lnTo>
                    <a:pt x="6694" y="255"/>
                  </a:lnTo>
                  <a:lnTo>
                    <a:pt x="6662" y="284"/>
                  </a:lnTo>
                  <a:lnTo>
                    <a:pt x="6633" y="314"/>
                  </a:lnTo>
                  <a:lnTo>
                    <a:pt x="6604" y="345"/>
                  </a:lnTo>
                  <a:lnTo>
                    <a:pt x="6577" y="378"/>
                  </a:lnTo>
                  <a:lnTo>
                    <a:pt x="6551" y="413"/>
                  </a:lnTo>
                  <a:lnTo>
                    <a:pt x="6527" y="447"/>
                  </a:lnTo>
                  <a:lnTo>
                    <a:pt x="6503" y="483"/>
                  </a:lnTo>
                  <a:lnTo>
                    <a:pt x="6482" y="520"/>
                  </a:lnTo>
                  <a:lnTo>
                    <a:pt x="6462" y="559"/>
                  </a:lnTo>
                  <a:lnTo>
                    <a:pt x="6444" y="598"/>
                  </a:lnTo>
                  <a:lnTo>
                    <a:pt x="6427" y="638"/>
                  </a:lnTo>
                  <a:lnTo>
                    <a:pt x="6412" y="679"/>
                  </a:lnTo>
                  <a:lnTo>
                    <a:pt x="6398" y="721"/>
                  </a:lnTo>
                  <a:lnTo>
                    <a:pt x="6387" y="764"/>
                  </a:lnTo>
                  <a:lnTo>
                    <a:pt x="6377" y="808"/>
                  </a:lnTo>
                  <a:lnTo>
                    <a:pt x="6069" y="2346"/>
                  </a:lnTo>
                  <a:lnTo>
                    <a:pt x="5985" y="2375"/>
                  </a:lnTo>
                  <a:lnTo>
                    <a:pt x="5903" y="2406"/>
                  </a:lnTo>
                  <a:lnTo>
                    <a:pt x="5820" y="2438"/>
                  </a:lnTo>
                  <a:lnTo>
                    <a:pt x="5739" y="2471"/>
                  </a:lnTo>
                  <a:lnTo>
                    <a:pt x="5658" y="2505"/>
                  </a:lnTo>
                  <a:lnTo>
                    <a:pt x="5578" y="2540"/>
                  </a:lnTo>
                  <a:lnTo>
                    <a:pt x="5499" y="2577"/>
                  </a:lnTo>
                  <a:lnTo>
                    <a:pt x="5420" y="2615"/>
                  </a:lnTo>
                  <a:lnTo>
                    <a:pt x="4110" y="1743"/>
                  </a:lnTo>
                  <a:lnTo>
                    <a:pt x="4078" y="1723"/>
                  </a:lnTo>
                  <a:lnTo>
                    <a:pt x="4046" y="1704"/>
                  </a:lnTo>
                  <a:lnTo>
                    <a:pt x="4012" y="1686"/>
                  </a:lnTo>
                  <a:lnTo>
                    <a:pt x="3978" y="1670"/>
                  </a:lnTo>
                  <a:lnTo>
                    <a:pt x="3944" y="1654"/>
                  </a:lnTo>
                  <a:lnTo>
                    <a:pt x="3910" y="1641"/>
                  </a:lnTo>
                  <a:lnTo>
                    <a:pt x="3875" y="1628"/>
                  </a:lnTo>
                  <a:lnTo>
                    <a:pt x="3840" y="1617"/>
                  </a:lnTo>
                  <a:lnTo>
                    <a:pt x="3804" y="1607"/>
                  </a:lnTo>
                  <a:lnTo>
                    <a:pt x="3769" y="1599"/>
                  </a:lnTo>
                  <a:lnTo>
                    <a:pt x="3733" y="1592"/>
                  </a:lnTo>
                  <a:lnTo>
                    <a:pt x="3698" y="1586"/>
                  </a:lnTo>
                  <a:lnTo>
                    <a:pt x="3662" y="1581"/>
                  </a:lnTo>
                  <a:lnTo>
                    <a:pt x="3625" y="1578"/>
                  </a:lnTo>
                  <a:lnTo>
                    <a:pt x="3589" y="1576"/>
                  </a:lnTo>
                  <a:lnTo>
                    <a:pt x="3553" y="1575"/>
                  </a:lnTo>
                  <a:lnTo>
                    <a:pt x="3529" y="1576"/>
                  </a:lnTo>
                  <a:lnTo>
                    <a:pt x="3504" y="1577"/>
                  </a:lnTo>
                  <a:lnTo>
                    <a:pt x="3480" y="1578"/>
                  </a:lnTo>
                  <a:lnTo>
                    <a:pt x="3455" y="1580"/>
                  </a:lnTo>
                  <a:lnTo>
                    <a:pt x="3431" y="1583"/>
                  </a:lnTo>
                  <a:lnTo>
                    <a:pt x="3407" y="1586"/>
                  </a:lnTo>
                  <a:lnTo>
                    <a:pt x="3383" y="1590"/>
                  </a:lnTo>
                  <a:lnTo>
                    <a:pt x="3359" y="1594"/>
                  </a:lnTo>
                  <a:lnTo>
                    <a:pt x="3336" y="1599"/>
                  </a:lnTo>
                  <a:lnTo>
                    <a:pt x="3312" y="1604"/>
                  </a:lnTo>
                  <a:lnTo>
                    <a:pt x="3288" y="1610"/>
                  </a:lnTo>
                  <a:lnTo>
                    <a:pt x="3264" y="1617"/>
                  </a:lnTo>
                  <a:lnTo>
                    <a:pt x="3241" y="1624"/>
                  </a:lnTo>
                  <a:lnTo>
                    <a:pt x="3218" y="1632"/>
                  </a:lnTo>
                  <a:lnTo>
                    <a:pt x="3195" y="1640"/>
                  </a:lnTo>
                  <a:lnTo>
                    <a:pt x="3173" y="1649"/>
                  </a:lnTo>
                  <a:lnTo>
                    <a:pt x="3150" y="1659"/>
                  </a:lnTo>
                  <a:lnTo>
                    <a:pt x="3127" y="1669"/>
                  </a:lnTo>
                  <a:lnTo>
                    <a:pt x="3105" y="1680"/>
                  </a:lnTo>
                  <a:lnTo>
                    <a:pt x="3083" y="1691"/>
                  </a:lnTo>
                  <a:lnTo>
                    <a:pt x="3061" y="1702"/>
                  </a:lnTo>
                  <a:lnTo>
                    <a:pt x="3040" y="1715"/>
                  </a:lnTo>
                  <a:lnTo>
                    <a:pt x="3019" y="1728"/>
                  </a:lnTo>
                  <a:lnTo>
                    <a:pt x="2998" y="1741"/>
                  </a:lnTo>
                  <a:lnTo>
                    <a:pt x="2978" y="1755"/>
                  </a:lnTo>
                  <a:lnTo>
                    <a:pt x="2956" y="1771"/>
                  </a:lnTo>
                  <a:lnTo>
                    <a:pt x="2936" y="1786"/>
                  </a:lnTo>
                  <a:lnTo>
                    <a:pt x="2917" y="1801"/>
                  </a:lnTo>
                  <a:lnTo>
                    <a:pt x="2897" y="1817"/>
                  </a:lnTo>
                  <a:lnTo>
                    <a:pt x="2878" y="1834"/>
                  </a:lnTo>
                  <a:lnTo>
                    <a:pt x="2860" y="1852"/>
                  </a:lnTo>
                  <a:lnTo>
                    <a:pt x="2841" y="1869"/>
                  </a:lnTo>
                  <a:lnTo>
                    <a:pt x="1873" y="2834"/>
                  </a:lnTo>
                  <a:lnTo>
                    <a:pt x="1843" y="2868"/>
                  </a:lnTo>
                  <a:lnTo>
                    <a:pt x="1814" y="2901"/>
                  </a:lnTo>
                  <a:lnTo>
                    <a:pt x="1786" y="2935"/>
                  </a:lnTo>
                  <a:lnTo>
                    <a:pt x="1759" y="2970"/>
                  </a:lnTo>
                  <a:lnTo>
                    <a:pt x="1735" y="3006"/>
                  </a:lnTo>
                  <a:lnTo>
                    <a:pt x="1713" y="3043"/>
                  </a:lnTo>
                  <a:lnTo>
                    <a:pt x="1692" y="3081"/>
                  </a:lnTo>
                  <a:lnTo>
                    <a:pt x="1673" y="3119"/>
                  </a:lnTo>
                  <a:lnTo>
                    <a:pt x="1656" y="3159"/>
                  </a:lnTo>
                  <a:lnTo>
                    <a:pt x="1641" y="3198"/>
                  </a:lnTo>
                  <a:lnTo>
                    <a:pt x="1627" y="3239"/>
                  </a:lnTo>
                  <a:lnTo>
                    <a:pt x="1615" y="3279"/>
                  </a:lnTo>
                  <a:lnTo>
                    <a:pt x="1604" y="3320"/>
                  </a:lnTo>
                  <a:lnTo>
                    <a:pt x="1595" y="3361"/>
                  </a:lnTo>
                  <a:lnTo>
                    <a:pt x="1588" y="3404"/>
                  </a:lnTo>
                  <a:lnTo>
                    <a:pt x="1583" y="3446"/>
                  </a:lnTo>
                  <a:lnTo>
                    <a:pt x="1580" y="3488"/>
                  </a:lnTo>
                  <a:lnTo>
                    <a:pt x="1579" y="3530"/>
                  </a:lnTo>
                  <a:lnTo>
                    <a:pt x="1579" y="3572"/>
                  </a:lnTo>
                  <a:lnTo>
                    <a:pt x="1581" y="3614"/>
                  </a:lnTo>
                  <a:lnTo>
                    <a:pt x="1585" y="3656"/>
                  </a:lnTo>
                  <a:lnTo>
                    <a:pt x="1590" y="3699"/>
                  </a:lnTo>
                  <a:lnTo>
                    <a:pt x="1598" y="3741"/>
                  </a:lnTo>
                  <a:lnTo>
                    <a:pt x="1607" y="3783"/>
                  </a:lnTo>
                  <a:lnTo>
                    <a:pt x="1619" y="3824"/>
                  </a:lnTo>
                  <a:lnTo>
                    <a:pt x="1632" y="3865"/>
                  </a:lnTo>
                  <a:lnTo>
                    <a:pt x="1646" y="3906"/>
                  </a:lnTo>
                  <a:lnTo>
                    <a:pt x="1663" y="3947"/>
                  </a:lnTo>
                  <a:lnTo>
                    <a:pt x="1681" y="3986"/>
                  </a:lnTo>
                  <a:lnTo>
                    <a:pt x="1702" y="4025"/>
                  </a:lnTo>
                  <a:lnTo>
                    <a:pt x="1724" y="4063"/>
                  </a:lnTo>
                  <a:lnTo>
                    <a:pt x="1747" y="4101"/>
                  </a:lnTo>
                  <a:lnTo>
                    <a:pt x="2620" y="5408"/>
                  </a:lnTo>
                  <a:lnTo>
                    <a:pt x="2583" y="5486"/>
                  </a:lnTo>
                  <a:lnTo>
                    <a:pt x="2546" y="5565"/>
                  </a:lnTo>
                  <a:lnTo>
                    <a:pt x="2511" y="5646"/>
                  </a:lnTo>
                  <a:lnTo>
                    <a:pt x="2477" y="5726"/>
                  </a:lnTo>
                  <a:lnTo>
                    <a:pt x="2443" y="5807"/>
                  </a:lnTo>
                  <a:lnTo>
                    <a:pt x="2411" y="5890"/>
                  </a:lnTo>
                  <a:lnTo>
                    <a:pt x="2380" y="5972"/>
                  </a:lnTo>
                  <a:lnTo>
                    <a:pt x="2351" y="6055"/>
                  </a:lnTo>
                  <a:lnTo>
                    <a:pt x="809" y="6362"/>
                  </a:lnTo>
                  <a:lnTo>
                    <a:pt x="766" y="6372"/>
                  </a:lnTo>
                  <a:lnTo>
                    <a:pt x="722" y="6383"/>
                  </a:lnTo>
                  <a:lnTo>
                    <a:pt x="681" y="6398"/>
                  </a:lnTo>
                  <a:lnTo>
                    <a:pt x="640" y="6413"/>
                  </a:lnTo>
                  <a:lnTo>
                    <a:pt x="600" y="6429"/>
                  </a:lnTo>
                  <a:lnTo>
                    <a:pt x="559" y="6448"/>
                  </a:lnTo>
                  <a:lnTo>
                    <a:pt x="521" y="6467"/>
                  </a:lnTo>
                  <a:lnTo>
                    <a:pt x="484" y="6489"/>
                  </a:lnTo>
                  <a:lnTo>
                    <a:pt x="448" y="6512"/>
                  </a:lnTo>
                  <a:lnTo>
                    <a:pt x="412" y="6536"/>
                  </a:lnTo>
                  <a:lnTo>
                    <a:pt x="379" y="6562"/>
                  </a:lnTo>
                  <a:lnTo>
                    <a:pt x="346" y="6589"/>
                  </a:lnTo>
                  <a:lnTo>
                    <a:pt x="315" y="6617"/>
                  </a:lnTo>
                  <a:lnTo>
                    <a:pt x="285" y="6647"/>
                  </a:lnTo>
                  <a:lnTo>
                    <a:pt x="256" y="6679"/>
                  </a:lnTo>
                  <a:lnTo>
                    <a:pt x="228" y="6711"/>
                  </a:lnTo>
                  <a:lnTo>
                    <a:pt x="202" y="6744"/>
                  </a:lnTo>
                  <a:lnTo>
                    <a:pt x="177" y="6778"/>
                  </a:lnTo>
                  <a:lnTo>
                    <a:pt x="154" y="6813"/>
                  </a:lnTo>
                  <a:lnTo>
                    <a:pt x="132" y="6850"/>
                  </a:lnTo>
                  <a:lnTo>
                    <a:pt x="112" y="6887"/>
                  </a:lnTo>
                  <a:lnTo>
                    <a:pt x="93" y="6925"/>
                  </a:lnTo>
                  <a:lnTo>
                    <a:pt x="75" y="6965"/>
                  </a:lnTo>
                  <a:lnTo>
                    <a:pt x="60" y="7005"/>
                  </a:lnTo>
                  <a:lnTo>
                    <a:pt x="46" y="7045"/>
                  </a:lnTo>
                  <a:lnTo>
                    <a:pt x="34" y="7086"/>
                  </a:lnTo>
                  <a:lnTo>
                    <a:pt x="24" y="7128"/>
                  </a:lnTo>
                  <a:lnTo>
                    <a:pt x="15" y="7171"/>
                  </a:lnTo>
                  <a:lnTo>
                    <a:pt x="9" y="7215"/>
                  </a:lnTo>
                  <a:lnTo>
                    <a:pt x="4" y="7258"/>
                  </a:lnTo>
                  <a:lnTo>
                    <a:pt x="1" y="7302"/>
                  </a:lnTo>
                  <a:lnTo>
                    <a:pt x="0" y="7347"/>
                  </a:lnTo>
                  <a:lnTo>
                    <a:pt x="0" y="8712"/>
                  </a:lnTo>
                  <a:lnTo>
                    <a:pt x="1" y="8757"/>
                  </a:lnTo>
                  <a:lnTo>
                    <a:pt x="4" y="8801"/>
                  </a:lnTo>
                  <a:lnTo>
                    <a:pt x="9" y="8844"/>
                  </a:lnTo>
                  <a:lnTo>
                    <a:pt x="15" y="8888"/>
                  </a:lnTo>
                  <a:lnTo>
                    <a:pt x="24" y="8931"/>
                  </a:lnTo>
                  <a:lnTo>
                    <a:pt x="34" y="8972"/>
                  </a:lnTo>
                  <a:lnTo>
                    <a:pt x="46" y="9014"/>
                  </a:lnTo>
                  <a:lnTo>
                    <a:pt x="60" y="9054"/>
                  </a:lnTo>
                  <a:lnTo>
                    <a:pt x="75" y="9094"/>
                  </a:lnTo>
                  <a:lnTo>
                    <a:pt x="93" y="9134"/>
                  </a:lnTo>
                  <a:lnTo>
                    <a:pt x="112" y="9172"/>
                  </a:lnTo>
                  <a:lnTo>
                    <a:pt x="132" y="9209"/>
                  </a:lnTo>
                  <a:lnTo>
                    <a:pt x="154" y="9245"/>
                  </a:lnTo>
                  <a:lnTo>
                    <a:pt x="177" y="9280"/>
                  </a:lnTo>
                  <a:lnTo>
                    <a:pt x="202" y="9315"/>
                  </a:lnTo>
                  <a:lnTo>
                    <a:pt x="228" y="9348"/>
                  </a:lnTo>
                  <a:lnTo>
                    <a:pt x="256" y="9380"/>
                  </a:lnTo>
                  <a:lnTo>
                    <a:pt x="285" y="9412"/>
                  </a:lnTo>
                  <a:lnTo>
                    <a:pt x="315" y="9441"/>
                  </a:lnTo>
                  <a:lnTo>
                    <a:pt x="346" y="9470"/>
                  </a:lnTo>
                  <a:lnTo>
                    <a:pt x="379" y="9497"/>
                  </a:lnTo>
                  <a:lnTo>
                    <a:pt x="412" y="9523"/>
                  </a:lnTo>
                  <a:lnTo>
                    <a:pt x="448" y="9547"/>
                  </a:lnTo>
                  <a:lnTo>
                    <a:pt x="484" y="9570"/>
                  </a:lnTo>
                  <a:lnTo>
                    <a:pt x="521" y="9591"/>
                  </a:lnTo>
                  <a:lnTo>
                    <a:pt x="559" y="9611"/>
                  </a:lnTo>
                  <a:lnTo>
                    <a:pt x="600" y="9629"/>
                  </a:lnTo>
                  <a:lnTo>
                    <a:pt x="640" y="9646"/>
                  </a:lnTo>
                  <a:lnTo>
                    <a:pt x="681" y="9661"/>
                  </a:lnTo>
                  <a:lnTo>
                    <a:pt x="722" y="9675"/>
                  </a:lnTo>
                  <a:lnTo>
                    <a:pt x="766" y="9687"/>
                  </a:lnTo>
                  <a:lnTo>
                    <a:pt x="809" y="9697"/>
                  </a:lnTo>
                  <a:lnTo>
                    <a:pt x="2351" y="10004"/>
                  </a:lnTo>
                  <a:lnTo>
                    <a:pt x="2380" y="10087"/>
                  </a:lnTo>
                  <a:lnTo>
                    <a:pt x="2411" y="10169"/>
                  </a:lnTo>
                  <a:lnTo>
                    <a:pt x="2443" y="10252"/>
                  </a:lnTo>
                  <a:lnTo>
                    <a:pt x="2477" y="10333"/>
                  </a:lnTo>
                  <a:lnTo>
                    <a:pt x="2511" y="10413"/>
                  </a:lnTo>
                  <a:lnTo>
                    <a:pt x="2546" y="10494"/>
                  </a:lnTo>
                  <a:lnTo>
                    <a:pt x="2583" y="10573"/>
                  </a:lnTo>
                  <a:lnTo>
                    <a:pt x="2620" y="10651"/>
                  </a:lnTo>
                  <a:lnTo>
                    <a:pt x="1747" y="11957"/>
                  </a:lnTo>
                  <a:lnTo>
                    <a:pt x="1724" y="11995"/>
                  </a:lnTo>
                  <a:lnTo>
                    <a:pt x="1702" y="12033"/>
                  </a:lnTo>
                  <a:lnTo>
                    <a:pt x="1681" y="12072"/>
                  </a:lnTo>
                  <a:lnTo>
                    <a:pt x="1663" y="12111"/>
                  </a:lnTo>
                  <a:lnTo>
                    <a:pt x="1646" y="12153"/>
                  </a:lnTo>
                  <a:lnTo>
                    <a:pt x="1632" y="12193"/>
                  </a:lnTo>
                  <a:lnTo>
                    <a:pt x="1619" y="12234"/>
                  </a:lnTo>
                  <a:lnTo>
                    <a:pt x="1607" y="12275"/>
                  </a:lnTo>
                  <a:lnTo>
                    <a:pt x="1598" y="12317"/>
                  </a:lnTo>
                  <a:lnTo>
                    <a:pt x="1590" y="12359"/>
                  </a:lnTo>
                  <a:lnTo>
                    <a:pt x="1585" y="12402"/>
                  </a:lnTo>
                  <a:lnTo>
                    <a:pt x="1581" y="12444"/>
                  </a:lnTo>
                  <a:lnTo>
                    <a:pt x="1579" y="12486"/>
                  </a:lnTo>
                  <a:lnTo>
                    <a:pt x="1579" y="12528"/>
                  </a:lnTo>
                  <a:lnTo>
                    <a:pt x="1580" y="12571"/>
                  </a:lnTo>
                  <a:lnTo>
                    <a:pt x="1583" y="12613"/>
                  </a:lnTo>
                  <a:lnTo>
                    <a:pt x="1588" y="12654"/>
                  </a:lnTo>
                  <a:lnTo>
                    <a:pt x="1595" y="12697"/>
                  </a:lnTo>
                  <a:lnTo>
                    <a:pt x="1604" y="12738"/>
                  </a:lnTo>
                  <a:lnTo>
                    <a:pt x="1615" y="12779"/>
                  </a:lnTo>
                  <a:lnTo>
                    <a:pt x="1627" y="12820"/>
                  </a:lnTo>
                  <a:lnTo>
                    <a:pt x="1641" y="12860"/>
                  </a:lnTo>
                  <a:lnTo>
                    <a:pt x="1656" y="12900"/>
                  </a:lnTo>
                  <a:lnTo>
                    <a:pt x="1673" y="12940"/>
                  </a:lnTo>
                  <a:lnTo>
                    <a:pt x="1692" y="12978"/>
                  </a:lnTo>
                  <a:lnTo>
                    <a:pt x="1713" y="13016"/>
                  </a:lnTo>
                  <a:lnTo>
                    <a:pt x="1735" y="13052"/>
                  </a:lnTo>
                  <a:lnTo>
                    <a:pt x="1759" y="13088"/>
                  </a:lnTo>
                  <a:lnTo>
                    <a:pt x="1786" y="13124"/>
                  </a:lnTo>
                  <a:lnTo>
                    <a:pt x="1814" y="13158"/>
                  </a:lnTo>
                  <a:lnTo>
                    <a:pt x="1843" y="13191"/>
                  </a:lnTo>
                  <a:lnTo>
                    <a:pt x="1873" y="13224"/>
                  </a:lnTo>
                  <a:lnTo>
                    <a:pt x="2841" y="14189"/>
                  </a:lnTo>
                  <a:lnTo>
                    <a:pt x="2860" y="14207"/>
                  </a:lnTo>
                  <a:lnTo>
                    <a:pt x="2878" y="14224"/>
                  </a:lnTo>
                  <a:lnTo>
                    <a:pt x="2897" y="14241"/>
                  </a:lnTo>
                  <a:lnTo>
                    <a:pt x="2917" y="14257"/>
                  </a:lnTo>
                  <a:lnTo>
                    <a:pt x="2936" y="14273"/>
                  </a:lnTo>
                  <a:lnTo>
                    <a:pt x="2956" y="14288"/>
                  </a:lnTo>
                  <a:lnTo>
                    <a:pt x="2978" y="14303"/>
                  </a:lnTo>
                  <a:lnTo>
                    <a:pt x="2998" y="14317"/>
                  </a:lnTo>
                  <a:lnTo>
                    <a:pt x="3019" y="14331"/>
                  </a:lnTo>
                  <a:lnTo>
                    <a:pt x="3040" y="14344"/>
                  </a:lnTo>
                  <a:lnTo>
                    <a:pt x="3061" y="14356"/>
                  </a:lnTo>
                  <a:lnTo>
                    <a:pt x="3083" y="14368"/>
                  </a:lnTo>
                  <a:lnTo>
                    <a:pt x="3105" y="14379"/>
                  </a:lnTo>
                  <a:lnTo>
                    <a:pt x="3127" y="14389"/>
                  </a:lnTo>
                  <a:lnTo>
                    <a:pt x="3150" y="14399"/>
                  </a:lnTo>
                  <a:lnTo>
                    <a:pt x="3173" y="14409"/>
                  </a:lnTo>
                  <a:lnTo>
                    <a:pt x="3195" y="14418"/>
                  </a:lnTo>
                  <a:lnTo>
                    <a:pt x="3218" y="14426"/>
                  </a:lnTo>
                  <a:lnTo>
                    <a:pt x="3241" y="14434"/>
                  </a:lnTo>
                  <a:lnTo>
                    <a:pt x="3264" y="14441"/>
                  </a:lnTo>
                  <a:lnTo>
                    <a:pt x="3288" y="14448"/>
                  </a:lnTo>
                  <a:lnTo>
                    <a:pt x="3312" y="14454"/>
                  </a:lnTo>
                  <a:lnTo>
                    <a:pt x="3336" y="14459"/>
                  </a:lnTo>
                  <a:lnTo>
                    <a:pt x="3359" y="14464"/>
                  </a:lnTo>
                  <a:lnTo>
                    <a:pt x="3383" y="14469"/>
                  </a:lnTo>
                  <a:lnTo>
                    <a:pt x="3407" y="14473"/>
                  </a:lnTo>
                  <a:lnTo>
                    <a:pt x="3431" y="14476"/>
                  </a:lnTo>
                  <a:lnTo>
                    <a:pt x="3455" y="14478"/>
                  </a:lnTo>
                  <a:lnTo>
                    <a:pt x="3480" y="14480"/>
                  </a:lnTo>
                  <a:lnTo>
                    <a:pt x="3504" y="14482"/>
                  </a:lnTo>
                  <a:lnTo>
                    <a:pt x="3529" y="14483"/>
                  </a:lnTo>
                  <a:lnTo>
                    <a:pt x="3553" y="14483"/>
                  </a:lnTo>
                  <a:lnTo>
                    <a:pt x="3589" y="14482"/>
                  </a:lnTo>
                  <a:lnTo>
                    <a:pt x="3625" y="14480"/>
                  </a:lnTo>
                  <a:lnTo>
                    <a:pt x="3662" y="14477"/>
                  </a:lnTo>
                  <a:lnTo>
                    <a:pt x="3698" y="14473"/>
                  </a:lnTo>
                  <a:lnTo>
                    <a:pt x="3733" y="14467"/>
                  </a:lnTo>
                  <a:lnTo>
                    <a:pt x="3769" y="14460"/>
                  </a:lnTo>
                  <a:lnTo>
                    <a:pt x="3804" y="14451"/>
                  </a:lnTo>
                  <a:lnTo>
                    <a:pt x="3840" y="14441"/>
                  </a:lnTo>
                  <a:lnTo>
                    <a:pt x="3875" y="14430"/>
                  </a:lnTo>
                  <a:lnTo>
                    <a:pt x="3910" y="14418"/>
                  </a:lnTo>
                  <a:lnTo>
                    <a:pt x="3944" y="14404"/>
                  </a:lnTo>
                  <a:lnTo>
                    <a:pt x="3978" y="14389"/>
                  </a:lnTo>
                  <a:lnTo>
                    <a:pt x="4013" y="14372"/>
                  </a:lnTo>
                  <a:lnTo>
                    <a:pt x="4046" y="14355"/>
                  </a:lnTo>
                  <a:lnTo>
                    <a:pt x="4078" y="14336"/>
                  </a:lnTo>
                  <a:lnTo>
                    <a:pt x="4110" y="14315"/>
                  </a:lnTo>
                  <a:lnTo>
                    <a:pt x="5420" y="13443"/>
                  </a:lnTo>
                  <a:lnTo>
                    <a:pt x="5499" y="13482"/>
                  </a:lnTo>
                  <a:lnTo>
                    <a:pt x="5578" y="13518"/>
                  </a:lnTo>
                  <a:lnTo>
                    <a:pt x="5658" y="13553"/>
                  </a:lnTo>
                  <a:lnTo>
                    <a:pt x="5739" y="13587"/>
                  </a:lnTo>
                  <a:lnTo>
                    <a:pt x="5820" y="13620"/>
                  </a:lnTo>
                  <a:lnTo>
                    <a:pt x="5903" y="13652"/>
                  </a:lnTo>
                  <a:lnTo>
                    <a:pt x="5985" y="13683"/>
                  </a:lnTo>
                  <a:lnTo>
                    <a:pt x="6069" y="13713"/>
                  </a:lnTo>
                  <a:lnTo>
                    <a:pt x="6377" y="15251"/>
                  </a:lnTo>
                  <a:lnTo>
                    <a:pt x="6387" y="15295"/>
                  </a:lnTo>
                  <a:lnTo>
                    <a:pt x="6398" y="15337"/>
                  </a:lnTo>
                  <a:lnTo>
                    <a:pt x="6412" y="15380"/>
                  </a:lnTo>
                  <a:lnTo>
                    <a:pt x="6427" y="15421"/>
                  </a:lnTo>
                  <a:lnTo>
                    <a:pt x="6444" y="15461"/>
                  </a:lnTo>
                  <a:lnTo>
                    <a:pt x="6462" y="15500"/>
                  </a:lnTo>
                  <a:lnTo>
                    <a:pt x="6482" y="15538"/>
                  </a:lnTo>
                  <a:lnTo>
                    <a:pt x="6503" y="15575"/>
                  </a:lnTo>
                  <a:lnTo>
                    <a:pt x="6527" y="15611"/>
                  </a:lnTo>
                  <a:lnTo>
                    <a:pt x="6551" y="15646"/>
                  </a:lnTo>
                  <a:lnTo>
                    <a:pt x="6577" y="15681"/>
                  </a:lnTo>
                  <a:lnTo>
                    <a:pt x="6604" y="15713"/>
                  </a:lnTo>
                  <a:lnTo>
                    <a:pt x="6633" y="15744"/>
                  </a:lnTo>
                  <a:lnTo>
                    <a:pt x="6662" y="15774"/>
                  </a:lnTo>
                  <a:lnTo>
                    <a:pt x="6694" y="15803"/>
                  </a:lnTo>
                  <a:lnTo>
                    <a:pt x="6726" y="15831"/>
                  </a:lnTo>
                  <a:lnTo>
                    <a:pt x="6759" y="15857"/>
                  </a:lnTo>
                  <a:lnTo>
                    <a:pt x="6793" y="15881"/>
                  </a:lnTo>
                  <a:lnTo>
                    <a:pt x="6829" y="15904"/>
                  </a:lnTo>
                  <a:lnTo>
                    <a:pt x="6866" y="15927"/>
                  </a:lnTo>
                  <a:lnTo>
                    <a:pt x="6903" y="15947"/>
                  </a:lnTo>
                  <a:lnTo>
                    <a:pt x="6941" y="15966"/>
                  </a:lnTo>
                  <a:lnTo>
                    <a:pt x="6980" y="15983"/>
                  </a:lnTo>
                  <a:lnTo>
                    <a:pt x="7020" y="15998"/>
                  </a:lnTo>
                  <a:lnTo>
                    <a:pt x="7061" y="16012"/>
                  </a:lnTo>
                  <a:lnTo>
                    <a:pt x="7102" y="16024"/>
                  </a:lnTo>
                  <a:lnTo>
                    <a:pt x="7144" y="16034"/>
                  </a:lnTo>
                  <a:lnTo>
                    <a:pt x="7187" y="16043"/>
                  </a:lnTo>
                  <a:lnTo>
                    <a:pt x="7231" y="16049"/>
                  </a:lnTo>
                  <a:lnTo>
                    <a:pt x="7274" y="16054"/>
                  </a:lnTo>
                  <a:lnTo>
                    <a:pt x="7318" y="16057"/>
                  </a:lnTo>
                  <a:lnTo>
                    <a:pt x="7363" y="16058"/>
                  </a:lnTo>
                  <a:lnTo>
                    <a:pt x="8732" y="16058"/>
                  </a:lnTo>
                  <a:lnTo>
                    <a:pt x="8777" y="16057"/>
                  </a:lnTo>
                  <a:lnTo>
                    <a:pt x="8821" y="16054"/>
                  </a:lnTo>
                  <a:lnTo>
                    <a:pt x="8864" y="16049"/>
                  </a:lnTo>
                  <a:lnTo>
                    <a:pt x="8908" y="16043"/>
                  </a:lnTo>
                  <a:lnTo>
                    <a:pt x="8951" y="16034"/>
                  </a:lnTo>
                  <a:lnTo>
                    <a:pt x="8993" y="16024"/>
                  </a:lnTo>
                  <a:lnTo>
                    <a:pt x="9034" y="16012"/>
                  </a:lnTo>
                  <a:lnTo>
                    <a:pt x="9075" y="15998"/>
                  </a:lnTo>
                  <a:lnTo>
                    <a:pt x="9115" y="15983"/>
                  </a:lnTo>
                  <a:lnTo>
                    <a:pt x="9154" y="15966"/>
                  </a:lnTo>
                  <a:lnTo>
                    <a:pt x="9192" y="15947"/>
                  </a:lnTo>
                  <a:lnTo>
                    <a:pt x="9229" y="15927"/>
                  </a:lnTo>
                  <a:lnTo>
                    <a:pt x="9267" y="15904"/>
                  </a:lnTo>
                  <a:lnTo>
                    <a:pt x="9302" y="15881"/>
                  </a:lnTo>
                  <a:lnTo>
                    <a:pt x="9336" y="15857"/>
                  </a:lnTo>
                  <a:lnTo>
                    <a:pt x="9369" y="15831"/>
                  </a:lnTo>
                  <a:lnTo>
                    <a:pt x="9401" y="15803"/>
                  </a:lnTo>
                  <a:lnTo>
                    <a:pt x="9433" y="15774"/>
                  </a:lnTo>
                  <a:lnTo>
                    <a:pt x="9463" y="15744"/>
                  </a:lnTo>
                  <a:lnTo>
                    <a:pt x="9491" y="15713"/>
                  </a:lnTo>
                  <a:lnTo>
                    <a:pt x="9518" y="15681"/>
                  </a:lnTo>
                  <a:lnTo>
                    <a:pt x="9544" y="15646"/>
                  </a:lnTo>
                  <a:lnTo>
                    <a:pt x="9568" y="15611"/>
                  </a:lnTo>
                  <a:lnTo>
                    <a:pt x="9592" y="15575"/>
                  </a:lnTo>
                  <a:lnTo>
                    <a:pt x="9614" y="15538"/>
                  </a:lnTo>
                  <a:lnTo>
                    <a:pt x="9633" y="15500"/>
                  </a:lnTo>
                  <a:lnTo>
                    <a:pt x="9652" y="15461"/>
                  </a:lnTo>
                  <a:lnTo>
                    <a:pt x="9668" y="15421"/>
                  </a:lnTo>
                  <a:lnTo>
                    <a:pt x="9683" y="15380"/>
                  </a:lnTo>
                  <a:lnTo>
                    <a:pt x="9697" y="15337"/>
                  </a:lnTo>
                  <a:lnTo>
                    <a:pt x="9708" y="15295"/>
                  </a:lnTo>
                  <a:lnTo>
                    <a:pt x="9718" y="15251"/>
                  </a:lnTo>
                  <a:lnTo>
                    <a:pt x="10027" y="13713"/>
                  </a:lnTo>
                  <a:lnTo>
                    <a:pt x="10111" y="13683"/>
                  </a:lnTo>
                  <a:lnTo>
                    <a:pt x="10193" y="13652"/>
                  </a:lnTo>
                  <a:lnTo>
                    <a:pt x="10276" y="13620"/>
                  </a:lnTo>
                  <a:lnTo>
                    <a:pt x="10357" y="13587"/>
                  </a:lnTo>
                  <a:lnTo>
                    <a:pt x="10438" y="13553"/>
                  </a:lnTo>
                  <a:lnTo>
                    <a:pt x="10517" y="13518"/>
                  </a:lnTo>
                  <a:lnTo>
                    <a:pt x="10597" y="13481"/>
                  </a:lnTo>
                  <a:lnTo>
                    <a:pt x="10676" y="13443"/>
                  </a:lnTo>
                  <a:lnTo>
                    <a:pt x="11986" y="14315"/>
                  </a:lnTo>
                  <a:lnTo>
                    <a:pt x="12018" y="14336"/>
                  </a:lnTo>
                  <a:lnTo>
                    <a:pt x="12050" y="14355"/>
                  </a:lnTo>
                  <a:lnTo>
                    <a:pt x="12083" y="14372"/>
                  </a:lnTo>
                  <a:lnTo>
                    <a:pt x="12117" y="14389"/>
                  </a:lnTo>
                  <a:lnTo>
                    <a:pt x="12151" y="14404"/>
                  </a:lnTo>
                  <a:lnTo>
                    <a:pt x="12185" y="14418"/>
                  </a:lnTo>
                  <a:lnTo>
                    <a:pt x="12220" y="14430"/>
                  </a:lnTo>
                  <a:lnTo>
                    <a:pt x="12255" y="14441"/>
                  </a:lnTo>
                  <a:lnTo>
                    <a:pt x="12291" y="14451"/>
                  </a:lnTo>
                  <a:lnTo>
                    <a:pt x="12326" y="14460"/>
                  </a:lnTo>
                  <a:lnTo>
                    <a:pt x="12362" y="14467"/>
                  </a:lnTo>
                  <a:lnTo>
                    <a:pt x="12398" y="14473"/>
                  </a:lnTo>
                  <a:lnTo>
                    <a:pt x="12433" y="14477"/>
                  </a:lnTo>
                  <a:lnTo>
                    <a:pt x="12470" y="14480"/>
                  </a:lnTo>
                  <a:lnTo>
                    <a:pt x="12506" y="14482"/>
                  </a:lnTo>
                  <a:lnTo>
                    <a:pt x="12542" y="14483"/>
                  </a:lnTo>
                  <a:lnTo>
                    <a:pt x="12566" y="14483"/>
                  </a:lnTo>
                  <a:lnTo>
                    <a:pt x="12591" y="14482"/>
                  </a:lnTo>
                  <a:lnTo>
                    <a:pt x="12615" y="14480"/>
                  </a:lnTo>
                  <a:lnTo>
                    <a:pt x="12640" y="14478"/>
                  </a:lnTo>
                  <a:lnTo>
                    <a:pt x="12664" y="14476"/>
                  </a:lnTo>
                  <a:lnTo>
                    <a:pt x="12688" y="14473"/>
                  </a:lnTo>
                  <a:lnTo>
                    <a:pt x="12712" y="14469"/>
                  </a:lnTo>
                  <a:lnTo>
                    <a:pt x="12736" y="14464"/>
                  </a:lnTo>
                  <a:lnTo>
                    <a:pt x="12759" y="14459"/>
                  </a:lnTo>
                  <a:lnTo>
                    <a:pt x="12783" y="14454"/>
                  </a:lnTo>
                  <a:lnTo>
                    <a:pt x="12808" y="14448"/>
                  </a:lnTo>
                  <a:lnTo>
                    <a:pt x="12831" y="14441"/>
                  </a:lnTo>
                  <a:lnTo>
                    <a:pt x="12854" y="14434"/>
                  </a:lnTo>
                  <a:lnTo>
                    <a:pt x="12877" y="14426"/>
                  </a:lnTo>
                  <a:lnTo>
                    <a:pt x="12900" y="14418"/>
                  </a:lnTo>
                  <a:lnTo>
                    <a:pt x="12923" y="14409"/>
                  </a:lnTo>
                  <a:lnTo>
                    <a:pt x="12945" y="14399"/>
                  </a:lnTo>
                  <a:lnTo>
                    <a:pt x="12968" y="14389"/>
                  </a:lnTo>
                  <a:lnTo>
                    <a:pt x="12990" y="14379"/>
                  </a:lnTo>
                  <a:lnTo>
                    <a:pt x="13012" y="14368"/>
                  </a:lnTo>
                  <a:lnTo>
                    <a:pt x="13034" y="14356"/>
                  </a:lnTo>
                  <a:lnTo>
                    <a:pt x="13055" y="14344"/>
                  </a:lnTo>
                  <a:lnTo>
                    <a:pt x="13076" y="14331"/>
                  </a:lnTo>
                  <a:lnTo>
                    <a:pt x="13097" y="14317"/>
                  </a:lnTo>
                  <a:lnTo>
                    <a:pt x="13118" y="14303"/>
                  </a:lnTo>
                  <a:lnTo>
                    <a:pt x="13139" y="14288"/>
                  </a:lnTo>
                  <a:lnTo>
                    <a:pt x="13159" y="14273"/>
                  </a:lnTo>
                  <a:lnTo>
                    <a:pt x="13179" y="14257"/>
                  </a:lnTo>
                  <a:lnTo>
                    <a:pt x="13198" y="14241"/>
                  </a:lnTo>
                  <a:lnTo>
                    <a:pt x="13217" y="14224"/>
                  </a:lnTo>
                  <a:lnTo>
                    <a:pt x="13236" y="14207"/>
                  </a:lnTo>
                  <a:lnTo>
                    <a:pt x="13254" y="14189"/>
                  </a:lnTo>
                  <a:lnTo>
                    <a:pt x="14222" y="13224"/>
                  </a:lnTo>
                  <a:lnTo>
                    <a:pt x="14253" y="13191"/>
                  </a:lnTo>
                  <a:lnTo>
                    <a:pt x="14282" y="13158"/>
                  </a:lnTo>
                  <a:lnTo>
                    <a:pt x="14309" y="13124"/>
                  </a:lnTo>
                  <a:lnTo>
                    <a:pt x="14336" y="13088"/>
                  </a:lnTo>
                  <a:lnTo>
                    <a:pt x="14360" y="13052"/>
                  </a:lnTo>
                  <a:lnTo>
                    <a:pt x="14382" y="13016"/>
                  </a:lnTo>
                  <a:lnTo>
                    <a:pt x="14403" y="12978"/>
                  </a:lnTo>
                  <a:lnTo>
                    <a:pt x="14422" y="12940"/>
                  </a:lnTo>
                  <a:lnTo>
                    <a:pt x="14439" y="12900"/>
                  </a:lnTo>
                  <a:lnTo>
                    <a:pt x="14455" y="12860"/>
                  </a:lnTo>
                  <a:lnTo>
                    <a:pt x="14468" y="12820"/>
                  </a:lnTo>
                  <a:lnTo>
                    <a:pt x="14480" y="12779"/>
                  </a:lnTo>
                  <a:lnTo>
                    <a:pt x="14492" y="12738"/>
                  </a:lnTo>
                  <a:lnTo>
                    <a:pt x="14500" y="12697"/>
                  </a:lnTo>
                  <a:lnTo>
                    <a:pt x="14507" y="12654"/>
                  </a:lnTo>
                  <a:lnTo>
                    <a:pt x="14512" y="12613"/>
                  </a:lnTo>
                  <a:lnTo>
                    <a:pt x="14515" y="12571"/>
                  </a:lnTo>
                  <a:lnTo>
                    <a:pt x="14517" y="12528"/>
                  </a:lnTo>
                  <a:lnTo>
                    <a:pt x="14517" y="12486"/>
                  </a:lnTo>
                  <a:lnTo>
                    <a:pt x="14515" y="12444"/>
                  </a:lnTo>
                  <a:lnTo>
                    <a:pt x="14511" y="12402"/>
                  </a:lnTo>
                  <a:lnTo>
                    <a:pt x="14505" y="12359"/>
                  </a:lnTo>
                  <a:lnTo>
                    <a:pt x="14498" y="12317"/>
                  </a:lnTo>
                  <a:lnTo>
                    <a:pt x="14489" y="12275"/>
                  </a:lnTo>
                  <a:lnTo>
                    <a:pt x="14476" y="12234"/>
                  </a:lnTo>
                  <a:lnTo>
                    <a:pt x="14464" y="12193"/>
                  </a:lnTo>
                  <a:lnTo>
                    <a:pt x="14449" y="12153"/>
                  </a:lnTo>
                  <a:lnTo>
                    <a:pt x="14433" y="12111"/>
                  </a:lnTo>
                  <a:lnTo>
                    <a:pt x="14414" y="12072"/>
                  </a:lnTo>
                  <a:lnTo>
                    <a:pt x="14394" y="12033"/>
                  </a:lnTo>
                  <a:lnTo>
                    <a:pt x="14372" y="11995"/>
                  </a:lnTo>
                  <a:lnTo>
                    <a:pt x="14348" y="11957"/>
                  </a:lnTo>
                  <a:lnTo>
                    <a:pt x="13475" y="10651"/>
                  </a:lnTo>
                  <a:lnTo>
                    <a:pt x="13512" y="10572"/>
                  </a:lnTo>
                  <a:lnTo>
                    <a:pt x="13549" y="10493"/>
                  </a:lnTo>
                  <a:lnTo>
                    <a:pt x="13584" y="10413"/>
                  </a:lnTo>
                  <a:lnTo>
                    <a:pt x="13618" y="10332"/>
                  </a:lnTo>
                  <a:lnTo>
                    <a:pt x="13652" y="10251"/>
                  </a:lnTo>
                  <a:lnTo>
                    <a:pt x="13684" y="10169"/>
                  </a:lnTo>
                  <a:lnTo>
                    <a:pt x="13715" y="10087"/>
                  </a:lnTo>
                  <a:lnTo>
                    <a:pt x="13745" y="10004"/>
                  </a:lnTo>
                  <a:lnTo>
                    <a:pt x="15286" y="9697"/>
                  </a:lnTo>
                  <a:lnTo>
                    <a:pt x="15329" y="9687"/>
                  </a:lnTo>
                  <a:lnTo>
                    <a:pt x="15373" y="9675"/>
                  </a:lnTo>
                  <a:lnTo>
                    <a:pt x="15414" y="9661"/>
                  </a:lnTo>
                  <a:lnTo>
                    <a:pt x="15455" y="9646"/>
                  </a:lnTo>
                  <a:lnTo>
                    <a:pt x="15495" y="9629"/>
                  </a:lnTo>
                  <a:lnTo>
                    <a:pt x="15536" y="9611"/>
                  </a:lnTo>
                  <a:lnTo>
                    <a:pt x="15574" y="9591"/>
                  </a:lnTo>
                  <a:lnTo>
                    <a:pt x="15611" y="9570"/>
                  </a:lnTo>
                  <a:lnTo>
                    <a:pt x="15647" y="9547"/>
                  </a:lnTo>
                  <a:lnTo>
                    <a:pt x="15683" y="9523"/>
                  </a:lnTo>
                  <a:lnTo>
                    <a:pt x="15716" y="9497"/>
                  </a:lnTo>
                  <a:lnTo>
                    <a:pt x="15749" y="9470"/>
                  </a:lnTo>
                  <a:lnTo>
                    <a:pt x="15780" y="9441"/>
                  </a:lnTo>
                  <a:lnTo>
                    <a:pt x="15810" y="9412"/>
                  </a:lnTo>
                  <a:lnTo>
                    <a:pt x="15839" y="9380"/>
                  </a:lnTo>
                  <a:lnTo>
                    <a:pt x="15867" y="9348"/>
                  </a:lnTo>
                  <a:lnTo>
                    <a:pt x="15893" y="9315"/>
                  </a:lnTo>
                  <a:lnTo>
                    <a:pt x="15918" y="9280"/>
                  </a:lnTo>
                  <a:lnTo>
                    <a:pt x="15941" y="9245"/>
                  </a:lnTo>
                  <a:lnTo>
                    <a:pt x="15963" y="9209"/>
                  </a:lnTo>
                  <a:lnTo>
                    <a:pt x="15983" y="9172"/>
                  </a:lnTo>
                  <a:lnTo>
                    <a:pt x="16002" y="9134"/>
                  </a:lnTo>
                  <a:lnTo>
                    <a:pt x="16020" y="9094"/>
                  </a:lnTo>
                  <a:lnTo>
                    <a:pt x="16035" y="9054"/>
                  </a:lnTo>
                  <a:lnTo>
                    <a:pt x="16049" y="9014"/>
                  </a:lnTo>
                  <a:lnTo>
                    <a:pt x="16061" y="8972"/>
                  </a:lnTo>
                  <a:lnTo>
                    <a:pt x="16071" y="8931"/>
                  </a:lnTo>
                  <a:lnTo>
                    <a:pt x="16080" y="8888"/>
                  </a:lnTo>
                  <a:lnTo>
                    <a:pt x="16086" y="8844"/>
                  </a:lnTo>
                  <a:lnTo>
                    <a:pt x="16091" y="8801"/>
                  </a:lnTo>
                  <a:lnTo>
                    <a:pt x="16094" y="8757"/>
                  </a:lnTo>
                  <a:lnTo>
                    <a:pt x="16095" y="8712"/>
                  </a:lnTo>
                  <a:lnTo>
                    <a:pt x="16095" y="7347"/>
                  </a:lnTo>
                  <a:lnTo>
                    <a:pt x="16094" y="7302"/>
                  </a:lnTo>
                  <a:lnTo>
                    <a:pt x="16091" y="7258"/>
                  </a:lnTo>
                  <a:lnTo>
                    <a:pt x="16086" y="7215"/>
                  </a:lnTo>
                  <a:lnTo>
                    <a:pt x="16080" y="7171"/>
                  </a:lnTo>
                  <a:lnTo>
                    <a:pt x="16071" y="7128"/>
                  </a:lnTo>
                  <a:lnTo>
                    <a:pt x="16061" y="7086"/>
                  </a:lnTo>
                  <a:lnTo>
                    <a:pt x="16049" y="7045"/>
                  </a:lnTo>
                  <a:lnTo>
                    <a:pt x="16035" y="7005"/>
                  </a:lnTo>
                  <a:lnTo>
                    <a:pt x="16020" y="6965"/>
                  </a:lnTo>
                  <a:lnTo>
                    <a:pt x="16002" y="6925"/>
                  </a:lnTo>
                  <a:lnTo>
                    <a:pt x="15983" y="6887"/>
                  </a:lnTo>
                  <a:lnTo>
                    <a:pt x="15963" y="6850"/>
                  </a:lnTo>
                  <a:lnTo>
                    <a:pt x="15941" y="6813"/>
                  </a:lnTo>
                  <a:lnTo>
                    <a:pt x="15918" y="6778"/>
                  </a:lnTo>
                  <a:lnTo>
                    <a:pt x="15893" y="6744"/>
                  </a:lnTo>
                  <a:lnTo>
                    <a:pt x="15867" y="6711"/>
                  </a:lnTo>
                  <a:lnTo>
                    <a:pt x="15839" y="6679"/>
                  </a:lnTo>
                  <a:lnTo>
                    <a:pt x="15810" y="6647"/>
                  </a:lnTo>
                  <a:lnTo>
                    <a:pt x="15780" y="6617"/>
                  </a:lnTo>
                  <a:lnTo>
                    <a:pt x="15749" y="6589"/>
                  </a:lnTo>
                  <a:lnTo>
                    <a:pt x="15716" y="6562"/>
                  </a:lnTo>
                  <a:lnTo>
                    <a:pt x="15683" y="6536"/>
                  </a:lnTo>
                  <a:lnTo>
                    <a:pt x="15647" y="6512"/>
                  </a:lnTo>
                  <a:lnTo>
                    <a:pt x="15611" y="6489"/>
                  </a:lnTo>
                  <a:lnTo>
                    <a:pt x="15574" y="6467"/>
                  </a:lnTo>
                  <a:lnTo>
                    <a:pt x="15536" y="6448"/>
                  </a:lnTo>
                  <a:lnTo>
                    <a:pt x="15495" y="6429"/>
                  </a:lnTo>
                  <a:lnTo>
                    <a:pt x="15455" y="6413"/>
                  </a:lnTo>
                  <a:lnTo>
                    <a:pt x="15414" y="6398"/>
                  </a:lnTo>
                  <a:lnTo>
                    <a:pt x="15373" y="6383"/>
                  </a:lnTo>
                  <a:lnTo>
                    <a:pt x="15329" y="6372"/>
                  </a:lnTo>
                  <a:lnTo>
                    <a:pt x="15286" y="63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48" name="Freeform 75"/>
            <p:cNvSpPr>
              <a:spLocks noEditPoints="1"/>
            </p:cNvSpPr>
            <p:nvPr/>
          </p:nvSpPr>
          <p:spPr bwMode="auto">
            <a:xfrm>
              <a:off x="4787900" y="2312988"/>
              <a:ext cx="303213" cy="301625"/>
            </a:xfrm>
            <a:custGeom>
              <a:avLst/>
              <a:gdLst>
                <a:gd name="T0" fmla="*/ 2899 w 7040"/>
                <a:gd name="T1" fmla="*/ 6524 h 7025"/>
                <a:gd name="T2" fmla="*/ 2185 w 7040"/>
                <a:gd name="T3" fmla="*/ 6283 h 7025"/>
                <a:gd name="T4" fmla="*/ 1560 w 7040"/>
                <a:gd name="T5" fmla="*/ 5884 h 7025"/>
                <a:gd name="T6" fmla="*/ 1051 w 7040"/>
                <a:gd name="T7" fmla="*/ 5351 h 7025"/>
                <a:gd name="T8" fmla="*/ 682 w 7040"/>
                <a:gd name="T9" fmla="*/ 4709 h 7025"/>
                <a:gd name="T10" fmla="*/ 475 w 7040"/>
                <a:gd name="T11" fmla="*/ 3980 h 7025"/>
                <a:gd name="T12" fmla="*/ 455 w 7040"/>
                <a:gd name="T13" fmla="*/ 3198 h 7025"/>
                <a:gd name="T14" fmla="*/ 626 w 7040"/>
                <a:gd name="T15" fmla="*/ 2456 h 7025"/>
                <a:gd name="T16" fmla="*/ 965 w 7040"/>
                <a:gd name="T17" fmla="*/ 1794 h 7025"/>
                <a:gd name="T18" fmla="*/ 1448 w 7040"/>
                <a:gd name="T19" fmla="*/ 1237 h 7025"/>
                <a:gd name="T20" fmla="*/ 2052 w 7040"/>
                <a:gd name="T21" fmla="*/ 810 h 7025"/>
                <a:gd name="T22" fmla="*/ 2750 w 7040"/>
                <a:gd name="T23" fmla="*/ 536 h 7025"/>
                <a:gd name="T24" fmla="*/ 3520 w 7040"/>
                <a:gd name="T25" fmla="*/ 439 h 7025"/>
                <a:gd name="T26" fmla="*/ 4289 w 7040"/>
                <a:gd name="T27" fmla="*/ 536 h 7025"/>
                <a:gd name="T28" fmla="*/ 4988 w 7040"/>
                <a:gd name="T29" fmla="*/ 810 h 7025"/>
                <a:gd name="T30" fmla="*/ 5591 w 7040"/>
                <a:gd name="T31" fmla="*/ 1237 h 7025"/>
                <a:gd name="T32" fmla="*/ 6075 w 7040"/>
                <a:gd name="T33" fmla="*/ 1794 h 7025"/>
                <a:gd name="T34" fmla="*/ 6414 w 7040"/>
                <a:gd name="T35" fmla="*/ 2456 h 7025"/>
                <a:gd name="T36" fmla="*/ 6585 w 7040"/>
                <a:gd name="T37" fmla="*/ 3198 h 7025"/>
                <a:gd name="T38" fmla="*/ 6565 w 7040"/>
                <a:gd name="T39" fmla="*/ 3980 h 7025"/>
                <a:gd name="T40" fmla="*/ 6358 w 7040"/>
                <a:gd name="T41" fmla="*/ 4709 h 7025"/>
                <a:gd name="T42" fmla="*/ 5988 w 7040"/>
                <a:gd name="T43" fmla="*/ 5351 h 7025"/>
                <a:gd name="T44" fmla="*/ 5479 w 7040"/>
                <a:gd name="T45" fmla="*/ 5884 h 7025"/>
                <a:gd name="T46" fmla="*/ 4855 w 7040"/>
                <a:gd name="T47" fmla="*/ 6283 h 7025"/>
                <a:gd name="T48" fmla="*/ 4140 w 7040"/>
                <a:gd name="T49" fmla="*/ 6524 h 7025"/>
                <a:gd name="T50" fmla="*/ 3520 w 7040"/>
                <a:gd name="T51" fmla="*/ 0 h 7025"/>
                <a:gd name="T52" fmla="*/ 2640 w 7040"/>
                <a:gd name="T53" fmla="*/ 110 h 7025"/>
                <a:gd name="T54" fmla="*/ 1842 w 7040"/>
                <a:gd name="T55" fmla="*/ 424 h 7025"/>
                <a:gd name="T56" fmla="*/ 1153 w 7040"/>
                <a:gd name="T57" fmla="*/ 912 h 7025"/>
                <a:gd name="T58" fmla="*/ 600 w 7040"/>
                <a:gd name="T59" fmla="*/ 1548 h 7025"/>
                <a:gd name="T60" fmla="*/ 213 w 7040"/>
                <a:gd name="T61" fmla="*/ 2305 h 7025"/>
                <a:gd name="T62" fmla="*/ 18 w 7040"/>
                <a:gd name="T63" fmla="*/ 3153 h 7025"/>
                <a:gd name="T64" fmla="*/ 40 w 7040"/>
                <a:gd name="T65" fmla="*/ 4047 h 7025"/>
                <a:gd name="T66" fmla="*/ 276 w 7040"/>
                <a:gd name="T67" fmla="*/ 4880 h 7025"/>
                <a:gd name="T68" fmla="*/ 699 w 7040"/>
                <a:gd name="T69" fmla="*/ 5614 h 7025"/>
                <a:gd name="T70" fmla="*/ 1280 w 7040"/>
                <a:gd name="T71" fmla="*/ 6222 h 7025"/>
                <a:gd name="T72" fmla="*/ 1993 w 7040"/>
                <a:gd name="T73" fmla="*/ 6678 h 7025"/>
                <a:gd name="T74" fmla="*/ 2810 w 7040"/>
                <a:gd name="T75" fmla="*/ 6953 h 7025"/>
                <a:gd name="T76" fmla="*/ 3702 w 7040"/>
                <a:gd name="T77" fmla="*/ 7020 h 7025"/>
                <a:gd name="T78" fmla="*/ 4567 w 7040"/>
                <a:gd name="T79" fmla="*/ 6867 h 7025"/>
                <a:gd name="T80" fmla="*/ 5345 w 7040"/>
                <a:gd name="T81" fmla="*/ 6517 h 7025"/>
                <a:gd name="T82" fmla="*/ 6009 w 7040"/>
                <a:gd name="T83" fmla="*/ 5996 h 7025"/>
                <a:gd name="T84" fmla="*/ 6531 w 7040"/>
                <a:gd name="T85" fmla="*/ 5333 h 7025"/>
                <a:gd name="T86" fmla="*/ 6882 w 7040"/>
                <a:gd name="T87" fmla="*/ 4556 h 7025"/>
                <a:gd name="T88" fmla="*/ 7036 w 7040"/>
                <a:gd name="T89" fmla="*/ 3693 h 7025"/>
                <a:gd name="T90" fmla="*/ 6969 w 7040"/>
                <a:gd name="T91" fmla="*/ 2805 h 7025"/>
                <a:gd name="T92" fmla="*/ 6693 w 7040"/>
                <a:gd name="T93" fmla="*/ 1990 h 7025"/>
                <a:gd name="T94" fmla="*/ 6237 w 7040"/>
                <a:gd name="T95" fmla="*/ 1278 h 7025"/>
                <a:gd name="T96" fmla="*/ 5626 w 7040"/>
                <a:gd name="T97" fmla="*/ 697 h 7025"/>
                <a:gd name="T98" fmla="*/ 4891 w 7040"/>
                <a:gd name="T99" fmla="*/ 276 h 7025"/>
                <a:gd name="T100" fmla="*/ 4056 w 7040"/>
                <a:gd name="T101" fmla="*/ 40 h 7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40" h="7025">
                  <a:moveTo>
                    <a:pt x="3520" y="6586"/>
                  </a:moveTo>
                  <a:lnTo>
                    <a:pt x="3362" y="6582"/>
                  </a:lnTo>
                  <a:lnTo>
                    <a:pt x="3205" y="6570"/>
                  </a:lnTo>
                  <a:lnTo>
                    <a:pt x="3051" y="6551"/>
                  </a:lnTo>
                  <a:lnTo>
                    <a:pt x="2899" y="6524"/>
                  </a:lnTo>
                  <a:lnTo>
                    <a:pt x="2750" y="6489"/>
                  </a:lnTo>
                  <a:lnTo>
                    <a:pt x="2604" y="6447"/>
                  </a:lnTo>
                  <a:lnTo>
                    <a:pt x="2460" y="6399"/>
                  </a:lnTo>
                  <a:lnTo>
                    <a:pt x="2320" y="6344"/>
                  </a:lnTo>
                  <a:lnTo>
                    <a:pt x="2185" y="6283"/>
                  </a:lnTo>
                  <a:lnTo>
                    <a:pt x="2052" y="6214"/>
                  </a:lnTo>
                  <a:lnTo>
                    <a:pt x="1922" y="6141"/>
                  </a:lnTo>
                  <a:lnTo>
                    <a:pt x="1797" y="6061"/>
                  </a:lnTo>
                  <a:lnTo>
                    <a:pt x="1677" y="5976"/>
                  </a:lnTo>
                  <a:lnTo>
                    <a:pt x="1560" y="5884"/>
                  </a:lnTo>
                  <a:lnTo>
                    <a:pt x="1448" y="5788"/>
                  </a:lnTo>
                  <a:lnTo>
                    <a:pt x="1342" y="5685"/>
                  </a:lnTo>
                  <a:lnTo>
                    <a:pt x="1240" y="5579"/>
                  </a:lnTo>
                  <a:lnTo>
                    <a:pt x="1142" y="5468"/>
                  </a:lnTo>
                  <a:lnTo>
                    <a:pt x="1051" y="5351"/>
                  </a:lnTo>
                  <a:lnTo>
                    <a:pt x="965" y="5231"/>
                  </a:lnTo>
                  <a:lnTo>
                    <a:pt x="885" y="5106"/>
                  </a:lnTo>
                  <a:lnTo>
                    <a:pt x="812" y="4977"/>
                  </a:lnTo>
                  <a:lnTo>
                    <a:pt x="743" y="4844"/>
                  </a:lnTo>
                  <a:lnTo>
                    <a:pt x="682" y="4709"/>
                  </a:lnTo>
                  <a:lnTo>
                    <a:pt x="626" y="4569"/>
                  </a:lnTo>
                  <a:lnTo>
                    <a:pt x="578" y="4426"/>
                  </a:lnTo>
                  <a:lnTo>
                    <a:pt x="536" y="4280"/>
                  </a:lnTo>
                  <a:lnTo>
                    <a:pt x="502" y="4132"/>
                  </a:lnTo>
                  <a:lnTo>
                    <a:pt x="475" y="3980"/>
                  </a:lnTo>
                  <a:lnTo>
                    <a:pt x="455" y="3827"/>
                  </a:lnTo>
                  <a:lnTo>
                    <a:pt x="443" y="3670"/>
                  </a:lnTo>
                  <a:lnTo>
                    <a:pt x="439" y="3513"/>
                  </a:lnTo>
                  <a:lnTo>
                    <a:pt x="443" y="3354"/>
                  </a:lnTo>
                  <a:lnTo>
                    <a:pt x="455" y="3198"/>
                  </a:lnTo>
                  <a:lnTo>
                    <a:pt x="475" y="3044"/>
                  </a:lnTo>
                  <a:lnTo>
                    <a:pt x="502" y="2893"/>
                  </a:lnTo>
                  <a:lnTo>
                    <a:pt x="536" y="2745"/>
                  </a:lnTo>
                  <a:lnTo>
                    <a:pt x="578" y="2598"/>
                  </a:lnTo>
                  <a:lnTo>
                    <a:pt x="626" y="2456"/>
                  </a:lnTo>
                  <a:lnTo>
                    <a:pt x="682" y="2316"/>
                  </a:lnTo>
                  <a:lnTo>
                    <a:pt x="743" y="2180"/>
                  </a:lnTo>
                  <a:lnTo>
                    <a:pt x="812" y="2047"/>
                  </a:lnTo>
                  <a:lnTo>
                    <a:pt x="885" y="1919"/>
                  </a:lnTo>
                  <a:lnTo>
                    <a:pt x="965" y="1794"/>
                  </a:lnTo>
                  <a:lnTo>
                    <a:pt x="1051" y="1674"/>
                  </a:lnTo>
                  <a:lnTo>
                    <a:pt x="1142" y="1557"/>
                  </a:lnTo>
                  <a:lnTo>
                    <a:pt x="1240" y="1446"/>
                  </a:lnTo>
                  <a:lnTo>
                    <a:pt x="1342" y="1340"/>
                  </a:lnTo>
                  <a:lnTo>
                    <a:pt x="1448" y="1237"/>
                  </a:lnTo>
                  <a:lnTo>
                    <a:pt x="1560" y="1141"/>
                  </a:lnTo>
                  <a:lnTo>
                    <a:pt x="1677" y="1049"/>
                  </a:lnTo>
                  <a:lnTo>
                    <a:pt x="1797" y="964"/>
                  </a:lnTo>
                  <a:lnTo>
                    <a:pt x="1922" y="884"/>
                  </a:lnTo>
                  <a:lnTo>
                    <a:pt x="2052" y="810"/>
                  </a:lnTo>
                  <a:lnTo>
                    <a:pt x="2185" y="742"/>
                  </a:lnTo>
                  <a:lnTo>
                    <a:pt x="2320" y="680"/>
                  </a:lnTo>
                  <a:lnTo>
                    <a:pt x="2460" y="625"/>
                  </a:lnTo>
                  <a:lnTo>
                    <a:pt x="2604" y="577"/>
                  </a:lnTo>
                  <a:lnTo>
                    <a:pt x="2750" y="536"/>
                  </a:lnTo>
                  <a:lnTo>
                    <a:pt x="2899" y="501"/>
                  </a:lnTo>
                  <a:lnTo>
                    <a:pt x="3051" y="474"/>
                  </a:lnTo>
                  <a:lnTo>
                    <a:pt x="3205" y="454"/>
                  </a:lnTo>
                  <a:lnTo>
                    <a:pt x="3362" y="443"/>
                  </a:lnTo>
                  <a:lnTo>
                    <a:pt x="3520" y="439"/>
                  </a:lnTo>
                  <a:lnTo>
                    <a:pt x="3678" y="443"/>
                  </a:lnTo>
                  <a:lnTo>
                    <a:pt x="3834" y="454"/>
                  </a:lnTo>
                  <a:lnTo>
                    <a:pt x="3989" y="474"/>
                  </a:lnTo>
                  <a:lnTo>
                    <a:pt x="4140" y="501"/>
                  </a:lnTo>
                  <a:lnTo>
                    <a:pt x="4289" y="536"/>
                  </a:lnTo>
                  <a:lnTo>
                    <a:pt x="4436" y="577"/>
                  </a:lnTo>
                  <a:lnTo>
                    <a:pt x="4579" y="625"/>
                  </a:lnTo>
                  <a:lnTo>
                    <a:pt x="4719" y="680"/>
                  </a:lnTo>
                  <a:lnTo>
                    <a:pt x="4855" y="742"/>
                  </a:lnTo>
                  <a:lnTo>
                    <a:pt x="4988" y="810"/>
                  </a:lnTo>
                  <a:lnTo>
                    <a:pt x="5117" y="884"/>
                  </a:lnTo>
                  <a:lnTo>
                    <a:pt x="5242" y="964"/>
                  </a:lnTo>
                  <a:lnTo>
                    <a:pt x="5362" y="1049"/>
                  </a:lnTo>
                  <a:lnTo>
                    <a:pt x="5479" y="1141"/>
                  </a:lnTo>
                  <a:lnTo>
                    <a:pt x="5591" y="1237"/>
                  </a:lnTo>
                  <a:lnTo>
                    <a:pt x="5698" y="1340"/>
                  </a:lnTo>
                  <a:lnTo>
                    <a:pt x="5800" y="1446"/>
                  </a:lnTo>
                  <a:lnTo>
                    <a:pt x="5897" y="1557"/>
                  </a:lnTo>
                  <a:lnTo>
                    <a:pt x="5988" y="1674"/>
                  </a:lnTo>
                  <a:lnTo>
                    <a:pt x="6075" y="1794"/>
                  </a:lnTo>
                  <a:lnTo>
                    <a:pt x="6154" y="1919"/>
                  </a:lnTo>
                  <a:lnTo>
                    <a:pt x="6228" y="2047"/>
                  </a:lnTo>
                  <a:lnTo>
                    <a:pt x="6297" y="2180"/>
                  </a:lnTo>
                  <a:lnTo>
                    <a:pt x="6358" y="2316"/>
                  </a:lnTo>
                  <a:lnTo>
                    <a:pt x="6414" y="2456"/>
                  </a:lnTo>
                  <a:lnTo>
                    <a:pt x="6462" y="2598"/>
                  </a:lnTo>
                  <a:lnTo>
                    <a:pt x="6503" y="2745"/>
                  </a:lnTo>
                  <a:lnTo>
                    <a:pt x="6538" y="2893"/>
                  </a:lnTo>
                  <a:lnTo>
                    <a:pt x="6565" y="3044"/>
                  </a:lnTo>
                  <a:lnTo>
                    <a:pt x="6585" y="3198"/>
                  </a:lnTo>
                  <a:lnTo>
                    <a:pt x="6597" y="3354"/>
                  </a:lnTo>
                  <a:lnTo>
                    <a:pt x="6601" y="3513"/>
                  </a:lnTo>
                  <a:lnTo>
                    <a:pt x="6597" y="3670"/>
                  </a:lnTo>
                  <a:lnTo>
                    <a:pt x="6585" y="3827"/>
                  </a:lnTo>
                  <a:lnTo>
                    <a:pt x="6565" y="3980"/>
                  </a:lnTo>
                  <a:lnTo>
                    <a:pt x="6538" y="4132"/>
                  </a:lnTo>
                  <a:lnTo>
                    <a:pt x="6503" y="4280"/>
                  </a:lnTo>
                  <a:lnTo>
                    <a:pt x="6462" y="4426"/>
                  </a:lnTo>
                  <a:lnTo>
                    <a:pt x="6414" y="4569"/>
                  </a:lnTo>
                  <a:lnTo>
                    <a:pt x="6358" y="4709"/>
                  </a:lnTo>
                  <a:lnTo>
                    <a:pt x="6297" y="4844"/>
                  </a:lnTo>
                  <a:lnTo>
                    <a:pt x="6228" y="4977"/>
                  </a:lnTo>
                  <a:lnTo>
                    <a:pt x="6154" y="5106"/>
                  </a:lnTo>
                  <a:lnTo>
                    <a:pt x="6075" y="5231"/>
                  </a:lnTo>
                  <a:lnTo>
                    <a:pt x="5988" y="5351"/>
                  </a:lnTo>
                  <a:lnTo>
                    <a:pt x="5897" y="5468"/>
                  </a:lnTo>
                  <a:lnTo>
                    <a:pt x="5800" y="5579"/>
                  </a:lnTo>
                  <a:lnTo>
                    <a:pt x="5698" y="5685"/>
                  </a:lnTo>
                  <a:lnTo>
                    <a:pt x="5591" y="5788"/>
                  </a:lnTo>
                  <a:lnTo>
                    <a:pt x="5479" y="5884"/>
                  </a:lnTo>
                  <a:lnTo>
                    <a:pt x="5362" y="5976"/>
                  </a:lnTo>
                  <a:lnTo>
                    <a:pt x="5242" y="6061"/>
                  </a:lnTo>
                  <a:lnTo>
                    <a:pt x="5117" y="6141"/>
                  </a:lnTo>
                  <a:lnTo>
                    <a:pt x="4988" y="6214"/>
                  </a:lnTo>
                  <a:lnTo>
                    <a:pt x="4855" y="6283"/>
                  </a:lnTo>
                  <a:lnTo>
                    <a:pt x="4719" y="6344"/>
                  </a:lnTo>
                  <a:lnTo>
                    <a:pt x="4579" y="6399"/>
                  </a:lnTo>
                  <a:lnTo>
                    <a:pt x="4436" y="6447"/>
                  </a:lnTo>
                  <a:lnTo>
                    <a:pt x="4289" y="6489"/>
                  </a:lnTo>
                  <a:lnTo>
                    <a:pt x="4140" y="6524"/>
                  </a:lnTo>
                  <a:lnTo>
                    <a:pt x="3989" y="6551"/>
                  </a:lnTo>
                  <a:lnTo>
                    <a:pt x="3834" y="6570"/>
                  </a:lnTo>
                  <a:lnTo>
                    <a:pt x="3678" y="6582"/>
                  </a:lnTo>
                  <a:lnTo>
                    <a:pt x="3520" y="6586"/>
                  </a:lnTo>
                  <a:close/>
                  <a:moveTo>
                    <a:pt x="3520" y="0"/>
                  </a:moveTo>
                  <a:lnTo>
                    <a:pt x="3338" y="5"/>
                  </a:lnTo>
                  <a:lnTo>
                    <a:pt x="3160" y="18"/>
                  </a:lnTo>
                  <a:lnTo>
                    <a:pt x="2984" y="40"/>
                  </a:lnTo>
                  <a:lnTo>
                    <a:pt x="2810" y="71"/>
                  </a:lnTo>
                  <a:lnTo>
                    <a:pt x="2640" y="110"/>
                  </a:lnTo>
                  <a:lnTo>
                    <a:pt x="2473" y="157"/>
                  </a:lnTo>
                  <a:lnTo>
                    <a:pt x="2309" y="213"/>
                  </a:lnTo>
                  <a:lnTo>
                    <a:pt x="2149" y="276"/>
                  </a:lnTo>
                  <a:lnTo>
                    <a:pt x="1993" y="346"/>
                  </a:lnTo>
                  <a:lnTo>
                    <a:pt x="1842" y="424"/>
                  </a:lnTo>
                  <a:lnTo>
                    <a:pt x="1695" y="508"/>
                  </a:lnTo>
                  <a:lnTo>
                    <a:pt x="1552" y="600"/>
                  </a:lnTo>
                  <a:lnTo>
                    <a:pt x="1414" y="697"/>
                  </a:lnTo>
                  <a:lnTo>
                    <a:pt x="1280" y="802"/>
                  </a:lnTo>
                  <a:lnTo>
                    <a:pt x="1153" y="912"/>
                  </a:lnTo>
                  <a:lnTo>
                    <a:pt x="1031" y="1028"/>
                  </a:lnTo>
                  <a:lnTo>
                    <a:pt x="914" y="1151"/>
                  </a:lnTo>
                  <a:lnTo>
                    <a:pt x="803" y="1278"/>
                  </a:lnTo>
                  <a:lnTo>
                    <a:pt x="699" y="1411"/>
                  </a:lnTo>
                  <a:lnTo>
                    <a:pt x="600" y="1548"/>
                  </a:lnTo>
                  <a:lnTo>
                    <a:pt x="509" y="1691"/>
                  </a:lnTo>
                  <a:lnTo>
                    <a:pt x="424" y="1838"/>
                  </a:lnTo>
                  <a:lnTo>
                    <a:pt x="347" y="1990"/>
                  </a:lnTo>
                  <a:lnTo>
                    <a:pt x="276" y="2145"/>
                  </a:lnTo>
                  <a:lnTo>
                    <a:pt x="213" y="2305"/>
                  </a:lnTo>
                  <a:lnTo>
                    <a:pt x="158" y="2468"/>
                  </a:lnTo>
                  <a:lnTo>
                    <a:pt x="110" y="2634"/>
                  </a:lnTo>
                  <a:lnTo>
                    <a:pt x="71" y="2805"/>
                  </a:lnTo>
                  <a:lnTo>
                    <a:pt x="40" y="2978"/>
                  </a:lnTo>
                  <a:lnTo>
                    <a:pt x="18" y="3153"/>
                  </a:lnTo>
                  <a:lnTo>
                    <a:pt x="4" y="3332"/>
                  </a:lnTo>
                  <a:lnTo>
                    <a:pt x="0" y="3513"/>
                  </a:lnTo>
                  <a:lnTo>
                    <a:pt x="4" y="3693"/>
                  </a:lnTo>
                  <a:lnTo>
                    <a:pt x="18" y="3872"/>
                  </a:lnTo>
                  <a:lnTo>
                    <a:pt x="40" y="4047"/>
                  </a:lnTo>
                  <a:lnTo>
                    <a:pt x="71" y="4220"/>
                  </a:lnTo>
                  <a:lnTo>
                    <a:pt x="110" y="4390"/>
                  </a:lnTo>
                  <a:lnTo>
                    <a:pt x="158" y="4556"/>
                  </a:lnTo>
                  <a:lnTo>
                    <a:pt x="213" y="4720"/>
                  </a:lnTo>
                  <a:lnTo>
                    <a:pt x="276" y="4880"/>
                  </a:lnTo>
                  <a:lnTo>
                    <a:pt x="347" y="5035"/>
                  </a:lnTo>
                  <a:lnTo>
                    <a:pt x="424" y="5187"/>
                  </a:lnTo>
                  <a:lnTo>
                    <a:pt x="509" y="5333"/>
                  </a:lnTo>
                  <a:lnTo>
                    <a:pt x="600" y="5476"/>
                  </a:lnTo>
                  <a:lnTo>
                    <a:pt x="699" y="5614"/>
                  </a:lnTo>
                  <a:lnTo>
                    <a:pt x="803" y="5747"/>
                  </a:lnTo>
                  <a:lnTo>
                    <a:pt x="914" y="5874"/>
                  </a:lnTo>
                  <a:lnTo>
                    <a:pt x="1031" y="5996"/>
                  </a:lnTo>
                  <a:lnTo>
                    <a:pt x="1153" y="6112"/>
                  </a:lnTo>
                  <a:lnTo>
                    <a:pt x="1280" y="6222"/>
                  </a:lnTo>
                  <a:lnTo>
                    <a:pt x="1414" y="6327"/>
                  </a:lnTo>
                  <a:lnTo>
                    <a:pt x="1552" y="6425"/>
                  </a:lnTo>
                  <a:lnTo>
                    <a:pt x="1695" y="6517"/>
                  </a:lnTo>
                  <a:lnTo>
                    <a:pt x="1842" y="6601"/>
                  </a:lnTo>
                  <a:lnTo>
                    <a:pt x="1993" y="6678"/>
                  </a:lnTo>
                  <a:lnTo>
                    <a:pt x="2149" y="6748"/>
                  </a:lnTo>
                  <a:lnTo>
                    <a:pt x="2309" y="6812"/>
                  </a:lnTo>
                  <a:lnTo>
                    <a:pt x="2473" y="6867"/>
                  </a:lnTo>
                  <a:lnTo>
                    <a:pt x="2640" y="6914"/>
                  </a:lnTo>
                  <a:lnTo>
                    <a:pt x="2810" y="6953"/>
                  </a:lnTo>
                  <a:lnTo>
                    <a:pt x="2984" y="6984"/>
                  </a:lnTo>
                  <a:lnTo>
                    <a:pt x="3160" y="7006"/>
                  </a:lnTo>
                  <a:lnTo>
                    <a:pt x="3338" y="7020"/>
                  </a:lnTo>
                  <a:lnTo>
                    <a:pt x="3520" y="7025"/>
                  </a:lnTo>
                  <a:lnTo>
                    <a:pt x="3702" y="7020"/>
                  </a:lnTo>
                  <a:lnTo>
                    <a:pt x="3880" y="7006"/>
                  </a:lnTo>
                  <a:lnTo>
                    <a:pt x="4056" y="6984"/>
                  </a:lnTo>
                  <a:lnTo>
                    <a:pt x="4230" y="6953"/>
                  </a:lnTo>
                  <a:lnTo>
                    <a:pt x="4400" y="6914"/>
                  </a:lnTo>
                  <a:lnTo>
                    <a:pt x="4567" y="6867"/>
                  </a:lnTo>
                  <a:lnTo>
                    <a:pt x="4731" y="6812"/>
                  </a:lnTo>
                  <a:lnTo>
                    <a:pt x="4891" y="6748"/>
                  </a:lnTo>
                  <a:lnTo>
                    <a:pt x="5047" y="6678"/>
                  </a:lnTo>
                  <a:lnTo>
                    <a:pt x="5197" y="6601"/>
                  </a:lnTo>
                  <a:lnTo>
                    <a:pt x="5345" y="6517"/>
                  </a:lnTo>
                  <a:lnTo>
                    <a:pt x="5488" y="6425"/>
                  </a:lnTo>
                  <a:lnTo>
                    <a:pt x="5626" y="6327"/>
                  </a:lnTo>
                  <a:lnTo>
                    <a:pt x="5759" y="6222"/>
                  </a:lnTo>
                  <a:lnTo>
                    <a:pt x="5886" y="6112"/>
                  </a:lnTo>
                  <a:lnTo>
                    <a:pt x="6009" y="5996"/>
                  </a:lnTo>
                  <a:lnTo>
                    <a:pt x="6126" y="5874"/>
                  </a:lnTo>
                  <a:lnTo>
                    <a:pt x="6237" y="5747"/>
                  </a:lnTo>
                  <a:lnTo>
                    <a:pt x="6341" y="5614"/>
                  </a:lnTo>
                  <a:lnTo>
                    <a:pt x="6439" y="5476"/>
                  </a:lnTo>
                  <a:lnTo>
                    <a:pt x="6531" y="5333"/>
                  </a:lnTo>
                  <a:lnTo>
                    <a:pt x="6616" y="5187"/>
                  </a:lnTo>
                  <a:lnTo>
                    <a:pt x="6693" y="5035"/>
                  </a:lnTo>
                  <a:lnTo>
                    <a:pt x="6764" y="4880"/>
                  </a:lnTo>
                  <a:lnTo>
                    <a:pt x="6827" y="4720"/>
                  </a:lnTo>
                  <a:lnTo>
                    <a:pt x="6882" y="4556"/>
                  </a:lnTo>
                  <a:lnTo>
                    <a:pt x="6930" y="4390"/>
                  </a:lnTo>
                  <a:lnTo>
                    <a:pt x="6969" y="4220"/>
                  </a:lnTo>
                  <a:lnTo>
                    <a:pt x="7000" y="4047"/>
                  </a:lnTo>
                  <a:lnTo>
                    <a:pt x="7022" y="3872"/>
                  </a:lnTo>
                  <a:lnTo>
                    <a:pt x="7036" y="3693"/>
                  </a:lnTo>
                  <a:lnTo>
                    <a:pt x="7040" y="3513"/>
                  </a:lnTo>
                  <a:lnTo>
                    <a:pt x="7036" y="3332"/>
                  </a:lnTo>
                  <a:lnTo>
                    <a:pt x="7022" y="3153"/>
                  </a:lnTo>
                  <a:lnTo>
                    <a:pt x="7000" y="2978"/>
                  </a:lnTo>
                  <a:lnTo>
                    <a:pt x="6969" y="2805"/>
                  </a:lnTo>
                  <a:lnTo>
                    <a:pt x="6930" y="2634"/>
                  </a:lnTo>
                  <a:lnTo>
                    <a:pt x="6882" y="2468"/>
                  </a:lnTo>
                  <a:lnTo>
                    <a:pt x="6827" y="2305"/>
                  </a:lnTo>
                  <a:lnTo>
                    <a:pt x="6764" y="2145"/>
                  </a:lnTo>
                  <a:lnTo>
                    <a:pt x="6693" y="1990"/>
                  </a:lnTo>
                  <a:lnTo>
                    <a:pt x="6616" y="1838"/>
                  </a:lnTo>
                  <a:lnTo>
                    <a:pt x="6531" y="1691"/>
                  </a:lnTo>
                  <a:lnTo>
                    <a:pt x="6439" y="1548"/>
                  </a:lnTo>
                  <a:lnTo>
                    <a:pt x="6341" y="1411"/>
                  </a:lnTo>
                  <a:lnTo>
                    <a:pt x="6237" y="1278"/>
                  </a:lnTo>
                  <a:lnTo>
                    <a:pt x="6126" y="1151"/>
                  </a:lnTo>
                  <a:lnTo>
                    <a:pt x="6009" y="1028"/>
                  </a:lnTo>
                  <a:lnTo>
                    <a:pt x="5886" y="912"/>
                  </a:lnTo>
                  <a:lnTo>
                    <a:pt x="5759" y="802"/>
                  </a:lnTo>
                  <a:lnTo>
                    <a:pt x="5626" y="697"/>
                  </a:lnTo>
                  <a:lnTo>
                    <a:pt x="5488" y="600"/>
                  </a:lnTo>
                  <a:lnTo>
                    <a:pt x="5345" y="508"/>
                  </a:lnTo>
                  <a:lnTo>
                    <a:pt x="5197" y="424"/>
                  </a:lnTo>
                  <a:lnTo>
                    <a:pt x="5047" y="346"/>
                  </a:lnTo>
                  <a:lnTo>
                    <a:pt x="4891" y="276"/>
                  </a:lnTo>
                  <a:lnTo>
                    <a:pt x="4731" y="213"/>
                  </a:lnTo>
                  <a:lnTo>
                    <a:pt x="4567" y="157"/>
                  </a:lnTo>
                  <a:lnTo>
                    <a:pt x="4400" y="110"/>
                  </a:lnTo>
                  <a:lnTo>
                    <a:pt x="4230" y="71"/>
                  </a:lnTo>
                  <a:lnTo>
                    <a:pt x="4056" y="40"/>
                  </a:lnTo>
                  <a:lnTo>
                    <a:pt x="3880" y="18"/>
                  </a:lnTo>
                  <a:lnTo>
                    <a:pt x="3702" y="5"/>
                  </a:lnTo>
                  <a:lnTo>
                    <a:pt x="35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49" name="Freeform 76"/>
            <p:cNvSpPr>
              <a:spLocks noEditPoints="1"/>
            </p:cNvSpPr>
            <p:nvPr/>
          </p:nvSpPr>
          <p:spPr bwMode="auto">
            <a:xfrm>
              <a:off x="4852988" y="2378076"/>
              <a:ext cx="173038" cy="171450"/>
            </a:xfrm>
            <a:custGeom>
              <a:avLst/>
              <a:gdLst>
                <a:gd name="T0" fmla="*/ 1708 w 4023"/>
                <a:gd name="T1" fmla="*/ 3482 h 4015"/>
                <a:gd name="T2" fmla="*/ 1358 w 4023"/>
                <a:gd name="T3" fmla="*/ 3364 h 4015"/>
                <a:gd name="T4" fmla="*/ 1052 w 4023"/>
                <a:gd name="T5" fmla="*/ 3169 h 4015"/>
                <a:gd name="T6" fmla="*/ 803 w 4023"/>
                <a:gd name="T7" fmla="*/ 2908 h 4015"/>
                <a:gd name="T8" fmla="*/ 621 w 4023"/>
                <a:gd name="T9" fmla="*/ 2593 h 4015"/>
                <a:gd name="T10" fmla="*/ 521 w 4023"/>
                <a:gd name="T11" fmla="*/ 2236 h 4015"/>
                <a:gd name="T12" fmla="*/ 511 w 4023"/>
                <a:gd name="T13" fmla="*/ 1853 h 4015"/>
                <a:gd name="T14" fmla="*/ 595 w 4023"/>
                <a:gd name="T15" fmla="*/ 1490 h 4015"/>
                <a:gd name="T16" fmla="*/ 761 w 4023"/>
                <a:gd name="T17" fmla="*/ 1165 h 4015"/>
                <a:gd name="T18" fmla="*/ 998 w 4023"/>
                <a:gd name="T19" fmla="*/ 893 h 4015"/>
                <a:gd name="T20" fmla="*/ 1293 w 4023"/>
                <a:gd name="T21" fmla="*/ 684 h 4015"/>
                <a:gd name="T22" fmla="*/ 1635 w 4023"/>
                <a:gd name="T23" fmla="*/ 549 h 4015"/>
                <a:gd name="T24" fmla="*/ 2012 w 4023"/>
                <a:gd name="T25" fmla="*/ 502 h 4015"/>
                <a:gd name="T26" fmla="*/ 2389 w 4023"/>
                <a:gd name="T27" fmla="*/ 549 h 4015"/>
                <a:gd name="T28" fmla="*/ 2731 w 4023"/>
                <a:gd name="T29" fmla="*/ 684 h 4015"/>
                <a:gd name="T30" fmla="*/ 3026 w 4023"/>
                <a:gd name="T31" fmla="*/ 893 h 4015"/>
                <a:gd name="T32" fmla="*/ 3263 w 4023"/>
                <a:gd name="T33" fmla="*/ 1165 h 4015"/>
                <a:gd name="T34" fmla="*/ 3429 w 4023"/>
                <a:gd name="T35" fmla="*/ 1490 h 4015"/>
                <a:gd name="T36" fmla="*/ 3513 w 4023"/>
                <a:gd name="T37" fmla="*/ 1853 h 4015"/>
                <a:gd name="T38" fmla="*/ 3503 w 4023"/>
                <a:gd name="T39" fmla="*/ 2236 h 4015"/>
                <a:gd name="T40" fmla="*/ 3402 w 4023"/>
                <a:gd name="T41" fmla="*/ 2593 h 4015"/>
                <a:gd name="T42" fmla="*/ 3221 w 4023"/>
                <a:gd name="T43" fmla="*/ 2908 h 4015"/>
                <a:gd name="T44" fmla="*/ 2971 w 4023"/>
                <a:gd name="T45" fmla="*/ 3169 h 4015"/>
                <a:gd name="T46" fmla="*/ 2665 w 4023"/>
                <a:gd name="T47" fmla="*/ 3364 h 4015"/>
                <a:gd name="T48" fmla="*/ 2316 w 4023"/>
                <a:gd name="T49" fmla="*/ 3482 h 4015"/>
                <a:gd name="T50" fmla="*/ 2012 w 4023"/>
                <a:gd name="T51" fmla="*/ 0 h 4015"/>
                <a:gd name="T52" fmla="*/ 1509 w 4023"/>
                <a:gd name="T53" fmla="*/ 63 h 4015"/>
                <a:gd name="T54" fmla="*/ 1053 w 4023"/>
                <a:gd name="T55" fmla="*/ 242 h 4015"/>
                <a:gd name="T56" fmla="*/ 659 w 4023"/>
                <a:gd name="T57" fmla="*/ 521 h 4015"/>
                <a:gd name="T58" fmla="*/ 344 w 4023"/>
                <a:gd name="T59" fmla="*/ 884 h 4015"/>
                <a:gd name="T60" fmla="*/ 122 w 4023"/>
                <a:gd name="T61" fmla="*/ 1317 h 4015"/>
                <a:gd name="T62" fmla="*/ 11 w 4023"/>
                <a:gd name="T63" fmla="*/ 1802 h 4015"/>
                <a:gd name="T64" fmla="*/ 23 w 4023"/>
                <a:gd name="T65" fmla="*/ 2313 h 4015"/>
                <a:gd name="T66" fmla="*/ 159 w 4023"/>
                <a:gd name="T67" fmla="*/ 2788 h 4015"/>
                <a:gd name="T68" fmla="*/ 399 w 4023"/>
                <a:gd name="T69" fmla="*/ 3209 h 4015"/>
                <a:gd name="T70" fmla="*/ 732 w 4023"/>
                <a:gd name="T71" fmla="*/ 3556 h 4015"/>
                <a:gd name="T72" fmla="*/ 1139 w 4023"/>
                <a:gd name="T73" fmla="*/ 3817 h 4015"/>
                <a:gd name="T74" fmla="*/ 1606 w 4023"/>
                <a:gd name="T75" fmla="*/ 3974 h 4015"/>
                <a:gd name="T76" fmla="*/ 2115 w 4023"/>
                <a:gd name="T77" fmla="*/ 4012 h 4015"/>
                <a:gd name="T78" fmla="*/ 2610 w 4023"/>
                <a:gd name="T79" fmla="*/ 3925 h 4015"/>
                <a:gd name="T80" fmla="*/ 3055 w 4023"/>
                <a:gd name="T81" fmla="*/ 3724 h 4015"/>
                <a:gd name="T82" fmla="*/ 3435 w 4023"/>
                <a:gd name="T83" fmla="*/ 3427 h 4015"/>
                <a:gd name="T84" fmla="*/ 3733 w 4023"/>
                <a:gd name="T85" fmla="*/ 3048 h 4015"/>
                <a:gd name="T86" fmla="*/ 3933 w 4023"/>
                <a:gd name="T87" fmla="*/ 2605 h 4015"/>
                <a:gd name="T88" fmla="*/ 4021 w 4023"/>
                <a:gd name="T89" fmla="*/ 2111 h 4015"/>
                <a:gd name="T90" fmla="*/ 3983 w 4023"/>
                <a:gd name="T91" fmla="*/ 1603 h 4015"/>
                <a:gd name="T92" fmla="*/ 3825 w 4023"/>
                <a:gd name="T93" fmla="*/ 1137 h 4015"/>
                <a:gd name="T94" fmla="*/ 3565 w 4023"/>
                <a:gd name="T95" fmla="*/ 731 h 4015"/>
                <a:gd name="T96" fmla="*/ 3216 w 4023"/>
                <a:gd name="T97" fmla="*/ 399 h 4015"/>
                <a:gd name="T98" fmla="*/ 2795 w 4023"/>
                <a:gd name="T99" fmla="*/ 158 h 4015"/>
                <a:gd name="T100" fmla="*/ 2318 w 4023"/>
                <a:gd name="T101" fmla="*/ 23 h 4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23" h="4015">
                  <a:moveTo>
                    <a:pt x="2012" y="3513"/>
                  </a:moveTo>
                  <a:lnTo>
                    <a:pt x="1934" y="3511"/>
                  </a:lnTo>
                  <a:lnTo>
                    <a:pt x="1858" y="3505"/>
                  </a:lnTo>
                  <a:lnTo>
                    <a:pt x="1782" y="3495"/>
                  </a:lnTo>
                  <a:lnTo>
                    <a:pt x="1708" y="3482"/>
                  </a:lnTo>
                  <a:lnTo>
                    <a:pt x="1635" y="3465"/>
                  </a:lnTo>
                  <a:lnTo>
                    <a:pt x="1564" y="3445"/>
                  </a:lnTo>
                  <a:lnTo>
                    <a:pt x="1493" y="3422"/>
                  </a:lnTo>
                  <a:lnTo>
                    <a:pt x="1425" y="3395"/>
                  </a:lnTo>
                  <a:lnTo>
                    <a:pt x="1358" y="3364"/>
                  </a:lnTo>
                  <a:lnTo>
                    <a:pt x="1293" y="3331"/>
                  </a:lnTo>
                  <a:lnTo>
                    <a:pt x="1230" y="3294"/>
                  </a:lnTo>
                  <a:lnTo>
                    <a:pt x="1169" y="3255"/>
                  </a:lnTo>
                  <a:lnTo>
                    <a:pt x="1109" y="3213"/>
                  </a:lnTo>
                  <a:lnTo>
                    <a:pt x="1052" y="3169"/>
                  </a:lnTo>
                  <a:lnTo>
                    <a:pt x="998" y="3122"/>
                  </a:lnTo>
                  <a:lnTo>
                    <a:pt x="945" y="3071"/>
                  </a:lnTo>
                  <a:lnTo>
                    <a:pt x="895" y="3019"/>
                  </a:lnTo>
                  <a:lnTo>
                    <a:pt x="848" y="2965"/>
                  </a:lnTo>
                  <a:lnTo>
                    <a:pt x="803" y="2908"/>
                  </a:lnTo>
                  <a:lnTo>
                    <a:pt x="761" y="2849"/>
                  </a:lnTo>
                  <a:lnTo>
                    <a:pt x="722" y="2787"/>
                  </a:lnTo>
                  <a:lnTo>
                    <a:pt x="686" y="2725"/>
                  </a:lnTo>
                  <a:lnTo>
                    <a:pt x="651" y="2660"/>
                  </a:lnTo>
                  <a:lnTo>
                    <a:pt x="621" y="2593"/>
                  </a:lnTo>
                  <a:lnTo>
                    <a:pt x="595" y="2524"/>
                  </a:lnTo>
                  <a:lnTo>
                    <a:pt x="571" y="2455"/>
                  </a:lnTo>
                  <a:lnTo>
                    <a:pt x="551" y="2383"/>
                  </a:lnTo>
                  <a:lnTo>
                    <a:pt x="534" y="2311"/>
                  </a:lnTo>
                  <a:lnTo>
                    <a:pt x="521" y="2236"/>
                  </a:lnTo>
                  <a:lnTo>
                    <a:pt x="511" y="2161"/>
                  </a:lnTo>
                  <a:lnTo>
                    <a:pt x="505" y="2085"/>
                  </a:lnTo>
                  <a:lnTo>
                    <a:pt x="504" y="2008"/>
                  </a:lnTo>
                  <a:lnTo>
                    <a:pt x="505" y="1930"/>
                  </a:lnTo>
                  <a:lnTo>
                    <a:pt x="511" y="1853"/>
                  </a:lnTo>
                  <a:lnTo>
                    <a:pt x="521" y="1778"/>
                  </a:lnTo>
                  <a:lnTo>
                    <a:pt x="534" y="1704"/>
                  </a:lnTo>
                  <a:lnTo>
                    <a:pt x="551" y="1631"/>
                  </a:lnTo>
                  <a:lnTo>
                    <a:pt x="571" y="1560"/>
                  </a:lnTo>
                  <a:lnTo>
                    <a:pt x="595" y="1490"/>
                  </a:lnTo>
                  <a:lnTo>
                    <a:pt x="621" y="1421"/>
                  </a:lnTo>
                  <a:lnTo>
                    <a:pt x="651" y="1355"/>
                  </a:lnTo>
                  <a:lnTo>
                    <a:pt x="686" y="1290"/>
                  </a:lnTo>
                  <a:lnTo>
                    <a:pt x="722" y="1227"/>
                  </a:lnTo>
                  <a:lnTo>
                    <a:pt x="761" y="1165"/>
                  </a:lnTo>
                  <a:lnTo>
                    <a:pt x="803" y="1107"/>
                  </a:lnTo>
                  <a:lnTo>
                    <a:pt x="848" y="1050"/>
                  </a:lnTo>
                  <a:lnTo>
                    <a:pt x="895" y="995"/>
                  </a:lnTo>
                  <a:lnTo>
                    <a:pt x="945" y="943"/>
                  </a:lnTo>
                  <a:lnTo>
                    <a:pt x="998" y="893"/>
                  </a:lnTo>
                  <a:lnTo>
                    <a:pt x="1052" y="845"/>
                  </a:lnTo>
                  <a:lnTo>
                    <a:pt x="1109" y="801"/>
                  </a:lnTo>
                  <a:lnTo>
                    <a:pt x="1169" y="759"/>
                  </a:lnTo>
                  <a:lnTo>
                    <a:pt x="1230" y="720"/>
                  </a:lnTo>
                  <a:lnTo>
                    <a:pt x="1293" y="684"/>
                  </a:lnTo>
                  <a:lnTo>
                    <a:pt x="1358" y="651"/>
                  </a:lnTo>
                  <a:lnTo>
                    <a:pt x="1425" y="620"/>
                  </a:lnTo>
                  <a:lnTo>
                    <a:pt x="1493" y="593"/>
                  </a:lnTo>
                  <a:lnTo>
                    <a:pt x="1564" y="569"/>
                  </a:lnTo>
                  <a:lnTo>
                    <a:pt x="1635" y="549"/>
                  </a:lnTo>
                  <a:lnTo>
                    <a:pt x="1708" y="532"/>
                  </a:lnTo>
                  <a:lnTo>
                    <a:pt x="1782" y="519"/>
                  </a:lnTo>
                  <a:lnTo>
                    <a:pt x="1858" y="510"/>
                  </a:lnTo>
                  <a:lnTo>
                    <a:pt x="1934" y="504"/>
                  </a:lnTo>
                  <a:lnTo>
                    <a:pt x="2012" y="502"/>
                  </a:lnTo>
                  <a:lnTo>
                    <a:pt x="2090" y="504"/>
                  </a:lnTo>
                  <a:lnTo>
                    <a:pt x="2166" y="510"/>
                  </a:lnTo>
                  <a:lnTo>
                    <a:pt x="2242" y="519"/>
                  </a:lnTo>
                  <a:lnTo>
                    <a:pt x="2316" y="532"/>
                  </a:lnTo>
                  <a:lnTo>
                    <a:pt x="2389" y="549"/>
                  </a:lnTo>
                  <a:lnTo>
                    <a:pt x="2460" y="569"/>
                  </a:lnTo>
                  <a:lnTo>
                    <a:pt x="2531" y="593"/>
                  </a:lnTo>
                  <a:lnTo>
                    <a:pt x="2599" y="620"/>
                  </a:lnTo>
                  <a:lnTo>
                    <a:pt x="2665" y="651"/>
                  </a:lnTo>
                  <a:lnTo>
                    <a:pt x="2731" y="684"/>
                  </a:lnTo>
                  <a:lnTo>
                    <a:pt x="2794" y="720"/>
                  </a:lnTo>
                  <a:lnTo>
                    <a:pt x="2855" y="759"/>
                  </a:lnTo>
                  <a:lnTo>
                    <a:pt x="2915" y="801"/>
                  </a:lnTo>
                  <a:lnTo>
                    <a:pt x="2971" y="845"/>
                  </a:lnTo>
                  <a:lnTo>
                    <a:pt x="3026" y="893"/>
                  </a:lnTo>
                  <a:lnTo>
                    <a:pt x="3079" y="943"/>
                  </a:lnTo>
                  <a:lnTo>
                    <a:pt x="3129" y="995"/>
                  </a:lnTo>
                  <a:lnTo>
                    <a:pt x="3176" y="1050"/>
                  </a:lnTo>
                  <a:lnTo>
                    <a:pt x="3221" y="1107"/>
                  </a:lnTo>
                  <a:lnTo>
                    <a:pt x="3263" y="1165"/>
                  </a:lnTo>
                  <a:lnTo>
                    <a:pt x="3302" y="1227"/>
                  </a:lnTo>
                  <a:lnTo>
                    <a:pt x="3338" y="1290"/>
                  </a:lnTo>
                  <a:lnTo>
                    <a:pt x="3372" y="1355"/>
                  </a:lnTo>
                  <a:lnTo>
                    <a:pt x="3402" y="1421"/>
                  </a:lnTo>
                  <a:lnTo>
                    <a:pt x="3429" y="1490"/>
                  </a:lnTo>
                  <a:lnTo>
                    <a:pt x="3453" y="1560"/>
                  </a:lnTo>
                  <a:lnTo>
                    <a:pt x="3473" y="1631"/>
                  </a:lnTo>
                  <a:lnTo>
                    <a:pt x="3490" y="1704"/>
                  </a:lnTo>
                  <a:lnTo>
                    <a:pt x="3503" y="1778"/>
                  </a:lnTo>
                  <a:lnTo>
                    <a:pt x="3513" y="1853"/>
                  </a:lnTo>
                  <a:lnTo>
                    <a:pt x="3518" y="1930"/>
                  </a:lnTo>
                  <a:lnTo>
                    <a:pt x="3520" y="2008"/>
                  </a:lnTo>
                  <a:lnTo>
                    <a:pt x="3518" y="2085"/>
                  </a:lnTo>
                  <a:lnTo>
                    <a:pt x="3513" y="2161"/>
                  </a:lnTo>
                  <a:lnTo>
                    <a:pt x="3503" y="2236"/>
                  </a:lnTo>
                  <a:lnTo>
                    <a:pt x="3490" y="2311"/>
                  </a:lnTo>
                  <a:lnTo>
                    <a:pt x="3473" y="2383"/>
                  </a:lnTo>
                  <a:lnTo>
                    <a:pt x="3453" y="2455"/>
                  </a:lnTo>
                  <a:lnTo>
                    <a:pt x="3429" y="2524"/>
                  </a:lnTo>
                  <a:lnTo>
                    <a:pt x="3402" y="2593"/>
                  </a:lnTo>
                  <a:lnTo>
                    <a:pt x="3372" y="2660"/>
                  </a:lnTo>
                  <a:lnTo>
                    <a:pt x="3338" y="2725"/>
                  </a:lnTo>
                  <a:lnTo>
                    <a:pt x="3302" y="2787"/>
                  </a:lnTo>
                  <a:lnTo>
                    <a:pt x="3263" y="2849"/>
                  </a:lnTo>
                  <a:lnTo>
                    <a:pt x="3221" y="2908"/>
                  </a:lnTo>
                  <a:lnTo>
                    <a:pt x="3176" y="2965"/>
                  </a:lnTo>
                  <a:lnTo>
                    <a:pt x="3129" y="3019"/>
                  </a:lnTo>
                  <a:lnTo>
                    <a:pt x="3079" y="3071"/>
                  </a:lnTo>
                  <a:lnTo>
                    <a:pt x="3026" y="3122"/>
                  </a:lnTo>
                  <a:lnTo>
                    <a:pt x="2971" y="3169"/>
                  </a:lnTo>
                  <a:lnTo>
                    <a:pt x="2915" y="3213"/>
                  </a:lnTo>
                  <a:lnTo>
                    <a:pt x="2855" y="3255"/>
                  </a:lnTo>
                  <a:lnTo>
                    <a:pt x="2794" y="3294"/>
                  </a:lnTo>
                  <a:lnTo>
                    <a:pt x="2731" y="3331"/>
                  </a:lnTo>
                  <a:lnTo>
                    <a:pt x="2665" y="3364"/>
                  </a:lnTo>
                  <a:lnTo>
                    <a:pt x="2599" y="3395"/>
                  </a:lnTo>
                  <a:lnTo>
                    <a:pt x="2531" y="3422"/>
                  </a:lnTo>
                  <a:lnTo>
                    <a:pt x="2460" y="3445"/>
                  </a:lnTo>
                  <a:lnTo>
                    <a:pt x="2389" y="3465"/>
                  </a:lnTo>
                  <a:lnTo>
                    <a:pt x="2316" y="3482"/>
                  </a:lnTo>
                  <a:lnTo>
                    <a:pt x="2242" y="3495"/>
                  </a:lnTo>
                  <a:lnTo>
                    <a:pt x="2166" y="3505"/>
                  </a:lnTo>
                  <a:lnTo>
                    <a:pt x="2090" y="3511"/>
                  </a:lnTo>
                  <a:lnTo>
                    <a:pt x="2012" y="3513"/>
                  </a:lnTo>
                  <a:close/>
                  <a:moveTo>
                    <a:pt x="2012" y="0"/>
                  </a:moveTo>
                  <a:lnTo>
                    <a:pt x="1908" y="3"/>
                  </a:lnTo>
                  <a:lnTo>
                    <a:pt x="1806" y="10"/>
                  </a:lnTo>
                  <a:lnTo>
                    <a:pt x="1706" y="23"/>
                  </a:lnTo>
                  <a:lnTo>
                    <a:pt x="1606" y="41"/>
                  </a:lnTo>
                  <a:lnTo>
                    <a:pt x="1509" y="63"/>
                  </a:lnTo>
                  <a:lnTo>
                    <a:pt x="1413" y="90"/>
                  </a:lnTo>
                  <a:lnTo>
                    <a:pt x="1319" y="122"/>
                  </a:lnTo>
                  <a:lnTo>
                    <a:pt x="1229" y="158"/>
                  </a:lnTo>
                  <a:lnTo>
                    <a:pt x="1139" y="198"/>
                  </a:lnTo>
                  <a:lnTo>
                    <a:pt x="1053" y="242"/>
                  </a:lnTo>
                  <a:lnTo>
                    <a:pt x="968" y="290"/>
                  </a:lnTo>
                  <a:lnTo>
                    <a:pt x="887" y="342"/>
                  </a:lnTo>
                  <a:lnTo>
                    <a:pt x="807" y="399"/>
                  </a:lnTo>
                  <a:lnTo>
                    <a:pt x="732" y="458"/>
                  </a:lnTo>
                  <a:lnTo>
                    <a:pt x="659" y="521"/>
                  </a:lnTo>
                  <a:lnTo>
                    <a:pt x="589" y="587"/>
                  </a:lnTo>
                  <a:lnTo>
                    <a:pt x="523" y="658"/>
                  </a:lnTo>
                  <a:lnTo>
                    <a:pt x="459" y="731"/>
                  </a:lnTo>
                  <a:lnTo>
                    <a:pt x="399" y="806"/>
                  </a:lnTo>
                  <a:lnTo>
                    <a:pt x="344" y="884"/>
                  </a:lnTo>
                  <a:lnTo>
                    <a:pt x="291" y="967"/>
                  </a:lnTo>
                  <a:lnTo>
                    <a:pt x="243" y="1050"/>
                  </a:lnTo>
                  <a:lnTo>
                    <a:pt x="198" y="1137"/>
                  </a:lnTo>
                  <a:lnTo>
                    <a:pt x="159" y="1226"/>
                  </a:lnTo>
                  <a:lnTo>
                    <a:pt x="122" y="1317"/>
                  </a:lnTo>
                  <a:lnTo>
                    <a:pt x="90" y="1410"/>
                  </a:lnTo>
                  <a:lnTo>
                    <a:pt x="63" y="1506"/>
                  </a:lnTo>
                  <a:lnTo>
                    <a:pt x="41" y="1603"/>
                  </a:lnTo>
                  <a:lnTo>
                    <a:pt x="23" y="1701"/>
                  </a:lnTo>
                  <a:lnTo>
                    <a:pt x="11" y="1802"/>
                  </a:lnTo>
                  <a:lnTo>
                    <a:pt x="3" y="1904"/>
                  </a:lnTo>
                  <a:lnTo>
                    <a:pt x="0" y="2008"/>
                  </a:lnTo>
                  <a:lnTo>
                    <a:pt x="3" y="2111"/>
                  </a:lnTo>
                  <a:lnTo>
                    <a:pt x="11" y="2212"/>
                  </a:lnTo>
                  <a:lnTo>
                    <a:pt x="23" y="2313"/>
                  </a:lnTo>
                  <a:lnTo>
                    <a:pt x="41" y="2412"/>
                  </a:lnTo>
                  <a:lnTo>
                    <a:pt x="63" y="2509"/>
                  </a:lnTo>
                  <a:lnTo>
                    <a:pt x="90" y="2605"/>
                  </a:lnTo>
                  <a:lnTo>
                    <a:pt x="122" y="2698"/>
                  </a:lnTo>
                  <a:lnTo>
                    <a:pt x="159" y="2788"/>
                  </a:lnTo>
                  <a:lnTo>
                    <a:pt x="198" y="2878"/>
                  </a:lnTo>
                  <a:lnTo>
                    <a:pt x="243" y="2964"/>
                  </a:lnTo>
                  <a:lnTo>
                    <a:pt x="291" y="3048"/>
                  </a:lnTo>
                  <a:lnTo>
                    <a:pt x="344" y="3130"/>
                  </a:lnTo>
                  <a:lnTo>
                    <a:pt x="399" y="3209"/>
                  </a:lnTo>
                  <a:lnTo>
                    <a:pt x="459" y="3284"/>
                  </a:lnTo>
                  <a:lnTo>
                    <a:pt x="523" y="3357"/>
                  </a:lnTo>
                  <a:lnTo>
                    <a:pt x="589" y="3427"/>
                  </a:lnTo>
                  <a:lnTo>
                    <a:pt x="659" y="3493"/>
                  </a:lnTo>
                  <a:lnTo>
                    <a:pt x="732" y="3556"/>
                  </a:lnTo>
                  <a:lnTo>
                    <a:pt x="807" y="3616"/>
                  </a:lnTo>
                  <a:lnTo>
                    <a:pt x="887" y="3672"/>
                  </a:lnTo>
                  <a:lnTo>
                    <a:pt x="968" y="3724"/>
                  </a:lnTo>
                  <a:lnTo>
                    <a:pt x="1053" y="3772"/>
                  </a:lnTo>
                  <a:lnTo>
                    <a:pt x="1139" y="3817"/>
                  </a:lnTo>
                  <a:lnTo>
                    <a:pt x="1229" y="3857"/>
                  </a:lnTo>
                  <a:lnTo>
                    <a:pt x="1319" y="3892"/>
                  </a:lnTo>
                  <a:lnTo>
                    <a:pt x="1413" y="3925"/>
                  </a:lnTo>
                  <a:lnTo>
                    <a:pt x="1509" y="3952"/>
                  </a:lnTo>
                  <a:lnTo>
                    <a:pt x="1606" y="3974"/>
                  </a:lnTo>
                  <a:lnTo>
                    <a:pt x="1706" y="3992"/>
                  </a:lnTo>
                  <a:lnTo>
                    <a:pt x="1806" y="4004"/>
                  </a:lnTo>
                  <a:lnTo>
                    <a:pt x="1908" y="4012"/>
                  </a:lnTo>
                  <a:lnTo>
                    <a:pt x="2012" y="4015"/>
                  </a:lnTo>
                  <a:lnTo>
                    <a:pt x="2115" y="4012"/>
                  </a:lnTo>
                  <a:lnTo>
                    <a:pt x="2218" y="4004"/>
                  </a:lnTo>
                  <a:lnTo>
                    <a:pt x="2318" y="3992"/>
                  </a:lnTo>
                  <a:lnTo>
                    <a:pt x="2417" y="3974"/>
                  </a:lnTo>
                  <a:lnTo>
                    <a:pt x="2514" y="3952"/>
                  </a:lnTo>
                  <a:lnTo>
                    <a:pt x="2610" y="3925"/>
                  </a:lnTo>
                  <a:lnTo>
                    <a:pt x="2704" y="3892"/>
                  </a:lnTo>
                  <a:lnTo>
                    <a:pt x="2795" y="3857"/>
                  </a:lnTo>
                  <a:lnTo>
                    <a:pt x="2884" y="3817"/>
                  </a:lnTo>
                  <a:lnTo>
                    <a:pt x="2971" y="3772"/>
                  </a:lnTo>
                  <a:lnTo>
                    <a:pt x="3055" y="3724"/>
                  </a:lnTo>
                  <a:lnTo>
                    <a:pt x="3137" y="3672"/>
                  </a:lnTo>
                  <a:lnTo>
                    <a:pt x="3216" y="3616"/>
                  </a:lnTo>
                  <a:lnTo>
                    <a:pt x="3292" y="3556"/>
                  </a:lnTo>
                  <a:lnTo>
                    <a:pt x="3364" y="3493"/>
                  </a:lnTo>
                  <a:lnTo>
                    <a:pt x="3435" y="3427"/>
                  </a:lnTo>
                  <a:lnTo>
                    <a:pt x="3501" y="3357"/>
                  </a:lnTo>
                  <a:lnTo>
                    <a:pt x="3565" y="3284"/>
                  </a:lnTo>
                  <a:lnTo>
                    <a:pt x="3624" y="3209"/>
                  </a:lnTo>
                  <a:lnTo>
                    <a:pt x="3680" y="3130"/>
                  </a:lnTo>
                  <a:lnTo>
                    <a:pt x="3733" y="3048"/>
                  </a:lnTo>
                  <a:lnTo>
                    <a:pt x="3781" y="2964"/>
                  </a:lnTo>
                  <a:lnTo>
                    <a:pt x="3825" y="2878"/>
                  </a:lnTo>
                  <a:lnTo>
                    <a:pt x="3865" y="2788"/>
                  </a:lnTo>
                  <a:lnTo>
                    <a:pt x="3902" y="2698"/>
                  </a:lnTo>
                  <a:lnTo>
                    <a:pt x="3933" y="2605"/>
                  </a:lnTo>
                  <a:lnTo>
                    <a:pt x="3960" y="2509"/>
                  </a:lnTo>
                  <a:lnTo>
                    <a:pt x="3983" y="2412"/>
                  </a:lnTo>
                  <a:lnTo>
                    <a:pt x="4000" y="2313"/>
                  </a:lnTo>
                  <a:lnTo>
                    <a:pt x="4013" y="2212"/>
                  </a:lnTo>
                  <a:lnTo>
                    <a:pt x="4021" y="2111"/>
                  </a:lnTo>
                  <a:lnTo>
                    <a:pt x="4023" y="2008"/>
                  </a:lnTo>
                  <a:lnTo>
                    <a:pt x="4021" y="1904"/>
                  </a:lnTo>
                  <a:lnTo>
                    <a:pt x="4013" y="1802"/>
                  </a:lnTo>
                  <a:lnTo>
                    <a:pt x="4000" y="1701"/>
                  </a:lnTo>
                  <a:lnTo>
                    <a:pt x="3983" y="1603"/>
                  </a:lnTo>
                  <a:lnTo>
                    <a:pt x="3960" y="1506"/>
                  </a:lnTo>
                  <a:lnTo>
                    <a:pt x="3933" y="1410"/>
                  </a:lnTo>
                  <a:lnTo>
                    <a:pt x="3902" y="1317"/>
                  </a:lnTo>
                  <a:lnTo>
                    <a:pt x="3865" y="1226"/>
                  </a:lnTo>
                  <a:lnTo>
                    <a:pt x="3825" y="1137"/>
                  </a:lnTo>
                  <a:lnTo>
                    <a:pt x="3781" y="1050"/>
                  </a:lnTo>
                  <a:lnTo>
                    <a:pt x="3733" y="967"/>
                  </a:lnTo>
                  <a:lnTo>
                    <a:pt x="3680" y="884"/>
                  </a:lnTo>
                  <a:lnTo>
                    <a:pt x="3624" y="806"/>
                  </a:lnTo>
                  <a:lnTo>
                    <a:pt x="3565" y="731"/>
                  </a:lnTo>
                  <a:lnTo>
                    <a:pt x="3501" y="658"/>
                  </a:lnTo>
                  <a:lnTo>
                    <a:pt x="3435" y="587"/>
                  </a:lnTo>
                  <a:lnTo>
                    <a:pt x="3364" y="521"/>
                  </a:lnTo>
                  <a:lnTo>
                    <a:pt x="3292" y="458"/>
                  </a:lnTo>
                  <a:lnTo>
                    <a:pt x="3216" y="399"/>
                  </a:lnTo>
                  <a:lnTo>
                    <a:pt x="3137" y="342"/>
                  </a:lnTo>
                  <a:lnTo>
                    <a:pt x="3055" y="290"/>
                  </a:lnTo>
                  <a:lnTo>
                    <a:pt x="2971" y="242"/>
                  </a:lnTo>
                  <a:lnTo>
                    <a:pt x="2884" y="198"/>
                  </a:lnTo>
                  <a:lnTo>
                    <a:pt x="2795" y="158"/>
                  </a:lnTo>
                  <a:lnTo>
                    <a:pt x="2704" y="122"/>
                  </a:lnTo>
                  <a:lnTo>
                    <a:pt x="2610" y="90"/>
                  </a:lnTo>
                  <a:lnTo>
                    <a:pt x="2514" y="63"/>
                  </a:lnTo>
                  <a:lnTo>
                    <a:pt x="2417" y="41"/>
                  </a:lnTo>
                  <a:lnTo>
                    <a:pt x="2318" y="23"/>
                  </a:lnTo>
                  <a:lnTo>
                    <a:pt x="2218" y="10"/>
                  </a:lnTo>
                  <a:lnTo>
                    <a:pt x="2115" y="3"/>
                  </a:lnTo>
                  <a:lnTo>
                    <a:pt x="20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grpSp>
        <p:nvGrpSpPr>
          <p:cNvPr id="50" name="Group 25"/>
          <p:cNvGrpSpPr/>
          <p:nvPr/>
        </p:nvGrpSpPr>
        <p:grpSpPr>
          <a:xfrm>
            <a:off x="7160769" y="4595012"/>
            <a:ext cx="345331" cy="345331"/>
            <a:chOff x="2005013" y="1077913"/>
            <a:chExt cx="688975" cy="688975"/>
          </a:xfrm>
          <a:solidFill>
            <a:schemeClr val="bg1"/>
          </a:solidFill>
        </p:grpSpPr>
        <p:sp>
          <p:nvSpPr>
            <p:cNvPr id="51" name="Freeform 5"/>
            <p:cNvSpPr>
              <a:spLocks noEditPoints="1"/>
            </p:cNvSpPr>
            <p:nvPr/>
          </p:nvSpPr>
          <p:spPr bwMode="auto">
            <a:xfrm>
              <a:off x="2005013" y="1077913"/>
              <a:ext cx="688975" cy="688975"/>
            </a:xfrm>
            <a:custGeom>
              <a:avLst/>
              <a:gdLst>
                <a:gd name="T0" fmla="*/ 8083 w 16058"/>
                <a:gd name="T1" fmla="*/ 10645 h 16058"/>
                <a:gd name="T2" fmla="*/ 6322 w 16058"/>
                <a:gd name="T3" fmla="*/ 9396 h 16058"/>
                <a:gd name="T4" fmla="*/ 5244 w 16058"/>
                <a:gd name="T5" fmla="*/ 7514 h 16058"/>
                <a:gd name="T6" fmla="*/ 5076 w 16058"/>
                <a:gd name="T7" fmla="*/ 5258 h 16058"/>
                <a:gd name="T8" fmla="*/ 5875 w 16058"/>
                <a:gd name="T9" fmla="*/ 3217 h 16058"/>
                <a:gd name="T10" fmla="*/ 7435 w 16058"/>
                <a:gd name="T11" fmla="*/ 1730 h 16058"/>
                <a:gd name="T12" fmla="*/ 9523 w 16058"/>
                <a:gd name="T13" fmla="*/ 1030 h 16058"/>
                <a:gd name="T14" fmla="*/ 11761 w 16058"/>
                <a:gd name="T15" fmla="*/ 1308 h 16058"/>
                <a:gd name="T16" fmla="*/ 13584 w 16058"/>
                <a:gd name="T17" fmla="*/ 2474 h 16058"/>
                <a:gd name="T18" fmla="*/ 14750 w 16058"/>
                <a:gd name="T19" fmla="*/ 4297 h 16058"/>
                <a:gd name="T20" fmla="*/ 15028 w 16058"/>
                <a:gd name="T21" fmla="*/ 6535 h 16058"/>
                <a:gd name="T22" fmla="*/ 14328 w 16058"/>
                <a:gd name="T23" fmla="*/ 8624 h 16058"/>
                <a:gd name="T24" fmla="*/ 12841 w 16058"/>
                <a:gd name="T25" fmla="*/ 10183 h 16058"/>
                <a:gd name="T26" fmla="*/ 10800 w 16058"/>
                <a:gd name="T27" fmla="*/ 10982 h 16058"/>
                <a:gd name="T28" fmla="*/ 2326 w 16058"/>
                <a:gd name="T29" fmla="*/ 14973 h 16058"/>
                <a:gd name="T30" fmla="*/ 2162 w 16058"/>
                <a:gd name="T31" fmla="*/ 15080 h 16058"/>
                <a:gd name="T32" fmla="*/ 1975 w 16058"/>
                <a:gd name="T33" fmla="*/ 15148 h 16058"/>
                <a:gd name="T34" fmla="*/ 1771 w 16058"/>
                <a:gd name="T35" fmla="*/ 15172 h 16058"/>
                <a:gd name="T36" fmla="*/ 1387 w 16058"/>
                <a:gd name="T37" fmla="*/ 15084 h 16058"/>
                <a:gd name="T38" fmla="*/ 1088 w 16058"/>
                <a:gd name="T39" fmla="*/ 14850 h 16058"/>
                <a:gd name="T40" fmla="*/ 913 w 16058"/>
                <a:gd name="T41" fmla="*/ 14508 h 16058"/>
                <a:gd name="T42" fmla="*/ 890 w 16058"/>
                <a:gd name="T43" fmla="*/ 14194 h 16058"/>
                <a:gd name="T44" fmla="*/ 935 w 16058"/>
                <a:gd name="T45" fmla="*/ 13998 h 16058"/>
                <a:gd name="T46" fmla="*/ 1021 w 16058"/>
                <a:gd name="T47" fmla="*/ 13820 h 16058"/>
                <a:gd name="T48" fmla="*/ 1142 w 16058"/>
                <a:gd name="T49" fmla="*/ 13667 h 16058"/>
                <a:gd name="T50" fmla="*/ 5408 w 16058"/>
                <a:gd name="T51" fmla="*/ 9863 h 16058"/>
                <a:gd name="T52" fmla="*/ 5742 w 16058"/>
                <a:gd name="T53" fmla="*/ 10234 h 16058"/>
                <a:gd name="T54" fmla="*/ 6106 w 16058"/>
                <a:gd name="T55" fmla="*/ 10575 h 16058"/>
                <a:gd name="T56" fmla="*/ 2407 w 16058"/>
                <a:gd name="T57" fmla="*/ 14900 h 16058"/>
                <a:gd name="T58" fmla="*/ 7693 w 16058"/>
                <a:gd name="T59" fmla="*/ 474 h 16058"/>
                <a:gd name="T60" fmla="*/ 5579 w 16058"/>
                <a:gd name="T61" fmla="*/ 1973 h 16058"/>
                <a:gd name="T62" fmla="*/ 4285 w 16058"/>
                <a:gd name="T63" fmla="*/ 4231 h 16058"/>
                <a:gd name="T64" fmla="*/ 4022 w 16058"/>
                <a:gd name="T65" fmla="*/ 6306 h 16058"/>
                <a:gd name="T66" fmla="*/ 4119 w 16058"/>
                <a:gd name="T67" fmla="*/ 7138 h 16058"/>
                <a:gd name="T68" fmla="*/ 4326 w 16058"/>
                <a:gd name="T69" fmla="*/ 7930 h 16058"/>
                <a:gd name="T70" fmla="*/ 4634 w 16058"/>
                <a:gd name="T71" fmla="*/ 8676 h 16058"/>
                <a:gd name="T72" fmla="*/ 386 w 16058"/>
                <a:gd name="T73" fmla="*/ 13185 h 16058"/>
                <a:gd name="T74" fmla="*/ 179 w 16058"/>
                <a:gd name="T75" fmla="*/ 13512 h 16058"/>
                <a:gd name="T76" fmla="*/ 46 w 16058"/>
                <a:gd name="T77" fmla="*/ 13883 h 16058"/>
                <a:gd name="T78" fmla="*/ 0 w 16058"/>
                <a:gd name="T79" fmla="*/ 14287 h 16058"/>
                <a:gd name="T80" fmla="*/ 175 w 16058"/>
                <a:gd name="T81" fmla="*/ 15054 h 16058"/>
                <a:gd name="T82" fmla="*/ 644 w 16058"/>
                <a:gd name="T83" fmla="*/ 15654 h 16058"/>
                <a:gd name="T84" fmla="*/ 1329 w 16058"/>
                <a:gd name="T85" fmla="*/ 16002 h 16058"/>
                <a:gd name="T86" fmla="*/ 1954 w 16058"/>
                <a:gd name="T87" fmla="*/ 16049 h 16058"/>
                <a:gd name="T88" fmla="*/ 2344 w 16058"/>
                <a:gd name="T89" fmla="*/ 15963 h 16058"/>
                <a:gd name="T90" fmla="*/ 2698 w 16058"/>
                <a:gd name="T91" fmla="*/ 15795 h 16058"/>
                <a:gd name="T92" fmla="*/ 3003 w 16058"/>
                <a:gd name="T93" fmla="*/ 15557 h 16058"/>
                <a:gd name="T94" fmla="*/ 7703 w 16058"/>
                <a:gd name="T95" fmla="*/ 11572 h 16058"/>
                <a:gd name="T96" fmla="*/ 8472 w 16058"/>
                <a:gd name="T97" fmla="*/ 11837 h 16058"/>
                <a:gd name="T98" fmla="*/ 9285 w 16058"/>
                <a:gd name="T99" fmla="*/ 11996 h 16058"/>
                <a:gd name="T100" fmla="*/ 10346 w 16058"/>
                <a:gd name="T101" fmla="*/ 12035 h 16058"/>
                <a:gd name="T102" fmla="*/ 12907 w 16058"/>
                <a:gd name="T103" fmla="*/ 11317 h 16058"/>
                <a:gd name="T104" fmla="*/ 14862 w 16058"/>
                <a:gd name="T105" fmla="*/ 9625 h 16058"/>
                <a:gd name="T106" fmla="*/ 15936 w 16058"/>
                <a:gd name="T107" fmla="*/ 7235 h 16058"/>
                <a:gd name="T108" fmla="*/ 15868 w 16058"/>
                <a:gd name="T109" fmla="*/ 4517 h 16058"/>
                <a:gd name="T110" fmla="*/ 14683 w 16058"/>
                <a:gd name="T111" fmla="*/ 2191 h 16058"/>
                <a:gd name="T112" fmla="*/ 12647 w 16058"/>
                <a:gd name="T113" fmla="*/ 594 h 16058"/>
                <a:gd name="T114" fmla="*/ 10036 w 16058"/>
                <a:gd name="T115" fmla="*/ 0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58" h="16058">
                  <a:moveTo>
                    <a:pt x="10036" y="11040"/>
                  </a:moveTo>
                  <a:lnTo>
                    <a:pt x="9778" y="11034"/>
                  </a:lnTo>
                  <a:lnTo>
                    <a:pt x="9523" y="11014"/>
                  </a:lnTo>
                  <a:lnTo>
                    <a:pt x="9272" y="10982"/>
                  </a:lnTo>
                  <a:lnTo>
                    <a:pt x="9025" y="10938"/>
                  </a:lnTo>
                  <a:lnTo>
                    <a:pt x="8783" y="10882"/>
                  </a:lnTo>
                  <a:lnTo>
                    <a:pt x="8544" y="10814"/>
                  </a:lnTo>
                  <a:lnTo>
                    <a:pt x="8311" y="10736"/>
                  </a:lnTo>
                  <a:lnTo>
                    <a:pt x="8083" y="10645"/>
                  </a:lnTo>
                  <a:lnTo>
                    <a:pt x="7860" y="10545"/>
                  </a:lnTo>
                  <a:lnTo>
                    <a:pt x="7645" y="10434"/>
                  </a:lnTo>
                  <a:lnTo>
                    <a:pt x="7435" y="10313"/>
                  </a:lnTo>
                  <a:lnTo>
                    <a:pt x="7231" y="10183"/>
                  </a:lnTo>
                  <a:lnTo>
                    <a:pt x="7034" y="10043"/>
                  </a:lnTo>
                  <a:lnTo>
                    <a:pt x="6845" y="9894"/>
                  </a:lnTo>
                  <a:lnTo>
                    <a:pt x="6662" y="9736"/>
                  </a:lnTo>
                  <a:lnTo>
                    <a:pt x="6488" y="9570"/>
                  </a:lnTo>
                  <a:lnTo>
                    <a:pt x="6322" y="9396"/>
                  </a:lnTo>
                  <a:lnTo>
                    <a:pt x="6164" y="9213"/>
                  </a:lnTo>
                  <a:lnTo>
                    <a:pt x="6015" y="9024"/>
                  </a:lnTo>
                  <a:lnTo>
                    <a:pt x="5875" y="8827"/>
                  </a:lnTo>
                  <a:lnTo>
                    <a:pt x="5745" y="8624"/>
                  </a:lnTo>
                  <a:lnTo>
                    <a:pt x="5624" y="8413"/>
                  </a:lnTo>
                  <a:lnTo>
                    <a:pt x="5513" y="8198"/>
                  </a:lnTo>
                  <a:lnTo>
                    <a:pt x="5413" y="7975"/>
                  </a:lnTo>
                  <a:lnTo>
                    <a:pt x="5322" y="7747"/>
                  </a:lnTo>
                  <a:lnTo>
                    <a:pt x="5244" y="7514"/>
                  </a:lnTo>
                  <a:lnTo>
                    <a:pt x="5176" y="7275"/>
                  </a:lnTo>
                  <a:lnTo>
                    <a:pt x="5120" y="7033"/>
                  </a:lnTo>
                  <a:lnTo>
                    <a:pt x="5076" y="6786"/>
                  </a:lnTo>
                  <a:lnTo>
                    <a:pt x="5044" y="6535"/>
                  </a:lnTo>
                  <a:lnTo>
                    <a:pt x="5025" y="6280"/>
                  </a:lnTo>
                  <a:lnTo>
                    <a:pt x="5018" y="6022"/>
                  </a:lnTo>
                  <a:lnTo>
                    <a:pt x="5025" y="5764"/>
                  </a:lnTo>
                  <a:lnTo>
                    <a:pt x="5044" y="5509"/>
                  </a:lnTo>
                  <a:lnTo>
                    <a:pt x="5076" y="5258"/>
                  </a:lnTo>
                  <a:lnTo>
                    <a:pt x="5120" y="5011"/>
                  </a:lnTo>
                  <a:lnTo>
                    <a:pt x="5176" y="4768"/>
                  </a:lnTo>
                  <a:lnTo>
                    <a:pt x="5244" y="4529"/>
                  </a:lnTo>
                  <a:lnTo>
                    <a:pt x="5322" y="4297"/>
                  </a:lnTo>
                  <a:lnTo>
                    <a:pt x="5413" y="4069"/>
                  </a:lnTo>
                  <a:lnTo>
                    <a:pt x="5513" y="3846"/>
                  </a:lnTo>
                  <a:lnTo>
                    <a:pt x="5624" y="3630"/>
                  </a:lnTo>
                  <a:lnTo>
                    <a:pt x="5745" y="3420"/>
                  </a:lnTo>
                  <a:lnTo>
                    <a:pt x="5875" y="3217"/>
                  </a:lnTo>
                  <a:lnTo>
                    <a:pt x="6015" y="3020"/>
                  </a:lnTo>
                  <a:lnTo>
                    <a:pt x="6164" y="2830"/>
                  </a:lnTo>
                  <a:lnTo>
                    <a:pt x="6322" y="2648"/>
                  </a:lnTo>
                  <a:lnTo>
                    <a:pt x="6488" y="2474"/>
                  </a:lnTo>
                  <a:lnTo>
                    <a:pt x="6662" y="2307"/>
                  </a:lnTo>
                  <a:lnTo>
                    <a:pt x="6845" y="2150"/>
                  </a:lnTo>
                  <a:lnTo>
                    <a:pt x="7034" y="2000"/>
                  </a:lnTo>
                  <a:lnTo>
                    <a:pt x="7231" y="1861"/>
                  </a:lnTo>
                  <a:lnTo>
                    <a:pt x="7435" y="1730"/>
                  </a:lnTo>
                  <a:lnTo>
                    <a:pt x="7645" y="1610"/>
                  </a:lnTo>
                  <a:lnTo>
                    <a:pt x="7860" y="1498"/>
                  </a:lnTo>
                  <a:lnTo>
                    <a:pt x="8083" y="1398"/>
                  </a:lnTo>
                  <a:lnTo>
                    <a:pt x="8311" y="1308"/>
                  </a:lnTo>
                  <a:lnTo>
                    <a:pt x="8544" y="1229"/>
                  </a:lnTo>
                  <a:lnTo>
                    <a:pt x="8783" y="1161"/>
                  </a:lnTo>
                  <a:lnTo>
                    <a:pt x="9025" y="1106"/>
                  </a:lnTo>
                  <a:lnTo>
                    <a:pt x="9272" y="1062"/>
                  </a:lnTo>
                  <a:lnTo>
                    <a:pt x="9523" y="1030"/>
                  </a:lnTo>
                  <a:lnTo>
                    <a:pt x="9778" y="1010"/>
                  </a:lnTo>
                  <a:lnTo>
                    <a:pt x="10036" y="1004"/>
                  </a:lnTo>
                  <a:lnTo>
                    <a:pt x="10294" y="1010"/>
                  </a:lnTo>
                  <a:lnTo>
                    <a:pt x="10549" y="1030"/>
                  </a:lnTo>
                  <a:lnTo>
                    <a:pt x="10800" y="1062"/>
                  </a:lnTo>
                  <a:lnTo>
                    <a:pt x="11048" y="1106"/>
                  </a:lnTo>
                  <a:lnTo>
                    <a:pt x="11291" y="1161"/>
                  </a:lnTo>
                  <a:lnTo>
                    <a:pt x="11529" y="1229"/>
                  </a:lnTo>
                  <a:lnTo>
                    <a:pt x="11761" y="1308"/>
                  </a:lnTo>
                  <a:lnTo>
                    <a:pt x="11989" y="1398"/>
                  </a:lnTo>
                  <a:lnTo>
                    <a:pt x="12212" y="1498"/>
                  </a:lnTo>
                  <a:lnTo>
                    <a:pt x="12428" y="1610"/>
                  </a:lnTo>
                  <a:lnTo>
                    <a:pt x="12639" y="1730"/>
                  </a:lnTo>
                  <a:lnTo>
                    <a:pt x="12841" y="1861"/>
                  </a:lnTo>
                  <a:lnTo>
                    <a:pt x="13038" y="2000"/>
                  </a:lnTo>
                  <a:lnTo>
                    <a:pt x="13228" y="2150"/>
                  </a:lnTo>
                  <a:lnTo>
                    <a:pt x="13410" y="2307"/>
                  </a:lnTo>
                  <a:lnTo>
                    <a:pt x="13584" y="2474"/>
                  </a:lnTo>
                  <a:lnTo>
                    <a:pt x="13751" y="2648"/>
                  </a:lnTo>
                  <a:lnTo>
                    <a:pt x="13908" y="2830"/>
                  </a:lnTo>
                  <a:lnTo>
                    <a:pt x="14058" y="3020"/>
                  </a:lnTo>
                  <a:lnTo>
                    <a:pt x="14197" y="3217"/>
                  </a:lnTo>
                  <a:lnTo>
                    <a:pt x="14328" y="3420"/>
                  </a:lnTo>
                  <a:lnTo>
                    <a:pt x="14448" y="3630"/>
                  </a:lnTo>
                  <a:lnTo>
                    <a:pt x="14560" y="3846"/>
                  </a:lnTo>
                  <a:lnTo>
                    <a:pt x="14660" y="4069"/>
                  </a:lnTo>
                  <a:lnTo>
                    <a:pt x="14750" y="4297"/>
                  </a:lnTo>
                  <a:lnTo>
                    <a:pt x="14829" y="4529"/>
                  </a:lnTo>
                  <a:lnTo>
                    <a:pt x="14897" y="4768"/>
                  </a:lnTo>
                  <a:lnTo>
                    <a:pt x="14952" y="5011"/>
                  </a:lnTo>
                  <a:lnTo>
                    <a:pt x="14996" y="5258"/>
                  </a:lnTo>
                  <a:lnTo>
                    <a:pt x="15028" y="5509"/>
                  </a:lnTo>
                  <a:lnTo>
                    <a:pt x="15048" y="5764"/>
                  </a:lnTo>
                  <a:lnTo>
                    <a:pt x="15054" y="6022"/>
                  </a:lnTo>
                  <a:lnTo>
                    <a:pt x="15048" y="6280"/>
                  </a:lnTo>
                  <a:lnTo>
                    <a:pt x="15028" y="6535"/>
                  </a:lnTo>
                  <a:lnTo>
                    <a:pt x="14996" y="6786"/>
                  </a:lnTo>
                  <a:lnTo>
                    <a:pt x="14952" y="7033"/>
                  </a:lnTo>
                  <a:lnTo>
                    <a:pt x="14897" y="7275"/>
                  </a:lnTo>
                  <a:lnTo>
                    <a:pt x="14829" y="7514"/>
                  </a:lnTo>
                  <a:lnTo>
                    <a:pt x="14750" y="7747"/>
                  </a:lnTo>
                  <a:lnTo>
                    <a:pt x="14660" y="7975"/>
                  </a:lnTo>
                  <a:lnTo>
                    <a:pt x="14560" y="8198"/>
                  </a:lnTo>
                  <a:lnTo>
                    <a:pt x="14448" y="8413"/>
                  </a:lnTo>
                  <a:lnTo>
                    <a:pt x="14328" y="8624"/>
                  </a:lnTo>
                  <a:lnTo>
                    <a:pt x="14197" y="8827"/>
                  </a:lnTo>
                  <a:lnTo>
                    <a:pt x="14058" y="9024"/>
                  </a:lnTo>
                  <a:lnTo>
                    <a:pt x="13908" y="9213"/>
                  </a:lnTo>
                  <a:lnTo>
                    <a:pt x="13751" y="9396"/>
                  </a:lnTo>
                  <a:lnTo>
                    <a:pt x="13584" y="9570"/>
                  </a:lnTo>
                  <a:lnTo>
                    <a:pt x="13410" y="9736"/>
                  </a:lnTo>
                  <a:lnTo>
                    <a:pt x="13228" y="9894"/>
                  </a:lnTo>
                  <a:lnTo>
                    <a:pt x="13038" y="10043"/>
                  </a:lnTo>
                  <a:lnTo>
                    <a:pt x="12841" y="10183"/>
                  </a:lnTo>
                  <a:lnTo>
                    <a:pt x="12639" y="10313"/>
                  </a:lnTo>
                  <a:lnTo>
                    <a:pt x="12428" y="10434"/>
                  </a:lnTo>
                  <a:lnTo>
                    <a:pt x="12212" y="10545"/>
                  </a:lnTo>
                  <a:lnTo>
                    <a:pt x="11989" y="10645"/>
                  </a:lnTo>
                  <a:lnTo>
                    <a:pt x="11761" y="10736"/>
                  </a:lnTo>
                  <a:lnTo>
                    <a:pt x="11529" y="10814"/>
                  </a:lnTo>
                  <a:lnTo>
                    <a:pt x="11291" y="10882"/>
                  </a:lnTo>
                  <a:lnTo>
                    <a:pt x="11048" y="10938"/>
                  </a:lnTo>
                  <a:lnTo>
                    <a:pt x="10800" y="10982"/>
                  </a:lnTo>
                  <a:lnTo>
                    <a:pt x="10549" y="11014"/>
                  </a:lnTo>
                  <a:lnTo>
                    <a:pt x="10294" y="11034"/>
                  </a:lnTo>
                  <a:lnTo>
                    <a:pt x="10036" y="11040"/>
                  </a:lnTo>
                  <a:close/>
                  <a:moveTo>
                    <a:pt x="2407" y="14900"/>
                  </a:moveTo>
                  <a:lnTo>
                    <a:pt x="2391" y="14915"/>
                  </a:lnTo>
                  <a:lnTo>
                    <a:pt x="2376" y="14930"/>
                  </a:lnTo>
                  <a:lnTo>
                    <a:pt x="2360" y="14945"/>
                  </a:lnTo>
                  <a:lnTo>
                    <a:pt x="2342" y="14959"/>
                  </a:lnTo>
                  <a:lnTo>
                    <a:pt x="2326" y="14973"/>
                  </a:lnTo>
                  <a:lnTo>
                    <a:pt x="2309" y="14987"/>
                  </a:lnTo>
                  <a:lnTo>
                    <a:pt x="2291" y="15000"/>
                  </a:lnTo>
                  <a:lnTo>
                    <a:pt x="2274" y="15013"/>
                  </a:lnTo>
                  <a:lnTo>
                    <a:pt x="2256" y="15025"/>
                  </a:lnTo>
                  <a:lnTo>
                    <a:pt x="2238" y="15037"/>
                  </a:lnTo>
                  <a:lnTo>
                    <a:pt x="2219" y="15048"/>
                  </a:lnTo>
                  <a:lnTo>
                    <a:pt x="2200" y="15059"/>
                  </a:lnTo>
                  <a:lnTo>
                    <a:pt x="2181" y="15069"/>
                  </a:lnTo>
                  <a:lnTo>
                    <a:pt x="2162" y="15080"/>
                  </a:lnTo>
                  <a:lnTo>
                    <a:pt x="2142" y="15090"/>
                  </a:lnTo>
                  <a:lnTo>
                    <a:pt x="2122" y="15099"/>
                  </a:lnTo>
                  <a:lnTo>
                    <a:pt x="2102" y="15108"/>
                  </a:lnTo>
                  <a:lnTo>
                    <a:pt x="2081" y="15116"/>
                  </a:lnTo>
                  <a:lnTo>
                    <a:pt x="2060" y="15123"/>
                  </a:lnTo>
                  <a:lnTo>
                    <a:pt x="2039" y="15130"/>
                  </a:lnTo>
                  <a:lnTo>
                    <a:pt x="2018" y="15137"/>
                  </a:lnTo>
                  <a:lnTo>
                    <a:pt x="1996" y="15143"/>
                  </a:lnTo>
                  <a:lnTo>
                    <a:pt x="1975" y="15148"/>
                  </a:lnTo>
                  <a:lnTo>
                    <a:pt x="1953" y="15153"/>
                  </a:lnTo>
                  <a:lnTo>
                    <a:pt x="1931" y="15158"/>
                  </a:lnTo>
                  <a:lnTo>
                    <a:pt x="1909" y="15162"/>
                  </a:lnTo>
                  <a:lnTo>
                    <a:pt x="1886" y="15165"/>
                  </a:lnTo>
                  <a:lnTo>
                    <a:pt x="1864" y="15168"/>
                  </a:lnTo>
                  <a:lnTo>
                    <a:pt x="1841" y="15170"/>
                  </a:lnTo>
                  <a:lnTo>
                    <a:pt x="1818" y="15171"/>
                  </a:lnTo>
                  <a:lnTo>
                    <a:pt x="1794" y="15172"/>
                  </a:lnTo>
                  <a:lnTo>
                    <a:pt x="1771" y="15172"/>
                  </a:lnTo>
                  <a:lnTo>
                    <a:pt x="1725" y="15171"/>
                  </a:lnTo>
                  <a:lnTo>
                    <a:pt x="1680" y="15168"/>
                  </a:lnTo>
                  <a:lnTo>
                    <a:pt x="1636" y="15162"/>
                  </a:lnTo>
                  <a:lnTo>
                    <a:pt x="1593" y="15154"/>
                  </a:lnTo>
                  <a:lnTo>
                    <a:pt x="1550" y="15145"/>
                  </a:lnTo>
                  <a:lnTo>
                    <a:pt x="1507" y="15133"/>
                  </a:lnTo>
                  <a:lnTo>
                    <a:pt x="1466" y="15119"/>
                  </a:lnTo>
                  <a:lnTo>
                    <a:pt x="1426" y="15103"/>
                  </a:lnTo>
                  <a:lnTo>
                    <a:pt x="1387" y="15084"/>
                  </a:lnTo>
                  <a:lnTo>
                    <a:pt x="1349" y="15065"/>
                  </a:lnTo>
                  <a:lnTo>
                    <a:pt x="1312" y="15044"/>
                  </a:lnTo>
                  <a:lnTo>
                    <a:pt x="1276" y="15021"/>
                  </a:lnTo>
                  <a:lnTo>
                    <a:pt x="1241" y="14996"/>
                  </a:lnTo>
                  <a:lnTo>
                    <a:pt x="1208" y="14970"/>
                  </a:lnTo>
                  <a:lnTo>
                    <a:pt x="1176" y="14942"/>
                  </a:lnTo>
                  <a:lnTo>
                    <a:pt x="1145" y="14913"/>
                  </a:lnTo>
                  <a:lnTo>
                    <a:pt x="1116" y="14882"/>
                  </a:lnTo>
                  <a:lnTo>
                    <a:pt x="1088" y="14850"/>
                  </a:lnTo>
                  <a:lnTo>
                    <a:pt x="1062" y="14817"/>
                  </a:lnTo>
                  <a:lnTo>
                    <a:pt x="1037" y="14782"/>
                  </a:lnTo>
                  <a:lnTo>
                    <a:pt x="1014" y="14746"/>
                  </a:lnTo>
                  <a:lnTo>
                    <a:pt x="993" y="14709"/>
                  </a:lnTo>
                  <a:lnTo>
                    <a:pt x="974" y="14671"/>
                  </a:lnTo>
                  <a:lnTo>
                    <a:pt x="955" y="14632"/>
                  </a:lnTo>
                  <a:lnTo>
                    <a:pt x="939" y="14592"/>
                  </a:lnTo>
                  <a:lnTo>
                    <a:pt x="925" y="14551"/>
                  </a:lnTo>
                  <a:lnTo>
                    <a:pt x="913" y="14508"/>
                  </a:lnTo>
                  <a:lnTo>
                    <a:pt x="903" y="14465"/>
                  </a:lnTo>
                  <a:lnTo>
                    <a:pt x="896" y="14422"/>
                  </a:lnTo>
                  <a:lnTo>
                    <a:pt x="890" y="14378"/>
                  </a:lnTo>
                  <a:lnTo>
                    <a:pt x="887" y="14333"/>
                  </a:lnTo>
                  <a:lnTo>
                    <a:pt x="886" y="14287"/>
                  </a:lnTo>
                  <a:lnTo>
                    <a:pt x="886" y="14264"/>
                  </a:lnTo>
                  <a:lnTo>
                    <a:pt x="887" y="14240"/>
                  </a:lnTo>
                  <a:lnTo>
                    <a:pt x="888" y="14217"/>
                  </a:lnTo>
                  <a:lnTo>
                    <a:pt x="890" y="14194"/>
                  </a:lnTo>
                  <a:lnTo>
                    <a:pt x="893" y="14172"/>
                  </a:lnTo>
                  <a:lnTo>
                    <a:pt x="896" y="14149"/>
                  </a:lnTo>
                  <a:lnTo>
                    <a:pt x="900" y="14127"/>
                  </a:lnTo>
                  <a:lnTo>
                    <a:pt x="905" y="14105"/>
                  </a:lnTo>
                  <a:lnTo>
                    <a:pt x="910" y="14083"/>
                  </a:lnTo>
                  <a:lnTo>
                    <a:pt x="915" y="14062"/>
                  </a:lnTo>
                  <a:lnTo>
                    <a:pt x="921" y="14040"/>
                  </a:lnTo>
                  <a:lnTo>
                    <a:pt x="928" y="14019"/>
                  </a:lnTo>
                  <a:lnTo>
                    <a:pt x="935" y="13998"/>
                  </a:lnTo>
                  <a:lnTo>
                    <a:pt x="942" y="13977"/>
                  </a:lnTo>
                  <a:lnTo>
                    <a:pt x="950" y="13956"/>
                  </a:lnTo>
                  <a:lnTo>
                    <a:pt x="959" y="13936"/>
                  </a:lnTo>
                  <a:lnTo>
                    <a:pt x="968" y="13916"/>
                  </a:lnTo>
                  <a:lnTo>
                    <a:pt x="978" y="13896"/>
                  </a:lnTo>
                  <a:lnTo>
                    <a:pt x="988" y="13877"/>
                  </a:lnTo>
                  <a:lnTo>
                    <a:pt x="999" y="13858"/>
                  </a:lnTo>
                  <a:lnTo>
                    <a:pt x="1010" y="13839"/>
                  </a:lnTo>
                  <a:lnTo>
                    <a:pt x="1021" y="13820"/>
                  </a:lnTo>
                  <a:lnTo>
                    <a:pt x="1033" y="13802"/>
                  </a:lnTo>
                  <a:lnTo>
                    <a:pt x="1045" y="13784"/>
                  </a:lnTo>
                  <a:lnTo>
                    <a:pt x="1058" y="13767"/>
                  </a:lnTo>
                  <a:lnTo>
                    <a:pt x="1071" y="13749"/>
                  </a:lnTo>
                  <a:lnTo>
                    <a:pt x="1085" y="13732"/>
                  </a:lnTo>
                  <a:lnTo>
                    <a:pt x="1099" y="13716"/>
                  </a:lnTo>
                  <a:lnTo>
                    <a:pt x="1113" y="13698"/>
                  </a:lnTo>
                  <a:lnTo>
                    <a:pt x="1127" y="13682"/>
                  </a:lnTo>
                  <a:lnTo>
                    <a:pt x="1142" y="13667"/>
                  </a:lnTo>
                  <a:lnTo>
                    <a:pt x="1158" y="13651"/>
                  </a:lnTo>
                  <a:lnTo>
                    <a:pt x="1154" y="13647"/>
                  </a:lnTo>
                  <a:lnTo>
                    <a:pt x="5202" y="9601"/>
                  </a:lnTo>
                  <a:lnTo>
                    <a:pt x="5235" y="9645"/>
                  </a:lnTo>
                  <a:lnTo>
                    <a:pt x="5268" y="9689"/>
                  </a:lnTo>
                  <a:lnTo>
                    <a:pt x="5302" y="9733"/>
                  </a:lnTo>
                  <a:lnTo>
                    <a:pt x="5337" y="9776"/>
                  </a:lnTo>
                  <a:lnTo>
                    <a:pt x="5372" y="9819"/>
                  </a:lnTo>
                  <a:lnTo>
                    <a:pt x="5408" y="9863"/>
                  </a:lnTo>
                  <a:lnTo>
                    <a:pt x="5443" y="9906"/>
                  </a:lnTo>
                  <a:lnTo>
                    <a:pt x="5479" y="9948"/>
                  </a:lnTo>
                  <a:lnTo>
                    <a:pt x="5516" y="9989"/>
                  </a:lnTo>
                  <a:lnTo>
                    <a:pt x="5552" y="10031"/>
                  </a:lnTo>
                  <a:lnTo>
                    <a:pt x="5589" y="10072"/>
                  </a:lnTo>
                  <a:lnTo>
                    <a:pt x="5627" y="10114"/>
                  </a:lnTo>
                  <a:lnTo>
                    <a:pt x="5665" y="10154"/>
                  </a:lnTo>
                  <a:lnTo>
                    <a:pt x="5704" y="10194"/>
                  </a:lnTo>
                  <a:lnTo>
                    <a:pt x="5742" y="10234"/>
                  </a:lnTo>
                  <a:lnTo>
                    <a:pt x="5781" y="10273"/>
                  </a:lnTo>
                  <a:lnTo>
                    <a:pt x="5820" y="10312"/>
                  </a:lnTo>
                  <a:lnTo>
                    <a:pt x="5860" y="10350"/>
                  </a:lnTo>
                  <a:lnTo>
                    <a:pt x="5900" y="10390"/>
                  </a:lnTo>
                  <a:lnTo>
                    <a:pt x="5940" y="10427"/>
                  </a:lnTo>
                  <a:lnTo>
                    <a:pt x="5982" y="10465"/>
                  </a:lnTo>
                  <a:lnTo>
                    <a:pt x="6023" y="10502"/>
                  </a:lnTo>
                  <a:lnTo>
                    <a:pt x="6064" y="10539"/>
                  </a:lnTo>
                  <a:lnTo>
                    <a:pt x="6106" y="10575"/>
                  </a:lnTo>
                  <a:lnTo>
                    <a:pt x="6148" y="10611"/>
                  </a:lnTo>
                  <a:lnTo>
                    <a:pt x="6190" y="10647"/>
                  </a:lnTo>
                  <a:lnTo>
                    <a:pt x="6234" y="10683"/>
                  </a:lnTo>
                  <a:lnTo>
                    <a:pt x="6277" y="10718"/>
                  </a:lnTo>
                  <a:lnTo>
                    <a:pt x="6320" y="10752"/>
                  </a:lnTo>
                  <a:lnTo>
                    <a:pt x="6364" y="10786"/>
                  </a:lnTo>
                  <a:lnTo>
                    <a:pt x="6408" y="10820"/>
                  </a:lnTo>
                  <a:lnTo>
                    <a:pt x="6453" y="10854"/>
                  </a:lnTo>
                  <a:lnTo>
                    <a:pt x="2407" y="14900"/>
                  </a:lnTo>
                  <a:close/>
                  <a:moveTo>
                    <a:pt x="10036" y="0"/>
                  </a:moveTo>
                  <a:lnTo>
                    <a:pt x="9726" y="8"/>
                  </a:lnTo>
                  <a:lnTo>
                    <a:pt x="9421" y="31"/>
                  </a:lnTo>
                  <a:lnTo>
                    <a:pt x="9119" y="69"/>
                  </a:lnTo>
                  <a:lnTo>
                    <a:pt x="8823" y="122"/>
                  </a:lnTo>
                  <a:lnTo>
                    <a:pt x="8532" y="190"/>
                  </a:lnTo>
                  <a:lnTo>
                    <a:pt x="8246" y="271"/>
                  </a:lnTo>
                  <a:lnTo>
                    <a:pt x="7966" y="365"/>
                  </a:lnTo>
                  <a:lnTo>
                    <a:pt x="7693" y="474"/>
                  </a:lnTo>
                  <a:lnTo>
                    <a:pt x="7426" y="594"/>
                  </a:lnTo>
                  <a:lnTo>
                    <a:pt x="7166" y="727"/>
                  </a:lnTo>
                  <a:lnTo>
                    <a:pt x="6914" y="872"/>
                  </a:lnTo>
                  <a:lnTo>
                    <a:pt x="6669" y="1029"/>
                  </a:lnTo>
                  <a:lnTo>
                    <a:pt x="6433" y="1196"/>
                  </a:lnTo>
                  <a:lnTo>
                    <a:pt x="6206" y="1375"/>
                  </a:lnTo>
                  <a:lnTo>
                    <a:pt x="5988" y="1565"/>
                  </a:lnTo>
                  <a:lnTo>
                    <a:pt x="5778" y="1763"/>
                  </a:lnTo>
                  <a:lnTo>
                    <a:pt x="5579" y="1973"/>
                  </a:lnTo>
                  <a:lnTo>
                    <a:pt x="5389" y="2191"/>
                  </a:lnTo>
                  <a:lnTo>
                    <a:pt x="5211" y="2419"/>
                  </a:lnTo>
                  <a:lnTo>
                    <a:pt x="5043" y="2655"/>
                  </a:lnTo>
                  <a:lnTo>
                    <a:pt x="4887" y="2899"/>
                  </a:lnTo>
                  <a:lnTo>
                    <a:pt x="4741" y="3151"/>
                  </a:lnTo>
                  <a:lnTo>
                    <a:pt x="4609" y="3411"/>
                  </a:lnTo>
                  <a:lnTo>
                    <a:pt x="4488" y="3678"/>
                  </a:lnTo>
                  <a:lnTo>
                    <a:pt x="4380" y="3951"/>
                  </a:lnTo>
                  <a:lnTo>
                    <a:pt x="4285" y="4231"/>
                  </a:lnTo>
                  <a:lnTo>
                    <a:pt x="4204" y="4517"/>
                  </a:lnTo>
                  <a:lnTo>
                    <a:pt x="4137" y="4808"/>
                  </a:lnTo>
                  <a:lnTo>
                    <a:pt x="4084" y="5104"/>
                  </a:lnTo>
                  <a:lnTo>
                    <a:pt x="4046" y="5407"/>
                  </a:lnTo>
                  <a:lnTo>
                    <a:pt x="4023" y="5712"/>
                  </a:lnTo>
                  <a:lnTo>
                    <a:pt x="4015" y="6022"/>
                  </a:lnTo>
                  <a:lnTo>
                    <a:pt x="4016" y="6117"/>
                  </a:lnTo>
                  <a:lnTo>
                    <a:pt x="4018" y="6211"/>
                  </a:lnTo>
                  <a:lnTo>
                    <a:pt x="4022" y="6306"/>
                  </a:lnTo>
                  <a:lnTo>
                    <a:pt x="4027" y="6400"/>
                  </a:lnTo>
                  <a:lnTo>
                    <a:pt x="4033" y="6493"/>
                  </a:lnTo>
                  <a:lnTo>
                    <a:pt x="4041" y="6587"/>
                  </a:lnTo>
                  <a:lnTo>
                    <a:pt x="4051" y="6680"/>
                  </a:lnTo>
                  <a:lnTo>
                    <a:pt x="4062" y="6772"/>
                  </a:lnTo>
                  <a:lnTo>
                    <a:pt x="4074" y="6864"/>
                  </a:lnTo>
                  <a:lnTo>
                    <a:pt x="4087" y="6956"/>
                  </a:lnTo>
                  <a:lnTo>
                    <a:pt x="4102" y="7046"/>
                  </a:lnTo>
                  <a:lnTo>
                    <a:pt x="4119" y="7138"/>
                  </a:lnTo>
                  <a:lnTo>
                    <a:pt x="4136" y="7227"/>
                  </a:lnTo>
                  <a:lnTo>
                    <a:pt x="4155" y="7317"/>
                  </a:lnTo>
                  <a:lnTo>
                    <a:pt x="4176" y="7406"/>
                  </a:lnTo>
                  <a:lnTo>
                    <a:pt x="4197" y="7495"/>
                  </a:lnTo>
                  <a:lnTo>
                    <a:pt x="4220" y="7583"/>
                  </a:lnTo>
                  <a:lnTo>
                    <a:pt x="4244" y="7671"/>
                  </a:lnTo>
                  <a:lnTo>
                    <a:pt x="4270" y="7758"/>
                  </a:lnTo>
                  <a:lnTo>
                    <a:pt x="4298" y="7844"/>
                  </a:lnTo>
                  <a:lnTo>
                    <a:pt x="4326" y="7930"/>
                  </a:lnTo>
                  <a:lnTo>
                    <a:pt x="4355" y="8015"/>
                  </a:lnTo>
                  <a:lnTo>
                    <a:pt x="4386" y="8100"/>
                  </a:lnTo>
                  <a:lnTo>
                    <a:pt x="4417" y="8185"/>
                  </a:lnTo>
                  <a:lnTo>
                    <a:pt x="4450" y="8268"/>
                  </a:lnTo>
                  <a:lnTo>
                    <a:pt x="4484" y="8351"/>
                  </a:lnTo>
                  <a:lnTo>
                    <a:pt x="4520" y="8433"/>
                  </a:lnTo>
                  <a:lnTo>
                    <a:pt x="4556" y="8515"/>
                  </a:lnTo>
                  <a:lnTo>
                    <a:pt x="4595" y="8596"/>
                  </a:lnTo>
                  <a:lnTo>
                    <a:pt x="4634" y="8676"/>
                  </a:lnTo>
                  <a:lnTo>
                    <a:pt x="4673" y="8757"/>
                  </a:lnTo>
                  <a:lnTo>
                    <a:pt x="4715" y="8835"/>
                  </a:lnTo>
                  <a:lnTo>
                    <a:pt x="528" y="13021"/>
                  </a:lnTo>
                  <a:lnTo>
                    <a:pt x="531" y="13025"/>
                  </a:lnTo>
                  <a:lnTo>
                    <a:pt x="501" y="13055"/>
                  </a:lnTo>
                  <a:lnTo>
                    <a:pt x="471" y="13086"/>
                  </a:lnTo>
                  <a:lnTo>
                    <a:pt x="443" y="13118"/>
                  </a:lnTo>
                  <a:lnTo>
                    <a:pt x="414" y="13152"/>
                  </a:lnTo>
                  <a:lnTo>
                    <a:pt x="386" y="13185"/>
                  </a:lnTo>
                  <a:lnTo>
                    <a:pt x="360" y="13219"/>
                  </a:lnTo>
                  <a:lnTo>
                    <a:pt x="335" y="13253"/>
                  </a:lnTo>
                  <a:lnTo>
                    <a:pt x="310" y="13288"/>
                  </a:lnTo>
                  <a:lnTo>
                    <a:pt x="286" y="13324"/>
                  </a:lnTo>
                  <a:lnTo>
                    <a:pt x="263" y="13360"/>
                  </a:lnTo>
                  <a:lnTo>
                    <a:pt x="241" y="13397"/>
                  </a:lnTo>
                  <a:lnTo>
                    <a:pt x="219" y="13436"/>
                  </a:lnTo>
                  <a:lnTo>
                    <a:pt x="199" y="13474"/>
                  </a:lnTo>
                  <a:lnTo>
                    <a:pt x="179" y="13512"/>
                  </a:lnTo>
                  <a:lnTo>
                    <a:pt x="161" y="13551"/>
                  </a:lnTo>
                  <a:lnTo>
                    <a:pt x="143" y="13591"/>
                  </a:lnTo>
                  <a:lnTo>
                    <a:pt x="126" y="13631"/>
                  </a:lnTo>
                  <a:lnTo>
                    <a:pt x="110" y="13672"/>
                  </a:lnTo>
                  <a:lnTo>
                    <a:pt x="95" y="13714"/>
                  </a:lnTo>
                  <a:lnTo>
                    <a:pt x="81" y="13755"/>
                  </a:lnTo>
                  <a:lnTo>
                    <a:pt x="69" y="13797"/>
                  </a:lnTo>
                  <a:lnTo>
                    <a:pt x="57" y="13840"/>
                  </a:lnTo>
                  <a:lnTo>
                    <a:pt x="46" y="13883"/>
                  </a:lnTo>
                  <a:lnTo>
                    <a:pt x="37" y="13926"/>
                  </a:lnTo>
                  <a:lnTo>
                    <a:pt x="28" y="13970"/>
                  </a:lnTo>
                  <a:lnTo>
                    <a:pt x="21" y="14015"/>
                  </a:lnTo>
                  <a:lnTo>
                    <a:pt x="15" y="14059"/>
                  </a:lnTo>
                  <a:lnTo>
                    <a:pt x="9" y="14104"/>
                  </a:lnTo>
                  <a:lnTo>
                    <a:pt x="5" y="14149"/>
                  </a:lnTo>
                  <a:lnTo>
                    <a:pt x="2" y="14195"/>
                  </a:lnTo>
                  <a:lnTo>
                    <a:pt x="1" y="14240"/>
                  </a:lnTo>
                  <a:lnTo>
                    <a:pt x="0" y="14287"/>
                  </a:lnTo>
                  <a:lnTo>
                    <a:pt x="2" y="14378"/>
                  </a:lnTo>
                  <a:lnTo>
                    <a:pt x="9" y="14468"/>
                  </a:lnTo>
                  <a:lnTo>
                    <a:pt x="20" y="14557"/>
                  </a:lnTo>
                  <a:lnTo>
                    <a:pt x="36" y="14644"/>
                  </a:lnTo>
                  <a:lnTo>
                    <a:pt x="56" y="14729"/>
                  </a:lnTo>
                  <a:lnTo>
                    <a:pt x="79" y="14814"/>
                  </a:lnTo>
                  <a:lnTo>
                    <a:pt x="107" y="14896"/>
                  </a:lnTo>
                  <a:lnTo>
                    <a:pt x="140" y="14976"/>
                  </a:lnTo>
                  <a:lnTo>
                    <a:pt x="175" y="15054"/>
                  </a:lnTo>
                  <a:lnTo>
                    <a:pt x="214" y="15132"/>
                  </a:lnTo>
                  <a:lnTo>
                    <a:pt x="256" y="15205"/>
                  </a:lnTo>
                  <a:lnTo>
                    <a:pt x="302" y="15277"/>
                  </a:lnTo>
                  <a:lnTo>
                    <a:pt x="352" y="15346"/>
                  </a:lnTo>
                  <a:lnTo>
                    <a:pt x="404" y="15414"/>
                  </a:lnTo>
                  <a:lnTo>
                    <a:pt x="460" y="15478"/>
                  </a:lnTo>
                  <a:lnTo>
                    <a:pt x="519" y="15539"/>
                  </a:lnTo>
                  <a:lnTo>
                    <a:pt x="580" y="15598"/>
                  </a:lnTo>
                  <a:lnTo>
                    <a:pt x="644" y="15654"/>
                  </a:lnTo>
                  <a:lnTo>
                    <a:pt x="712" y="15706"/>
                  </a:lnTo>
                  <a:lnTo>
                    <a:pt x="781" y="15756"/>
                  </a:lnTo>
                  <a:lnTo>
                    <a:pt x="853" y="15801"/>
                  </a:lnTo>
                  <a:lnTo>
                    <a:pt x="926" y="15844"/>
                  </a:lnTo>
                  <a:lnTo>
                    <a:pt x="1004" y="15883"/>
                  </a:lnTo>
                  <a:lnTo>
                    <a:pt x="1082" y="15918"/>
                  </a:lnTo>
                  <a:lnTo>
                    <a:pt x="1162" y="15951"/>
                  </a:lnTo>
                  <a:lnTo>
                    <a:pt x="1244" y="15979"/>
                  </a:lnTo>
                  <a:lnTo>
                    <a:pt x="1329" y="16002"/>
                  </a:lnTo>
                  <a:lnTo>
                    <a:pt x="1414" y="16022"/>
                  </a:lnTo>
                  <a:lnTo>
                    <a:pt x="1501" y="16038"/>
                  </a:lnTo>
                  <a:lnTo>
                    <a:pt x="1590" y="16049"/>
                  </a:lnTo>
                  <a:lnTo>
                    <a:pt x="1680" y="16056"/>
                  </a:lnTo>
                  <a:lnTo>
                    <a:pt x="1771" y="16058"/>
                  </a:lnTo>
                  <a:lnTo>
                    <a:pt x="1818" y="16057"/>
                  </a:lnTo>
                  <a:lnTo>
                    <a:pt x="1863" y="16056"/>
                  </a:lnTo>
                  <a:lnTo>
                    <a:pt x="1909" y="16053"/>
                  </a:lnTo>
                  <a:lnTo>
                    <a:pt x="1954" y="16049"/>
                  </a:lnTo>
                  <a:lnTo>
                    <a:pt x="1999" y="16043"/>
                  </a:lnTo>
                  <a:lnTo>
                    <a:pt x="2043" y="16037"/>
                  </a:lnTo>
                  <a:lnTo>
                    <a:pt x="2088" y="16030"/>
                  </a:lnTo>
                  <a:lnTo>
                    <a:pt x="2132" y="16021"/>
                  </a:lnTo>
                  <a:lnTo>
                    <a:pt x="2175" y="16012"/>
                  </a:lnTo>
                  <a:lnTo>
                    <a:pt x="2218" y="16001"/>
                  </a:lnTo>
                  <a:lnTo>
                    <a:pt x="2261" y="15989"/>
                  </a:lnTo>
                  <a:lnTo>
                    <a:pt x="2302" y="15977"/>
                  </a:lnTo>
                  <a:lnTo>
                    <a:pt x="2344" y="15963"/>
                  </a:lnTo>
                  <a:lnTo>
                    <a:pt x="2386" y="15948"/>
                  </a:lnTo>
                  <a:lnTo>
                    <a:pt x="2427" y="15932"/>
                  </a:lnTo>
                  <a:lnTo>
                    <a:pt x="2467" y="15915"/>
                  </a:lnTo>
                  <a:lnTo>
                    <a:pt x="2507" y="15897"/>
                  </a:lnTo>
                  <a:lnTo>
                    <a:pt x="2546" y="15878"/>
                  </a:lnTo>
                  <a:lnTo>
                    <a:pt x="2584" y="15859"/>
                  </a:lnTo>
                  <a:lnTo>
                    <a:pt x="2622" y="15839"/>
                  </a:lnTo>
                  <a:lnTo>
                    <a:pt x="2661" y="15817"/>
                  </a:lnTo>
                  <a:lnTo>
                    <a:pt x="2698" y="15795"/>
                  </a:lnTo>
                  <a:lnTo>
                    <a:pt x="2734" y="15772"/>
                  </a:lnTo>
                  <a:lnTo>
                    <a:pt x="2770" y="15748"/>
                  </a:lnTo>
                  <a:lnTo>
                    <a:pt x="2805" y="15723"/>
                  </a:lnTo>
                  <a:lnTo>
                    <a:pt x="2839" y="15698"/>
                  </a:lnTo>
                  <a:lnTo>
                    <a:pt x="2873" y="15671"/>
                  </a:lnTo>
                  <a:lnTo>
                    <a:pt x="2906" y="15644"/>
                  </a:lnTo>
                  <a:lnTo>
                    <a:pt x="2940" y="15615"/>
                  </a:lnTo>
                  <a:lnTo>
                    <a:pt x="2971" y="15587"/>
                  </a:lnTo>
                  <a:lnTo>
                    <a:pt x="3003" y="15557"/>
                  </a:lnTo>
                  <a:lnTo>
                    <a:pt x="3033" y="15527"/>
                  </a:lnTo>
                  <a:lnTo>
                    <a:pt x="3032" y="15526"/>
                  </a:lnTo>
                  <a:lnTo>
                    <a:pt x="7217" y="11342"/>
                  </a:lnTo>
                  <a:lnTo>
                    <a:pt x="7296" y="11383"/>
                  </a:lnTo>
                  <a:lnTo>
                    <a:pt x="7377" y="11423"/>
                  </a:lnTo>
                  <a:lnTo>
                    <a:pt x="7457" y="11462"/>
                  </a:lnTo>
                  <a:lnTo>
                    <a:pt x="7538" y="11500"/>
                  </a:lnTo>
                  <a:lnTo>
                    <a:pt x="7621" y="11537"/>
                  </a:lnTo>
                  <a:lnTo>
                    <a:pt x="7703" y="11572"/>
                  </a:lnTo>
                  <a:lnTo>
                    <a:pt x="7786" y="11606"/>
                  </a:lnTo>
                  <a:lnTo>
                    <a:pt x="7869" y="11640"/>
                  </a:lnTo>
                  <a:lnTo>
                    <a:pt x="7954" y="11671"/>
                  </a:lnTo>
                  <a:lnTo>
                    <a:pt x="8039" y="11702"/>
                  </a:lnTo>
                  <a:lnTo>
                    <a:pt x="8124" y="11731"/>
                  </a:lnTo>
                  <a:lnTo>
                    <a:pt x="8211" y="11759"/>
                  </a:lnTo>
                  <a:lnTo>
                    <a:pt x="8297" y="11787"/>
                  </a:lnTo>
                  <a:lnTo>
                    <a:pt x="8384" y="11813"/>
                  </a:lnTo>
                  <a:lnTo>
                    <a:pt x="8472" y="11837"/>
                  </a:lnTo>
                  <a:lnTo>
                    <a:pt x="8560" y="11860"/>
                  </a:lnTo>
                  <a:lnTo>
                    <a:pt x="8649" y="11882"/>
                  </a:lnTo>
                  <a:lnTo>
                    <a:pt x="8739" y="11902"/>
                  </a:lnTo>
                  <a:lnTo>
                    <a:pt x="8828" y="11921"/>
                  </a:lnTo>
                  <a:lnTo>
                    <a:pt x="8918" y="11939"/>
                  </a:lnTo>
                  <a:lnTo>
                    <a:pt x="9010" y="11955"/>
                  </a:lnTo>
                  <a:lnTo>
                    <a:pt x="9100" y="11970"/>
                  </a:lnTo>
                  <a:lnTo>
                    <a:pt x="9192" y="11984"/>
                  </a:lnTo>
                  <a:lnTo>
                    <a:pt x="9285" y="11996"/>
                  </a:lnTo>
                  <a:lnTo>
                    <a:pt x="9377" y="12007"/>
                  </a:lnTo>
                  <a:lnTo>
                    <a:pt x="9470" y="12016"/>
                  </a:lnTo>
                  <a:lnTo>
                    <a:pt x="9564" y="12024"/>
                  </a:lnTo>
                  <a:lnTo>
                    <a:pt x="9657" y="12031"/>
                  </a:lnTo>
                  <a:lnTo>
                    <a:pt x="9751" y="12036"/>
                  </a:lnTo>
                  <a:lnTo>
                    <a:pt x="9846" y="12040"/>
                  </a:lnTo>
                  <a:lnTo>
                    <a:pt x="9941" y="12042"/>
                  </a:lnTo>
                  <a:lnTo>
                    <a:pt x="10036" y="12044"/>
                  </a:lnTo>
                  <a:lnTo>
                    <a:pt x="10346" y="12035"/>
                  </a:lnTo>
                  <a:lnTo>
                    <a:pt x="10651" y="12012"/>
                  </a:lnTo>
                  <a:lnTo>
                    <a:pt x="10954" y="11974"/>
                  </a:lnTo>
                  <a:lnTo>
                    <a:pt x="11250" y="11921"/>
                  </a:lnTo>
                  <a:lnTo>
                    <a:pt x="11541" y="11854"/>
                  </a:lnTo>
                  <a:lnTo>
                    <a:pt x="11827" y="11773"/>
                  </a:lnTo>
                  <a:lnTo>
                    <a:pt x="12107" y="11678"/>
                  </a:lnTo>
                  <a:lnTo>
                    <a:pt x="12380" y="11570"/>
                  </a:lnTo>
                  <a:lnTo>
                    <a:pt x="12647" y="11449"/>
                  </a:lnTo>
                  <a:lnTo>
                    <a:pt x="12907" y="11317"/>
                  </a:lnTo>
                  <a:lnTo>
                    <a:pt x="13159" y="11171"/>
                  </a:lnTo>
                  <a:lnTo>
                    <a:pt x="13403" y="11015"/>
                  </a:lnTo>
                  <a:lnTo>
                    <a:pt x="13639" y="10847"/>
                  </a:lnTo>
                  <a:lnTo>
                    <a:pt x="13866" y="10669"/>
                  </a:lnTo>
                  <a:lnTo>
                    <a:pt x="14085" y="10479"/>
                  </a:lnTo>
                  <a:lnTo>
                    <a:pt x="14295" y="10280"/>
                  </a:lnTo>
                  <a:lnTo>
                    <a:pt x="14493" y="10070"/>
                  </a:lnTo>
                  <a:lnTo>
                    <a:pt x="14683" y="9852"/>
                  </a:lnTo>
                  <a:lnTo>
                    <a:pt x="14862" y="9625"/>
                  </a:lnTo>
                  <a:lnTo>
                    <a:pt x="15029" y="9389"/>
                  </a:lnTo>
                  <a:lnTo>
                    <a:pt x="15186" y="9144"/>
                  </a:lnTo>
                  <a:lnTo>
                    <a:pt x="15331" y="8892"/>
                  </a:lnTo>
                  <a:lnTo>
                    <a:pt x="15464" y="8632"/>
                  </a:lnTo>
                  <a:lnTo>
                    <a:pt x="15584" y="8365"/>
                  </a:lnTo>
                  <a:lnTo>
                    <a:pt x="15693" y="8092"/>
                  </a:lnTo>
                  <a:lnTo>
                    <a:pt x="15787" y="7812"/>
                  </a:lnTo>
                  <a:lnTo>
                    <a:pt x="15868" y="7526"/>
                  </a:lnTo>
                  <a:lnTo>
                    <a:pt x="15936" y="7235"/>
                  </a:lnTo>
                  <a:lnTo>
                    <a:pt x="15989" y="6939"/>
                  </a:lnTo>
                  <a:lnTo>
                    <a:pt x="16027" y="6638"/>
                  </a:lnTo>
                  <a:lnTo>
                    <a:pt x="16050" y="6332"/>
                  </a:lnTo>
                  <a:lnTo>
                    <a:pt x="16058" y="6022"/>
                  </a:lnTo>
                  <a:lnTo>
                    <a:pt x="16050" y="5712"/>
                  </a:lnTo>
                  <a:lnTo>
                    <a:pt x="16027" y="5407"/>
                  </a:lnTo>
                  <a:lnTo>
                    <a:pt x="15989" y="5104"/>
                  </a:lnTo>
                  <a:lnTo>
                    <a:pt x="15936" y="4808"/>
                  </a:lnTo>
                  <a:lnTo>
                    <a:pt x="15868" y="4517"/>
                  </a:lnTo>
                  <a:lnTo>
                    <a:pt x="15787" y="4231"/>
                  </a:lnTo>
                  <a:lnTo>
                    <a:pt x="15693" y="3951"/>
                  </a:lnTo>
                  <a:lnTo>
                    <a:pt x="15584" y="3678"/>
                  </a:lnTo>
                  <a:lnTo>
                    <a:pt x="15464" y="3411"/>
                  </a:lnTo>
                  <a:lnTo>
                    <a:pt x="15331" y="3151"/>
                  </a:lnTo>
                  <a:lnTo>
                    <a:pt x="15186" y="2899"/>
                  </a:lnTo>
                  <a:lnTo>
                    <a:pt x="15029" y="2655"/>
                  </a:lnTo>
                  <a:lnTo>
                    <a:pt x="14862" y="2419"/>
                  </a:lnTo>
                  <a:lnTo>
                    <a:pt x="14683" y="2191"/>
                  </a:lnTo>
                  <a:lnTo>
                    <a:pt x="14493" y="1973"/>
                  </a:lnTo>
                  <a:lnTo>
                    <a:pt x="14295" y="1763"/>
                  </a:lnTo>
                  <a:lnTo>
                    <a:pt x="14085" y="1565"/>
                  </a:lnTo>
                  <a:lnTo>
                    <a:pt x="13866" y="1375"/>
                  </a:lnTo>
                  <a:lnTo>
                    <a:pt x="13639" y="1196"/>
                  </a:lnTo>
                  <a:lnTo>
                    <a:pt x="13403" y="1029"/>
                  </a:lnTo>
                  <a:lnTo>
                    <a:pt x="13159" y="872"/>
                  </a:lnTo>
                  <a:lnTo>
                    <a:pt x="12907" y="727"/>
                  </a:lnTo>
                  <a:lnTo>
                    <a:pt x="12647" y="594"/>
                  </a:lnTo>
                  <a:lnTo>
                    <a:pt x="12380" y="474"/>
                  </a:lnTo>
                  <a:lnTo>
                    <a:pt x="12107" y="365"/>
                  </a:lnTo>
                  <a:lnTo>
                    <a:pt x="11827" y="271"/>
                  </a:lnTo>
                  <a:lnTo>
                    <a:pt x="11541" y="190"/>
                  </a:lnTo>
                  <a:lnTo>
                    <a:pt x="11250" y="122"/>
                  </a:lnTo>
                  <a:lnTo>
                    <a:pt x="10954" y="69"/>
                  </a:lnTo>
                  <a:lnTo>
                    <a:pt x="10651" y="31"/>
                  </a:lnTo>
                  <a:lnTo>
                    <a:pt x="10346" y="8"/>
                  </a:lnTo>
                  <a:lnTo>
                    <a:pt x="100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52" name="Freeform 6"/>
            <p:cNvSpPr/>
            <p:nvPr/>
          </p:nvSpPr>
          <p:spPr bwMode="auto">
            <a:xfrm>
              <a:off x="2284413" y="1185863"/>
              <a:ext cx="161925" cy="161925"/>
            </a:xfrm>
            <a:custGeom>
              <a:avLst/>
              <a:gdLst>
                <a:gd name="T0" fmla="*/ 2977 w 3763"/>
                <a:gd name="T1" fmla="*/ 40 h 3764"/>
                <a:gd name="T2" fmla="*/ 2305 w 3763"/>
                <a:gd name="T3" fmla="*/ 213 h 3764"/>
                <a:gd name="T4" fmla="*/ 1691 w 3763"/>
                <a:gd name="T5" fmla="*/ 509 h 3764"/>
                <a:gd name="T6" fmla="*/ 1151 w 3763"/>
                <a:gd name="T7" fmla="*/ 912 h 3764"/>
                <a:gd name="T8" fmla="*/ 697 w 3763"/>
                <a:gd name="T9" fmla="*/ 1411 h 3764"/>
                <a:gd name="T10" fmla="*/ 346 w 3763"/>
                <a:gd name="T11" fmla="*/ 1990 h 3764"/>
                <a:gd name="T12" fmla="*/ 110 w 3763"/>
                <a:gd name="T13" fmla="*/ 2635 h 3764"/>
                <a:gd name="T14" fmla="*/ 5 w 3763"/>
                <a:gd name="T15" fmla="*/ 3332 h 3764"/>
                <a:gd name="T16" fmla="*/ 3 w 3763"/>
                <a:gd name="T17" fmla="*/ 3551 h 3764"/>
                <a:gd name="T18" fmla="*/ 15 w 3763"/>
                <a:gd name="T19" fmla="*/ 3599 h 3764"/>
                <a:gd name="T20" fmla="*/ 36 w 3763"/>
                <a:gd name="T21" fmla="*/ 3643 h 3764"/>
                <a:gd name="T22" fmla="*/ 65 w 3763"/>
                <a:gd name="T23" fmla="*/ 3681 h 3764"/>
                <a:gd name="T24" fmla="*/ 100 w 3763"/>
                <a:gd name="T25" fmla="*/ 3713 h 3764"/>
                <a:gd name="T26" fmla="*/ 142 w 3763"/>
                <a:gd name="T27" fmla="*/ 3739 h 3764"/>
                <a:gd name="T28" fmla="*/ 188 w 3763"/>
                <a:gd name="T29" fmla="*/ 3756 h 3764"/>
                <a:gd name="T30" fmla="*/ 237 w 3763"/>
                <a:gd name="T31" fmla="*/ 3764 h 3764"/>
                <a:gd name="T32" fmla="*/ 289 w 3763"/>
                <a:gd name="T33" fmla="*/ 3761 h 3764"/>
                <a:gd name="T34" fmla="*/ 337 w 3763"/>
                <a:gd name="T35" fmla="*/ 3749 h 3764"/>
                <a:gd name="T36" fmla="*/ 381 w 3763"/>
                <a:gd name="T37" fmla="*/ 3728 h 3764"/>
                <a:gd name="T38" fmla="*/ 419 w 3763"/>
                <a:gd name="T39" fmla="*/ 3698 h 3764"/>
                <a:gd name="T40" fmla="*/ 451 w 3763"/>
                <a:gd name="T41" fmla="*/ 3663 h 3764"/>
                <a:gd name="T42" fmla="*/ 476 w 3763"/>
                <a:gd name="T43" fmla="*/ 3621 h 3764"/>
                <a:gd name="T44" fmla="*/ 493 w 3763"/>
                <a:gd name="T45" fmla="*/ 3576 h 3764"/>
                <a:gd name="T46" fmla="*/ 501 w 3763"/>
                <a:gd name="T47" fmla="*/ 3526 h 3764"/>
                <a:gd name="T48" fmla="*/ 537 w 3763"/>
                <a:gd name="T49" fmla="*/ 3054 h 3764"/>
                <a:gd name="T50" fmla="*/ 684 w 3763"/>
                <a:gd name="T51" fmla="*/ 2478 h 3764"/>
                <a:gd name="T52" fmla="*/ 937 w 3763"/>
                <a:gd name="T53" fmla="*/ 1952 h 3764"/>
                <a:gd name="T54" fmla="*/ 1283 w 3763"/>
                <a:gd name="T55" fmla="*/ 1488 h 3764"/>
                <a:gd name="T56" fmla="*/ 1711 w 3763"/>
                <a:gd name="T57" fmla="*/ 1100 h 3764"/>
                <a:gd name="T58" fmla="*/ 2208 w 3763"/>
                <a:gd name="T59" fmla="*/ 799 h 3764"/>
                <a:gd name="T60" fmla="*/ 2760 w 3763"/>
                <a:gd name="T61" fmla="*/ 596 h 3764"/>
                <a:gd name="T62" fmla="*/ 3358 w 3763"/>
                <a:gd name="T63" fmla="*/ 506 h 3764"/>
                <a:gd name="T64" fmla="*/ 3550 w 3763"/>
                <a:gd name="T65" fmla="*/ 499 h 3764"/>
                <a:gd name="T66" fmla="*/ 3599 w 3763"/>
                <a:gd name="T67" fmla="*/ 487 h 3764"/>
                <a:gd name="T68" fmla="*/ 3643 w 3763"/>
                <a:gd name="T69" fmla="*/ 466 h 3764"/>
                <a:gd name="T70" fmla="*/ 3681 w 3763"/>
                <a:gd name="T71" fmla="*/ 437 h 3764"/>
                <a:gd name="T72" fmla="*/ 3713 w 3763"/>
                <a:gd name="T73" fmla="*/ 402 h 3764"/>
                <a:gd name="T74" fmla="*/ 3738 w 3763"/>
                <a:gd name="T75" fmla="*/ 359 h 3764"/>
                <a:gd name="T76" fmla="*/ 3755 w 3763"/>
                <a:gd name="T77" fmla="*/ 313 h 3764"/>
                <a:gd name="T78" fmla="*/ 3763 w 3763"/>
                <a:gd name="T79" fmla="*/ 264 h 3764"/>
                <a:gd name="T80" fmla="*/ 3760 w 3763"/>
                <a:gd name="T81" fmla="*/ 213 h 3764"/>
                <a:gd name="T82" fmla="*/ 3748 w 3763"/>
                <a:gd name="T83" fmla="*/ 165 h 3764"/>
                <a:gd name="T84" fmla="*/ 3727 w 3763"/>
                <a:gd name="T85" fmla="*/ 120 h 3764"/>
                <a:gd name="T86" fmla="*/ 3698 w 3763"/>
                <a:gd name="T87" fmla="*/ 82 h 3764"/>
                <a:gd name="T88" fmla="*/ 3663 w 3763"/>
                <a:gd name="T89" fmla="*/ 50 h 3764"/>
                <a:gd name="T90" fmla="*/ 3621 w 3763"/>
                <a:gd name="T91" fmla="*/ 25 h 3764"/>
                <a:gd name="T92" fmla="*/ 3574 w 3763"/>
                <a:gd name="T93" fmla="*/ 8 h 3764"/>
                <a:gd name="T94" fmla="*/ 3525 w 3763"/>
                <a:gd name="T95" fmla="*/ 0 h 3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3" h="3764">
                  <a:moveTo>
                    <a:pt x="3512" y="0"/>
                  </a:moveTo>
                  <a:lnTo>
                    <a:pt x="3332" y="5"/>
                  </a:lnTo>
                  <a:lnTo>
                    <a:pt x="3153" y="18"/>
                  </a:lnTo>
                  <a:lnTo>
                    <a:pt x="2977" y="40"/>
                  </a:lnTo>
                  <a:lnTo>
                    <a:pt x="2805" y="71"/>
                  </a:lnTo>
                  <a:lnTo>
                    <a:pt x="2634" y="110"/>
                  </a:lnTo>
                  <a:lnTo>
                    <a:pt x="2467" y="158"/>
                  </a:lnTo>
                  <a:lnTo>
                    <a:pt x="2305" y="213"/>
                  </a:lnTo>
                  <a:lnTo>
                    <a:pt x="2145" y="276"/>
                  </a:lnTo>
                  <a:lnTo>
                    <a:pt x="1990" y="346"/>
                  </a:lnTo>
                  <a:lnTo>
                    <a:pt x="1838" y="424"/>
                  </a:lnTo>
                  <a:lnTo>
                    <a:pt x="1691" y="509"/>
                  </a:lnTo>
                  <a:lnTo>
                    <a:pt x="1548" y="600"/>
                  </a:lnTo>
                  <a:lnTo>
                    <a:pt x="1411" y="698"/>
                  </a:lnTo>
                  <a:lnTo>
                    <a:pt x="1278" y="802"/>
                  </a:lnTo>
                  <a:lnTo>
                    <a:pt x="1151" y="912"/>
                  </a:lnTo>
                  <a:lnTo>
                    <a:pt x="1028" y="1029"/>
                  </a:lnTo>
                  <a:lnTo>
                    <a:pt x="912" y="1151"/>
                  </a:lnTo>
                  <a:lnTo>
                    <a:pt x="801" y="1279"/>
                  </a:lnTo>
                  <a:lnTo>
                    <a:pt x="697" y="1411"/>
                  </a:lnTo>
                  <a:lnTo>
                    <a:pt x="600" y="1549"/>
                  </a:lnTo>
                  <a:lnTo>
                    <a:pt x="508" y="1691"/>
                  </a:lnTo>
                  <a:lnTo>
                    <a:pt x="423" y="1839"/>
                  </a:lnTo>
                  <a:lnTo>
                    <a:pt x="346" y="1990"/>
                  </a:lnTo>
                  <a:lnTo>
                    <a:pt x="276" y="2146"/>
                  </a:lnTo>
                  <a:lnTo>
                    <a:pt x="212" y="2305"/>
                  </a:lnTo>
                  <a:lnTo>
                    <a:pt x="157" y="2468"/>
                  </a:lnTo>
                  <a:lnTo>
                    <a:pt x="110" y="2635"/>
                  </a:lnTo>
                  <a:lnTo>
                    <a:pt x="71" y="2805"/>
                  </a:lnTo>
                  <a:lnTo>
                    <a:pt x="40" y="2978"/>
                  </a:lnTo>
                  <a:lnTo>
                    <a:pt x="18" y="3153"/>
                  </a:lnTo>
                  <a:lnTo>
                    <a:pt x="5" y="3332"/>
                  </a:lnTo>
                  <a:lnTo>
                    <a:pt x="0" y="3513"/>
                  </a:lnTo>
                  <a:lnTo>
                    <a:pt x="0" y="3526"/>
                  </a:lnTo>
                  <a:lnTo>
                    <a:pt x="1" y="3539"/>
                  </a:lnTo>
                  <a:lnTo>
                    <a:pt x="3" y="3551"/>
                  </a:lnTo>
                  <a:lnTo>
                    <a:pt x="5" y="3563"/>
                  </a:lnTo>
                  <a:lnTo>
                    <a:pt x="8" y="3576"/>
                  </a:lnTo>
                  <a:lnTo>
                    <a:pt x="11" y="3587"/>
                  </a:lnTo>
                  <a:lnTo>
                    <a:pt x="15" y="3599"/>
                  </a:lnTo>
                  <a:lnTo>
                    <a:pt x="20" y="3610"/>
                  </a:lnTo>
                  <a:lnTo>
                    <a:pt x="25" y="3621"/>
                  </a:lnTo>
                  <a:lnTo>
                    <a:pt x="30" y="3632"/>
                  </a:lnTo>
                  <a:lnTo>
                    <a:pt x="36" y="3643"/>
                  </a:lnTo>
                  <a:lnTo>
                    <a:pt x="43" y="3653"/>
                  </a:lnTo>
                  <a:lnTo>
                    <a:pt x="50" y="3663"/>
                  </a:lnTo>
                  <a:lnTo>
                    <a:pt x="57" y="3672"/>
                  </a:lnTo>
                  <a:lnTo>
                    <a:pt x="65" y="3681"/>
                  </a:lnTo>
                  <a:lnTo>
                    <a:pt x="73" y="3690"/>
                  </a:lnTo>
                  <a:lnTo>
                    <a:pt x="82" y="3698"/>
                  </a:lnTo>
                  <a:lnTo>
                    <a:pt x="91" y="3706"/>
                  </a:lnTo>
                  <a:lnTo>
                    <a:pt x="100" y="3713"/>
                  </a:lnTo>
                  <a:lnTo>
                    <a:pt x="110" y="3721"/>
                  </a:lnTo>
                  <a:lnTo>
                    <a:pt x="120" y="3728"/>
                  </a:lnTo>
                  <a:lnTo>
                    <a:pt x="131" y="3734"/>
                  </a:lnTo>
                  <a:lnTo>
                    <a:pt x="142" y="3739"/>
                  </a:lnTo>
                  <a:lnTo>
                    <a:pt x="153" y="3744"/>
                  </a:lnTo>
                  <a:lnTo>
                    <a:pt x="164" y="3749"/>
                  </a:lnTo>
                  <a:lnTo>
                    <a:pt x="176" y="3753"/>
                  </a:lnTo>
                  <a:lnTo>
                    <a:pt x="188" y="3756"/>
                  </a:lnTo>
                  <a:lnTo>
                    <a:pt x="200" y="3759"/>
                  </a:lnTo>
                  <a:lnTo>
                    <a:pt x="212" y="3761"/>
                  </a:lnTo>
                  <a:lnTo>
                    <a:pt x="224" y="3763"/>
                  </a:lnTo>
                  <a:lnTo>
                    <a:pt x="237" y="3764"/>
                  </a:lnTo>
                  <a:lnTo>
                    <a:pt x="250" y="3764"/>
                  </a:lnTo>
                  <a:lnTo>
                    <a:pt x="264" y="3764"/>
                  </a:lnTo>
                  <a:lnTo>
                    <a:pt x="276" y="3763"/>
                  </a:lnTo>
                  <a:lnTo>
                    <a:pt x="289" y="3761"/>
                  </a:lnTo>
                  <a:lnTo>
                    <a:pt x="301" y="3759"/>
                  </a:lnTo>
                  <a:lnTo>
                    <a:pt x="313" y="3756"/>
                  </a:lnTo>
                  <a:lnTo>
                    <a:pt x="325" y="3753"/>
                  </a:lnTo>
                  <a:lnTo>
                    <a:pt x="337" y="3749"/>
                  </a:lnTo>
                  <a:lnTo>
                    <a:pt x="348" y="3744"/>
                  </a:lnTo>
                  <a:lnTo>
                    <a:pt x="359" y="3739"/>
                  </a:lnTo>
                  <a:lnTo>
                    <a:pt x="370" y="3734"/>
                  </a:lnTo>
                  <a:lnTo>
                    <a:pt x="381" y="3728"/>
                  </a:lnTo>
                  <a:lnTo>
                    <a:pt x="391" y="3721"/>
                  </a:lnTo>
                  <a:lnTo>
                    <a:pt x="401" y="3713"/>
                  </a:lnTo>
                  <a:lnTo>
                    <a:pt x="410" y="3706"/>
                  </a:lnTo>
                  <a:lnTo>
                    <a:pt x="419" y="3698"/>
                  </a:lnTo>
                  <a:lnTo>
                    <a:pt x="428" y="3690"/>
                  </a:lnTo>
                  <a:lnTo>
                    <a:pt x="436" y="3681"/>
                  </a:lnTo>
                  <a:lnTo>
                    <a:pt x="444" y="3672"/>
                  </a:lnTo>
                  <a:lnTo>
                    <a:pt x="451" y="3663"/>
                  </a:lnTo>
                  <a:lnTo>
                    <a:pt x="458" y="3653"/>
                  </a:lnTo>
                  <a:lnTo>
                    <a:pt x="465" y="3643"/>
                  </a:lnTo>
                  <a:lnTo>
                    <a:pt x="471" y="3632"/>
                  </a:lnTo>
                  <a:lnTo>
                    <a:pt x="476" y="3621"/>
                  </a:lnTo>
                  <a:lnTo>
                    <a:pt x="481" y="3610"/>
                  </a:lnTo>
                  <a:lnTo>
                    <a:pt x="486" y="3599"/>
                  </a:lnTo>
                  <a:lnTo>
                    <a:pt x="490" y="3587"/>
                  </a:lnTo>
                  <a:lnTo>
                    <a:pt x="493" y="3576"/>
                  </a:lnTo>
                  <a:lnTo>
                    <a:pt x="496" y="3563"/>
                  </a:lnTo>
                  <a:lnTo>
                    <a:pt x="498" y="3551"/>
                  </a:lnTo>
                  <a:lnTo>
                    <a:pt x="500" y="3539"/>
                  </a:lnTo>
                  <a:lnTo>
                    <a:pt x="501" y="3526"/>
                  </a:lnTo>
                  <a:lnTo>
                    <a:pt x="501" y="3513"/>
                  </a:lnTo>
                  <a:lnTo>
                    <a:pt x="505" y="3358"/>
                  </a:lnTo>
                  <a:lnTo>
                    <a:pt x="517" y="3205"/>
                  </a:lnTo>
                  <a:lnTo>
                    <a:pt x="537" y="3054"/>
                  </a:lnTo>
                  <a:lnTo>
                    <a:pt x="563" y="2907"/>
                  </a:lnTo>
                  <a:lnTo>
                    <a:pt x="596" y="2760"/>
                  </a:lnTo>
                  <a:lnTo>
                    <a:pt x="637" y="2618"/>
                  </a:lnTo>
                  <a:lnTo>
                    <a:pt x="684" y="2478"/>
                  </a:lnTo>
                  <a:lnTo>
                    <a:pt x="738" y="2341"/>
                  </a:lnTo>
                  <a:lnTo>
                    <a:pt x="798" y="2208"/>
                  </a:lnTo>
                  <a:lnTo>
                    <a:pt x="865" y="2078"/>
                  </a:lnTo>
                  <a:lnTo>
                    <a:pt x="937" y="1952"/>
                  </a:lnTo>
                  <a:lnTo>
                    <a:pt x="1015" y="1830"/>
                  </a:lnTo>
                  <a:lnTo>
                    <a:pt x="1100" y="1711"/>
                  </a:lnTo>
                  <a:lnTo>
                    <a:pt x="1189" y="1598"/>
                  </a:lnTo>
                  <a:lnTo>
                    <a:pt x="1283" y="1488"/>
                  </a:lnTo>
                  <a:lnTo>
                    <a:pt x="1384" y="1384"/>
                  </a:lnTo>
                  <a:lnTo>
                    <a:pt x="1488" y="1285"/>
                  </a:lnTo>
                  <a:lnTo>
                    <a:pt x="1597" y="1189"/>
                  </a:lnTo>
                  <a:lnTo>
                    <a:pt x="1711" y="1100"/>
                  </a:lnTo>
                  <a:lnTo>
                    <a:pt x="1829" y="1017"/>
                  </a:lnTo>
                  <a:lnTo>
                    <a:pt x="1952" y="937"/>
                  </a:lnTo>
                  <a:lnTo>
                    <a:pt x="2077" y="865"/>
                  </a:lnTo>
                  <a:lnTo>
                    <a:pt x="2208" y="799"/>
                  </a:lnTo>
                  <a:lnTo>
                    <a:pt x="2340" y="739"/>
                  </a:lnTo>
                  <a:lnTo>
                    <a:pt x="2478" y="685"/>
                  </a:lnTo>
                  <a:lnTo>
                    <a:pt x="2617" y="637"/>
                  </a:lnTo>
                  <a:lnTo>
                    <a:pt x="2760" y="596"/>
                  </a:lnTo>
                  <a:lnTo>
                    <a:pt x="2906" y="563"/>
                  </a:lnTo>
                  <a:lnTo>
                    <a:pt x="3054" y="537"/>
                  </a:lnTo>
                  <a:lnTo>
                    <a:pt x="3204" y="517"/>
                  </a:lnTo>
                  <a:lnTo>
                    <a:pt x="3358" y="506"/>
                  </a:lnTo>
                  <a:lnTo>
                    <a:pt x="3512" y="502"/>
                  </a:lnTo>
                  <a:lnTo>
                    <a:pt x="3525" y="502"/>
                  </a:lnTo>
                  <a:lnTo>
                    <a:pt x="3538" y="501"/>
                  </a:lnTo>
                  <a:lnTo>
                    <a:pt x="3550" y="499"/>
                  </a:lnTo>
                  <a:lnTo>
                    <a:pt x="3562" y="497"/>
                  </a:lnTo>
                  <a:lnTo>
                    <a:pt x="3574" y="494"/>
                  </a:lnTo>
                  <a:lnTo>
                    <a:pt x="3587" y="491"/>
                  </a:lnTo>
                  <a:lnTo>
                    <a:pt x="3599" y="487"/>
                  </a:lnTo>
                  <a:lnTo>
                    <a:pt x="3610" y="482"/>
                  </a:lnTo>
                  <a:lnTo>
                    <a:pt x="3621" y="477"/>
                  </a:lnTo>
                  <a:lnTo>
                    <a:pt x="3632" y="472"/>
                  </a:lnTo>
                  <a:lnTo>
                    <a:pt x="3643" y="466"/>
                  </a:lnTo>
                  <a:lnTo>
                    <a:pt x="3653" y="459"/>
                  </a:lnTo>
                  <a:lnTo>
                    <a:pt x="3663" y="452"/>
                  </a:lnTo>
                  <a:lnTo>
                    <a:pt x="3672" y="445"/>
                  </a:lnTo>
                  <a:lnTo>
                    <a:pt x="3681" y="437"/>
                  </a:lnTo>
                  <a:lnTo>
                    <a:pt x="3690" y="429"/>
                  </a:lnTo>
                  <a:lnTo>
                    <a:pt x="3698" y="420"/>
                  </a:lnTo>
                  <a:lnTo>
                    <a:pt x="3706" y="411"/>
                  </a:lnTo>
                  <a:lnTo>
                    <a:pt x="3713" y="402"/>
                  </a:lnTo>
                  <a:lnTo>
                    <a:pt x="3720" y="391"/>
                  </a:lnTo>
                  <a:lnTo>
                    <a:pt x="3727" y="381"/>
                  </a:lnTo>
                  <a:lnTo>
                    <a:pt x="3733" y="370"/>
                  </a:lnTo>
                  <a:lnTo>
                    <a:pt x="3738" y="359"/>
                  </a:lnTo>
                  <a:lnTo>
                    <a:pt x="3743" y="348"/>
                  </a:lnTo>
                  <a:lnTo>
                    <a:pt x="3748" y="337"/>
                  </a:lnTo>
                  <a:lnTo>
                    <a:pt x="3752" y="325"/>
                  </a:lnTo>
                  <a:lnTo>
                    <a:pt x="3755" y="313"/>
                  </a:lnTo>
                  <a:lnTo>
                    <a:pt x="3758" y="301"/>
                  </a:lnTo>
                  <a:lnTo>
                    <a:pt x="3760" y="289"/>
                  </a:lnTo>
                  <a:lnTo>
                    <a:pt x="3762" y="276"/>
                  </a:lnTo>
                  <a:lnTo>
                    <a:pt x="3763" y="264"/>
                  </a:lnTo>
                  <a:lnTo>
                    <a:pt x="3763" y="251"/>
                  </a:lnTo>
                  <a:lnTo>
                    <a:pt x="3763" y="238"/>
                  </a:lnTo>
                  <a:lnTo>
                    <a:pt x="3762" y="225"/>
                  </a:lnTo>
                  <a:lnTo>
                    <a:pt x="3760" y="213"/>
                  </a:lnTo>
                  <a:lnTo>
                    <a:pt x="3758" y="201"/>
                  </a:lnTo>
                  <a:lnTo>
                    <a:pt x="3755" y="188"/>
                  </a:lnTo>
                  <a:lnTo>
                    <a:pt x="3752" y="177"/>
                  </a:lnTo>
                  <a:lnTo>
                    <a:pt x="3748" y="165"/>
                  </a:lnTo>
                  <a:lnTo>
                    <a:pt x="3743" y="154"/>
                  </a:lnTo>
                  <a:lnTo>
                    <a:pt x="3738" y="143"/>
                  </a:lnTo>
                  <a:lnTo>
                    <a:pt x="3733" y="132"/>
                  </a:lnTo>
                  <a:lnTo>
                    <a:pt x="3727" y="120"/>
                  </a:lnTo>
                  <a:lnTo>
                    <a:pt x="3720" y="110"/>
                  </a:lnTo>
                  <a:lnTo>
                    <a:pt x="3713" y="100"/>
                  </a:lnTo>
                  <a:lnTo>
                    <a:pt x="3706" y="91"/>
                  </a:lnTo>
                  <a:lnTo>
                    <a:pt x="3698" y="82"/>
                  </a:lnTo>
                  <a:lnTo>
                    <a:pt x="3690" y="73"/>
                  </a:lnTo>
                  <a:lnTo>
                    <a:pt x="3681" y="65"/>
                  </a:lnTo>
                  <a:lnTo>
                    <a:pt x="3672" y="57"/>
                  </a:lnTo>
                  <a:lnTo>
                    <a:pt x="3663" y="50"/>
                  </a:lnTo>
                  <a:lnTo>
                    <a:pt x="3653" y="43"/>
                  </a:lnTo>
                  <a:lnTo>
                    <a:pt x="3643" y="36"/>
                  </a:lnTo>
                  <a:lnTo>
                    <a:pt x="3632" y="30"/>
                  </a:lnTo>
                  <a:lnTo>
                    <a:pt x="3621" y="25"/>
                  </a:lnTo>
                  <a:lnTo>
                    <a:pt x="3610" y="20"/>
                  </a:lnTo>
                  <a:lnTo>
                    <a:pt x="3599" y="15"/>
                  </a:lnTo>
                  <a:lnTo>
                    <a:pt x="3587" y="11"/>
                  </a:lnTo>
                  <a:lnTo>
                    <a:pt x="3574" y="8"/>
                  </a:lnTo>
                  <a:lnTo>
                    <a:pt x="3562" y="5"/>
                  </a:lnTo>
                  <a:lnTo>
                    <a:pt x="3550" y="3"/>
                  </a:lnTo>
                  <a:lnTo>
                    <a:pt x="3538" y="1"/>
                  </a:lnTo>
                  <a:lnTo>
                    <a:pt x="3525" y="0"/>
                  </a:lnTo>
                  <a:lnTo>
                    <a:pt x="35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sp>
        <p:nvSpPr>
          <p:cNvPr id="53" name="Freeform 286"/>
          <p:cNvSpPr>
            <a:spLocks noEditPoints="1"/>
          </p:cNvSpPr>
          <p:nvPr/>
        </p:nvSpPr>
        <p:spPr bwMode="auto">
          <a:xfrm>
            <a:off x="6023198" y="4587352"/>
            <a:ext cx="335481" cy="336278"/>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nvGrpSpPr>
          <p:cNvPr id="54" name="Group 32"/>
          <p:cNvGrpSpPr/>
          <p:nvPr/>
        </p:nvGrpSpPr>
        <p:grpSpPr>
          <a:xfrm>
            <a:off x="8286337" y="4598924"/>
            <a:ext cx="399003" cy="324706"/>
            <a:chOff x="5245100" y="5103813"/>
            <a:chExt cx="690563" cy="561975"/>
          </a:xfrm>
          <a:solidFill>
            <a:schemeClr val="bg1"/>
          </a:solidFill>
        </p:grpSpPr>
        <p:sp>
          <p:nvSpPr>
            <p:cNvPr id="55" name="Freeform 290"/>
            <p:cNvSpPr>
              <a:spLocks noEditPoints="1"/>
            </p:cNvSpPr>
            <p:nvPr/>
          </p:nvSpPr>
          <p:spPr bwMode="auto">
            <a:xfrm>
              <a:off x="5719763" y="5276851"/>
              <a:ext cx="130175" cy="173038"/>
            </a:xfrm>
            <a:custGeom>
              <a:avLst/>
              <a:gdLst>
                <a:gd name="T0" fmla="*/ 503 w 3018"/>
                <a:gd name="T1" fmla="*/ 504 h 4030"/>
                <a:gd name="T2" fmla="*/ 2515 w 3018"/>
                <a:gd name="T3" fmla="*/ 3526 h 4030"/>
                <a:gd name="T4" fmla="*/ 1386 w 3018"/>
                <a:gd name="T5" fmla="*/ 175 h 4030"/>
                <a:gd name="T6" fmla="*/ 1320 w 3018"/>
                <a:gd name="T7" fmla="*/ 110 h 4030"/>
                <a:gd name="T8" fmla="*/ 1244 w 3018"/>
                <a:gd name="T9" fmla="*/ 60 h 4030"/>
                <a:gd name="T10" fmla="*/ 1159 w 3018"/>
                <a:gd name="T11" fmla="*/ 24 h 4030"/>
                <a:gd name="T12" fmla="*/ 1069 w 3018"/>
                <a:gd name="T13" fmla="*/ 3 h 4030"/>
                <a:gd name="T14" fmla="*/ 503 w 3018"/>
                <a:gd name="T15" fmla="*/ 0 h 4030"/>
                <a:gd name="T16" fmla="*/ 427 w 3018"/>
                <a:gd name="T17" fmla="*/ 6 h 4030"/>
                <a:gd name="T18" fmla="*/ 353 w 3018"/>
                <a:gd name="T19" fmla="*/ 23 h 4030"/>
                <a:gd name="T20" fmla="*/ 285 w 3018"/>
                <a:gd name="T21" fmla="*/ 50 h 4030"/>
                <a:gd name="T22" fmla="*/ 222 w 3018"/>
                <a:gd name="T23" fmla="*/ 86 h 4030"/>
                <a:gd name="T24" fmla="*/ 165 w 3018"/>
                <a:gd name="T25" fmla="*/ 130 h 4030"/>
                <a:gd name="T26" fmla="*/ 115 w 3018"/>
                <a:gd name="T27" fmla="*/ 183 h 4030"/>
                <a:gd name="T28" fmla="*/ 74 w 3018"/>
                <a:gd name="T29" fmla="*/ 242 h 4030"/>
                <a:gd name="T30" fmla="*/ 40 w 3018"/>
                <a:gd name="T31" fmla="*/ 308 h 4030"/>
                <a:gd name="T32" fmla="*/ 16 w 3018"/>
                <a:gd name="T33" fmla="*/ 377 h 4030"/>
                <a:gd name="T34" fmla="*/ 3 w 3018"/>
                <a:gd name="T35" fmla="*/ 452 h 4030"/>
                <a:gd name="T36" fmla="*/ 0 w 3018"/>
                <a:gd name="T37" fmla="*/ 3526 h 4030"/>
                <a:gd name="T38" fmla="*/ 6 w 3018"/>
                <a:gd name="T39" fmla="*/ 3604 h 4030"/>
                <a:gd name="T40" fmla="*/ 23 w 3018"/>
                <a:gd name="T41" fmla="*/ 3676 h 4030"/>
                <a:gd name="T42" fmla="*/ 50 w 3018"/>
                <a:gd name="T43" fmla="*/ 3745 h 4030"/>
                <a:gd name="T44" fmla="*/ 86 w 3018"/>
                <a:gd name="T45" fmla="*/ 3808 h 4030"/>
                <a:gd name="T46" fmla="*/ 131 w 3018"/>
                <a:gd name="T47" fmla="*/ 3866 h 4030"/>
                <a:gd name="T48" fmla="*/ 183 w 3018"/>
                <a:gd name="T49" fmla="*/ 3915 h 4030"/>
                <a:gd name="T50" fmla="*/ 243 w 3018"/>
                <a:gd name="T51" fmla="*/ 3957 h 4030"/>
                <a:gd name="T52" fmla="*/ 307 w 3018"/>
                <a:gd name="T53" fmla="*/ 3991 h 4030"/>
                <a:gd name="T54" fmla="*/ 378 w 3018"/>
                <a:gd name="T55" fmla="*/ 4015 h 4030"/>
                <a:gd name="T56" fmla="*/ 452 w 3018"/>
                <a:gd name="T57" fmla="*/ 4028 h 4030"/>
                <a:gd name="T58" fmla="*/ 2515 w 3018"/>
                <a:gd name="T59" fmla="*/ 4030 h 4030"/>
                <a:gd name="T60" fmla="*/ 2592 w 3018"/>
                <a:gd name="T61" fmla="*/ 4025 h 4030"/>
                <a:gd name="T62" fmla="*/ 2665 w 3018"/>
                <a:gd name="T63" fmla="*/ 4008 h 4030"/>
                <a:gd name="T64" fmla="*/ 2733 w 3018"/>
                <a:gd name="T65" fmla="*/ 3981 h 4030"/>
                <a:gd name="T66" fmla="*/ 2797 w 3018"/>
                <a:gd name="T67" fmla="*/ 3944 h 4030"/>
                <a:gd name="T68" fmla="*/ 2853 w 3018"/>
                <a:gd name="T69" fmla="*/ 3899 h 4030"/>
                <a:gd name="T70" fmla="*/ 2903 w 3018"/>
                <a:gd name="T71" fmla="*/ 3848 h 4030"/>
                <a:gd name="T72" fmla="*/ 2946 w 3018"/>
                <a:gd name="T73" fmla="*/ 3788 h 4030"/>
                <a:gd name="T74" fmla="*/ 2979 w 3018"/>
                <a:gd name="T75" fmla="*/ 3723 h 4030"/>
                <a:gd name="T76" fmla="*/ 3002 w 3018"/>
                <a:gd name="T77" fmla="*/ 3652 h 4030"/>
                <a:gd name="T78" fmla="*/ 3015 w 3018"/>
                <a:gd name="T79" fmla="*/ 3578 h 4030"/>
                <a:gd name="T80" fmla="*/ 3018 w 3018"/>
                <a:gd name="T81" fmla="*/ 2770 h 4030"/>
                <a:gd name="T82" fmla="*/ 3015 w 3018"/>
                <a:gd name="T83" fmla="*/ 2715 h 4030"/>
                <a:gd name="T84" fmla="*/ 3006 w 3018"/>
                <a:gd name="T85" fmla="*/ 2661 h 4030"/>
                <a:gd name="T86" fmla="*/ 2991 w 3018"/>
                <a:gd name="T87" fmla="*/ 2607 h 4030"/>
                <a:gd name="T88" fmla="*/ 2970 w 3018"/>
                <a:gd name="T89" fmla="*/ 2556 h 4030"/>
                <a:gd name="T90" fmla="*/ 2944 w 3018"/>
                <a:gd name="T91" fmla="*/ 2506 h 4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18" h="4030">
                  <a:moveTo>
                    <a:pt x="2515" y="3526"/>
                  </a:moveTo>
                  <a:lnTo>
                    <a:pt x="503" y="3526"/>
                  </a:lnTo>
                  <a:lnTo>
                    <a:pt x="503" y="504"/>
                  </a:lnTo>
                  <a:lnTo>
                    <a:pt x="1006" y="504"/>
                  </a:lnTo>
                  <a:lnTo>
                    <a:pt x="2515" y="2770"/>
                  </a:lnTo>
                  <a:lnTo>
                    <a:pt x="2515" y="3526"/>
                  </a:lnTo>
                  <a:close/>
                  <a:moveTo>
                    <a:pt x="1425" y="224"/>
                  </a:moveTo>
                  <a:lnTo>
                    <a:pt x="1407" y="199"/>
                  </a:lnTo>
                  <a:lnTo>
                    <a:pt x="1386" y="175"/>
                  </a:lnTo>
                  <a:lnTo>
                    <a:pt x="1365" y="152"/>
                  </a:lnTo>
                  <a:lnTo>
                    <a:pt x="1343" y="130"/>
                  </a:lnTo>
                  <a:lnTo>
                    <a:pt x="1320" y="110"/>
                  </a:lnTo>
                  <a:lnTo>
                    <a:pt x="1296" y="92"/>
                  </a:lnTo>
                  <a:lnTo>
                    <a:pt x="1270" y="75"/>
                  </a:lnTo>
                  <a:lnTo>
                    <a:pt x="1244" y="60"/>
                  </a:lnTo>
                  <a:lnTo>
                    <a:pt x="1216" y="46"/>
                  </a:lnTo>
                  <a:lnTo>
                    <a:pt x="1188" y="34"/>
                  </a:lnTo>
                  <a:lnTo>
                    <a:pt x="1159" y="24"/>
                  </a:lnTo>
                  <a:lnTo>
                    <a:pt x="1130" y="16"/>
                  </a:lnTo>
                  <a:lnTo>
                    <a:pt x="1100" y="9"/>
                  </a:lnTo>
                  <a:lnTo>
                    <a:pt x="1069" y="3"/>
                  </a:lnTo>
                  <a:lnTo>
                    <a:pt x="1037" y="1"/>
                  </a:lnTo>
                  <a:lnTo>
                    <a:pt x="1006" y="0"/>
                  </a:lnTo>
                  <a:lnTo>
                    <a:pt x="503" y="0"/>
                  </a:lnTo>
                  <a:lnTo>
                    <a:pt x="477" y="0"/>
                  </a:lnTo>
                  <a:lnTo>
                    <a:pt x="452" y="2"/>
                  </a:lnTo>
                  <a:lnTo>
                    <a:pt x="427" y="6"/>
                  </a:lnTo>
                  <a:lnTo>
                    <a:pt x="402" y="11"/>
                  </a:lnTo>
                  <a:lnTo>
                    <a:pt x="378" y="16"/>
                  </a:lnTo>
                  <a:lnTo>
                    <a:pt x="353" y="23"/>
                  </a:lnTo>
                  <a:lnTo>
                    <a:pt x="330" y="31"/>
                  </a:lnTo>
                  <a:lnTo>
                    <a:pt x="307" y="40"/>
                  </a:lnTo>
                  <a:lnTo>
                    <a:pt x="285" y="50"/>
                  </a:lnTo>
                  <a:lnTo>
                    <a:pt x="264" y="61"/>
                  </a:lnTo>
                  <a:lnTo>
                    <a:pt x="243" y="73"/>
                  </a:lnTo>
                  <a:lnTo>
                    <a:pt x="222" y="86"/>
                  </a:lnTo>
                  <a:lnTo>
                    <a:pt x="203" y="100"/>
                  </a:lnTo>
                  <a:lnTo>
                    <a:pt x="183" y="115"/>
                  </a:lnTo>
                  <a:lnTo>
                    <a:pt x="165" y="130"/>
                  </a:lnTo>
                  <a:lnTo>
                    <a:pt x="148" y="148"/>
                  </a:lnTo>
                  <a:lnTo>
                    <a:pt x="131" y="165"/>
                  </a:lnTo>
                  <a:lnTo>
                    <a:pt x="115" y="183"/>
                  </a:lnTo>
                  <a:lnTo>
                    <a:pt x="100" y="202"/>
                  </a:lnTo>
                  <a:lnTo>
                    <a:pt x="86" y="222"/>
                  </a:lnTo>
                  <a:lnTo>
                    <a:pt x="74" y="242"/>
                  </a:lnTo>
                  <a:lnTo>
                    <a:pt x="61" y="263"/>
                  </a:lnTo>
                  <a:lnTo>
                    <a:pt x="50" y="286"/>
                  </a:lnTo>
                  <a:lnTo>
                    <a:pt x="40" y="308"/>
                  </a:lnTo>
                  <a:lnTo>
                    <a:pt x="31" y="331"/>
                  </a:lnTo>
                  <a:lnTo>
                    <a:pt x="23" y="354"/>
                  </a:lnTo>
                  <a:lnTo>
                    <a:pt x="16" y="377"/>
                  </a:lnTo>
                  <a:lnTo>
                    <a:pt x="10" y="403"/>
                  </a:lnTo>
                  <a:lnTo>
                    <a:pt x="6" y="427"/>
                  </a:lnTo>
                  <a:lnTo>
                    <a:pt x="3" y="452"/>
                  </a:lnTo>
                  <a:lnTo>
                    <a:pt x="1" y="478"/>
                  </a:lnTo>
                  <a:lnTo>
                    <a:pt x="0" y="504"/>
                  </a:lnTo>
                  <a:lnTo>
                    <a:pt x="0" y="3526"/>
                  </a:lnTo>
                  <a:lnTo>
                    <a:pt x="1" y="3552"/>
                  </a:lnTo>
                  <a:lnTo>
                    <a:pt x="3" y="3578"/>
                  </a:lnTo>
                  <a:lnTo>
                    <a:pt x="6" y="3604"/>
                  </a:lnTo>
                  <a:lnTo>
                    <a:pt x="10" y="3628"/>
                  </a:lnTo>
                  <a:lnTo>
                    <a:pt x="16" y="3652"/>
                  </a:lnTo>
                  <a:lnTo>
                    <a:pt x="23" y="3676"/>
                  </a:lnTo>
                  <a:lnTo>
                    <a:pt x="31" y="3699"/>
                  </a:lnTo>
                  <a:lnTo>
                    <a:pt x="40" y="3723"/>
                  </a:lnTo>
                  <a:lnTo>
                    <a:pt x="50" y="3745"/>
                  </a:lnTo>
                  <a:lnTo>
                    <a:pt x="61" y="3767"/>
                  </a:lnTo>
                  <a:lnTo>
                    <a:pt x="74" y="3788"/>
                  </a:lnTo>
                  <a:lnTo>
                    <a:pt x="86" y="3808"/>
                  </a:lnTo>
                  <a:lnTo>
                    <a:pt x="100" y="3828"/>
                  </a:lnTo>
                  <a:lnTo>
                    <a:pt x="115" y="3848"/>
                  </a:lnTo>
                  <a:lnTo>
                    <a:pt x="131" y="3866"/>
                  </a:lnTo>
                  <a:lnTo>
                    <a:pt x="148" y="3883"/>
                  </a:lnTo>
                  <a:lnTo>
                    <a:pt x="165" y="3899"/>
                  </a:lnTo>
                  <a:lnTo>
                    <a:pt x="183" y="3915"/>
                  </a:lnTo>
                  <a:lnTo>
                    <a:pt x="203" y="3930"/>
                  </a:lnTo>
                  <a:lnTo>
                    <a:pt x="222" y="3944"/>
                  </a:lnTo>
                  <a:lnTo>
                    <a:pt x="243" y="3957"/>
                  </a:lnTo>
                  <a:lnTo>
                    <a:pt x="264" y="3969"/>
                  </a:lnTo>
                  <a:lnTo>
                    <a:pt x="285" y="3981"/>
                  </a:lnTo>
                  <a:lnTo>
                    <a:pt x="307" y="3991"/>
                  </a:lnTo>
                  <a:lnTo>
                    <a:pt x="330" y="4000"/>
                  </a:lnTo>
                  <a:lnTo>
                    <a:pt x="353" y="4008"/>
                  </a:lnTo>
                  <a:lnTo>
                    <a:pt x="378" y="4015"/>
                  </a:lnTo>
                  <a:lnTo>
                    <a:pt x="402" y="4020"/>
                  </a:lnTo>
                  <a:lnTo>
                    <a:pt x="427" y="4025"/>
                  </a:lnTo>
                  <a:lnTo>
                    <a:pt x="452" y="4028"/>
                  </a:lnTo>
                  <a:lnTo>
                    <a:pt x="477" y="4030"/>
                  </a:lnTo>
                  <a:lnTo>
                    <a:pt x="503" y="4030"/>
                  </a:lnTo>
                  <a:lnTo>
                    <a:pt x="2515" y="4030"/>
                  </a:lnTo>
                  <a:lnTo>
                    <a:pt x="2541" y="4030"/>
                  </a:lnTo>
                  <a:lnTo>
                    <a:pt x="2566" y="4028"/>
                  </a:lnTo>
                  <a:lnTo>
                    <a:pt x="2592" y="4025"/>
                  </a:lnTo>
                  <a:lnTo>
                    <a:pt x="2617" y="4020"/>
                  </a:lnTo>
                  <a:lnTo>
                    <a:pt x="2641" y="4015"/>
                  </a:lnTo>
                  <a:lnTo>
                    <a:pt x="2665" y="4008"/>
                  </a:lnTo>
                  <a:lnTo>
                    <a:pt x="2688" y="4000"/>
                  </a:lnTo>
                  <a:lnTo>
                    <a:pt x="2711" y="3991"/>
                  </a:lnTo>
                  <a:lnTo>
                    <a:pt x="2733" y="3981"/>
                  </a:lnTo>
                  <a:lnTo>
                    <a:pt x="2756" y="3969"/>
                  </a:lnTo>
                  <a:lnTo>
                    <a:pt x="2777" y="3957"/>
                  </a:lnTo>
                  <a:lnTo>
                    <a:pt x="2797" y="3944"/>
                  </a:lnTo>
                  <a:lnTo>
                    <a:pt x="2816" y="3930"/>
                  </a:lnTo>
                  <a:lnTo>
                    <a:pt x="2835" y="3915"/>
                  </a:lnTo>
                  <a:lnTo>
                    <a:pt x="2853" y="3899"/>
                  </a:lnTo>
                  <a:lnTo>
                    <a:pt x="2871" y="3883"/>
                  </a:lnTo>
                  <a:lnTo>
                    <a:pt x="2887" y="3866"/>
                  </a:lnTo>
                  <a:lnTo>
                    <a:pt x="2903" y="3848"/>
                  </a:lnTo>
                  <a:lnTo>
                    <a:pt x="2919" y="3828"/>
                  </a:lnTo>
                  <a:lnTo>
                    <a:pt x="2933" y="3808"/>
                  </a:lnTo>
                  <a:lnTo>
                    <a:pt x="2946" y="3788"/>
                  </a:lnTo>
                  <a:lnTo>
                    <a:pt x="2958" y="3767"/>
                  </a:lnTo>
                  <a:lnTo>
                    <a:pt x="2969" y="3745"/>
                  </a:lnTo>
                  <a:lnTo>
                    <a:pt x="2979" y="3723"/>
                  </a:lnTo>
                  <a:lnTo>
                    <a:pt x="2988" y="3699"/>
                  </a:lnTo>
                  <a:lnTo>
                    <a:pt x="2996" y="3676"/>
                  </a:lnTo>
                  <a:lnTo>
                    <a:pt x="3002" y="3652"/>
                  </a:lnTo>
                  <a:lnTo>
                    <a:pt x="3008" y="3628"/>
                  </a:lnTo>
                  <a:lnTo>
                    <a:pt x="3012" y="3604"/>
                  </a:lnTo>
                  <a:lnTo>
                    <a:pt x="3015" y="3578"/>
                  </a:lnTo>
                  <a:lnTo>
                    <a:pt x="3017" y="3552"/>
                  </a:lnTo>
                  <a:lnTo>
                    <a:pt x="3018" y="3526"/>
                  </a:lnTo>
                  <a:lnTo>
                    <a:pt x="3018" y="2770"/>
                  </a:lnTo>
                  <a:lnTo>
                    <a:pt x="3018" y="2752"/>
                  </a:lnTo>
                  <a:lnTo>
                    <a:pt x="3017" y="2734"/>
                  </a:lnTo>
                  <a:lnTo>
                    <a:pt x="3015" y="2715"/>
                  </a:lnTo>
                  <a:lnTo>
                    <a:pt x="3013" y="2697"/>
                  </a:lnTo>
                  <a:lnTo>
                    <a:pt x="3010" y="2679"/>
                  </a:lnTo>
                  <a:lnTo>
                    <a:pt x="3006" y="2661"/>
                  </a:lnTo>
                  <a:lnTo>
                    <a:pt x="3002" y="2642"/>
                  </a:lnTo>
                  <a:lnTo>
                    <a:pt x="2997" y="2625"/>
                  </a:lnTo>
                  <a:lnTo>
                    <a:pt x="2991" y="2607"/>
                  </a:lnTo>
                  <a:lnTo>
                    <a:pt x="2985" y="2590"/>
                  </a:lnTo>
                  <a:lnTo>
                    <a:pt x="2978" y="2573"/>
                  </a:lnTo>
                  <a:lnTo>
                    <a:pt x="2970" y="2556"/>
                  </a:lnTo>
                  <a:lnTo>
                    <a:pt x="2962" y="2540"/>
                  </a:lnTo>
                  <a:lnTo>
                    <a:pt x="2953" y="2523"/>
                  </a:lnTo>
                  <a:lnTo>
                    <a:pt x="2944" y="2506"/>
                  </a:lnTo>
                  <a:lnTo>
                    <a:pt x="2934" y="2491"/>
                  </a:lnTo>
                  <a:lnTo>
                    <a:pt x="1425" y="2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56" name="Freeform 291"/>
            <p:cNvSpPr>
              <a:spLocks noEditPoints="1"/>
            </p:cNvSpPr>
            <p:nvPr/>
          </p:nvSpPr>
          <p:spPr bwMode="auto">
            <a:xfrm>
              <a:off x="5245100" y="5103813"/>
              <a:ext cx="690563" cy="561975"/>
            </a:xfrm>
            <a:custGeom>
              <a:avLst/>
              <a:gdLst>
                <a:gd name="T0" fmla="*/ 14958 w 16095"/>
                <a:gd name="T1" fmla="*/ 10414 h 13098"/>
                <a:gd name="T2" fmla="*/ 14612 w 16095"/>
                <a:gd name="T3" fmla="*/ 10578 h 13098"/>
                <a:gd name="T4" fmla="*/ 13430 w 16095"/>
                <a:gd name="T5" fmla="*/ 9605 h 13098"/>
                <a:gd name="T6" fmla="*/ 12244 w 16095"/>
                <a:gd name="T7" fmla="*/ 9076 h 13098"/>
                <a:gd name="T8" fmla="*/ 10967 w 16095"/>
                <a:gd name="T9" fmla="*/ 9402 h 13098"/>
                <a:gd name="T10" fmla="*/ 10179 w 16095"/>
                <a:gd name="T11" fmla="*/ 10419 h 13098"/>
                <a:gd name="T12" fmla="*/ 6951 w 16095"/>
                <a:gd name="T13" fmla="*/ 9661 h 13098"/>
                <a:gd name="T14" fmla="*/ 5791 w 16095"/>
                <a:gd name="T15" fmla="*/ 9085 h 13098"/>
                <a:gd name="T16" fmla="*/ 4497 w 16095"/>
                <a:gd name="T17" fmla="*/ 9359 h 13098"/>
                <a:gd name="T18" fmla="*/ 3670 w 16095"/>
                <a:gd name="T19" fmla="*/ 10341 h 13098"/>
                <a:gd name="T20" fmla="*/ 2737 w 16095"/>
                <a:gd name="T21" fmla="*/ 10493 h 13098"/>
                <a:gd name="T22" fmla="*/ 2526 w 16095"/>
                <a:gd name="T23" fmla="*/ 10177 h 13098"/>
                <a:gd name="T24" fmla="*/ 9773 w 16095"/>
                <a:gd name="T25" fmla="*/ 8381 h 13098"/>
                <a:gd name="T26" fmla="*/ 10495 w 16095"/>
                <a:gd name="T27" fmla="*/ 7502 h 13098"/>
                <a:gd name="T28" fmla="*/ 12812 w 16095"/>
                <a:gd name="T29" fmla="*/ 3586 h 13098"/>
                <a:gd name="T30" fmla="*/ 15062 w 16095"/>
                <a:gd name="T31" fmla="*/ 6889 h 13098"/>
                <a:gd name="T32" fmla="*/ 11820 w 16095"/>
                <a:gd name="T33" fmla="*/ 12058 h 13098"/>
                <a:gd name="T34" fmla="*/ 11211 w 16095"/>
                <a:gd name="T35" fmla="*/ 11606 h 13098"/>
                <a:gd name="T36" fmla="*/ 11098 w 16095"/>
                <a:gd name="T37" fmla="*/ 10831 h 13098"/>
                <a:gd name="T38" fmla="*/ 11550 w 16095"/>
                <a:gd name="T39" fmla="*/ 10221 h 13098"/>
                <a:gd name="T40" fmla="*/ 12323 w 16095"/>
                <a:gd name="T41" fmla="*/ 10107 h 13098"/>
                <a:gd name="T42" fmla="*/ 12931 w 16095"/>
                <a:gd name="T43" fmla="*/ 10561 h 13098"/>
                <a:gd name="T44" fmla="*/ 13046 w 16095"/>
                <a:gd name="T45" fmla="*/ 11335 h 13098"/>
                <a:gd name="T46" fmla="*/ 12593 w 16095"/>
                <a:gd name="T47" fmla="*/ 11944 h 13098"/>
                <a:gd name="T48" fmla="*/ 5330 w 16095"/>
                <a:gd name="T49" fmla="*/ 12070 h 13098"/>
                <a:gd name="T50" fmla="*/ 4699 w 16095"/>
                <a:gd name="T51" fmla="*/ 11646 h 13098"/>
                <a:gd name="T52" fmla="*/ 4548 w 16095"/>
                <a:gd name="T53" fmla="*/ 10880 h 13098"/>
                <a:gd name="T54" fmla="*/ 4970 w 16095"/>
                <a:gd name="T55" fmla="*/ 10247 h 13098"/>
                <a:gd name="T56" fmla="*/ 5736 w 16095"/>
                <a:gd name="T57" fmla="*/ 10096 h 13098"/>
                <a:gd name="T58" fmla="*/ 6368 w 16095"/>
                <a:gd name="T59" fmla="*/ 10520 h 13098"/>
                <a:gd name="T60" fmla="*/ 6518 w 16095"/>
                <a:gd name="T61" fmla="*/ 11286 h 13098"/>
                <a:gd name="T62" fmla="*/ 6095 w 16095"/>
                <a:gd name="T63" fmla="*/ 11918 h 13098"/>
                <a:gd name="T64" fmla="*/ 1432 w 16095"/>
                <a:gd name="T65" fmla="*/ 7551 h 13098"/>
                <a:gd name="T66" fmla="*/ 1106 w 16095"/>
                <a:gd name="T67" fmla="*/ 7355 h 13098"/>
                <a:gd name="T68" fmla="*/ 1009 w 16095"/>
                <a:gd name="T69" fmla="*/ 1460 h 13098"/>
                <a:gd name="T70" fmla="*/ 1189 w 16095"/>
                <a:gd name="T71" fmla="*/ 1122 h 13098"/>
                <a:gd name="T72" fmla="*/ 9080 w 16095"/>
                <a:gd name="T73" fmla="*/ 1008 h 13098"/>
                <a:gd name="T74" fmla="*/ 9426 w 16095"/>
                <a:gd name="T75" fmla="*/ 1172 h 13098"/>
                <a:gd name="T76" fmla="*/ 9556 w 16095"/>
                <a:gd name="T77" fmla="*/ 2519 h 13098"/>
                <a:gd name="T78" fmla="*/ 9442 w 16095"/>
                <a:gd name="T79" fmla="*/ 7374 h 13098"/>
                <a:gd name="T80" fmla="*/ 9105 w 16095"/>
                <a:gd name="T81" fmla="*/ 7554 h 13098"/>
                <a:gd name="T82" fmla="*/ 13480 w 16095"/>
                <a:gd name="T83" fmla="*/ 2820 h 13098"/>
                <a:gd name="T84" fmla="*/ 12808 w 16095"/>
                <a:gd name="T85" fmla="*/ 2537 h 13098"/>
                <a:gd name="T86" fmla="*/ 10413 w 16095"/>
                <a:gd name="T87" fmla="*/ 856 h 13098"/>
                <a:gd name="T88" fmla="*/ 9571 w 16095"/>
                <a:gd name="T89" fmla="*/ 92 h 13098"/>
                <a:gd name="T90" fmla="*/ 922 w 16095"/>
                <a:gd name="T91" fmla="*/ 119 h 13098"/>
                <a:gd name="T92" fmla="*/ 119 w 16095"/>
                <a:gd name="T93" fmla="*/ 924 h 13098"/>
                <a:gd name="T94" fmla="*/ 92 w 16095"/>
                <a:gd name="T95" fmla="*/ 7572 h 13098"/>
                <a:gd name="T96" fmla="*/ 855 w 16095"/>
                <a:gd name="T97" fmla="*/ 8415 h 13098"/>
                <a:gd name="T98" fmla="*/ 1557 w 16095"/>
                <a:gd name="T99" fmla="*/ 10453 h 13098"/>
                <a:gd name="T100" fmla="*/ 2236 w 16095"/>
                <a:gd name="T101" fmla="*/ 11368 h 13098"/>
                <a:gd name="T102" fmla="*/ 3702 w 16095"/>
                <a:gd name="T103" fmla="*/ 11901 h 13098"/>
                <a:gd name="T104" fmla="*/ 4567 w 16095"/>
                <a:gd name="T105" fmla="*/ 12848 h 13098"/>
                <a:gd name="T106" fmla="*/ 5876 w 16095"/>
                <a:gd name="T107" fmla="*/ 13069 h 13098"/>
                <a:gd name="T108" fmla="*/ 7006 w 16095"/>
                <a:gd name="T109" fmla="*/ 12446 h 13098"/>
                <a:gd name="T110" fmla="*/ 10208 w 16095"/>
                <a:gd name="T111" fmla="*/ 11824 h 13098"/>
                <a:gd name="T112" fmla="*/ 11035 w 16095"/>
                <a:gd name="T113" fmla="*/ 12807 h 13098"/>
                <a:gd name="T114" fmla="*/ 12330 w 16095"/>
                <a:gd name="T115" fmla="*/ 13081 h 13098"/>
                <a:gd name="T116" fmla="*/ 13489 w 16095"/>
                <a:gd name="T117" fmla="*/ 12505 h 13098"/>
                <a:gd name="T118" fmla="*/ 14740 w 16095"/>
                <a:gd name="T119" fmla="*/ 11579 h 13098"/>
                <a:gd name="T120" fmla="*/ 15750 w 16095"/>
                <a:gd name="T121" fmla="*/ 11036 h 13098"/>
                <a:gd name="T122" fmla="*/ 16095 w 16095"/>
                <a:gd name="T123" fmla="*/ 7025 h 13098"/>
                <a:gd name="T124" fmla="*/ 16023 w 16095"/>
                <a:gd name="T125" fmla="*/ 6588 h 13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95" h="13098">
                  <a:moveTo>
                    <a:pt x="15089" y="10075"/>
                  </a:moveTo>
                  <a:lnTo>
                    <a:pt x="15088" y="10101"/>
                  </a:lnTo>
                  <a:lnTo>
                    <a:pt x="15087" y="10127"/>
                  </a:lnTo>
                  <a:lnTo>
                    <a:pt x="15083" y="10152"/>
                  </a:lnTo>
                  <a:lnTo>
                    <a:pt x="15079" y="10177"/>
                  </a:lnTo>
                  <a:lnTo>
                    <a:pt x="15073" y="10201"/>
                  </a:lnTo>
                  <a:lnTo>
                    <a:pt x="15067" y="10225"/>
                  </a:lnTo>
                  <a:lnTo>
                    <a:pt x="15059" y="10248"/>
                  </a:lnTo>
                  <a:lnTo>
                    <a:pt x="15050" y="10272"/>
                  </a:lnTo>
                  <a:lnTo>
                    <a:pt x="15040" y="10294"/>
                  </a:lnTo>
                  <a:lnTo>
                    <a:pt x="15029" y="10316"/>
                  </a:lnTo>
                  <a:lnTo>
                    <a:pt x="15017" y="10337"/>
                  </a:lnTo>
                  <a:lnTo>
                    <a:pt x="15004" y="10357"/>
                  </a:lnTo>
                  <a:lnTo>
                    <a:pt x="14989" y="10376"/>
                  </a:lnTo>
                  <a:lnTo>
                    <a:pt x="14974" y="10396"/>
                  </a:lnTo>
                  <a:lnTo>
                    <a:pt x="14958" y="10414"/>
                  </a:lnTo>
                  <a:lnTo>
                    <a:pt x="14942" y="10432"/>
                  </a:lnTo>
                  <a:lnTo>
                    <a:pt x="14924" y="10448"/>
                  </a:lnTo>
                  <a:lnTo>
                    <a:pt x="14906" y="10464"/>
                  </a:lnTo>
                  <a:lnTo>
                    <a:pt x="14887" y="10479"/>
                  </a:lnTo>
                  <a:lnTo>
                    <a:pt x="14868" y="10493"/>
                  </a:lnTo>
                  <a:lnTo>
                    <a:pt x="14848" y="10506"/>
                  </a:lnTo>
                  <a:lnTo>
                    <a:pt x="14827" y="10519"/>
                  </a:lnTo>
                  <a:lnTo>
                    <a:pt x="14804" y="10530"/>
                  </a:lnTo>
                  <a:lnTo>
                    <a:pt x="14782" y="10540"/>
                  </a:lnTo>
                  <a:lnTo>
                    <a:pt x="14759" y="10549"/>
                  </a:lnTo>
                  <a:lnTo>
                    <a:pt x="14736" y="10557"/>
                  </a:lnTo>
                  <a:lnTo>
                    <a:pt x="14712" y="10563"/>
                  </a:lnTo>
                  <a:lnTo>
                    <a:pt x="14688" y="10569"/>
                  </a:lnTo>
                  <a:lnTo>
                    <a:pt x="14663" y="10573"/>
                  </a:lnTo>
                  <a:lnTo>
                    <a:pt x="14637" y="10577"/>
                  </a:lnTo>
                  <a:lnTo>
                    <a:pt x="14612" y="10578"/>
                  </a:lnTo>
                  <a:lnTo>
                    <a:pt x="14586" y="10579"/>
                  </a:lnTo>
                  <a:lnTo>
                    <a:pt x="14012" y="10579"/>
                  </a:lnTo>
                  <a:lnTo>
                    <a:pt x="13989" y="10498"/>
                  </a:lnTo>
                  <a:lnTo>
                    <a:pt x="13962" y="10419"/>
                  </a:lnTo>
                  <a:lnTo>
                    <a:pt x="13934" y="10341"/>
                  </a:lnTo>
                  <a:lnTo>
                    <a:pt x="13902" y="10266"/>
                  </a:lnTo>
                  <a:lnTo>
                    <a:pt x="13867" y="10191"/>
                  </a:lnTo>
                  <a:lnTo>
                    <a:pt x="13829" y="10117"/>
                  </a:lnTo>
                  <a:lnTo>
                    <a:pt x="13788" y="10047"/>
                  </a:lnTo>
                  <a:lnTo>
                    <a:pt x="13745" y="9977"/>
                  </a:lnTo>
                  <a:lnTo>
                    <a:pt x="13699" y="9910"/>
                  </a:lnTo>
                  <a:lnTo>
                    <a:pt x="13650" y="9844"/>
                  </a:lnTo>
                  <a:lnTo>
                    <a:pt x="13598" y="9781"/>
                  </a:lnTo>
                  <a:lnTo>
                    <a:pt x="13545" y="9719"/>
                  </a:lnTo>
                  <a:lnTo>
                    <a:pt x="13489" y="9661"/>
                  </a:lnTo>
                  <a:lnTo>
                    <a:pt x="13430" y="9605"/>
                  </a:lnTo>
                  <a:lnTo>
                    <a:pt x="13370" y="9550"/>
                  </a:lnTo>
                  <a:lnTo>
                    <a:pt x="13308" y="9499"/>
                  </a:lnTo>
                  <a:lnTo>
                    <a:pt x="13242" y="9449"/>
                  </a:lnTo>
                  <a:lnTo>
                    <a:pt x="13176" y="9402"/>
                  </a:lnTo>
                  <a:lnTo>
                    <a:pt x="13107" y="9359"/>
                  </a:lnTo>
                  <a:lnTo>
                    <a:pt x="13036" y="9317"/>
                  </a:lnTo>
                  <a:lnTo>
                    <a:pt x="12964" y="9279"/>
                  </a:lnTo>
                  <a:lnTo>
                    <a:pt x="12890" y="9244"/>
                  </a:lnTo>
                  <a:lnTo>
                    <a:pt x="12815" y="9212"/>
                  </a:lnTo>
                  <a:lnTo>
                    <a:pt x="12737" y="9182"/>
                  </a:lnTo>
                  <a:lnTo>
                    <a:pt x="12658" y="9156"/>
                  </a:lnTo>
                  <a:lnTo>
                    <a:pt x="12578" y="9133"/>
                  </a:lnTo>
                  <a:lnTo>
                    <a:pt x="12497" y="9113"/>
                  </a:lnTo>
                  <a:lnTo>
                    <a:pt x="12413" y="9097"/>
                  </a:lnTo>
                  <a:lnTo>
                    <a:pt x="12330" y="9085"/>
                  </a:lnTo>
                  <a:lnTo>
                    <a:pt x="12244" y="9076"/>
                  </a:lnTo>
                  <a:lnTo>
                    <a:pt x="12159" y="9070"/>
                  </a:lnTo>
                  <a:lnTo>
                    <a:pt x="12071" y="9068"/>
                  </a:lnTo>
                  <a:lnTo>
                    <a:pt x="11984" y="9070"/>
                  </a:lnTo>
                  <a:lnTo>
                    <a:pt x="11898" y="9076"/>
                  </a:lnTo>
                  <a:lnTo>
                    <a:pt x="11813" y="9085"/>
                  </a:lnTo>
                  <a:lnTo>
                    <a:pt x="11729" y="9097"/>
                  </a:lnTo>
                  <a:lnTo>
                    <a:pt x="11646" y="9113"/>
                  </a:lnTo>
                  <a:lnTo>
                    <a:pt x="11564" y="9133"/>
                  </a:lnTo>
                  <a:lnTo>
                    <a:pt x="11484" y="9156"/>
                  </a:lnTo>
                  <a:lnTo>
                    <a:pt x="11405" y="9182"/>
                  </a:lnTo>
                  <a:lnTo>
                    <a:pt x="11328" y="9212"/>
                  </a:lnTo>
                  <a:lnTo>
                    <a:pt x="11252" y="9244"/>
                  </a:lnTo>
                  <a:lnTo>
                    <a:pt x="11178" y="9279"/>
                  </a:lnTo>
                  <a:lnTo>
                    <a:pt x="11106" y="9317"/>
                  </a:lnTo>
                  <a:lnTo>
                    <a:pt x="11035" y="9359"/>
                  </a:lnTo>
                  <a:lnTo>
                    <a:pt x="10967" y="9402"/>
                  </a:lnTo>
                  <a:lnTo>
                    <a:pt x="10899" y="9449"/>
                  </a:lnTo>
                  <a:lnTo>
                    <a:pt x="10835" y="9499"/>
                  </a:lnTo>
                  <a:lnTo>
                    <a:pt x="10772" y="9550"/>
                  </a:lnTo>
                  <a:lnTo>
                    <a:pt x="10711" y="9605"/>
                  </a:lnTo>
                  <a:lnTo>
                    <a:pt x="10653" y="9661"/>
                  </a:lnTo>
                  <a:lnTo>
                    <a:pt x="10597" y="9719"/>
                  </a:lnTo>
                  <a:lnTo>
                    <a:pt x="10543" y="9781"/>
                  </a:lnTo>
                  <a:lnTo>
                    <a:pt x="10492" y="9844"/>
                  </a:lnTo>
                  <a:lnTo>
                    <a:pt x="10444" y="9910"/>
                  </a:lnTo>
                  <a:lnTo>
                    <a:pt x="10397" y="9977"/>
                  </a:lnTo>
                  <a:lnTo>
                    <a:pt x="10354" y="10047"/>
                  </a:lnTo>
                  <a:lnTo>
                    <a:pt x="10313" y="10117"/>
                  </a:lnTo>
                  <a:lnTo>
                    <a:pt x="10275" y="10191"/>
                  </a:lnTo>
                  <a:lnTo>
                    <a:pt x="10240" y="10266"/>
                  </a:lnTo>
                  <a:lnTo>
                    <a:pt x="10208" y="10341"/>
                  </a:lnTo>
                  <a:lnTo>
                    <a:pt x="10179" y="10419"/>
                  </a:lnTo>
                  <a:lnTo>
                    <a:pt x="10153" y="10498"/>
                  </a:lnTo>
                  <a:lnTo>
                    <a:pt x="10131" y="10579"/>
                  </a:lnTo>
                  <a:lnTo>
                    <a:pt x="7473" y="10579"/>
                  </a:lnTo>
                  <a:lnTo>
                    <a:pt x="7450" y="10498"/>
                  </a:lnTo>
                  <a:lnTo>
                    <a:pt x="7425" y="10419"/>
                  </a:lnTo>
                  <a:lnTo>
                    <a:pt x="7396" y="10341"/>
                  </a:lnTo>
                  <a:lnTo>
                    <a:pt x="7363" y="10266"/>
                  </a:lnTo>
                  <a:lnTo>
                    <a:pt x="7328" y="10191"/>
                  </a:lnTo>
                  <a:lnTo>
                    <a:pt x="7290" y="10117"/>
                  </a:lnTo>
                  <a:lnTo>
                    <a:pt x="7250" y="10047"/>
                  </a:lnTo>
                  <a:lnTo>
                    <a:pt x="7207" y="9977"/>
                  </a:lnTo>
                  <a:lnTo>
                    <a:pt x="7160" y="9910"/>
                  </a:lnTo>
                  <a:lnTo>
                    <a:pt x="7112" y="9844"/>
                  </a:lnTo>
                  <a:lnTo>
                    <a:pt x="7061" y="9781"/>
                  </a:lnTo>
                  <a:lnTo>
                    <a:pt x="7006" y="9719"/>
                  </a:lnTo>
                  <a:lnTo>
                    <a:pt x="6951" y="9661"/>
                  </a:lnTo>
                  <a:lnTo>
                    <a:pt x="6892" y="9605"/>
                  </a:lnTo>
                  <a:lnTo>
                    <a:pt x="6831" y="9550"/>
                  </a:lnTo>
                  <a:lnTo>
                    <a:pt x="6769" y="9499"/>
                  </a:lnTo>
                  <a:lnTo>
                    <a:pt x="6705" y="9449"/>
                  </a:lnTo>
                  <a:lnTo>
                    <a:pt x="6637" y="9402"/>
                  </a:lnTo>
                  <a:lnTo>
                    <a:pt x="6569" y="9359"/>
                  </a:lnTo>
                  <a:lnTo>
                    <a:pt x="6498" y="9317"/>
                  </a:lnTo>
                  <a:lnTo>
                    <a:pt x="6426" y="9279"/>
                  </a:lnTo>
                  <a:lnTo>
                    <a:pt x="6351" y="9244"/>
                  </a:lnTo>
                  <a:lnTo>
                    <a:pt x="6276" y="9212"/>
                  </a:lnTo>
                  <a:lnTo>
                    <a:pt x="6199" y="9182"/>
                  </a:lnTo>
                  <a:lnTo>
                    <a:pt x="6120" y="9156"/>
                  </a:lnTo>
                  <a:lnTo>
                    <a:pt x="6040" y="9133"/>
                  </a:lnTo>
                  <a:lnTo>
                    <a:pt x="5958" y="9113"/>
                  </a:lnTo>
                  <a:lnTo>
                    <a:pt x="5876" y="9097"/>
                  </a:lnTo>
                  <a:lnTo>
                    <a:pt x="5791" y="9085"/>
                  </a:lnTo>
                  <a:lnTo>
                    <a:pt x="5707" y="9076"/>
                  </a:lnTo>
                  <a:lnTo>
                    <a:pt x="5620" y="9070"/>
                  </a:lnTo>
                  <a:lnTo>
                    <a:pt x="5533" y="9068"/>
                  </a:lnTo>
                  <a:lnTo>
                    <a:pt x="5446" y="9070"/>
                  </a:lnTo>
                  <a:lnTo>
                    <a:pt x="5360" y="9076"/>
                  </a:lnTo>
                  <a:lnTo>
                    <a:pt x="5274" y="9085"/>
                  </a:lnTo>
                  <a:lnTo>
                    <a:pt x="5191" y="9097"/>
                  </a:lnTo>
                  <a:lnTo>
                    <a:pt x="5107" y="9113"/>
                  </a:lnTo>
                  <a:lnTo>
                    <a:pt x="5026" y="9133"/>
                  </a:lnTo>
                  <a:lnTo>
                    <a:pt x="4946" y="9156"/>
                  </a:lnTo>
                  <a:lnTo>
                    <a:pt x="4867" y="9182"/>
                  </a:lnTo>
                  <a:lnTo>
                    <a:pt x="4789" y="9212"/>
                  </a:lnTo>
                  <a:lnTo>
                    <a:pt x="4714" y="9244"/>
                  </a:lnTo>
                  <a:lnTo>
                    <a:pt x="4639" y="9279"/>
                  </a:lnTo>
                  <a:lnTo>
                    <a:pt x="4567" y="9317"/>
                  </a:lnTo>
                  <a:lnTo>
                    <a:pt x="4497" y="9359"/>
                  </a:lnTo>
                  <a:lnTo>
                    <a:pt x="4428" y="9402"/>
                  </a:lnTo>
                  <a:lnTo>
                    <a:pt x="4361" y="9449"/>
                  </a:lnTo>
                  <a:lnTo>
                    <a:pt x="4296" y="9499"/>
                  </a:lnTo>
                  <a:lnTo>
                    <a:pt x="4233" y="9550"/>
                  </a:lnTo>
                  <a:lnTo>
                    <a:pt x="4173" y="9605"/>
                  </a:lnTo>
                  <a:lnTo>
                    <a:pt x="4114" y="9661"/>
                  </a:lnTo>
                  <a:lnTo>
                    <a:pt x="4059" y="9719"/>
                  </a:lnTo>
                  <a:lnTo>
                    <a:pt x="4005" y="9781"/>
                  </a:lnTo>
                  <a:lnTo>
                    <a:pt x="3953" y="9844"/>
                  </a:lnTo>
                  <a:lnTo>
                    <a:pt x="3905" y="9910"/>
                  </a:lnTo>
                  <a:lnTo>
                    <a:pt x="3859" y="9977"/>
                  </a:lnTo>
                  <a:lnTo>
                    <a:pt x="3816" y="10047"/>
                  </a:lnTo>
                  <a:lnTo>
                    <a:pt x="3774" y="10117"/>
                  </a:lnTo>
                  <a:lnTo>
                    <a:pt x="3737" y="10191"/>
                  </a:lnTo>
                  <a:lnTo>
                    <a:pt x="3702" y="10266"/>
                  </a:lnTo>
                  <a:lnTo>
                    <a:pt x="3670" y="10341"/>
                  </a:lnTo>
                  <a:lnTo>
                    <a:pt x="3640" y="10419"/>
                  </a:lnTo>
                  <a:lnTo>
                    <a:pt x="3614" y="10498"/>
                  </a:lnTo>
                  <a:lnTo>
                    <a:pt x="3592" y="10579"/>
                  </a:lnTo>
                  <a:lnTo>
                    <a:pt x="3018" y="10579"/>
                  </a:lnTo>
                  <a:lnTo>
                    <a:pt x="2993" y="10578"/>
                  </a:lnTo>
                  <a:lnTo>
                    <a:pt x="2967" y="10577"/>
                  </a:lnTo>
                  <a:lnTo>
                    <a:pt x="2941" y="10573"/>
                  </a:lnTo>
                  <a:lnTo>
                    <a:pt x="2917" y="10569"/>
                  </a:lnTo>
                  <a:lnTo>
                    <a:pt x="2892" y="10563"/>
                  </a:lnTo>
                  <a:lnTo>
                    <a:pt x="2869" y="10557"/>
                  </a:lnTo>
                  <a:lnTo>
                    <a:pt x="2845" y="10549"/>
                  </a:lnTo>
                  <a:lnTo>
                    <a:pt x="2823" y="10540"/>
                  </a:lnTo>
                  <a:lnTo>
                    <a:pt x="2800" y="10530"/>
                  </a:lnTo>
                  <a:lnTo>
                    <a:pt x="2778" y="10519"/>
                  </a:lnTo>
                  <a:lnTo>
                    <a:pt x="2757" y="10506"/>
                  </a:lnTo>
                  <a:lnTo>
                    <a:pt x="2737" y="10493"/>
                  </a:lnTo>
                  <a:lnTo>
                    <a:pt x="2717" y="10479"/>
                  </a:lnTo>
                  <a:lnTo>
                    <a:pt x="2698" y="10464"/>
                  </a:lnTo>
                  <a:lnTo>
                    <a:pt x="2680" y="10448"/>
                  </a:lnTo>
                  <a:lnTo>
                    <a:pt x="2663" y="10432"/>
                  </a:lnTo>
                  <a:lnTo>
                    <a:pt x="2646" y="10414"/>
                  </a:lnTo>
                  <a:lnTo>
                    <a:pt x="2630" y="10396"/>
                  </a:lnTo>
                  <a:lnTo>
                    <a:pt x="2615" y="10376"/>
                  </a:lnTo>
                  <a:lnTo>
                    <a:pt x="2601" y="10357"/>
                  </a:lnTo>
                  <a:lnTo>
                    <a:pt x="2588" y="10337"/>
                  </a:lnTo>
                  <a:lnTo>
                    <a:pt x="2576" y="10316"/>
                  </a:lnTo>
                  <a:lnTo>
                    <a:pt x="2565" y="10294"/>
                  </a:lnTo>
                  <a:lnTo>
                    <a:pt x="2555" y="10272"/>
                  </a:lnTo>
                  <a:lnTo>
                    <a:pt x="2546" y="10248"/>
                  </a:lnTo>
                  <a:lnTo>
                    <a:pt x="2538" y="10225"/>
                  </a:lnTo>
                  <a:lnTo>
                    <a:pt x="2531" y="10201"/>
                  </a:lnTo>
                  <a:lnTo>
                    <a:pt x="2526" y="10177"/>
                  </a:lnTo>
                  <a:lnTo>
                    <a:pt x="2521" y="10152"/>
                  </a:lnTo>
                  <a:lnTo>
                    <a:pt x="2518" y="10127"/>
                  </a:lnTo>
                  <a:lnTo>
                    <a:pt x="2516" y="10101"/>
                  </a:lnTo>
                  <a:lnTo>
                    <a:pt x="2515" y="10075"/>
                  </a:lnTo>
                  <a:lnTo>
                    <a:pt x="2515" y="8564"/>
                  </a:lnTo>
                  <a:lnTo>
                    <a:pt x="9053" y="8564"/>
                  </a:lnTo>
                  <a:lnTo>
                    <a:pt x="9131" y="8562"/>
                  </a:lnTo>
                  <a:lnTo>
                    <a:pt x="9207" y="8557"/>
                  </a:lnTo>
                  <a:lnTo>
                    <a:pt x="9283" y="8547"/>
                  </a:lnTo>
                  <a:lnTo>
                    <a:pt x="9357" y="8533"/>
                  </a:lnTo>
                  <a:lnTo>
                    <a:pt x="9431" y="8516"/>
                  </a:lnTo>
                  <a:lnTo>
                    <a:pt x="9502" y="8496"/>
                  </a:lnTo>
                  <a:lnTo>
                    <a:pt x="9571" y="8472"/>
                  </a:lnTo>
                  <a:lnTo>
                    <a:pt x="9641" y="8445"/>
                  </a:lnTo>
                  <a:lnTo>
                    <a:pt x="9707" y="8415"/>
                  </a:lnTo>
                  <a:lnTo>
                    <a:pt x="9773" y="8381"/>
                  </a:lnTo>
                  <a:lnTo>
                    <a:pt x="9835" y="8345"/>
                  </a:lnTo>
                  <a:lnTo>
                    <a:pt x="9896" y="8306"/>
                  </a:lnTo>
                  <a:lnTo>
                    <a:pt x="9956" y="8263"/>
                  </a:lnTo>
                  <a:lnTo>
                    <a:pt x="10013" y="8218"/>
                  </a:lnTo>
                  <a:lnTo>
                    <a:pt x="10067" y="8171"/>
                  </a:lnTo>
                  <a:lnTo>
                    <a:pt x="10120" y="8120"/>
                  </a:lnTo>
                  <a:lnTo>
                    <a:pt x="10170" y="8068"/>
                  </a:lnTo>
                  <a:lnTo>
                    <a:pt x="10217" y="8014"/>
                  </a:lnTo>
                  <a:lnTo>
                    <a:pt x="10263" y="7956"/>
                  </a:lnTo>
                  <a:lnTo>
                    <a:pt x="10305" y="7897"/>
                  </a:lnTo>
                  <a:lnTo>
                    <a:pt x="10344" y="7836"/>
                  </a:lnTo>
                  <a:lnTo>
                    <a:pt x="10380" y="7773"/>
                  </a:lnTo>
                  <a:lnTo>
                    <a:pt x="10413" y="7707"/>
                  </a:lnTo>
                  <a:lnTo>
                    <a:pt x="10444" y="7641"/>
                  </a:lnTo>
                  <a:lnTo>
                    <a:pt x="10471" y="7572"/>
                  </a:lnTo>
                  <a:lnTo>
                    <a:pt x="10495" y="7502"/>
                  </a:lnTo>
                  <a:lnTo>
                    <a:pt x="10515" y="7430"/>
                  </a:lnTo>
                  <a:lnTo>
                    <a:pt x="10532" y="7357"/>
                  </a:lnTo>
                  <a:lnTo>
                    <a:pt x="10545" y="7283"/>
                  </a:lnTo>
                  <a:lnTo>
                    <a:pt x="10554" y="7207"/>
                  </a:lnTo>
                  <a:lnTo>
                    <a:pt x="10560" y="7131"/>
                  </a:lnTo>
                  <a:lnTo>
                    <a:pt x="10562" y="7052"/>
                  </a:lnTo>
                  <a:lnTo>
                    <a:pt x="10562" y="3527"/>
                  </a:lnTo>
                  <a:lnTo>
                    <a:pt x="12574" y="3527"/>
                  </a:lnTo>
                  <a:lnTo>
                    <a:pt x="12605" y="3528"/>
                  </a:lnTo>
                  <a:lnTo>
                    <a:pt x="12637" y="3530"/>
                  </a:lnTo>
                  <a:lnTo>
                    <a:pt x="12668" y="3535"/>
                  </a:lnTo>
                  <a:lnTo>
                    <a:pt x="12698" y="3542"/>
                  </a:lnTo>
                  <a:lnTo>
                    <a:pt x="12727" y="3550"/>
                  </a:lnTo>
                  <a:lnTo>
                    <a:pt x="12756" y="3560"/>
                  </a:lnTo>
                  <a:lnTo>
                    <a:pt x="12784" y="3572"/>
                  </a:lnTo>
                  <a:lnTo>
                    <a:pt x="12812" y="3586"/>
                  </a:lnTo>
                  <a:lnTo>
                    <a:pt x="12838" y="3601"/>
                  </a:lnTo>
                  <a:lnTo>
                    <a:pt x="12864" y="3618"/>
                  </a:lnTo>
                  <a:lnTo>
                    <a:pt x="12888" y="3636"/>
                  </a:lnTo>
                  <a:lnTo>
                    <a:pt x="12911" y="3657"/>
                  </a:lnTo>
                  <a:lnTo>
                    <a:pt x="12933" y="3678"/>
                  </a:lnTo>
                  <a:lnTo>
                    <a:pt x="12954" y="3701"/>
                  </a:lnTo>
                  <a:lnTo>
                    <a:pt x="12975" y="3725"/>
                  </a:lnTo>
                  <a:lnTo>
                    <a:pt x="12993" y="3750"/>
                  </a:lnTo>
                  <a:lnTo>
                    <a:pt x="15005" y="6773"/>
                  </a:lnTo>
                  <a:lnTo>
                    <a:pt x="15015" y="6788"/>
                  </a:lnTo>
                  <a:lnTo>
                    <a:pt x="15024" y="6804"/>
                  </a:lnTo>
                  <a:lnTo>
                    <a:pt x="15033" y="6822"/>
                  </a:lnTo>
                  <a:lnTo>
                    <a:pt x="15041" y="6838"/>
                  </a:lnTo>
                  <a:lnTo>
                    <a:pt x="15049" y="6855"/>
                  </a:lnTo>
                  <a:lnTo>
                    <a:pt x="15056" y="6872"/>
                  </a:lnTo>
                  <a:lnTo>
                    <a:pt x="15062" y="6889"/>
                  </a:lnTo>
                  <a:lnTo>
                    <a:pt x="15067" y="6907"/>
                  </a:lnTo>
                  <a:lnTo>
                    <a:pt x="15072" y="6924"/>
                  </a:lnTo>
                  <a:lnTo>
                    <a:pt x="15077" y="6942"/>
                  </a:lnTo>
                  <a:lnTo>
                    <a:pt x="15081" y="6961"/>
                  </a:lnTo>
                  <a:lnTo>
                    <a:pt x="15084" y="6979"/>
                  </a:lnTo>
                  <a:lnTo>
                    <a:pt x="15086" y="6997"/>
                  </a:lnTo>
                  <a:lnTo>
                    <a:pt x="15088" y="7016"/>
                  </a:lnTo>
                  <a:lnTo>
                    <a:pt x="15089" y="7034"/>
                  </a:lnTo>
                  <a:lnTo>
                    <a:pt x="15089" y="7052"/>
                  </a:lnTo>
                  <a:lnTo>
                    <a:pt x="15089" y="10075"/>
                  </a:lnTo>
                  <a:close/>
                  <a:moveTo>
                    <a:pt x="12071" y="12090"/>
                  </a:moveTo>
                  <a:lnTo>
                    <a:pt x="12020" y="12089"/>
                  </a:lnTo>
                  <a:lnTo>
                    <a:pt x="11969" y="12085"/>
                  </a:lnTo>
                  <a:lnTo>
                    <a:pt x="11918" y="12078"/>
                  </a:lnTo>
                  <a:lnTo>
                    <a:pt x="11869" y="12070"/>
                  </a:lnTo>
                  <a:lnTo>
                    <a:pt x="11820" y="12058"/>
                  </a:lnTo>
                  <a:lnTo>
                    <a:pt x="11772" y="12045"/>
                  </a:lnTo>
                  <a:lnTo>
                    <a:pt x="11725" y="12029"/>
                  </a:lnTo>
                  <a:lnTo>
                    <a:pt x="11680" y="12011"/>
                  </a:lnTo>
                  <a:lnTo>
                    <a:pt x="11636" y="11991"/>
                  </a:lnTo>
                  <a:lnTo>
                    <a:pt x="11591" y="11968"/>
                  </a:lnTo>
                  <a:lnTo>
                    <a:pt x="11550" y="11944"/>
                  </a:lnTo>
                  <a:lnTo>
                    <a:pt x="11509" y="11918"/>
                  </a:lnTo>
                  <a:lnTo>
                    <a:pt x="11470" y="11890"/>
                  </a:lnTo>
                  <a:lnTo>
                    <a:pt x="11431" y="11861"/>
                  </a:lnTo>
                  <a:lnTo>
                    <a:pt x="11395" y="11828"/>
                  </a:lnTo>
                  <a:lnTo>
                    <a:pt x="11360" y="11795"/>
                  </a:lnTo>
                  <a:lnTo>
                    <a:pt x="11327" y="11760"/>
                  </a:lnTo>
                  <a:lnTo>
                    <a:pt x="11295" y="11724"/>
                  </a:lnTo>
                  <a:lnTo>
                    <a:pt x="11265" y="11685"/>
                  </a:lnTo>
                  <a:lnTo>
                    <a:pt x="11237" y="11646"/>
                  </a:lnTo>
                  <a:lnTo>
                    <a:pt x="11211" y="11606"/>
                  </a:lnTo>
                  <a:lnTo>
                    <a:pt x="11187" y="11563"/>
                  </a:lnTo>
                  <a:lnTo>
                    <a:pt x="11165" y="11520"/>
                  </a:lnTo>
                  <a:lnTo>
                    <a:pt x="11145" y="11475"/>
                  </a:lnTo>
                  <a:lnTo>
                    <a:pt x="11127" y="11429"/>
                  </a:lnTo>
                  <a:lnTo>
                    <a:pt x="11111" y="11382"/>
                  </a:lnTo>
                  <a:lnTo>
                    <a:pt x="11098" y="11335"/>
                  </a:lnTo>
                  <a:lnTo>
                    <a:pt x="11086" y="11286"/>
                  </a:lnTo>
                  <a:lnTo>
                    <a:pt x="11077" y="11236"/>
                  </a:lnTo>
                  <a:lnTo>
                    <a:pt x="11070" y="11186"/>
                  </a:lnTo>
                  <a:lnTo>
                    <a:pt x="11067" y="11135"/>
                  </a:lnTo>
                  <a:lnTo>
                    <a:pt x="11065" y="11083"/>
                  </a:lnTo>
                  <a:lnTo>
                    <a:pt x="11067" y="11031"/>
                  </a:lnTo>
                  <a:lnTo>
                    <a:pt x="11070" y="10980"/>
                  </a:lnTo>
                  <a:lnTo>
                    <a:pt x="11077" y="10930"/>
                  </a:lnTo>
                  <a:lnTo>
                    <a:pt x="11086" y="10880"/>
                  </a:lnTo>
                  <a:lnTo>
                    <a:pt x="11098" y="10831"/>
                  </a:lnTo>
                  <a:lnTo>
                    <a:pt x="11111" y="10784"/>
                  </a:lnTo>
                  <a:lnTo>
                    <a:pt x="11127" y="10736"/>
                  </a:lnTo>
                  <a:lnTo>
                    <a:pt x="11145" y="10691"/>
                  </a:lnTo>
                  <a:lnTo>
                    <a:pt x="11165" y="10646"/>
                  </a:lnTo>
                  <a:lnTo>
                    <a:pt x="11187" y="10603"/>
                  </a:lnTo>
                  <a:lnTo>
                    <a:pt x="11211" y="10561"/>
                  </a:lnTo>
                  <a:lnTo>
                    <a:pt x="11237" y="10520"/>
                  </a:lnTo>
                  <a:lnTo>
                    <a:pt x="11265" y="10480"/>
                  </a:lnTo>
                  <a:lnTo>
                    <a:pt x="11295" y="10442"/>
                  </a:lnTo>
                  <a:lnTo>
                    <a:pt x="11327" y="10406"/>
                  </a:lnTo>
                  <a:lnTo>
                    <a:pt x="11360" y="10370"/>
                  </a:lnTo>
                  <a:lnTo>
                    <a:pt x="11395" y="10337"/>
                  </a:lnTo>
                  <a:lnTo>
                    <a:pt x="11431" y="10306"/>
                  </a:lnTo>
                  <a:lnTo>
                    <a:pt x="11470" y="10276"/>
                  </a:lnTo>
                  <a:lnTo>
                    <a:pt x="11509" y="10247"/>
                  </a:lnTo>
                  <a:lnTo>
                    <a:pt x="11550" y="10221"/>
                  </a:lnTo>
                  <a:lnTo>
                    <a:pt x="11591" y="10197"/>
                  </a:lnTo>
                  <a:lnTo>
                    <a:pt x="11636" y="10175"/>
                  </a:lnTo>
                  <a:lnTo>
                    <a:pt x="11680" y="10155"/>
                  </a:lnTo>
                  <a:lnTo>
                    <a:pt x="11725" y="10137"/>
                  </a:lnTo>
                  <a:lnTo>
                    <a:pt x="11772" y="10120"/>
                  </a:lnTo>
                  <a:lnTo>
                    <a:pt x="11820" y="10107"/>
                  </a:lnTo>
                  <a:lnTo>
                    <a:pt x="11869" y="10096"/>
                  </a:lnTo>
                  <a:lnTo>
                    <a:pt x="11918" y="10087"/>
                  </a:lnTo>
                  <a:lnTo>
                    <a:pt x="11969" y="10080"/>
                  </a:lnTo>
                  <a:lnTo>
                    <a:pt x="12020" y="10076"/>
                  </a:lnTo>
                  <a:lnTo>
                    <a:pt x="12071" y="10075"/>
                  </a:lnTo>
                  <a:lnTo>
                    <a:pt x="12124" y="10076"/>
                  </a:lnTo>
                  <a:lnTo>
                    <a:pt x="12174" y="10080"/>
                  </a:lnTo>
                  <a:lnTo>
                    <a:pt x="12224" y="10087"/>
                  </a:lnTo>
                  <a:lnTo>
                    <a:pt x="12274" y="10096"/>
                  </a:lnTo>
                  <a:lnTo>
                    <a:pt x="12323" y="10107"/>
                  </a:lnTo>
                  <a:lnTo>
                    <a:pt x="12370" y="10120"/>
                  </a:lnTo>
                  <a:lnTo>
                    <a:pt x="12417" y="10137"/>
                  </a:lnTo>
                  <a:lnTo>
                    <a:pt x="12463" y="10155"/>
                  </a:lnTo>
                  <a:lnTo>
                    <a:pt x="12508" y="10175"/>
                  </a:lnTo>
                  <a:lnTo>
                    <a:pt x="12551" y="10197"/>
                  </a:lnTo>
                  <a:lnTo>
                    <a:pt x="12593" y="10221"/>
                  </a:lnTo>
                  <a:lnTo>
                    <a:pt x="12634" y="10247"/>
                  </a:lnTo>
                  <a:lnTo>
                    <a:pt x="12673" y="10276"/>
                  </a:lnTo>
                  <a:lnTo>
                    <a:pt x="12711" y="10306"/>
                  </a:lnTo>
                  <a:lnTo>
                    <a:pt x="12747" y="10337"/>
                  </a:lnTo>
                  <a:lnTo>
                    <a:pt x="12782" y="10370"/>
                  </a:lnTo>
                  <a:lnTo>
                    <a:pt x="12816" y="10406"/>
                  </a:lnTo>
                  <a:lnTo>
                    <a:pt x="12848" y="10442"/>
                  </a:lnTo>
                  <a:lnTo>
                    <a:pt x="12877" y="10480"/>
                  </a:lnTo>
                  <a:lnTo>
                    <a:pt x="12905" y="10520"/>
                  </a:lnTo>
                  <a:lnTo>
                    <a:pt x="12931" y="10561"/>
                  </a:lnTo>
                  <a:lnTo>
                    <a:pt x="12955" y="10603"/>
                  </a:lnTo>
                  <a:lnTo>
                    <a:pt x="12978" y="10646"/>
                  </a:lnTo>
                  <a:lnTo>
                    <a:pt x="12999" y="10691"/>
                  </a:lnTo>
                  <a:lnTo>
                    <a:pt x="13016" y="10736"/>
                  </a:lnTo>
                  <a:lnTo>
                    <a:pt x="13032" y="10784"/>
                  </a:lnTo>
                  <a:lnTo>
                    <a:pt x="13046" y="10831"/>
                  </a:lnTo>
                  <a:lnTo>
                    <a:pt x="13057" y="10880"/>
                  </a:lnTo>
                  <a:lnTo>
                    <a:pt x="13066" y="10930"/>
                  </a:lnTo>
                  <a:lnTo>
                    <a:pt x="13072" y="10980"/>
                  </a:lnTo>
                  <a:lnTo>
                    <a:pt x="13076" y="11031"/>
                  </a:lnTo>
                  <a:lnTo>
                    <a:pt x="13077" y="11083"/>
                  </a:lnTo>
                  <a:lnTo>
                    <a:pt x="13076" y="11135"/>
                  </a:lnTo>
                  <a:lnTo>
                    <a:pt x="13072" y="11186"/>
                  </a:lnTo>
                  <a:lnTo>
                    <a:pt x="13066" y="11236"/>
                  </a:lnTo>
                  <a:lnTo>
                    <a:pt x="13057" y="11286"/>
                  </a:lnTo>
                  <a:lnTo>
                    <a:pt x="13046" y="11335"/>
                  </a:lnTo>
                  <a:lnTo>
                    <a:pt x="13032" y="11382"/>
                  </a:lnTo>
                  <a:lnTo>
                    <a:pt x="13016" y="11429"/>
                  </a:lnTo>
                  <a:lnTo>
                    <a:pt x="12999" y="11475"/>
                  </a:lnTo>
                  <a:lnTo>
                    <a:pt x="12978" y="11520"/>
                  </a:lnTo>
                  <a:lnTo>
                    <a:pt x="12955" y="11563"/>
                  </a:lnTo>
                  <a:lnTo>
                    <a:pt x="12931" y="11606"/>
                  </a:lnTo>
                  <a:lnTo>
                    <a:pt x="12905" y="11646"/>
                  </a:lnTo>
                  <a:lnTo>
                    <a:pt x="12877" y="11685"/>
                  </a:lnTo>
                  <a:lnTo>
                    <a:pt x="12848" y="11724"/>
                  </a:lnTo>
                  <a:lnTo>
                    <a:pt x="12816" y="11760"/>
                  </a:lnTo>
                  <a:lnTo>
                    <a:pt x="12782" y="11795"/>
                  </a:lnTo>
                  <a:lnTo>
                    <a:pt x="12747" y="11828"/>
                  </a:lnTo>
                  <a:lnTo>
                    <a:pt x="12711" y="11861"/>
                  </a:lnTo>
                  <a:lnTo>
                    <a:pt x="12673" y="11890"/>
                  </a:lnTo>
                  <a:lnTo>
                    <a:pt x="12634" y="11918"/>
                  </a:lnTo>
                  <a:lnTo>
                    <a:pt x="12593" y="11944"/>
                  </a:lnTo>
                  <a:lnTo>
                    <a:pt x="12551" y="11968"/>
                  </a:lnTo>
                  <a:lnTo>
                    <a:pt x="12508" y="11991"/>
                  </a:lnTo>
                  <a:lnTo>
                    <a:pt x="12463" y="12011"/>
                  </a:lnTo>
                  <a:lnTo>
                    <a:pt x="12417" y="12029"/>
                  </a:lnTo>
                  <a:lnTo>
                    <a:pt x="12370" y="12045"/>
                  </a:lnTo>
                  <a:lnTo>
                    <a:pt x="12323" y="12058"/>
                  </a:lnTo>
                  <a:lnTo>
                    <a:pt x="12274" y="12070"/>
                  </a:lnTo>
                  <a:lnTo>
                    <a:pt x="12224" y="12078"/>
                  </a:lnTo>
                  <a:lnTo>
                    <a:pt x="12174" y="12085"/>
                  </a:lnTo>
                  <a:lnTo>
                    <a:pt x="12124" y="12089"/>
                  </a:lnTo>
                  <a:lnTo>
                    <a:pt x="12071" y="12090"/>
                  </a:lnTo>
                  <a:close/>
                  <a:moveTo>
                    <a:pt x="5533" y="12090"/>
                  </a:moveTo>
                  <a:lnTo>
                    <a:pt x="5481" y="12089"/>
                  </a:lnTo>
                  <a:lnTo>
                    <a:pt x="5430" y="12085"/>
                  </a:lnTo>
                  <a:lnTo>
                    <a:pt x="5380" y="12078"/>
                  </a:lnTo>
                  <a:lnTo>
                    <a:pt x="5330" y="12070"/>
                  </a:lnTo>
                  <a:lnTo>
                    <a:pt x="5281" y="12058"/>
                  </a:lnTo>
                  <a:lnTo>
                    <a:pt x="5234" y="12045"/>
                  </a:lnTo>
                  <a:lnTo>
                    <a:pt x="5187" y="12029"/>
                  </a:lnTo>
                  <a:lnTo>
                    <a:pt x="5141" y="12011"/>
                  </a:lnTo>
                  <a:lnTo>
                    <a:pt x="5097" y="11991"/>
                  </a:lnTo>
                  <a:lnTo>
                    <a:pt x="5054" y="11968"/>
                  </a:lnTo>
                  <a:lnTo>
                    <a:pt x="5012" y="11944"/>
                  </a:lnTo>
                  <a:lnTo>
                    <a:pt x="4970" y="11918"/>
                  </a:lnTo>
                  <a:lnTo>
                    <a:pt x="4931" y="11890"/>
                  </a:lnTo>
                  <a:lnTo>
                    <a:pt x="4893" y="11861"/>
                  </a:lnTo>
                  <a:lnTo>
                    <a:pt x="4857" y="11828"/>
                  </a:lnTo>
                  <a:lnTo>
                    <a:pt x="4821" y="11795"/>
                  </a:lnTo>
                  <a:lnTo>
                    <a:pt x="4788" y="11760"/>
                  </a:lnTo>
                  <a:lnTo>
                    <a:pt x="4757" y="11724"/>
                  </a:lnTo>
                  <a:lnTo>
                    <a:pt x="4727" y="11685"/>
                  </a:lnTo>
                  <a:lnTo>
                    <a:pt x="4699" y="11646"/>
                  </a:lnTo>
                  <a:lnTo>
                    <a:pt x="4673" y="11606"/>
                  </a:lnTo>
                  <a:lnTo>
                    <a:pt x="4648" y="11563"/>
                  </a:lnTo>
                  <a:lnTo>
                    <a:pt x="4626" y="11520"/>
                  </a:lnTo>
                  <a:lnTo>
                    <a:pt x="4606" y="11475"/>
                  </a:lnTo>
                  <a:lnTo>
                    <a:pt x="4588" y="11429"/>
                  </a:lnTo>
                  <a:lnTo>
                    <a:pt x="4572" y="11382"/>
                  </a:lnTo>
                  <a:lnTo>
                    <a:pt x="4559" y="11335"/>
                  </a:lnTo>
                  <a:lnTo>
                    <a:pt x="4548" y="11286"/>
                  </a:lnTo>
                  <a:lnTo>
                    <a:pt x="4539" y="11236"/>
                  </a:lnTo>
                  <a:lnTo>
                    <a:pt x="4533" y="11186"/>
                  </a:lnTo>
                  <a:lnTo>
                    <a:pt x="4529" y="11135"/>
                  </a:lnTo>
                  <a:lnTo>
                    <a:pt x="4527" y="11083"/>
                  </a:lnTo>
                  <a:lnTo>
                    <a:pt x="4529" y="11031"/>
                  </a:lnTo>
                  <a:lnTo>
                    <a:pt x="4533" y="10980"/>
                  </a:lnTo>
                  <a:lnTo>
                    <a:pt x="4539" y="10930"/>
                  </a:lnTo>
                  <a:lnTo>
                    <a:pt x="4548" y="10880"/>
                  </a:lnTo>
                  <a:lnTo>
                    <a:pt x="4559" y="10831"/>
                  </a:lnTo>
                  <a:lnTo>
                    <a:pt x="4572" y="10784"/>
                  </a:lnTo>
                  <a:lnTo>
                    <a:pt x="4588" y="10736"/>
                  </a:lnTo>
                  <a:lnTo>
                    <a:pt x="4606" y="10691"/>
                  </a:lnTo>
                  <a:lnTo>
                    <a:pt x="4626" y="10646"/>
                  </a:lnTo>
                  <a:lnTo>
                    <a:pt x="4648" y="10603"/>
                  </a:lnTo>
                  <a:lnTo>
                    <a:pt x="4673" y="10561"/>
                  </a:lnTo>
                  <a:lnTo>
                    <a:pt x="4699" y="10520"/>
                  </a:lnTo>
                  <a:lnTo>
                    <a:pt x="4727" y="10480"/>
                  </a:lnTo>
                  <a:lnTo>
                    <a:pt x="4757" y="10442"/>
                  </a:lnTo>
                  <a:lnTo>
                    <a:pt x="4788" y="10406"/>
                  </a:lnTo>
                  <a:lnTo>
                    <a:pt x="4821" y="10370"/>
                  </a:lnTo>
                  <a:lnTo>
                    <a:pt x="4857" y="10337"/>
                  </a:lnTo>
                  <a:lnTo>
                    <a:pt x="4893" y="10306"/>
                  </a:lnTo>
                  <a:lnTo>
                    <a:pt x="4931" y="10276"/>
                  </a:lnTo>
                  <a:lnTo>
                    <a:pt x="4970" y="10247"/>
                  </a:lnTo>
                  <a:lnTo>
                    <a:pt x="5012" y="10221"/>
                  </a:lnTo>
                  <a:lnTo>
                    <a:pt x="5054" y="10197"/>
                  </a:lnTo>
                  <a:lnTo>
                    <a:pt x="5097" y="10175"/>
                  </a:lnTo>
                  <a:lnTo>
                    <a:pt x="5141" y="10155"/>
                  </a:lnTo>
                  <a:lnTo>
                    <a:pt x="5187" y="10137"/>
                  </a:lnTo>
                  <a:lnTo>
                    <a:pt x="5234" y="10120"/>
                  </a:lnTo>
                  <a:lnTo>
                    <a:pt x="5281" y="10107"/>
                  </a:lnTo>
                  <a:lnTo>
                    <a:pt x="5330" y="10096"/>
                  </a:lnTo>
                  <a:lnTo>
                    <a:pt x="5380" y="10087"/>
                  </a:lnTo>
                  <a:lnTo>
                    <a:pt x="5430" y="10080"/>
                  </a:lnTo>
                  <a:lnTo>
                    <a:pt x="5481" y="10076"/>
                  </a:lnTo>
                  <a:lnTo>
                    <a:pt x="5533" y="10075"/>
                  </a:lnTo>
                  <a:lnTo>
                    <a:pt x="5585" y="10076"/>
                  </a:lnTo>
                  <a:lnTo>
                    <a:pt x="5636" y="10080"/>
                  </a:lnTo>
                  <a:lnTo>
                    <a:pt x="5687" y="10087"/>
                  </a:lnTo>
                  <a:lnTo>
                    <a:pt x="5736" y="10096"/>
                  </a:lnTo>
                  <a:lnTo>
                    <a:pt x="5784" y="10107"/>
                  </a:lnTo>
                  <a:lnTo>
                    <a:pt x="5832" y="10120"/>
                  </a:lnTo>
                  <a:lnTo>
                    <a:pt x="5879" y="10137"/>
                  </a:lnTo>
                  <a:lnTo>
                    <a:pt x="5924" y="10155"/>
                  </a:lnTo>
                  <a:lnTo>
                    <a:pt x="5969" y="10175"/>
                  </a:lnTo>
                  <a:lnTo>
                    <a:pt x="6012" y="10197"/>
                  </a:lnTo>
                  <a:lnTo>
                    <a:pt x="6055" y="10221"/>
                  </a:lnTo>
                  <a:lnTo>
                    <a:pt x="6095" y="10247"/>
                  </a:lnTo>
                  <a:lnTo>
                    <a:pt x="6135" y="10276"/>
                  </a:lnTo>
                  <a:lnTo>
                    <a:pt x="6172" y="10306"/>
                  </a:lnTo>
                  <a:lnTo>
                    <a:pt x="6210" y="10337"/>
                  </a:lnTo>
                  <a:lnTo>
                    <a:pt x="6244" y="10370"/>
                  </a:lnTo>
                  <a:lnTo>
                    <a:pt x="6277" y="10406"/>
                  </a:lnTo>
                  <a:lnTo>
                    <a:pt x="6309" y="10442"/>
                  </a:lnTo>
                  <a:lnTo>
                    <a:pt x="6339" y="10480"/>
                  </a:lnTo>
                  <a:lnTo>
                    <a:pt x="6368" y="10520"/>
                  </a:lnTo>
                  <a:lnTo>
                    <a:pt x="6394" y="10561"/>
                  </a:lnTo>
                  <a:lnTo>
                    <a:pt x="6418" y="10603"/>
                  </a:lnTo>
                  <a:lnTo>
                    <a:pt x="6440" y="10646"/>
                  </a:lnTo>
                  <a:lnTo>
                    <a:pt x="6460" y="10691"/>
                  </a:lnTo>
                  <a:lnTo>
                    <a:pt x="6478" y="10736"/>
                  </a:lnTo>
                  <a:lnTo>
                    <a:pt x="6493" y="10784"/>
                  </a:lnTo>
                  <a:lnTo>
                    <a:pt x="6507" y="10831"/>
                  </a:lnTo>
                  <a:lnTo>
                    <a:pt x="6518" y="10880"/>
                  </a:lnTo>
                  <a:lnTo>
                    <a:pt x="6528" y="10930"/>
                  </a:lnTo>
                  <a:lnTo>
                    <a:pt x="6534" y="10980"/>
                  </a:lnTo>
                  <a:lnTo>
                    <a:pt x="6538" y="11031"/>
                  </a:lnTo>
                  <a:lnTo>
                    <a:pt x="6539" y="11083"/>
                  </a:lnTo>
                  <a:lnTo>
                    <a:pt x="6538" y="11135"/>
                  </a:lnTo>
                  <a:lnTo>
                    <a:pt x="6534" y="11186"/>
                  </a:lnTo>
                  <a:lnTo>
                    <a:pt x="6528" y="11236"/>
                  </a:lnTo>
                  <a:lnTo>
                    <a:pt x="6518" y="11286"/>
                  </a:lnTo>
                  <a:lnTo>
                    <a:pt x="6507" y="11335"/>
                  </a:lnTo>
                  <a:lnTo>
                    <a:pt x="6493" y="11382"/>
                  </a:lnTo>
                  <a:lnTo>
                    <a:pt x="6478" y="11429"/>
                  </a:lnTo>
                  <a:lnTo>
                    <a:pt x="6460" y="11475"/>
                  </a:lnTo>
                  <a:lnTo>
                    <a:pt x="6440" y="11520"/>
                  </a:lnTo>
                  <a:lnTo>
                    <a:pt x="6418" y="11563"/>
                  </a:lnTo>
                  <a:lnTo>
                    <a:pt x="6394" y="11606"/>
                  </a:lnTo>
                  <a:lnTo>
                    <a:pt x="6368" y="11646"/>
                  </a:lnTo>
                  <a:lnTo>
                    <a:pt x="6339" y="11685"/>
                  </a:lnTo>
                  <a:lnTo>
                    <a:pt x="6309" y="11724"/>
                  </a:lnTo>
                  <a:lnTo>
                    <a:pt x="6277" y="11760"/>
                  </a:lnTo>
                  <a:lnTo>
                    <a:pt x="6244" y="11795"/>
                  </a:lnTo>
                  <a:lnTo>
                    <a:pt x="6210" y="11828"/>
                  </a:lnTo>
                  <a:lnTo>
                    <a:pt x="6172" y="11861"/>
                  </a:lnTo>
                  <a:lnTo>
                    <a:pt x="6135" y="11890"/>
                  </a:lnTo>
                  <a:lnTo>
                    <a:pt x="6095" y="11918"/>
                  </a:lnTo>
                  <a:lnTo>
                    <a:pt x="6055" y="11944"/>
                  </a:lnTo>
                  <a:lnTo>
                    <a:pt x="6012" y="11968"/>
                  </a:lnTo>
                  <a:lnTo>
                    <a:pt x="5969" y="11991"/>
                  </a:lnTo>
                  <a:lnTo>
                    <a:pt x="5924" y="12011"/>
                  </a:lnTo>
                  <a:lnTo>
                    <a:pt x="5879" y="12029"/>
                  </a:lnTo>
                  <a:lnTo>
                    <a:pt x="5832" y="12045"/>
                  </a:lnTo>
                  <a:lnTo>
                    <a:pt x="5784" y="12058"/>
                  </a:lnTo>
                  <a:lnTo>
                    <a:pt x="5736" y="12070"/>
                  </a:lnTo>
                  <a:lnTo>
                    <a:pt x="5687" y="12078"/>
                  </a:lnTo>
                  <a:lnTo>
                    <a:pt x="5636" y="12085"/>
                  </a:lnTo>
                  <a:lnTo>
                    <a:pt x="5585" y="12089"/>
                  </a:lnTo>
                  <a:lnTo>
                    <a:pt x="5533" y="12090"/>
                  </a:lnTo>
                  <a:close/>
                  <a:moveTo>
                    <a:pt x="1509" y="7556"/>
                  </a:moveTo>
                  <a:lnTo>
                    <a:pt x="1483" y="7556"/>
                  </a:lnTo>
                  <a:lnTo>
                    <a:pt x="1458" y="7554"/>
                  </a:lnTo>
                  <a:lnTo>
                    <a:pt x="1432" y="7551"/>
                  </a:lnTo>
                  <a:lnTo>
                    <a:pt x="1407" y="7546"/>
                  </a:lnTo>
                  <a:lnTo>
                    <a:pt x="1383" y="7541"/>
                  </a:lnTo>
                  <a:lnTo>
                    <a:pt x="1359" y="7534"/>
                  </a:lnTo>
                  <a:lnTo>
                    <a:pt x="1336" y="7526"/>
                  </a:lnTo>
                  <a:lnTo>
                    <a:pt x="1313" y="7517"/>
                  </a:lnTo>
                  <a:lnTo>
                    <a:pt x="1291" y="7507"/>
                  </a:lnTo>
                  <a:lnTo>
                    <a:pt x="1269" y="7496"/>
                  </a:lnTo>
                  <a:lnTo>
                    <a:pt x="1248" y="7484"/>
                  </a:lnTo>
                  <a:lnTo>
                    <a:pt x="1228" y="7470"/>
                  </a:lnTo>
                  <a:lnTo>
                    <a:pt x="1208" y="7456"/>
                  </a:lnTo>
                  <a:lnTo>
                    <a:pt x="1189" y="7441"/>
                  </a:lnTo>
                  <a:lnTo>
                    <a:pt x="1171" y="7426"/>
                  </a:lnTo>
                  <a:lnTo>
                    <a:pt x="1154" y="7409"/>
                  </a:lnTo>
                  <a:lnTo>
                    <a:pt x="1137" y="7392"/>
                  </a:lnTo>
                  <a:lnTo>
                    <a:pt x="1121" y="7374"/>
                  </a:lnTo>
                  <a:lnTo>
                    <a:pt x="1106" y="7355"/>
                  </a:lnTo>
                  <a:lnTo>
                    <a:pt x="1091" y="7334"/>
                  </a:lnTo>
                  <a:lnTo>
                    <a:pt x="1078" y="7314"/>
                  </a:lnTo>
                  <a:lnTo>
                    <a:pt x="1066" y="7293"/>
                  </a:lnTo>
                  <a:lnTo>
                    <a:pt x="1055" y="7271"/>
                  </a:lnTo>
                  <a:lnTo>
                    <a:pt x="1045" y="7249"/>
                  </a:lnTo>
                  <a:lnTo>
                    <a:pt x="1036" y="7226"/>
                  </a:lnTo>
                  <a:lnTo>
                    <a:pt x="1029" y="7202"/>
                  </a:lnTo>
                  <a:lnTo>
                    <a:pt x="1022" y="7179"/>
                  </a:lnTo>
                  <a:lnTo>
                    <a:pt x="1016" y="7154"/>
                  </a:lnTo>
                  <a:lnTo>
                    <a:pt x="1012" y="7130"/>
                  </a:lnTo>
                  <a:lnTo>
                    <a:pt x="1009" y="7105"/>
                  </a:lnTo>
                  <a:lnTo>
                    <a:pt x="1007" y="7079"/>
                  </a:lnTo>
                  <a:lnTo>
                    <a:pt x="1006" y="7052"/>
                  </a:lnTo>
                  <a:lnTo>
                    <a:pt x="1006" y="1511"/>
                  </a:lnTo>
                  <a:lnTo>
                    <a:pt x="1007" y="1485"/>
                  </a:lnTo>
                  <a:lnTo>
                    <a:pt x="1009" y="1460"/>
                  </a:lnTo>
                  <a:lnTo>
                    <a:pt x="1012" y="1435"/>
                  </a:lnTo>
                  <a:lnTo>
                    <a:pt x="1016" y="1410"/>
                  </a:lnTo>
                  <a:lnTo>
                    <a:pt x="1022" y="1385"/>
                  </a:lnTo>
                  <a:lnTo>
                    <a:pt x="1029" y="1361"/>
                  </a:lnTo>
                  <a:lnTo>
                    <a:pt x="1036" y="1338"/>
                  </a:lnTo>
                  <a:lnTo>
                    <a:pt x="1045" y="1315"/>
                  </a:lnTo>
                  <a:lnTo>
                    <a:pt x="1055" y="1293"/>
                  </a:lnTo>
                  <a:lnTo>
                    <a:pt x="1066" y="1271"/>
                  </a:lnTo>
                  <a:lnTo>
                    <a:pt x="1078" y="1249"/>
                  </a:lnTo>
                  <a:lnTo>
                    <a:pt x="1091" y="1229"/>
                  </a:lnTo>
                  <a:lnTo>
                    <a:pt x="1106" y="1209"/>
                  </a:lnTo>
                  <a:lnTo>
                    <a:pt x="1121" y="1191"/>
                  </a:lnTo>
                  <a:lnTo>
                    <a:pt x="1137" y="1172"/>
                  </a:lnTo>
                  <a:lnTo>
                    <a:pt x="1154" y="1155"/>
                  </a:lnTo>
                  <a:lnTo>
                    <a:pt x="1171" y="1138"/>
                  </a:lnTo>
                  <a:lnTo>
                    <a:pt x="1189" y="1122"/>
                  </a:lnTo>
                  <a:lnTo>
                    <a:pt x="1208" y="1107"/>
                  </a:lnTo>
                  <a:lnTo>
                    <a:pt x="1228" y="1093"/>
                  </a:lnTo>
                  <a:lnTo>
                    <a:pt x="1248" y="1080"/>
                  </a:lnTo>
                  <a:lnTo>
                    <a:pt x="1269" y="1068"/>
                  </a:lnTo>
                  <a:lnTo>
                    <a:pt x="1291" y="1057"/>
                  </a:lnTo>
                  <a:lnTo>
                    <a:pt x="1313" y="1047"/>
                  </a:lnTo>
                  <a:lnTo>
                    <a:pt x="1336" y="1038"/>
                  </a:lnTo>
                  <a:lnTo>
                    <a:pt x="1359" y="1030"/>
                  </a:lnTo>
                  <a:lnTo>
                    <a:pt x="1383" y="1023"/>
                  </a:lnTo>
                  <a:lnTo>
                    <a:pt x="1407" y="1018"/>
                  </a:lnTo>
                  <a:lnTo>
                    <a:pt x="1432" y="1013"/>
                  </a:lnTo>
                  <a:lnTo>
                    <a:pt x="1458" y="1010"/>
                  </a:lnTo>
                  <a:lnTo>
                    <a:pt x="1483" y="1008"/>
                  </a:lnTo>
                  <a:lnTo>
                    <a:pt x="1509" y="1008"/>
                  </a:lnTo>
                  <a:lnTo>
                    <a:pt x="9053" y="1008"/>
                  </a:lnTo>
                  <a:lnTo>
                    <a:pt x="9080" y="1008"/>
                  </a:lnTo>
                  <a:lnTo>
                    <a:pt x="9105" y="1010"/>
                  </a:lnTo>
                  <a:lnTo>
                    <a:pt x="9131" y="1013"/>
                  </a:lnTo>
                  <a:lnTo>
                    <a:pt x="9155" y="1018"/>
                  </a:lnTo>
                  <a:lnTo>
                    <a:pt x="9179" y="1023"/>
                  </a:lnTo>
                  <a:lnTo>
                    <a:pt x="9203" y="1030"/>
                  </a:lnTo>
                  <a:lnTo>
                    <a:pt x="9226" y="1038"/>
                  </a:lnTo>
                  <a:lnTo>
                    <a:pt x="9250" y="1047"/>
                  </a:lnTo>
                  <a:lnTo>
                    <a:pt x="9272" y="1057"/>
                  </a:lnTo>
                  <a:lnTo>
                    <a:pt x="9294" y="1068"/>
                  </a:lnTo>
                  <a:lnTo>
                    <a:pt x="9315" y="1080"/>
                  </a:lnTo>
                  <a:lnTo>
                    <a:pt x="9335" y="1093"/>
                  </a:lnTo>
                  <a:lnTo>
                    <a:pt x="9355" y="1107"/>
                  </a:lnTo>
                  <a:lnTo>
                    <a:pt x="9373" y="1122"/>
                  </a:lnTo>
                  <a:lnTo>
                    <a:pt x="9392" y="1138"/>
                  </a:lnTo>
                  <a:lnTo>
                    <a:pt x="9410" y="1155"/>
                  </a:lnTo>
                  <a:lnTo>
                    <a:pt x="9426" y="1172"/>
                  </a:lnTo>
                  <a:lnTo>
                    <a:pt x="9442" y="1191"/>
                  </a:lnTo>
                  <a:lnTo>
                    <a:pt x="9457" y="1209"/>
                  </a:lnTo>
                  <a:lnTo>
                    <a:pt x="9471" y="1229"/>
                  </a:lnTo>
                  <a:lnTo>
                    <a:pt x="9484" y="1249"/>
                  </a:lnTo>
                  <a:lnTo>
                    <a:pt x="9496" y="1271"/>
                  </a:lnTo>
                  <a:lnTo>
                    <a:pt x="9507" y="1293"/>
                  </a:lnTo>
                  <a:lnTo>
                    <a:pt x="9517" y="1315"/>
                  </a:lnTo>
                  <a:lnTo>
                    <a:pt x="9526" y="1338"/>
                  </a:lnTo>
                  <a:lnTo>
                    <a:pt x="9534" y="1361"/>
                  </a:lnTo>
                  <a:lnTo>
                    <a:pt x="9541" y="1385"/>
                  </a:lnTo>
                  <a:lnTo>
                    <a:pt x="9546" y="1410"/>
                  </a:lnTo>
                  <a:lnTo>
                    <a:pt x="9550" y="1435"/>
                  </a:lnTo>
                  <a:lnTo>
                    <a:pt x="9554" y="1460"/>
                  </a:lnTo>
                  <a:lnTo>
                    <a:pt x="9556" y="1485"/>
                  </a:lnTo>
                  <a:lnTo>
                    <a:pt x="9556" y="1511"/>
                  </a:lnTo>
                  <a:lnTo>
                    <a:pt x="9556" y="2519"/>
                  </a:lnTo>
                  <a:lnTo>
                    <a:pt x="9556" y="3527"/>
                  </a:lnTo>
                  <a:lnTo>
                    <a:pt x="9556" y="7052"/>
                  </a:lnTo>
                  <a:lnTo>
                    <a:pt x="9556" y="7079"/>
                  </a:lnTo>
                  <a:lnTo>
                    <a:pt x="9554" y="7105"/>
                  </a:lnTo>
                  <a:lnTo>
                    <a:pt x="9550" y="7130"/>
                  </a:lnTo>
                  <a:lnTo>
                    <a:pt x="9546" y="7154"/>
                  </a:lnTo>
                  <a:lnTo>
                    <a:pt x="9541" y="7179"/>
                  </a:lnTo>
                  <a:lnTo>
                    <a:pt x="9534" y="7202"/>
                  </a:lnTo>
                  <a:lnTo>
                    <a:pt x="9526" y="7226"/>
                  </a:lnTo>
                  <a:lnTo>
                    <a:pt x="9517" y="7249"/>
                  </a:lnTo>
                  <a:lnTo>
                    <a:pt x="9507" y="7271"/>
                  </a:lnTo>
                  <a:lnTo>
                    <a:pt x="9496" y="7293"/>
                  </a:lnTo>
                  <a:lnTo>
                    <a:pt x="9484" y="7314"/>
                  </a:lnTo>
                  <a:lnTo>
                    <a:pt x="9471" y="7334"/>
                  </a:lnTo>
                  <a:lnTo>
                    <a:pt x="9457" y="7355"/>
                  </a:lnTo>
                  <a:lnTo>
                    <a:pt x="9442" y="7374"/>
                  </a:lnTo>
                  <a:lnTo>
                    <a:pt x="9426" y="7392"/>
                  </a:lnTo>
                  <a:lnTo>
                    <a:pt x="9410" y="7409"/>
                  </a:lnTo>
                  <a:lnTo>
                    <a:pt x="9392" y="7426"/>
                  </a:lnTo>
                  <a:lnTo>
                    <a:pt x="9373" y="7441"/>
                  </a:lnTo>
                  <a:lnTo>
                    <a:pt x="9355" y="7456"/>
                  </a:lnTo>
                  <a:lnTo>
                    <a:pt x="9335" y="7470"/>
                  </a:lnTo>
                  <a:lnTo>
                    <a:pt x="9315" y="7484"/>
                  </a:lnTo>
                  <a:lnTo>
                    <a:pt x="9294" y="7496"/>
                  </a:lnTo>
                  <a:lnTo>
                    <a:pt x="9272" y="7507"/>
                  </a:lnTo>
                  <a:lnTo>
                    <a:pt x="9250" y="7517"/>
                  </a:lnTo>
                  <a:lnTo>
                    <a:pt x="9226" y="7526"/>
                  </a:lnTo>
                  <a:lnTo>
                    <a:pt x="9203" y="7534"/>
                  </a:lnTo>
                  <a:lnTo>
                    <a:pt x="9179" y="7541"/>
                  </a:lnTo>
                  <a:lnTo>
                    <a:pt x="9155" y="7546"/>
                  </a:lnTo>
                  <a:lnTo>
                    <a:pt x="9131" y="7551"/>
                  </a:lnTo>
                  <a:lnTo>
                    <a:pt x="9105" y="7554"/>
                  </a:lnTo>
                  <a:lnTo>
                    <a:pt x="9080" y="7556"/>
                  </a:lnTo>
                  <a:lnTo>
                    <a:pt x="9053" y="7556"/>
                  </a:lnTo>
                  <a:lnTo>
                    <a:pt x="1509" y="7556"/>
                  </a:lnTo>
                  <a:close/>
                  <a:moveTo>
                    <a:pt x="15842" y="6214"/>
                  </a:moveTo>
                  <a:lnTo>
                    <a:pt x="13830" y="3192"/>
                  </a:lnTo>
                  <a:lnTo>
                    <a:pt x="13802" y="3153"/>
                  </a:lnTo>
                  <a:lnTo>
                    <a:pt x="13774" y="3115"/>
                  </a:lnTo>
                  <a:lnTo>
                    <a:pt x="13746" y="3077"/>
                  </a:lnTo>
                  <a:lnTo>
                    <a:pt x="13716" y="3042"/>
                  </a:lnTo>
                  <a:lnTo>
                    <a:pt x="13685" y="3007"/>
                  </a:lnTo>
                  <a:lnTo>
                    <a:pt x="13653" y="2973"/>
                  </a:lnTo>
                  <a:lnTo>
                    <a:pt x="13619" y="2940"/>
                  </a:lnTo>
                  <a:lnTo>
                    <a:pt x="13586" y="2909"/>
                  </a:lnTo>
                  <a:lnTo>
                    <a:pt x="13551" y="2878"/>
                  </a:lnTo>
                  <a:lnTo>
                    <a:pt x="13516" y="2849"/>
                  </a:lnTo>
                  <a:lnTo>
                    <a:pt x="13480" y="2820"/>
                  </a:lnTo>
                  <a:lnTo>
                    <a:pt x="13442" y="2793"/>
                  </a:lnTo>
                  <a:lnTo>
                    <a:pt x="13404" y="2768"/>
                  </a:lnTo>
                  <a:lnTo>
                    <a:pt x="13366" y="2743"/>
                  </a:lnTo>
                  <a:lnTo>
                    <a:pt x="13326" y="2720"/>
                  </a:lnTo>
                  <a:lnTo>
                    <a:pt x="13286" y="2697"/>
                  </a:lnTo>
                  <a:lnTo>
                    <a:pt x="13245" y="2676"/>
                  </a:lnTo>
                  <a:lnTo>
                    <a:pt x="13204" y="2656"/>
                  </a:lnTo>
                  <a:lnTo>
                    <a:pt x="13162" y="2638"/>
                  </a:lnTo>
                  <a:lnTo>
                    <a:pt x="13119" y="2621"/>
                  </a:lnTo>
                  <a:lnTo>
                    <a:pt x="13076" y="2605"/>
                  </a:lnTo>
                  <a:lnTo>
                    <a:pt x="13033" y="2590"/>
                  </a:lnTo>
                  <a:lnTo>
                    <a:pt x="12989" y="2576"/>
                  </a:lnTo>
                  <a:lnTo>
                    <a:pt x="12944" y="2564"/>
                  </a:lnTo>
                  <a:lnTo>
                    <a:pt x="12899" y="2554"/>
                  </a:lnTo>
                  <a:lnTo>
                    <a:pt x="12854" y="2544"/>
                  </a:lnTo>
                  <a:lnTo>
                    <a:pt x="12808" y="2537"/>
                  </a:lnTo>
                  <a:lnTo>
                    <a:pt x="12761" y="2530"/>
                  </a:lnTo>
                  <a:lnTo>
                    <a:pt x="12715" y="2525"/>
                  </a:lnTo>
                  <a:lnTo>
                    <a:pt x="12669" y="2522"/>
                  </a:lnTo>
                  <a:lnTo>
                    <a:pt x="12621" y="2519"/>
                  </a:lnTo>
                  <a:lnTo>
                    <a:pt x="12574" y="2519"/>
                  </a:lnTo>
                  <a:lnTo>
                    <a:pt x="10562" y="2519"/>
                  </a:lnTo>
                  <a:lnTo>
                    <a:pt x="10562" y="1511"/>
                  </a:lnTo>
                  <a:lnTo>
                    <a:pt x="10560" y="1434"/>
                  </a:lnTo>
                  <a:lnTo>
                    <a:pt x="10554" y="1357"/>
                  </a:lnTo>
                  <a:lnTo>
                    <a:pt x="10545" y="1282"/>
                  </a:lnTo>
                  <a:lnTo>
                    <a:pt x="10532" y="1207"/>
                  </a:lnTo>
                  <a:lnTo>
                    <a:pt x="10515" y="1134"/>
                  </a:lnTo>
                  <a:lnTo>
                    <a:pt x="10495" y="1062"/>
                  </a:lnTo>
                  <a:lnTo>
                    <a:pt x="10471" y="993"/>
                  </a:lnTo>
                  <a:lnTo>
                    <a:pt x="10444" y="924"/>
                  </a:lnTo>
                  <a:lnTo>
                    <a:pt x="10413" y="856"/>
                  </a:lnTo>
                  <a:lnTo>
                    <a:pt x="10380" y="791"/>
                  </a:lnTo>
                  <a:lnTo>
                    <a:pt x="10344" y="729"/>
                  </a:lnTo>
                  <a:lnTo>
                    <a:pt x="10305" y="667"/>
                  </a:lnTo>
                  <a:lnTo>
                    <a:pt x="10263" y="608"/>
                  </a:lnTo>
                  <a:lnTo>
                    <a:pt x="10217" y="550"/>
                  </a:lnTo>
                  <a:lnTo>
                    <a:pt x="10170" y="496"/>
                  </a:lnTo>
                  <a:lnTo>
                    <a:pt x="10120" y="443"/>
                  </a:lnTo>
                  <a:lnTo>
                    <a:pt x="10067" y="393"/>
                  </a:lnTo>
                  <a:lnTo>
                    <a:pt x="10013" y="346"/>
                  </a:lnTo>
                  <a:lnTo>
                    <a:pt x="9956" y="300"/>
                  </a:lnTo>
                  <a:lnTo>
                    <a:pt x="9896" y="258"/>
                  </a:lnTo>
                  <a:lnTo>
                    <a:pt x="9835" y="219"/>
                  </a:lnTo>
                  <a:lnTo>
                    <a:pt x="9773" y="182"/>
                  </a:lnTo>
                  <a:lnTo>
                    <a:pt x="9707" y="149"/>
                  </a:lnTo>
                  <a:lnTo>
                    <a:pt x="9641" y="119"/>
                  </a:lnTo>
                  <a:lnTo>
                    <a:pt x="9571" y="92"/>
                  </a:lnTo>
                  <a:lnTo>
                    <a:pt x="9502" y="69"/>
                  </a:lnTo>
                  <a:lnTo>
                    <a:pt x="9431" y="47"/>
                  </a:lnTo>
                  <a:lnTo>
                    <a:pt x="9357" y="31"/>
                  </a:lnTo>
                  <a:lnTo>
                    <a:pt x="9283" y="17"/>
                  </a:lnTo>
                  <a:lnTo>
                    <a:pt x="9207" y="8"/>
                  </a:lnTo>
                  <a:lnTo>
                    <a:pt x="9131" y="2"/>
                  </a:lnTo>
                  <a:lnTo>
                    <a:pt x="9053" y="0"/>
                  </a:lnTo>
                  <a:lnTo>
                    <a:pt x="1509" y="0"/>
                  </a:lnTo>
                  <a:lnTo>
                    <a:pt x="1431" y="2"/>
                  </a:lnTo>
                  <a:lnTo>
                    <a:pt x="1355" y="8"/>
                  </a:lnTo>
                  <a:lnTo>
                    <a:pt x="1280" y="17"/>
                  </a:lnTo>
                  <a:lnTo>
                    <a:pt x="1205" y="31"/>
                  </a:lnTo>
                  <a:lnTo>
                    <a:pt x="1133" y="47"/>
                  </a:lnTo>
                  <a:lnTo>
                    <a:pt x="1060" y="69"/>
                  </a:lnTo>
                  <a:lnTo>
                    <a:pt x="991" y="92"/>
                  </a:lnTo>
                  <a:lnTo>
                    <a:pt x="922" y="119"/>
                  </a:lnTo>
                  <a:lnTo>
                    <a:pt x="855" y="149"/>
                  </a:lnTo>
                  <a:lnTo>
                    <a:pt x="791" y="182"/>
                  </a:lnTo>
                  <a:lnTo>
                    <a:pt x="727" y="219"/>
                  </a:lnTo>
                  <a:lnTo>
                    <a:pt x="666" y="258"/>
                  </a:lnTo>
                  <a:lnTo>
                    <a:pt x="607" y="300"/>
                  </a:lnTo>
                  <a:lnTo>
                    <a:pt x="549" y="346"/>
                  </a:lnTo>
                  <a:lnTo>
                    <a:pt x="495" y="393"/>
                  </a:lnTo>
                  <a:lnTo>
                    <a:pt x="443" y="443"/>
                  </a:lnTo>
                  <a:lnTo>
                    <a:pt x="392" y="496"/>
                  </a:lnTo>
                  <a:lnTo>
                    <a:pt x="345" y="550"/>
                  </a:lnTo>
                  <a:lnTo>
                    <a:pt x="300" y="608"/>
                  </a:lnTo>
                  <a:lnTo>
                    <a:pt x="259" y="667"/>
                  </a:lnTo>
                  <a:lnTo>
                    <a:pt x="218" y="729"/>
                  </a:lnTo>
                  <a:lnTo>
                    <a:pt x="182" y="791"/>
                  </a:lnTo>
                  <a:lnTo>
                    <a:pt x="149" y="856"/>
                  </a:lnTo>
                  <a:lnTo>
                    <a:pt x="119" y="924"/>
                  </a:lnTo>
                  <a:lnTo>
                    <a:pt x="92" y="993"/>
                  </a:lnTo>
                  <a:lnTo>
                    <a:pt x="68" y="1062"/>
                  </a:lnTo>
                  <a:lnTo>
                    <a:pt x="47" y="1134"/>
                  </a:lnTo>
                  <a:lnTo>
                    <a:pt x="31" y="1207"/>
                  </a:lnTo>
                  <a:lnTo>
                    <a:pt x="17" y="1282"/>
                  </a:lnTo>
                  <a:lnTo>
                    <a:pt x="8" y="1357"/>
                  </a:lnTo>
                  <a:lnTo>
                    <a:pt x="2" y="1434"/>
                  </a:lnTo>
                  <a:lnTo>
                    <a:pt x="0" y="1511"/>
                  </a:lnTo>
                  <a:lnTo>
                    <a:pt x="0" y="7052"/>
                  </a:lnTo>
                  <a:lnTo>
                    <a:pt x="2" y="7131"/>
                  </a:lnTo>
                  <a:lnTo>
                    <a:pt x="8" y="7207"/>
                  </a:lnTo>
                  <a:lnTo>
                    <a:pt x="17" y="7283"/>
                  </a:lnTo>
                  <a:lnTo>
                    <a:pt x="31" y="7357"/>
                  </a:lnTo>
                  <a:lnTo>
                    <a:pt x="47" y="7430"/>
                  </a:lnTo>
                  <a:lnTo>
                    <a:pt x="68" y="7502"/>
                  </a:lnTo>
                  <a:lnTo>
                    <a:pt x="92" y="7572"/>
                  </a:lnTo>
                  <a:lnTo>
                    <a:pt x="119" y="7641"/>
                  </a:lnTo>
                  <a:lnTo>
                    <a:pt x="149" y="7707"/>
                  </a:lnTo>
                  <a:lnTo>
                    <a:pt x="182" y="7773"/>
                  </a:lnTo>
                  <a:lnTo>
                    <a:pt x="218" y="7836"/>
                  </a:lnTo>
                  <a:lnTo>
                    <a:pt x="259" y="7897"/>
                  </a:lnTo>
                  <a:lnTo>
                    <a:pt x="300" y="7956"/>
                  </a:lnTo>
                  <a:lnTo>
                    <a:pt x="345" y="8014"/>
                  </a:lnTo>
                  <a:lnTo>
                    <a:pt x="392" y="8068"/>
                  </a:lnTo>
                  <a:lnTo>
                    <a:pt x="443" y="8120"/>
                  </a:lnTo>
                  <a:lnTo>
                    <a:pt x="495" y="8171"/>
                  </a:lnTo>
                  <a:lnTo>
                    <a:pt x="549" y="8218"/>
                  </a:lnTo>
                  <a:lnTo>
                    <a:pt x="607" y="8263"/>
                  </a:lnTo>
                  <a:lnTo>
                    <a:pt x="666" y="8306"/>
                  </a:lnTo>
                  <a:lnTo>
                    <a:pt x="727" y="8345"/>
                  </a:lnTo>
                  <a:lnTo>
                    <a:pt x="791" y="8381"/>
                  </a:lnTo>
                  <a:lnTo>
                    <a:pt x="855" y="8415"/>
                  </a:lnTo>
                  <a:lnTo>
                    <a:pt x="922" y="8445"/>
                  </a:lnTo>
                  <a:lnTo>
                    <a:pt x="991" y="8472"/>
                  </a:lnTo>
                  <a:lnTo>
                    <a:pt x="1060" y="8496"/>
                  </a:lnTo>
                  <a:lnTo>
                    <a:pt x="1133" y="8516"/>
                  </a:lnTo>
                  <a:lnTo>
                    <a:pt x="1205" y="8533"/>
                  </a:lnTo>
                  <a:lnTo>
                    <a:pt x="1280" y="8547"/>
                  </a:lnTo>
                  <a:lnTo>
                    <a:pt x="1355" y="8557"/>
                  </a:lnTo>
                  <a:lnTo>
                    <a:pt x="1431" y="8562"/>
                  </a:lnTo>
                  <a:lnTo>
                    <a:pt x="1509" y="8564"/>
                  </a:lnTo>
                  <a:lnTo>
                    <a:pt x="1509" y="8564"/>
                  </a:lnTo>
                  <a:lnTo>
                    <a:pt x="1509" y="10075"/>
                  </a:lnTo>
                  <a:lnTo>
                    <a:pt x="1511" y="10153"/>
                  </a:lnTo>
                  <a:lnTo>
                    <a:pt x="1517" y="10229"/>
                  </a:lnTo>
                  <a:lnTo>
                    <a:pt x="1527" y="10305"/>
                  </a:lnTo>
                  <a:lnTo>
                    <a:pt x="1540" y="10379"/>
                  </a:lnTo>
                  <a:lnTo>
                    <a:pt x="1557" y="10453"/>
                  </a:lnTo>
                  <a:lnTo>
                    <a:pt x="1577" y="10525"/>
                  </a:lnTo>
                  <a:lnTo>
                    <a:pt x="1601" y="10594"/>
                  </a:lnTo>
                  <a:lnTo>
                    <a:pt x="1629" y="10663"/>
                  </a:lnTo>
                  <a:lnTo>
                    <a:pt x="1659" y="10730"/>
                  </a:lnTo>
                  <a:lnTo>
                    <a:pt x="1692" y="10795"/>
                  </a:lnTo>
                  <a:lnTo>
                    <a:pt x="1728" y="10858"/>
                  </a:lnTo>
                  <a:lnTo>
                    <a:pt x="1767" y="10920"/>
                  </a:lnTo>
                  <a:lnTo>
                    <a:pt x="1810" y="10979"/>
                  </a:lnTo>
                  <a:lnTo>
                    <a:pt x="1854" y="11036"/>
                  </a:lnTo>
                  <a:lnTo>
                    <a:pt x="1901" y="11091"/>
                  </a:lnTo>
                  <a:lnTo>
                    <a:pt x="1952" y="11143"/>
                  </a:lnTo>
                  <a:lnTo>
                    <a:pt x="2004" y="11194"/>
                  </a:lnTo>
                  <a:lnTo>
                    <a:pt x="2059" y="11241"/>
                  </a:lnTo>
                  <a:lnTo>
                    <a:pt x="2115" y="11286"/>
                  </a:lnTo>
                  <a:lnTo>
                    <a:pt x="2175" y="11329"/>
                  </a:lnTo>
                  <a:lnTo>
                    <a:pt x="2236" y="11368"/>
                  </a:lnTo>
                  <a:lnTo>
                    <a:pt x="2300" y="11404"/>
                  </a:lnTo>
                  <a:lnTo>
                    <a:pt x="2365" y="11437"/>
                  </a:lnTo>
                  <a:lnTo>
                    <a:pt x="2431" y="11468"/>
                  </a:lnTo>
                  <a:lnTo>
                    <a:pt x="2500" y="11495"/>
                  </a:lnTo>
                  <a:lnTo>
                    <a:pt x="2570" y="11519"/>
                  </a:lnTo>
                  <a:lnTo>
                    <a:pt x="2642" y="11539"/>
                  </a:lnTo>
                  <a:lnTo>
                    <a:pt x="2714" y="11556"/>
                  </a:lnTo>
                  <a:lnTo>
                    <a:pt x="2788" y="11569"/>
                  </a:lnTo>
                  <a:lnTo>
                    <a:pt x="2864" y="11579"/>
                  </a:lnTo>
                  <a:lnTo>
                    <a:pt x="2940" y="11585"/>
                  </a:lnTo>
                  <a:lnTo>
                    <a:pt x="3018" y="11587"/>
                  </a:lnTo>
                  <a:lnTo>
                    <a:pt x="3592" y="11587"/>
                  </a:lnTo>
                  <a:lnTo>
                    <a:pt x="3614" y="11667"/>
                  </a:lnTo>
                  <a:lnTo>
                    <a:pt x="3640" y="11747"/>
                  </a:lnTo>
                  <a:lnTo>
                    <a:pt x="3670" y="11824"/>
                  </a:lnTo>
                  <a:lnTo>
                    <a:pt x="3702" y="11901"/>
                  </a:lnTo>
                  <a:lnTo>
                    <a:pt x="3737" y="11976"/>
                  </a:lnTo>
                  <a:lnTo>
                    <a:pt x="3774" y="12048"/>
                  </a:lnTo>
                  <a:lnTo>
                    <a:pt x="3816" y="12120"/>
                  </a:lnTo>
                  <a:lnTo>
                    <a:pt x="3859" y="12188"/>
                  </a:lnTo>
                  <a:lnTo>
                    <a:pt x="3905" y="12256"/>
                  </a:lnTo>
                  <a:lnTo>
                    <a:pt x="3953" y="12321"/>
                  </a:lnTo>
                  <a:lnTo>
                    <a:pt x="4005" y="12385"/>
                  </a:lnTo>
                  <a:lnTo>
                    <a:pt x="4059" y="12446"/>
                  </a:lnTo>
                  <a:lnTo>
                    <a:pt x="4114" y="12505"/>
                  </a:lnTo>
                  <a:lnTo>
                    <a:pt x="4173" y="12561"/>
                  </a:lnTo>
                  <a:lnTo>
                    <a:pt x="4233" y="12615"/>
                  </a:lnTo>
                  <a:lnTo>
                    <a:pt x="4296" y="12668"/>
                  </a:lnTo>
                  <a:lnTo>
                    <a:pt x="4361" y="12717"/>
                  </a:lnTo>
                  <a:lnTo>
                    <a:pt x="4428" y="12763"/>
                  </a:lnTo>
                  <a:lnTo>
                    <a:pt x="4497" y="12807"/>
                  </a:lnTo>
                  <a:lnTo>
                    <a:pt x="4567" y="12848"/>
                  </a:lnTo>
                  <a:lnTo>
                    <a:pt x="4639" y="12886"/>
                  </a:lnTo>
                  <a:lnTo>
                    <a:pt x="4714" y="12922"/>
                  </a:lnTo>
                  <a:lnTo>
                    <a:pt x="4789" y="12955"/>
                  </a:lnTo>
                  <a:lnTo>
                    <a:pt x="4867" y="12984"/>
                  </a:lnTo>
                  <a:lnTo>
                    <a:pt x="4946" y="13010"/>
                  </a:lnTo>
                  <a:lnTo>
                    <a:pt x="5026" y="13033"/>
                  </a:lnTo>
                  <a:lnTo>
                    <a:pt x="5107" y="13053"/>
                  </a:lnTo>
                  <a:lnTo>
                    <a:pt x="5191" y="13069"/>
                  </a:lnTo>
                  <a:lnTo>
                    <a:pt x="5274" y="13081"/>
                  </a:lnTo>
                  <a:lnTo>
                    <a:pt x="5360" y="13091"/>
                  </a:lnTo>
                  <a:lnTo>
                    <a:pt x="5446" y="13096"/>
                  </a:lnTo>
                  <a:lnTo>
                    <a:pt x="5533" y="13098"/>
                  </a:lnTo>
                  <a:lnTo>
                    <a:pt x="5620" y="13096"/>
                  </a:lnTo>
                  <a:lnTo>
                    <a:pt x="5707" y="13091"/>
                  </a:lnTo>
                  <a:lnTo>
                    <a:pt x="5791" y="13081"/>
                  </a:lnTo>
                  <a:lnTo>
                    <a:pt x="5876" y="13069"/>
                  </a:lnTo>
                  <a:lnTo>
                    <a:pt x="5958" y="13053"/>
                  </a:lnTo>
                  <a:lnTo>
                    <a:pt x="6040" y="13033"/>
                  </a:lnTo>
                  <a:lnTo>
                    <a:pt x="6120" y="13010"/>
                  </a:lnTo>
                  <a:lnTo>
                    <a:pt x="6199" y="12984"/>
                  </a:lnTo>
                  <a:lnTo>
                    <a:pt x="6276" y="12955"/>
                  </a:lnTo>
                  <a:lnTo>
                    <a:pt x="6351" y="12922"/>
                  </a:lnTo>
                  <a:lnTo>
                    <a:pt x="6426" y="12886"/>
                  </a:lnTo>
                  <a:lnTo>
                    <a:pt x="6498" y="12848"/>
                  </a:lnTo>
                  <a:lnTo>
                    <a:pt x="6569" y="12807"/>
                  </a:lnTo>
                  <a:lnTo>
                    <a:pt x="6637" y="12763"/>
                  </a:lnTo>
                  <a:lnTo>
                    <a:pt x="6705" y="12717"/>
                  </a:lnTo>
                  <a:lnTo>
                    <a:pt x="6769" y="12668"/>
                  </a:lnTo>
                  <a:lnTo>
                    <a:pt x="6831" y="12615"/>
                  </a:lnTo>
                  <a:lnTo>
                    <a:pt x="6892" y="12561"/>
                  </a:lnTo>
                  <a:lnTo>
                    <a:pt x="6951" y="12505"/>
                  </a:lnTo>
                  <a:lnTo>
                    <a:pt x="7006" y="12446"/>
                  </a:lnTo>
                  <a:lnTo>
                    <a:pt x="7061" y="12385"/>
                  </a:lnTo>
                  <a:lnTo>
                    <a:pt x="7112" y="12321"/>
                  </a:lnTo>
                  <a:lnTo>
                    <a:pt x="7160" y="12256"/>
                  </a:lnTo>
                  <a:lnTo>
                    <a:pt x="7207" y="12188"/>
                  </a:lnTo>
                  <a:lnTo>
                    <a:pt x="7250" y="12120"/>
                  </a:lnTo>
                  <a:lnTo>
                    <a:pt x="7290" y="12048"/>
                  </a:lnTo>
                  <a:lnTo>
                    <a:pt x="7328" y="11976"/>
                  </a:lnTo>
                  <a:lnTo>
                    <a:pt x="7363" y="11901"/>
                  </a:lnTo>
                  <a:lnTo>
                    <a:pt x="7396" y="11824"/>
                  </a:lnTo>
                  <a:lnTo>
                    <a:pt x="7425" y="11747"/>
                  </a:lnTo>
                  <a:lnTo>
                    <a:pt x="7450" y="11667"/>
                  </a:lnTo>
                  <a:lnTo>
                    <a:pt x="7473" y="11587"/>
                  </a:lnTo>
                  <a:lnTo>
                    <a:pt x="10131" y="11587"/>
                  </a:lnTo>
                  <a:lnTo>
                    <a:pt x="10153" y="11667"/>
                  </a:lnTo>
                  <a:lnTo>
                    <a:pt x="10179" y="11747"/>
                  </a:lnTo>
                  <a:lnTo>
                    <a:pt x="10208" y="11824"/>
                  </a:lnTo>
                  <a:lnTo>
                    <a:pt x="10240" y="11901"/>
                  </a:lnTo>
                  <a:lnTo>
                    <a:pt x="10275" y="11976"/>
                  </a:lnTo>
                  <a:lnTo>
                    <a:pt x="10313" y="12048"/>
                  </a:lnTo>
                  <a:lnTo>
                    <a:pt x="10354" y="12120"/>
                  </a:lnTo>
                  <a:lnTo>
                    <a:pt x="10397" y="12188"/>
                  </a:lnTo>
                  <a:lnTo>
                    <a:pt x="10444" y="12256"/>
                  </a:lnTo>
                  <a:lnTo>
                    <a:pt x="10492" y="12321"/>
                  </a:lnTo>
                  <a:lnTo>
                    <a:pt x="10543" y="12385"/>
                  </a:lnTo>
                  <a:lnTo>
                    <a:pt x="10597" y="12446"/>
                  </a:lnTo>
                  <a:lnTo>
                    <a:pt x="10653" y="12505"/>
                  </a:lnTo>
                  <a:lnTo>
                    <a:pt x="10711" y="12561"/>
                  </a:lnTo>
                  <a:lnTo>
                    <a:pt x="10772" y="12615"/>
                  </a:lnTo>
                  <a:lnTo>
                    <a:pt x="10835" y="12668"/>
                  </a:lnTo>
                  <a:lnTo>
                    <a:pt x="10899" y="12717"/>
                  </a:lnTo>
                  <a:lnTo>
                    <a:pt x="10967" y="12763"/>
                  </a:lnTo>
                  <a:lnTo>
                    <a:pt x="11035" y="12807"/>
                  </a:lnTo>
                  <a:lnTo>
                    <a:pt x="11106" y="12848"/>
                  </a:lnTo>
                  <a:lnTo>
                    <a:pt x="11178" y="12886"/>
                  </a:lnTo>
                  <a:lnTo>
                    <a:pt x="11252" y="12922"/>
                  </a:lnTo>
                  <a:lnTo>
                    <a:pt x="11328" y="12955"/>
                  </a:lnTo>
                  <a:lnTo>
                    <a:pt x="11405" y="12984"/>
                  </a:lnTo>
                  <a:lnTo>
                    <a:pt x="11484" y="13010"/>
                  </a:lnTo>
                  <a:lnTo>
                    <a:pt x="11564" y="13033"/>
                  </a:lnTo>
                  <a:lnTo>
                    <a:pt x="11646" y="13053"/>
                  </a:lnTo>
                  <a:lnTo>
                    <a:pt x="11729" y="13069"/>
                  </a:lnTo>
                  <a:lnTo>
                    <a:pt x="11813" y="13081"/>
                  </a:lnTo>
                  <a:lnTo>
                    <a:pt x="11898" y="13091"/>
                  </a:lnTo>
                  <a:lnTo>
                    <a:pt x="11984" y="13096"/>
                  </a:lnTo>
                  <a:lnTo>
                    <a:pt x="12071" y="13098"/>
                  </a:lnTo>
                  <a:lnTo>
                    <a:pt x="12159" y="13096"/>
                  </a:lnTo>
                  <a:lnTo>
                    <a:pt x="12244" y="13091"/>
                  </a:lnTo>
                  <a:lnTo>
                    <a:pt x="12330" y="13081"/>
                  </a:lnTo>
                  <a:lnTo>
                    <a:pt x="12413" y="13069"/>
                  </a:lnTo>
                  <a:lnTo>
                    <a:pt x="12497" y="13053"/>
                  </a:lnTo>
                  <a:lnTo>
                    <a:pt x="12578" y="13033"/>
                  </a:lnTo>
                  <a:lnTo>
                    <a:pt x="12658" y="13010"/>
                  </a:lnTo>
                  <a:lnTo>
                    <a:pt x="12737" y="12984"/>
                  </a:lnTo>
                  <a:lnTo>
                    <a:pt x="12815" y="12955"/>
                  </a:lnTo>
                  <a:lnTo>
                    <a:pt x="12890" y="12922"/>
                  </a:lnTo>
                  <a:lnTo>
                    <a:pt x="12964" y="12886"/>
                  </a:lnTo>
                  <a:lnTo>
                    <a:pt x="13036" y="12848"/>
                  </a:lnTo>
                  <a:lnTo>
                    <a:pt x="13107" y="12807"/>
                  </a:lnTo>
                  <a:lnTo>
                    <a:pt x="13176" y="12763"/>
                  </a:lnTo>
                  <a:lnTo>
                    <a:pt x="13242" y="12717"/>
                  </a:lnTo>
                  <a:lnTo>
                    <a:pt x="13308" y="12668"/>
                  </a:lnTo>
                  <a:lnTo>
                    <a:pt x="13370" y="12615"/>
                  </a:lnTo>
                  <a:lnTo>
                    <a:pt x="13430" y="12561"/>
                  </a:lnTo>
                  <a:lnTo>
                    <a:pt x="13489" y="12505"/>
                  </a:lnTo>
                  <a:lnTo>
                    <a:pt x="13545" y="12446"/>
                  </a:lnTo>
                  <a:lnTo>
                    <a:pt x="13598" y="12385"/>
                  </a:lnTo>
                  <a:lnTo>
                    <a:pt x="13650" y="12321"/>
                  </a:lnTo>
                  <a:lnTo>
                    <a:pt x="13699" y="12256"/>
                  </a:lnTo>
                  <a:lnTo>
                    <a:pt x="13745" y="12188"/>
                  </a:lnTo>
                  <a:lnTo>
                    <a:pt x="13788" y="12120"/>
                  </a:lnTo>
                  <a:lnTo>
                    <a:pt x="13829" y="12048"/>
                  </a:lnTo>
                  <a:lnTo>
                    <a:pt x="13867" y="11976"/>
                  </a:lnTo>
                  <a:lnTo>
                    <a:pt x="13902" y="11901"/>
                  </a:lnTo>
                  <a:lnTo>
                    <a:pt x="13934" y="11824"/>
                  </a:lnTo>
                  <a:lnTo>
                    <a:pt x="13962" y="11747"/>
                  </a:lnTo>
                  <a:lnTo>
                    <a:pt x="13989" y="11667"/>
                  </a:lnTo>
                  <a:lnTo>
                    <a:pt x="14012" y="11587"/>
                  </a:lnTo>
                  <a:lnTo>
                    <a:pt x="14586" y="11587"/>
                  </a:lnTo>
                  <a:lnTo>
                    <a:pt x="14664" y="11585"/>
                  </a:lnTo>
                  <a:lnTo>
                    <a:pt x="14740" y="11579"/>
                  </a:lnTo>
                  <a:lnTo>
                    <a:pt x="14815" y="11569"/>
                  </a:lnTo>
                  <a:lnTo>
                    <a:pt x="14890" y="11556"/>
                  </a:lnTo>
                  <a:lnTo>
                    <a:pt x="14962" y="11539"/>
                  </a:lnTo>
                  <a:lnTo>
                    <a:pt x="15035" y="11519"/>
                  </a:lnTo>
                  <a:lnTo>
                    <a:pt x="15104" y="11495"/>
                  </a:lnTo>
                  <a:lnTo>
                    <a:pt x="15173" y="11468"/>
                  </a:lnTo>
                  <a:lnTo>
                    <a:pt x="15240" y="11437"/>
                  </a:lnTo>
                  <a:lnTo>
                    <a:pt x="15304" y="11404"/>
                  </a:lnTo>
                  <a:lnTo>
                    <a:pt x="15368" y="11368"/>
                  </a:lnTo>
                  <a:lnTo>
                    <a:pt x="15429" y="11329"/>
                  </a:lnTo>
                  <a:lnTo>
                    <a:pt x="15488" y="11286"/>
                  </a:lnTo>
                  <a:lnTo>
                    <a:pt x="15546" y="11241"/>
                  </a:lnTo>
                  <a:lnTo>
                    <a:pt x="15600" y="11194"/>
                  </a:lnTo>
                  <a:lnTo>
                    <a:pt x="15652" y="11143"/>
                  </a:lnTo>
                  <a:lnTo>
                    <a:pt x="15703" y="11091"/>
                  </a:lnTo>
                  <a:lnTo>
                    <a:pt x="15750" y="11036"/>
                  </a:lnTo>
                  <a:lnTo>
                    <a:pt x="15795" y="10979"/>
                  </a:lnTo>
                  <a:lnTo>
                    <a:pt x="15836" y="10920"/>
                  </a:lnTo>
                  <a:lnTo>
                    <a:pt x="15877" y="10858"/>
                  </a:lnTo>
                  <a:lnTo>
                    <a:pt x="15913" y="10795"/>
                  </a:lnTo>
                  <a:lnTo>
                    <a:pt x="15946" y="10730"/>
                  </a:lnTo>
                  <a:lnTo>
                    <a:pt x="15976" y="10663"/>
                  </a:lnTo>
                  <a:lnTo>
                    <a:pt x="16003" y="10594"/>
                  </a:lnTo>
                  <a:lnTo>
                    <a:pt x="16027" y="10525"/>
                  </a:lnTo>
                  <a:lnTo>
                    <a:pt x="16048" y="10453"/>
                  </a:lnTo>
                  <a:lnTo>
                    <a:pt x="16064" y="10379"/>
                  </a:lnTo>
                  <a:lnTo>
                    <a:pt x="16078" y="10305"/>
                  </a:lnTo>
                  <a:lnTo>
                    <a:pt x="16087" y="10229"/>
                  </a:lnTo>
                  <a:lnTo>
                    <a:pt x="16093" y="10153"/>
                  </a:lnTo>
                  <a:lnTo>
                    <a:pt x="16095" y="10075"/>
                  </a:lnTo>
                  <a:lnTo>
                    <a:pt x="16095" y="7052"/>
                  </a:lnTo>
                  <a:lnTo>
                    <a:pt x="16095" y="7025"/>
                  </a:lnTo>
                  <a:lnTo>
                    <a:pt x="16094" y="6997"/>
                  </a:lnTo>
                  <a:lnTo>
                    <a:pt x="16093" y="6969"/>
                  </a:lnTo>
                  <a:lnTo>
                    <a:pt x="16091" y="6941"/>
                  </a:lnTo>
                  <a:lnTo>
                    <a:pt x="16089" y="6913"/>
                  </a:lnTo>
                  <a:lnTo>
                    <a:pt x="16086" y="6885"/>
                  </a:lnTo>
                  <a:lnTo>
                    <a:pt x="16083" y="6858"/>
                  </a:lnTo>
                  <a:lnTo>
                    <a:pt x="16079" y="6831"/>
                  </a:lnTo>
                  <a:lnTo>
                    <a:pt x="16075" y="6803"/>
                  </a:lnTo>
                  <a:lnTo>
                    <a:pt x="16070" y="6776"/>
                  </a:lnTo>
                  <a:lnTo>
                    <a:pt x="16065" y="6749"/>
                  </a:lnTo>
                  <a:lnTo>
                    <a:pt x="16059" y="6722"/>
                  </a:lnTo>
                  <a:lnTo>
                    <a:pt x="16053" y="6695"/>
                  </a:lnTo>
                  <a:lnTo>
                    <a:pt x="16046" y="6667"/>
                  </a:lnTo>
                  <a:lnTo>
                    <a:pt x="16039" y="6641"/>
                  </a:lnTo>
                  <a:lnTo>
                    <a:pt x="16031" y="6615"/>
                  </a:lnTo>
                  <a:lnTo>
                    <a:pt x="16023" y="6588"/>
                  </a:lnTo>
                  <a:lnTo>
                    <a:pt x="16014" y="6562"/>
                  </a:lnTo>
                  <a:lnTo>
                    <a:pt x="16004" y="6536"/>
                  </a:lnTo>
                  <a:lnTo>
                    <a:pt x="15994" y="6510"/>
                  </a:lnTo>
                  <a:lnTo>
                    <a:pt x="15984" y="6484"/>
                  </a:lnTo>
                  <a:lnTo>
                    <a:pt x="15974" y="6459"/>
                  </a:lnTo>
                  <a:lnTo>
                    <a:pt x="15963" y="6434"/>
                  </a:lnTo>
                  <a:lnTo>
                    <a:pt x="15951" y="6408"/>
                  </a:lnTo>
                  <a:lnTo>
                    <a:pt x="15939" y="6383"/>
                  </a:lnTo>
                  <a:lnTo>
                    <a:pt x="15927" y="6358"/>
                  </a:lnTo>
                  <a:lnTo>
                    <a:pt x="15914" y="6334"/>
                  </a:lnTo>
                  <a:lnTo>
                    <a:pt x="15900" y="6310"/>
                  </a:lnTo>
                  <a:lnTo>
                    <a:pt x="15886" y="6286"/>
                  </a:lnTo>
                  <a:lnTo>
                    <a:pt x="15872" y="6261"/>
                  </a:lnTo>
                  <a:lnTo>
                    <a:pt x="15857" y="6238"/>
                  </a:lnTo>
                  <a:lnTo>
                    <a:pt x="15842" y="62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cxnSp>
        <p:nvCxnSpPr>
          <p:cNvPr id="57" name="直接连接符 56"/>
          <p:cNvCxnSpPr/>
          <p:nvPr/>
        </p:nvCxnSpPr>
        <p:spPr>
          <a:xfrm>
            <a:off x="7895406" y="4587352"/>
            <a:ext cx="0" cy="3362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6743278" y="4593576"/>
            <a:ext cx="0" cy="3362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5591150" y="4593576"/>
            <a:ext cx="0" cy="3362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4511030" y="4593576"/>
            <a:ext cx="0" cy="3362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1000"/>
                                        <p:tgtEl>
                                          <p:spTgt spid="38"/>
                                        </p:tgtEl>
                                      </p:cBhvr>
                                    </p:animEffect>
                                    <p:anim calcmode="lin" valueType="num">
                                      <p:cBhvr>
                                        <p:cTn id="12" dur="1000" fill="hold"/>
                                        <p:tgtEl>
                                          <p:spTgt spid="38"/>
                                        </p:tgtEl>
                                        <p:attrNameLst>
                                          <p:attrName>ppt_x</p:attrName>
                                        </p:attrNameLst>
                                      </p:cBhvr>
                                      <p:tavLst>
                                        <p:tav tm="0">
                                          <p:val>
                                            <p:strVal val="#ppt_x"/>
                                          </p:val>
                                        </p:tav>
                                        <p:tav tm="100000">
                                          <p:val>
                                            <p:strVal val="#ppt_x"/>
                                          </p:val>
                                        </p:tav>
                                      </p:tavLst>
                                    </p:anim>
                                    <p:anim calcmode="lin" valueType="num">
                                      <p:cBhvr>
                                        <p:cTn id="13" dur="1000" fill="hold"/>
                                        <p:tgtEl>
                                          <p:spTgt spid="3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inVertical)">
                                      <p:cBhvr>
                                        <p:cTn id="17" dur="500"/>
                                        <p:tgtEl>
                                          <p:spTgt spid="39"/>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childTnLst>
                          </p:cTn>
                        </p:par>
                        <p:par>
                          <p:cTn id="22" fill="hold">
                            <p:stCondLst>
                              <p:cond delay="250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41"/>
                                        </p:tgtEl>
                                        <p:attrNameLst>
                                          <p:attrName>style.visibility</p:attrName>
                                        </p:attrNameLst>
                                      </p:cBhvr>
                                      <p:to>
                                        <p:strVal val="visible"/>
                                      </p:to>
                                    </p:set>
                                    <p:anim by="(-#ppt_w*2)" calcmode="lin" valueType="num">
                                      <p:cBhvr rctx="PPT">
                                        <p:cTn id="25" dur="500" autoRev="1" fill="hold">
                                          <p:stCondLst>
                                            <p:cond delay="0"/>
                                          </p:stCondLst>
                                        </p:cTn>
                                        <p:tgtEl>
                                          <p:spTgt spid="41"/>
                                        </p:tgtEl>
                                        <p:attrNameLst>
                                          <p:attrName>ppt_w</p:attrName>
                                        </p:attrNameLst>
                                      </p:cBhvr>
                                    </p:anim>
                                    <p:anim by="(#ppt_w*0.50)" calcmode="lin" valueType="num">
                                      <p:cBhvr>
                                        <p:cTn id="26" dur="500" decel="50000" autoRev="1" fill="hold">
                                          <p:stCondLst>
                                            <p:cond delay="0"/>
                                          </p:stCondLst>
                                        </p:cTn>
                                        <p:tgtEl>
                                          <p:spTgt spid="41"/>
                                        </p:tgtEl>
                                        <p:attrNameLst>
                                          <p:attrName>ppt_x</p:attrName>
                                        </p:attrNameLst>
                                      </p:cBhvr>
                                    </p:anim>
                                    <p:anim from="(-#ppt_h/2)" to="(#ppt_y)" calcmode="lin" valueType="num">
                                      <p:cBhvr>
                                        <p:cTn id="27" dur="1000" fill="hold">
                                          <p:stCondLst>
                                            <p:cond delay="0"/>
                                          </p:stCondLst>
                                        </p:cTn>
                                        <p:tgtEl>
                                          <p:spTgt spid="41"/>
                                        </p:tgtEl>
                                        <p:attrNameLst>
                                          <p:attrName>ppt_y</p:attrName>
                                        </p:attrNameLst>
                                      </p:cBhvr>
                                    </p:anim>
                                    <p:animRot by="21600000">
                                      <p:cBhvr>
                                        <p:cTn id="28" dur="1000" fill="hold">
                                          <p:stCondLst>
                                            <p:cond delay="0"/>
                                          </p:stCondLst>
                                        </p:cTn>
                                        <p:tgtEl>
                                          <p:spTgt spid="41"/>
                                        </p:tgtEl>
                                        <p:attrNameLst>
                                          <p:attrName>r</p:attrName>
                                        </p:attrNameLst>
                                      </p:cBhvr>
                                    </p:animRot>
                                  </p:childTnLst>
                                </p:cTn>
                              </p:par>
                            </p:childTnLst>
                          </p:cTn>
                        </p:par>
                        <p:par>
                          <p:cTn id="29" fill="hold">
                            <p:stCondLst>
                              <p:cond delay="4099"/>
                            </p:stCondLst>
                            <p:childTnLst>
                              <p:par>
                                <p:cTn id="30" presetID="16" presetClass="entr" presetSubtype="21"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barn(inVertical)">
                                      <p:cBhvr>
                                        <p:cTn id="32" dur="750"/>
                                        <p:tgtEl>
                                          <p:spTgt spid="42"/>
                                        </p:tgtEl>
                                      </p:cBhvr>
                                    </p:animEffect>
                                  </p:childTnLst>
                                </p:cTn>
                              </p:par>
                              <p:par>
                                <p:cTn id="33" presetID="10" presetClass="entr" presetSubtype="0" fill="hold" nodeType="withEffect">
                                  <p:stCondLst>
                                    <p:cond delay="50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par>
                                <p:cTn id="36" presetID="10" presetClass="entr" presetSubtype="0" fill="hold" nodeType="withEffect">
                                  <p:stCondLst>
                                    <p:cond delay="50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childTnLst>
                                </p:cTn>
                              </p:par>
                              <p:par>
                                <p:cTn id="39" presetID="10" presetClass="entr" presetSubtype="0" fill="hold" nodeType="withEffect">
                                  <p:stCondLst>
                                    <p:cond delay="50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500"/>
                                        <p:tgtEl>
                                          <p:spTgt spid="50"/>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500"/>
                                        <p:tgtEl>
                                          <p:spTgt spid="53"/>
                                        </p:tgtEl>
                                      </p:cBhvr>
                                    </p:animEffect>
                                  </p:childTnLst>
                                </p:cTn>
                              </p:par>
                              <p:par>
                                <p:cTn id="45" presetID="10" presetClass="entr" presetSubtype="0" fill="hold" nodeType="withEffect">
                                  <p:stCondLst>
                                    <p:cond delay="50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500"/>
                                        <p:tgtEl>
                                          <p:spTgt spid="54"/>
                                        </p:tgtEl>
                                      </p:cBhvr>
                                    </p:animEffect>
                                  </p:childTnLst>
                                </p:cTn>
                              </p:par>
                              <p:par>
                                <p:cTn id="48" presetID="16" presetClass="entr" presetSubtype="42" fill="hold" nodeType="withEffect">
                                  <p:stCondLst>
                                    <p:cond delay="1000"/>
                                  </p:stCondLst>
                                  <p:childTnLst>
                                    <p:set>
                                      <p:cBhvr>
                                        <p:cTn id="49" dur="1" fill="hold">
                                          <p:stCondLst>
                                            <p:cond delay="0"/>
                                          </p:stCondLst>
                                        </p:cTn>
                                        <p:tgtEl>
                                          <p:spTgt spid="60"/>
                                        </p:tgtEl>
                                        <p:attrNameLst>
                                          <p:attrName>style.visibility</p:attrName>
                                        </p:attrNameLst>
                                      </p:cBhvr>
                                      <p:to>
                                        <p:strVal val="visible"/>
                                      </p:to>
                                    </p:set>
                                    <p:animEffect transition="in" filter="barn(outHorizontal)">
                                      <p:cBhvr>
                                        <p:cTn id="50" dur="500"/>
                                        <p:tgtEl>
                                          <p:spTgt spid="60"/>
                                        </p:tgtEl>
                                      </p:cBhvr>
                                    </p:animEffect>
                                  </p:childTnLst>
                                </p:cTn>
                              </p:par>
                              <p:par>
                                <p:cTn id="51" presetID="16" presetClass="entr" presetSubtype="42" fill="hold" nodeType="withEffect">
                                  <p:stCondLst>
                                    <p:cond delay="1000"/>
                                  </p:stCondLst>
                                  <p:childTnLst>
                                    <p:set>
                                      <p:cBhvr>
                                        <p:cTn id="52" dur="1" fill="hold">
                                          <p:stCondLst>
                                            <p:cond delay="0"/>
                                          </p:stCondLst>
                                        </p:cTn>
                                        <p:tgtEl>
                                          <p:spTgt spid="59"/>
                                        </p:tgtEl>
                                        <p:attrNameLst>
                                          <p:attrName>style.visibility</p:attrName>
                                        </p:attrNameLst>
                                      </p:cBhvr>
                                      <p:to>
                                        <p:strVal val="visible"/>
                                      </p:to>
                                    </p:set>
                                    <p:animEffect transition="in" filter="barn(outHorizontal)">
                                      <p:cBhvr>
                                        <p:cTn id="53" dur="500"/>
                                        <p:tgtEl>
                                          <p:spTgt spid="59"/>
                                        </p:tgtEl>
                                      </p:cBhvr>
                                    </p:animEffect>
                                  </p:childTnLst>
                                </p:cTn>
                              </p:par>
                              <p:par>
                                <p:cTn id="54" presetID="16" presetClass="entr" presetSubtype="42" fill="hold" nodeType="withEffect">
                                  <p:stCondLst>
                                    <p:cond delay="1000"/>
                                  </p:stCondLst>
                                  <p:childTnLst>
                                    <p:set>
                                      <p:cBhvr>
                                        <p:cTn id="55" dur="1" fill="hold">
                                          <p:stCondLst>
                                            <p:cond delay="0"/>
                                          </p:stCondLst>
                                        </p:cTn>
                                        <p:tgtEl>
                                          <p:spTgt spid="58"/>
                                        </p:tgtEl>
                                        <p:attrNameLst>
                                          <p:attrName>style.visibility</p:attrName>
                                        </p:attrNameLst>
                                      </p:cBhvr>
                                      <p:to>
                                        <p:strVal val="visible"/>
                                      </p:to>
                                    </p:set>
                                    <p:animEffect transition="in" filter="barn(outHorizontal)">
                                      <p:cBhvr>
                                        <p:cTn id="56" dur="500"/>
                                        <p:tgtEl>
                                          <p:spTgt spid="58"/>
                                        </p:tgtEl>
                                      </p:cBhvr>
                                    </p:animEffect>
                                  </p:childTnLst>
                                </p:cTn>
                              </p:par>
                              <p:par>
                                <p:cTn id="57" presetID="16" presetClass="entr" presetSubtype="42" fill="hold" nodeType="withEffect">
                                  <p:stCondLst>
                                    <p:cond delay="1000"/>
                                  </p:stCondLst>
                                  <p:childTnLst>
                                    <p:set>
                                      <p:cBhvr>
                                        <p:cTn id="58" dur="1" fill="hold">
                                          <p:stCondLst>
                                            <p:cond delay="0"/>
                                          </p:stCondLst>
                                        </p:cTn>
                                        <p:tgtEl>
                                          <p:spTgt spid="57"/>
                                        </p:tgtEl>
                                        <p:attrNameLst>
                                          <p:attrName>style.visibility</p:attrName>
                                        </p:attrNameLst>
                                      </p:cBhvr>
                                      <p:to>
                                        <p:strVal val="visible"/>
                                      </p:to>
                                    </p:set>
                                    <p:animEffect transition="in" filter="barn(outHorizontal)">
                                      <p:cBhvr>
                                        <p:cTn id="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8" grpId="0"/>
      <p:bldP spid="39" grpId="0" animBg="1"/>
      <p:bldP spid="40" grpId="0"/>
      <p:bldP spid="41" grpId="0"/>
      <p:bldP spid="42" grpId="0"/>
      <p:bldP spid="5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未56题-1.png"/>
          <p:cNvPicPr>
            <a:picLocks noChangeAspect="1" noChangeArrowheads="1"/>
          </p:cNvPicPr>
          <p:nvPr/>
        </p:nvPicPr>
        <p:blipFill>
          <a:blip r:embed="rId3"/>
          <a:srcRect/>
          <a:stretch>
            <a:fillRect/>
          </a:stretch>
        </p:blipFill>
        <p:spPr bwMode="auto">
          <a:xfrm>
            <a:off x="-1" y="0"/>
            <a:ext cx="12190413" cy="6888163"/>
          </a:xfrm>
          <a:prstGeom prst="rect">
            <a:avLst/>
          </a:prstGeom>
          <a:noFill/>
          <a:extLst>
            <a:ext uri="{909E8E84-426E-40DD-AFC4-6F175D3DCCD1}">
              <a14:hiddenFill xmlns:a14="http://schemas.microsoft.com/office/drawing/2010/main">
                <a:solidFill>
                  <a:srgbClr val="FFFFFF"/>
                </a:solidFill>
              </a14:hiddenFill>
            </a:ext>
          </a:extLst>
        </p:spPr>
      </p:pic>
      <p:sp>
        <p:nvSpPr>
          <p:cNvPr id="27" name="圆角矩形 26"/>
          <p:cNvSpPr/>
          <p:nvPr/>
        </p:nvSpPr>
        <p:spPr>
          <a:xfrm>
            <a:off x="4871070" y="-1323528"/>
            <a:ext cx="2484278" cy="3978564"/>
          </a:xfrm>
          <a:prstGeom prst="roundRect">
            <a:avLst>
              <a:gd name="adj" fmla="val 50000"/>
            </a:avLst>
          </a:prstGeom>
          <a:solidFill>
            <a:srgbClr val="B5554D"/>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59"/>
          <p:cNvSpPr>
            <a:spLocks noChangeArrowheads="1"/>
          </p:cNvSpPr>
          <p:nvPr/>
        </p:nvSpPr>
        <p:spPr bwMode="auto">
          <a:xfrm flipH="1">
            <a:off x="4943078" y="1628800"/>
            <a:ext cx="23402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3200" b="1"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第二章</a:t>
            </a:r>
            <a:endParaRPr lang="en-US" altLang="zh-CN" sz="32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方正兰亭黑_GBK" panose="02000000000000000000" pitchFamily="2" charset="-122"/>
            </a:endParaRPr>
          </a:p>
        </p:txBody>
      </p:sp>
      <p:sp>
        <p:nvSpPr>
          <p:cNvPr id="29" name="TextBox 28"/>
          <p:cNvSpPr txBox="1"/>
          <p:nvPr/>
        </p:nvSpPr>
        <p:spPr>
          <a:xfrm>
            <a:off x="3711731" y="2708920"/>
            <a:ext cx="4733400" cy="1015663"/>
          </a:xfrm>
          <a:prstGeom prst="rect">
            <a:avLst/>
          </a:prstGeom>
          <a:noFill/>
        </p:spPr>
        <p:txBody>
          <a:bodyPr wrap="square" rtlCol="0">
            <a:spAutoFit/>
          </a:bodyPr>
          <a:lstStyle/>
          <a:p>
            <a:pPr algn="ctr"/>
            <a:r>
              <a:rPr lang="zh-CN" altLang="en-US" sz="6000" b="1" dirty="0">
                <a:solidFill>
                  <a:schemeClr val="tx1">
                    <a:lumMod val="75000"/>
                    <a:lumOff val="25000"/>
                  </a:schemeClr>
                </a:solidFill>
                <a:latin typeface="微软雅黑" panose="020B0503020204020204" pitchFamily="34" charset="-122"/>
                <a:ea typeface="微软雅黑" panose="020B0503020204020204" pitchFamily="34" charset="-122"/>
              </a:rPr>
              <a:t>企业文化</a:t>
            </a:r>
            <a:endParaRPr lang="en-US" sz="6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flipH="1">
            <a:off x="3430910" y="3933056"/>
            <a:ext cx="5242162" cy="307777"/>
          </a:xfrm>
          <a:prstGeom prst="rect">
            <a:avLst/>
          </a:prstGeom>
        </p:spPr>
        <p:txBody>
          <a:bodyPr wrap="square">
            <a:spAutoFit/>
          </a:bodyPr>
          <a:lstStyle/>
          <a:p>
            <a:pPr algn="ctr"/>
            <a:r>
              <a:rPr lang="zh-CN" altLang="en-US" sz="1400" dirty="0">
                <a:solidFill>
                  <a:schemeClr val="bg1">
                    <a:lumMod val="65000"/>
                  </a:schemeClr>
                </a:solidFill>
                <a:latin typeface="微软雅黑" panose="020B0503020204020204" pitchFamily="34" charset="-122"/>
                <a:ea typeface="微软雅黑" panose="020B0503020204020204" pitchFamily="34" charset="-122"/>
              </a:rPr>
              <a:t>适用于企业工作汇报</a:t>
            </a:r>
            <a:r>
              <a:rPr lang="en-US" altLang="zh-CN" sz="1400" dirty="0">
                <a:solidFill>
                  <a:schemeClr val="bg1">
                    <a:lumMod val="65000"/>
                  </a:schemeClr>
                </a:solidFill>
                <a:latin typeface="微软雅黑" panose="020B0503020204020204" pitchFamily="34" charset="-122"/>
                <a:ea typeface="微软雅黑" panose="020B0503020204020204" pitchFamily="34" charset="-122"/>
              </a:rPr>
              <a:t>/</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部门培训</a:t>
            </a:r>
            <a:r>
              <a:rPr lang="en-US" altLang="zh-CN" sz="1400" dirty="0">
                <a:solidFill>
                  <a:schemeClr val="bg1">
                    <a:lumMod val="65000"/>
                  </a:schemeClr>
                </a:solidFill>
                <a:latin typeface="微软雅黑" panose="020B0503020204020204" pitchFamily="34" charset="-122"/>
                <a:ea typeface="微软雅黑" panose="020B0503020204020204" pitchFamily="34" charset="-122"/>
              </a:rPr>
              <a:t>/</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工作总结</a:t>
            </a:r>
            <a:r>
              <a:rPr lang="en-US" altLang="zh-CN" sz="1400" dirty="0">
                <a:solidFill>
                  <a:schemeClr val="bg1">
                    <a:lumMod val="65000"/>
                  </a:schemeClr>
                </a:solidFill>
                <a:latin typeface="微软雅黑" panose="020B0503020204020204" pitchFamily="34" charset="-122"/>
                <a:ea typeface="微软雅黑" panose="020B0503020204020204" pitchFamily="34" charset="-122"/>
              </a:rPr>
              <a:t>/</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业绩汇报</a:t>
            </a:r>
            <a:r>
              <a:rPr lang="en-US" altLang="zh-CN" sz="1400" dirty="0">
                <a:solidFill>
                  <a:schemeClr val="bg1">
                    <a:lumMod val="65000"/>
                  </a:schemeClr>
                </a:solidFill>
                <a:latin typeface="微软雅黑" panose="020B0503020204020204" pitchFamily="34" charset="-122"/>
                <a:ea typeface="微软雅黑" panose="020B0503020204020204" pitchFamily="34" charset="-122"/>
              </a:rPr>
              <a:t>/</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项目汇报</a:t>
            </a:r>
          </a:p>
        </p:txBody>
      </p:sp>
      <p:sp>
        <p:nvSpPr>
          <p:cNvPr id="31" name="Rectangle 4"/>
          <p:cNvSpPr txBox="1">
            <a:spLocks noChangeArrowheads="1"/>
          </p:cNvSpPr>
          <p:nvPr/>
        </p:nvSpPr>
        <p:spPr bwMode="auto">
          <a:xfrm>
            <a:off x="4179783" y="4581128"/>
            <a:ext cx="3744416" cy="376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rPr>
              <a:t>Introduction Of Atmospheric</a:t>
            </a:r>
          </a:p>
          <a:p>
            <a:r>
              <a:rPr lang="en-US" alt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rPr>
              <a:t>Business Plan Startup Plan PPT Template, </a:t>
            </a:r>
          </a:p>
          <a:p>
            <a:r>
              <a:rPr lang="en-US" alt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rPr>
              <a:t>Complete Framework</a:t>
            </a:r>
            <a:endParaRPr 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endParaRPr>
          </a:p>
        </p:txBody>
      </p:sp>
      <p:grpSp>
        <p:nvGrpSpPr>
          <p:cNvPr id="32" name="Group 5"/>
          <p:cNvGrpSpPr/>
          <p:nvPr/>
        </p:nvGrpSpPr>
        <p:grpSpPr>
          <a:xfrm>
            <a:off x="3711731" y="5450271"/>
            <a:ext cx="379414" cy="354993"/>
            <a:chOff x="6964363" y="2108200"/>
            <a:chExt cx="690562" cy="646113"/>
          </a:xfrm>
          <a:solidFill>
            <a:schemeClr val="bg1">
              <a:lumMod val="65000"/>
            </a:schemeClr>
          </a:solidFill>
        </p:grpSpPr>
        <p:sp>
          <p:nvSpPr>
            <p:cNvPr id="33" name="Freeform 91"/>
            <p:cNvSpPr>
              <a:spLocks noEditPoints="1"/>
            </p:cNvSpPr>
            <p:nvPr/>
          </p:nvSpPr>
          <p:spPr bwMode="auto">
            <a:xfrm>
              <a:off x="7050088" y="2193925"/>
              <a:ext cx="519112" cy="344488"/>
            </a:xfrm>
            <a:custGeom>
              <a:avLst/>
              <a:gdLst>
                <a:gd name="T0" fmla="*/ 503 w 12071"/>
                <a:gd name="T1" fmla="*/ 502 h 8033"/>
                <a:gd name="T2" fmla="*/ 11568 w 12071"/>
                <a:gd name="T3" fmla="*/ 0 h 8033"/>
                <a:gd name="T4" fmla="*/ 452 w 12071"/>
                <a:gd name="T5" fmla="*/ 5 h 8033"/>
                <a:gd name="T6" fmla="*/ 377 w 12071"/>
                <a:gd name="T7" fmla="*/ 18 h 8033"/>
                <a:gd name="T8" fmla="*/ 307 w 12071"/>
                <a:gd name="T9" fmla="*/ 41 h 8033"/>
                <a:gd name="T10" fmla="*/ 242 w 12071"/>
                <a:gd name="T11" fmla="*/ 74 h 8033"/>
                <a:gd name="T12" fmla="*/ 183 w 12071"/>
                <a:gd name="T13" fmla="*/ 116 h 8033"/>
                <a:gd name="T14" fmla="*/ 131 w 12071"/>
                <a:gd name="T15" fmla="*/ 166 h 8033"/>
                <a:gd name="T16" fmla="*/ 85 w 12071"/>
                <a:gd name="T17" fmla="*/ 222 h 8033"/>
                <a:gd name="T18" fmla="*/ 49 w 12071"/>
                <a:gd name="T19" fmla="*/ 284 h 8033"/>
                <a:gd name="T20" fmla="*/ 22 w 12071"/>
                <a:gd name="T21" fmla="*/ 353 h 8033"/>
                <a:gd name="T22" fmla="*/ 6 w 12071"/>
                <a:gd name="T23" fmla="*/ 426 h 8033"/>
                <a:gd name="T24" fmla="*/ 0 w 12071"/>
                <a:gd name="T25" fmla="*/ 502 h 8033"/>
                <a:gd name="T26" fmla="*/ 3 w 12071"/>
                <a:gd name="T27" fmla="*/ 7582 h 8033"/>
                <a:gd name="T28" fmla="*/ 16 w 12071"/>
                <a:gd name="T29" fmla="*/ 7656 h 8033"/>
                <a:gd name="T30" fmla="*/ 39 w 12071"/>
                <a:gd name="T31" fmla="*/ 7726 h 8033"/>
                <a:gd name="T32" fmla="*/ 72 w 12071"/>
                <a:gd name="T33" fmla="*/ 7792 h 8033"/>
                <a:gd name="T34" fmla="*/ 115 w 12071"/>
                <a:gd name="T35" fmla="*/ 7850 h 8033"/>
                <a:gd name="T36" fmla="*/ 165 w 12071"/>
                <a:gd name="T37" fmla="*/ 7902 h 8033"/>
                <a:gd name="T38" fmla="*/ 221 w 12071"/>
                <a:gd name="T39" fmla="*/ 7947 h 8033"/>
                <a:gd name="T40" fmla="*/ 285 w 12071"/>
                <a:gd name="T41" fmla="*/ 7983 h 8033"/>
                <a:gd name="T42" fmla="*/ 353 w 12071"/>
                <a:gd name="T43" fmla="*/ 8011 h 8033"/>
                <a:gd name="T44" fmla="*/ 426 w 12071"/>
                <a:gd name="T45" fmla="*/ 8027 h 8033"/>
                <a:gd name="T46" fmla="*/ 503 w 12071"/>
                <a:gd name="T47" fmla="*/ 8033 h 8033"/>
                <a:gd name="T48" fmla="*/ 11619 w 12071"/>
                <a:gd name="T49" fmla="*/ 8030 h 8033"/>
                <a:gd name="T50" fmla="*/ 11694 w 12071"/>
                <a:gd name="T51" fmla="*/ 8017 h 8033"/>
                <a:gd name="T52" fmla="*/ 11764 w 12071"/>
                <a:gd name="T53" fmla="*/ 7994 h 8033"/>
                <a:gd name="T54" fmla="*/ 11829 w 12071"/>
                <a:gd name="T55" fmla="*/ 7960 h 8033"/>
                <a:gd name="T56" fmla="*/ 11888 w 12071"/>
                <a:gd name="T57" fmla="*/ 7918 h 8033"/>
                <a:gd name="T58" fmla="*/ 11940 w 12071"/>
                <a:gd name="T59" fmla="*/ 7868 h 8033"/>
                <a:gd name="T60" fmla="*/ 11986 w 12071"/>
                <a:gd name="T61" fmla="*/ 7812 h 8033"/>
                <a:gd name="T62" fmla="*/ 12022 w 12071"/>
                <a:gd name="T63" fmla="*/ 7749 h 8033"/>
                <a:gd name="T64" fmla="*/ 12049 w 12071"/>
                <a:gd name="T65" fmla="*/ 7680 h 8033"/>
                <a:gd name="T66" fmla="*/ 12065 w 12071"/>
                <a:gd name="T67" fmla="*/ 7607 h 8033"/>
                <a:gd name="T68" fmla="*/ 12071 w 12071"/>
                <a:gd name="T69" fmla="*/ 7531 h 8033"/>
                <a:gd name="T70" fmla="*/ 12068 w 12071"/>
                <a:gd name="T71" fmla="*/ 451 h 8033"/>
                <a:gd name="T72" fmla="*/ 12055 w 12071"/>
                <a:gd name="T73" fmla="*/ 377 h 8033"/>
                <a:gd name="T74" fmla="*/ 12032 w 12071"/>
                <a:gd name="T75" fmla="*/ 306 h 8033"/>
                <a:gd name="T76" fmla="*/ 11999 w 12071"/>
                <a:gd name="T77" fmla="*/ 242 h 8033"/>
                <a:gd name="T78" fmla="*/ 11956 w 12071"/>
                <a:gd name="T79" fmla="*/ 183 h 8033"/>
                <a:gd name="T80" fmla="*/ 11906 w 12071"/>
                <a:gd name="T81" fmla="*/ 131 h 8033"/>
                <a:gd name="T82" fmla="*/ 11850 w 12071"/>
                <a:gd name="T83" fmla="*/ 85 h 8033"/>
                <a:gd name="T84" fmla="*/ 11786 w 12071"/>
                <a:gd name="T85" fmla="*/ 49 h 8033"/>
                <a:gd name="T86" fmla="*/ 11718 w 12071"/>
                <a:gd name="T87" fmla="*/ 22 h 8033"/>
                <a:gd name="T88" fmla="*/ 11645 w 12071"/>
                <a:gd name="T89" fmla="*/ 6 h 8033"/>
                <a:gd name="T90" fmla="*/ 11568 w 12071"/>
                <a:gd name="T91" fmla="*/ 0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71" h="8033">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34" name="Freeform 92"/>
            <p:cNvSpPr>
              <a:spLocks noEditPoints="1"/>
            </p:cNvSpPr>
            <p:nvPr/>
          </p:nvSpPr>
          <p:spPr bwMode="auto">
            <a:xfrm>
              <a:off x="6964363" y="2108200"/>
              <a:ext cx="690562" cy="646113"/>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grpSp>
        <p:nvGrpSpPr>
          <p:cNvPr id="35" name="Group 10"/>
          <p:cNvGrpSpPr/>
          <p:nvPr/>
        </p:nvGrpSpPr>
        <p:grpSpPr>
          <a:xfrm>
            <a:off x="4809733" y="5441086"/>
            <a:ext cx="342158" cy="341371"/>
            <a:chOff x="4594225" y="2119313"/>
            <a:chExt cx="690563" cy="688975"/>
          </a:xfrm>
          <a:solidFill>
            <a:schemeClr val="bg1">
              <a:lumMod val="65000"/>
            </a:schemeClr>
          </a:solidFill>
        </p:grpSpPr>
        <p:sp>
          <p:nvSpPr>
            <p:cNvPr id="36" name="Freeform 74"/>
            <p:cNvSpPr>
              <a:spLocks noEditPoints="1"/>
            </p:cNvSpPr>
            <p:nvPr/>
          </p:nvSpPr>
          <p:spPr bwMode="auto">
            <a:xfrm>
              <a:off x="4594225" y="2119313"/>
              <a:ext cx="690563" cy="688975"/>
            </a:xfrm>
            <a:custGeom>
              <a:avLst/>
              <a:gdLst>
                <a:gd name="T0" fmla="*/ 13014 w 16095"/>
                <a:gd name="T1" fmla="*/ 9314 h 16058"/>
                <a:gd name="T2" fmla="*/ 12601 w 16095"/>
                <a:gd name="T3" fmla="*/ 10148 h 16058"/>
                <a:gd name="T4" fmla="*/ 12483 w 16095"/>
                <a:gd name="T5" fmla="*/ 10816 h 16058"/>
                <a:gd name="T6" fmla="*/ 11103 w 16095"/>
                <a:gd name="T7" fmla="*/ 12535 h 16058"/>
                <a:gd name="T8" fmla="*/ 10453 w 16095"/>
                <a:gd name="T9" fmla="*/ 12465 h 16058"/>
                <a:gd name="T10" fmla="*/ 9575 w 16095"/>
                <a:gd name="T11" fmla="*/ 12816 h 16058"/>
                <a:gd name="T12" fmla="*/ 9126 w 16095"/>
                <a:gd name="T13" fmla="*/ 13268 h 16058"/>
                <a:gd name="T14" fmla="*/ 6955 w 16095"/>
                <a:gd name="T15" fmla="*/ 13239 h 16058"/>
                <a:gd name="T16" fmla="*/ 6491 w 16095"/>
                <a:gd name="T17" fmla="*/ 12802 h 16058"/>
                <a:gd name="T18" fmla="*/ 5615 w 16095"/>
                <a:gd name="T19" fmla="*/ 12459 h 16058"/>
                <a:gd name="T20" fmla="*/ 4959 w 16095"/>
                <a:gd name="T21" fmla="*/ 12551 h 16058"/>
                <a:gd name="T22" fmla="*/ 3617 w 16095"/>
                <a:gd name="T23" fmla="*/ 10784 h 16058"/>
                <a:gd name="T24" fmla="*/ 3464 w 16095"/>
                <a:gd name="T25" fmla="*/ 10082 h 16058"/>
                <a:gd name="T26" fmla="*/ 3059 w 16095"/>
                <a:gd name="T27" fmla="*/ 9291 h 16058"/>
                <a:gd name="T28" fmla="*/ 1006 w 16095"/>
                <a:gd name="T29" fmla="*/ 7347 h 16058"/>
                <a:gd name="T30" fmla="*/ 3081 w 16095"/>
                <a:gd name="T31" fmla="*/ 6745 h 16058"/>
                <a:gd name="T32" fmla="*/ 3495 w 16095"/>
                <a:gd name="T33" fmla="*/ 5911 h 16058"/>
                <a:gd name="T34" fmla="*/ 3613 w 16095"/>
                <a:gd name="T35" fmla="*/ 5243 h 16058"/>
                <a:gd name="T36" fmla="*/ 4992 w 16095"/>
                <a:gd name="T37" fmla="*/ 3523 h 16058"/>
                <a:gd name="T38" fmla="*/ 5643 w 16095"/>
                <a:gd name="T39" fmla="*/ 3593 h 16058"/>
                <a:gd name="T40" fmla="*/ 6520 w 16095"/>
                <a:gd name="T41" fmla="*/ 3242 h 16058"/>
                <a:gd name="T42" fmla="*/ 6970 w 16095"/>
                <a:gd name="T43" fmla="*/ 2790 h 16058"/>
                <a:gd name="T44" fmla="*/ 9140 w 16095"/>
                <a:gd name="T45" fmla="*/ 2819 h 16058"/>
                <a:gd name="T46" fmla="*/ 9604 w 16095"/>
                <a:gd name="T47" fmla="*/ 3256 h 16058"/>
                <a:gd name="T48" fmla="*/ 10480 w 16095"/>
                <a:gd name="T49" fmla="*/ 3599 h 16058"/>
                <a:gd name="T50" fmla="*/ 11137 w 16095"/>
                <a:gd name="T51" fmla="*/ 3507 h 16058"/>
                <a:gd name="T52" fmla="*/ 12478 w 16095"/>
                <a:gd name="T53" fmla="*/ 5274 h 16058"/>
                <a:gd name="T54" fmla="*/ 12631 w 16095"/>
                <a:gd name="T55" fmla="*/ 5976 h 16058"/>
                <a:gd name="T56" fmla="*/ 13036 w 16095"/>
                <a:gd name="T57" fmla="*/ 6767 h 16058"/>
                <a:gd name="T58" fmla="*/ 15089 w 16095"/>
                <a:gd name="T59" fmla="*/ 8712 h 16058"/>
                <a:gd name="T60" fmla="*/ 14489 w 16095"/>
                <a:gd name="T61" fmla="*/ 3783 h 16058"/>
                <a:gd name="T62" fmla="*/ 14336 w 16095"/>
                <a:gd name="T63" fmla="*/ 2970 h 16058"/>
                <a:gd name="T64" fmla="*/ 12945 w 16095"/>
                <a:gd name="T65" fmla="*/ 1659 h 16058"/>
                <a:gd name="T66" fmla="*/ 12433 w 16095"/>
                <a:gd name="T67" fmla="*/ 1581 h 16058"/>
                <a:gd name="T68" fmla="*/ 10192 w 16095"/>
                <a:gd name="T69" fmla="*/ 2406 h 16058"/>
                <a:gd name="T70" fmla="*/ 9336 w 16095"/>
                <a:gd name="T71" fmla="*/ 202 h 16058"/>
                <a:gd name="T72" fmla="*/ 7187 w 16095"/>
                <a:gd name="T73" fmla="*/ 15 h 16058"/>
                <a:gd name="T74" fmla="*/ 6503 w 16095"/>
                <a:gd name="T75" fmla="*/ 483 h 16058"/>
                <a:gd name="T76" fmla="*/ 4046 w 16095"/>
                <a:gd name="T77" fmla="*/ 1704 h 16058"/>
                <a:gd name="T78" fmla="*/ 3407 w 16095"/>
                <a:gd name="T79" fmla="*/ 1586 h 16058"/>
                <a:gd name="T80" fmla="*/ 2956 w 16095"/>
                <a:gd name="T81" fmla="*/ 1771 h 16058"/>
                <a:gd name="T82" fmla="*/ 1604 w 16095"/>
                <a:gd name="T83" fmla="*/ 3320 h 16058"/>
                <a:gd name="T84" fmla="*/ 2620 w 16095"/>
                <a:gd name="T85" fmla="*/ 5408 h 16058"/>
                <a:gd name="T86" fmla="*/ 379 w 16095"/>
                <a:gd name="T87" fmla="*/ 6562 h 16058"/>
                <a:gd name="T88" fmla="*/ 1 w 16095"/>
                <a:gd name="T89" fmla="*/ 7302 h 16058"/>
                <a:gd name="T90" fmla="*/ 285 w 16095"/>
                <a:gd name="T91" fmla="*/ 9412 h 16058"/>
                <a:gd name="T92" fmla="*/ 2511 w 16095"/>
                <a:gd name="T93" fmla="*/ 10413 h 16058"/>
                <a:gd name="T94" fmla="*/ 1583 w 16095"/>
                <a:gd name="T95" fmla="*/ 12613 h 16058"/>
                <a:gd name="T96" fmla="*/ 2897 w 16095"/>
                <a:gd name="T97" fmla="*/ 14241 h 16058"/>
                <a:gd name="T98" fmla="*/ 3336 w 16095"/>
                <a:gd name="T99" fmla="*/ 14459 h 16058"/>
                <a:gd name="T100" fmla="*/ 3944 w 16095"/>
                <a:gd name="T101" fmla="*/ 14404 h 16058"/>
                <a:gd name="T102" fmla="*/ 6444 w 16095"/>
                <a:gd name="T103" fmla="*/ 15461 h 16058"/>
                <a:gd name="T104" fmla="*/ 7061 w 16095"/>
                <a:gd name="T105" fmla="*/ 16012 h 16058"/>
                <a:gd name="T106" fmla="*/ 9229 w 16095"/>
                <a:gd name="T107" fmla="*/ 15927 h 16058"/>
                <a:gd name="T108" fmla="*/ 9718 w 16095"/>
                <a:gd name="T109" fmla="*/ 15251 h 16058"/>
                <a:gd name="T110" fmla="*/ 12326 w 16095"/>
                <a:gd name="T111" fmla="*/ 14460 h 16058"/>
                <a:gd name="T112" fmla="*/ 12877 w 16095"/>
                <a:gd name="T113" fmla="*/ 14426 h 16058"/>
                <a:gd name="T114" fmla="*/ 14253 w 16095"/>
                <a:gd name="T115" fmla="*/ 13191 h 16058"/>
                <a:gd name="T116" fmla="*/ 14511 w 16095"/>
                <a:gd name="T117" fmla="*/ 12402 h 16058"/>
                <a:gd name="T118" fmla="*/ 13745 w 16095"/>
                <a:gd name="T119" fmla="*/ 10004 h 16058"/>
                <a:gd name="T120" fmla="*/ 15941 w 16095"/>
                <a:gd name="T121" fmla="*/ 9245 h 16058"/>
                <a:gd name="T122" fmla="*/ 16061 w 16095"/>
                <a:gd name="T123" fmla="*/ 7086 h 16058"/>
                <a:gd name="T124" fmla="*/ 15536 w 16095"/>
                <a:gd name="T125" fmla="*/ 6448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95" h="16058">
                  <a:moveTo>
                    <a:pt x="13547" y="9020"/>
                  </a:moveTo>
                  <a:lnTo>
                    <a:pt x="13515" y="9027"/>
                  </a:lnTo>
                  <a:lnTo>
                    <a:pt x="13483" y="9035"/>
                  </a:lnTo>
                  <a:lnTo>
                    <a:pt x="13450" y="9044"/>
                  </a:lnTo>
                  <a:lnTo>
                    <a:pt x="13419" y="9054"/>
                  </a:lnTo>
                  <a:lnTo>
                    <a:pt x="13388" y="9065"/>
                  </a:lnTo>
                  <a:lnTo>
                    <a:pt x="13358" y="9077"/>
                  </a:lnTo>
                  <a:lnTo>
                    <a:pt x="13328" y="9090"/>
                  </a:lnTo>
                  <a:lnTo>
                    <a:pt x="13298" y="9104"/>
                  </a:lnTo>
                  <a:lnTo>
                    <a:pt x="13269" y="9120"/>
                  </a:lnTo>
                  <a:lnTo>
                    <a:pt x="13241" y="9135"/>
                  </a:lnTo>
                  <a:lnTo>
                    <a:pt x="13213" y="9152"/>
                  </a:lnTo>
                  <a:lnTo>
                    <a:pt x="13186" y="9169"/>
                  </a:lnTo>
                  <a:lnTo>
                    <a:pt x="13160" y="9187"/>
                  </a:lnTo>
                  <a:lnTo>
                    <a:pt x="13134" y="9207"/>
                  </a:lnTo>
                  <a:lnTo>
                    <a:pt x="13108" y="9226"/>
                  </a:lnTo>
                  <a:lnTo>
                    <a:pt x="13083" y="9247"/>
                  </a:lnTo>
                  <a:lnTo>
                    <a:pt x="13059" y="9269"/>
                  </a:lnTo>
                  <a:lnTo>
                    <a:pt x="13036" y="9291"/>
                  </a:lnTo>
                  <a:lnTo>
                    <a:pt x="13014" y="9314"/>
                  </a:lnTo>
                  <a:lnTo>
                    <a:pt x="12992" y="9338"/>
                  </a:lnTo>
                  <a:lnTo>
                    <a:pt x="12971" y="9362"/>
                  </a:lnTo>
                  <a:lnTo>
                    <a:pt x="12950" y="9387"/>
                  </a:lnTo>
                  <a:lnTo>
                    <a:pt x="12931" y="9414"/>
                  </a:lnTo>
                  <a:lnTo>
                    <a:pt x="12912" y="9440"/>
                  </a:lnTo>
                  <a:lnTo>
                    <a:pt x="12894" y="9467"/>
                  </a:lnTo>
                  <a:lnTo>
                    <a:pt x="12877" y="9495"/>
                  </a:lnTo>
                  <a:lnTo>
                    <a:pt x="12861" y="9523"/>
                  </a:lnTo>
                  <a:lnTo>
                    <a:pt x="12846" y="9552"/>
                  </a:lnTo>
                  <a:lnTo>
                    <a:pt x="12832" y="9582"/>
                  </a:lnTo>
                  <a:lnTo>
                    <a:pt x="12819" y="9612"/>
                  </a:lnTo>
                  <a:lnTo>
                    <a:pt x="12807" y="9642"/>
                  </a:lnTo>
                  <a:lnTo>
                    <a:pt x="12795" y="9674"/>
                  </a:lnTo>
                  <a:lnTo>
                    <a:pt x="12769" y="9743"/>
                  </a:lnTo>
                  <a:lnTo>
                    <a:pt x="12744" y="9812"/>
                  </a:lnTo>
                  <a:lnTo>
                    <a:pt x="12717" y="9880"/>
                  </a:lnTo>
                  <a:lnTo>
                    <a:pt x="12690" y="9948"/>
                  </a:lnTo>
                  <a:lnTo>
                    <a:pt x="12661" y="10015"/>
                  </a:lnTo>
                  <a:lnTo>
                    <a:pt x="12632" y="10082"/>
                  </a:lnTo>
                  <a:lnTo>
                    <a:pt x="12601" y="10148"/>
                  </a:lnTo>
                  <a:lnTo>
                    <a:pt x="12570" y="10214"/>
                  </a:lnTo>
                  <a:lnTo>
                    <a:pt x="12556" y="10244"/>
                  </a:lnTo>
                  <a:lnTo>
                    <a:pt x="12543" y="10274"/>
                  </a:lnTo>
                  <a:lnTo>
                    <a:pt x="12531" y="10305"/>
                  </a:lnTo>
                  <a:lnTo>
                    <a:pt x="12520" y="10336"/>
                  </a:lnTo>
                  <a:lnTo>
                    <a:pt x="12510" y="10367"/>
                  </a:lnTo>
                  <a:lnTo>
                    <a:pt x="12501" y="10399"/>
                  </a:lnTo>
                  <a:lnTo>
                    <a:pt x="12494" y="10430"/>
                  </a:lnTo>
                  <a:lnTo>
                    <a:pt x="12487" y="10462"/>
                  </a:lnTo>
                  <a:lnTo>
                    <a:pt x="12481" y="10495"/>
                  </a:lnTo>
                  <a:lnTo>
                    <a:pt x="12477" y="10527"/>
                  </a:lnTo>
                  <a:lnTo>
                    <a:pt x="12473" y="10559"/>
                  </a:lnTo>
                  <a:lnTo>
                    <a:pt x="12471" y="10591"/>
                  </a:lnTo>
                  <a:lnTo>
                    <a:pt x="12469" y="10623"/>
                  </a:lnTo>
                  <a:lnTo>
                    <a:pt x="12469" y="10655"/>
                  </a:lnTo>
                  <a:lnTo>
                    <a:pt x="12470" y="10687"/>
                  </a:lnTo>
                  <a:lnTo>
                    <a:pt x="12471" y="10719"/>
                  </a:lnTo>
                  <a:lnTo>
                    <a:pt x="12474" y="10752"/>
                  </a:lnTo>
                  <a:lnTo>
                    <a:pt x="12478" y="10784"/>
                  </a:lnTo>
                  <a:lnTo>
                    <a:pt x="12483" y="10816"/>
                  </a:lnTo>
                  <a:lnTo>
                    <a:pt x="12488" y="10848"/>
                  </a:lnTo>
                  <a:lnTo>
                    <a:pt x="12495" y="10879"/>
                  </a:lnTo>
                  <a:lnTo>
                    <a:pt x="12503" y="10911"/>
                  </a:lnTo>
                  <a:lnTo>
                    <a:pt x="12512" y="10942"/>
                  </a:lnTo>
                  <a:lnTo>
                    <a:pt x="12522" y="10972"/>
                  </a:lnTo>
                  <a:lnTo>
                    <a:pt x="12532" y="11003"/>
                  </a:lnTo>
                  <a:lnTo>
                    <a:pt x="12544" y="11034"/>
                  </a:lnTo>
                  <a:lnTo>
                    <a:pt x="12557" y="11064"/>
                  </a:lnTo>
                  <a:lnTo>
                    <a:pt x="12571" y="11093"/>
                  </a:lnTo>
                  <a:lnTo>
                    <a:pt x="12586" y="11123"/>
                  </a:lnTo>
                  <a:lnTo>
                    <a:pt x="12602" y="11151"/>
                  </a:lnTo>
                  <a:lnTo>
                    <a:pt x="12619" y="11180"/>
                  </a:lnTo>
                  <a:lnTo>
                    <a:pt x="12638" y="11207"/>
                  </a:lnTo>
                  <a:lnTo>
                    <a:pt x="13511" y="12514"/>
                  </a:lnTo>
                  <a:lnTo>
                    <a:pt x="12543" y="13480"/>
                  </a:lnTo>
                  <a:lnTo>
                    <a:pt x="11233" y="12608"/>
                  </a:lnTo>
                  <a:lnTo>
                    <a:pt x="11202" y="12588"/>
                  </a:lnTo>
                  <a:lnTo>
                    <a:pt x="11169" y="12569"/>
                  </a:lnTo>
                  <a:lnTo>
                    <a:pt x="11137" y="12551"/>
                  </a:lnTo>
                  <a:lnTo>
                    <a:pt x="11103" y="12535"/>
                  </a:lnTo>
                  <a:lnTo>
                    <a:pt x="11069" y="12520"/>
                  </a:lnTo>
                  <a:lnTo>
                    <a:pt x="11035" y="12506"/>
                  </a:lnTo>
                  <a:lnTo>
                    <a:pt x="11000" y="12494"/>
                  </a:lnTo>
                  <a:lnTo>
                    <a:pt x="10965" y="12483"/>
                  </a:lnTo>
                  <a:lnTo>
                    <a:pt x="10930" y="12473"/>
                  </a:lnTo>
                  <a:lnTo>
                    <a:pt x="10894" y="12464"/>
                  </a:lnTo>
                  <a:lnTo>
                    <a:pt x="10858" y="12457"/>
                  </a:lnTo>
                  <a:lnTo>
                    <a:pt x="10822" y="12451"/>
                  </a:lnTo>
                  <a:lnTo>
                    <a:pt x="10786" y="12446"/>
                  </a:lnTo>
                  <a:lnTo>
                    <a:pt x="10748" y="12443"/>
                  </a:lnTo>
                  <a:lnTo>
                    <a:pt x="10712" y="12441"/>
                  </a:lnTo>
                  <a:lnTo>
                    <a:pt x="10676" y="12440"/>
                  </a:lnTo>
                  <a:lnTo>
                    <a:pt x="10648" y="12441"/>
                  </a:lnTo>
                  <a:lnTo>
                    <a:pt x="10620" y="12442"/>
                  </a:lnTo>
                  <a:lnTo>
                    <a:pt x="10592" y="12444"/>
                  </a:lnTo>
                  <a:lnTo>
                    <a:pt x="10563" y="12446"/>
                  </a:lnTo>
                  <a:lnTo>
                    <a:pt x="10536" y="12450"/>
                  </a:lnTo>
                  <a:lnTo>
                    <a:pt x="10508" y="12454"/>
                  </a:lnTo>
                  <a:lnTo>
                    <a:pt x="10480" y="12459"/>
                  </a:lnTo>
                  <a:lnTo>
                    <a:pt x="10453" y="12465"/>
                  </a:lnTo>
                  <a:lnTo>
                    <a:pt x="10425" y="12472"/>
                  </a:lnTo>
                  <a:lnTo>
                    <a:pt x="10397" y="12479"/>
                  </a:lnTo>
                  <a:lnTo>
                    <a:pt x="10370" y="12488"/>
                  </a:lnTo>
                  <a:lnTo>
                    <a:pt x="10343" y="12497"/>
                  </a:lnTo>
                  <a:lnTo>
                    <a:pt x="10317" y="12506"/>
                  </a:lnTo>
                  <a:lnTo>
                    <a:pt x="10290" y="12517"/>
                  </a:lnTo>
                  <a:lnTo>
                    <a:pt x="10264" y="12528"/>
                  </a:lnTo>
                  <a:lnTo>
                    <a:pt x="10237" y="12540"/>
                  </a:lnTo>
                  <a:lnTo>
                    <a:pt x="10172" y="12571"/>
                  </a:lnTo>
                  <a:lnTo>
                    <a:pt x="10106" y="12602"/>
                  </a:lnTo>
                  <a:lnTo>
                    <a:pt x="10038" y="12631"/>
                  </a:lnTo>
                  <a:lnTo>
                    <a:pt x="9971" y="12661"/>
                  </a:lnTo>
                  <a:lnTo>
                    <a:pt x="9903" y="12688"/>
                  </a:lnTo>
                  <a:lnTo>
                    <a:pt x="9835" y="12715"/>
                  </a:lnTo>
                  <a:lnTo>
                    <a:pt x="9766" y="12740"/>
                  </a:lnTo>
                  <a:lnTo>
                    <a:pt x="9696" y="12765"/>
                  </a:lnTo>
                  <a:lnTo>
                    <a:pt x="9665" y="12777"/>
                  </a:lnTo>
                  <a:lnTo>
                    <a:pt x="9635" y="12789"/>
                  </a:lnTo>
                  <a:lnTo>
                    <a:pt x="9605" y="12802"/>
                  </a:lnTo>
                  <a:lnTo>
                    <a:pt x="9575" y="12816"/>
                  </a:lnTo>
                  <a:lnTo>
                    <a:pt x="9545" y="12832"/>
                  </a:lnTo>
                  <a:lnTo>
                    <a:pt x="9517" y="12848"/>
                  </a:lnTo>
                  <a:lnTo>
                    <a:pt x="9489" y="12864"/>
                  </a:lnTo>
                  <a:lnTo>
                    <a:pt x="9462" y="12882"/>
                  </a:lnTo>
                  <a:lnTo>
                    <a:pt x="9436" y="12901"/>
                  </a:lnTo>
                  <a:lnTo>
                    <a:pt x="9410" y="12920"/>
                  </a:lnTo>
                  <a:lnTo>
                    <a:pt x="9384" y="12941"/>
                  </a:lnTo>
                  <a:lnTo>
                    <a:pt x="9360" y="12962"/>
                  </a:lnTo>
                  <a:lnTo>
                    <a:pt x="9336" y="12984"/>
                  </a:lnTo>
                  <a:lnTo>
                    <a:pt x="9313" y="13007"/>
                  </a:lnTo>
                  <a:lnTo>
                    <a:pt x="9291" y="13030"/>
                  </a:lnTo>
                  <a:lnTo>
                    <a:pt x="9269" y="13054"/>
                  </a:lnTo>
                  <a:lnTo>
                    <a:pt x="9249" y="13078"/>
                  </a:lnTo>
                  <a:lnTo>
                    <a:pt x="9228" y="13103"/>
                  </a:lnTo>
                  <a:lnTo>
                    <a:pt x="9209" y="13129"/>
                  </a:lnTo>
                  <a:lnTo>
                    <a:pt x="9190" y="13156"/>
                  </a:lnTo>
                  <a:lnTo>
                    <a:pt x="9173" y="13183"/>
                  </a:lnTo>
                  <a:lnTo>
                    <a:pt x="9156" y="13211"/>
                  </a:lnTo>
                  <a:lnTo>
                    <a:pt x="9141" y="13239"/>
                  </a:lnTo>
                  <a:lnTo>
                    <a:pt x="9126" y="13268"/>
                  </a:lnTo>
                  <a:lnTo>
                    <a:pt x="9112" y="13297"/>
                  </a:lnTo>
                  <a:lnTo>
                    <a:pt x="9099" y="13327"/>
                  </a:lnTo>
                  <a:lnTo>
                    <a:pt x="9087" y="13357"/>
                  </a:lnTo>
                  <a:lnTo>
                    <a:pt x="9076" y="13388"/>
                  </a:lnTo>
                  <a:lnTo>
                    <a:pt x="9066" y="13419"/>
                  </a:lnTo>
                  <a:lnTo>
                    <a:pt x="9056" y="13451"/>
                  </a:lnTo>
                  <a:lnTo>
                    <a:pt x="9048" y="13484"/>
                  </a:lnTo>
                  <a:lnTo>
                    <a:pt x="9041" y="13516"/>
                  </a:lnTo>
                  <a:lnTo>
                    <a:pt x="8732" y="15054"/>
                  </a:lnTo>
                  <a:lnTo>
                    <a:pt x="7363" y="15054"/>
                  </a:lnTo>
                  <a:lnTo>
                    <a:pt x="7055" y="13516"/>
                  </a:lnTo>
                  <a:lnTo>
                    <a:pt x="7048" y="13484"/>
                  </a:lnTo>
                  <a:lnTo>
                    <a:pt x="7040" y="13451"/>
                  </a:lnTo>
                  <a:lnTo>
                    <a:pt x="7030" y="13419"/>
                  </a:lnTo>
                  <a:lnTo>
                    <a:pt x="7020" y="13388"/>
                  </a:lnTo>
                  <a:lnTo>
                    <a:pt x="7009" y="13357"/>
                  </a:lnTo>
                  <a:lnTo>
                    <a:pt x="6997" y="13327"/>
                  </a:lnTo>
                  <a:lnTo>
                    <a:pt x="6984" y="13297"/>
                  </a:lnTo>
                  <a:lnTo>
                    <a:pt x="6970" y="13268"/>
                  </a:lnTo>
                  <a:lnTo>
                    <a:pt x="6955" y="13239"/>
                  </a:lnTo>
                  <a:lnTo>
                    <a:pt x="6940" y="13211"/>
                  </a:lnTo>
                  <a:lnTo>
                    <a:pt x="6923" y="13183"/>
                  </a:lnTo>
                  <a:lnTo>
                    <a:pt x="6906" y="13156"/>
                  </a:lnTo>
                  <a:lnTo>
                    <a:pt x="6887" y="13129"/>
                  </a:lnTo>
                  <a:lnTo>
                    <a:pt x="6868" y="13103"/>
                  </a:lnTo>
                  <a:lnTo>
                    <a:pt x="6847" y="13078"/>
                  </a:lnTo>
                  <a:lnTo>
                    <a:pt x="6827" y="13054"/>
                  </a:lnTo>
                  <a:lnTo>
                    <a:pt x="6805" y="13030"/>
                  </a:lnTo>
                  <a:lnTo>
                    <a:pt x="6783" y="13007"/>
                  </a:lnTo>
                  <a:lnTo>
                    <a:pt x="6760" y="12984"/>
                  </a:lnTo>
                  <a:lnTo>
                    <a:pt x="6736" y="12962"/>
                  </a:lnTo>
                  <a:lnTo>
                    <a:pt x="6712" y="12941"/>
                  </a:lnTo>
                  <a:lnTo>
                    <a:pt x="6686" y="12920"/>
                  </a:lnTo>
                  <a:lnTo>
                    <a:pt x="6660" y="12901"/>
                  </a:lnTo>
                  <a:lnTo>
                    <a:pt x="6634" y="12882"/>
                  </a:lnTo>
                  <a:lnTo>
                    <a:pt x="6607" y="12864"/>
                  </a:lnTo>
                  <a:lnTo>
                    <a:pt x="6579" y="12848"/>
                  </a:lnTo>
                  <a:lnTo>
                    <a:pt x="6551" y="12832"/>
                  </a:lnTo>
                  <a:lnTo>
                    <a:pt x="6521" y="12816"/>
                  </a:lnTo>
                  <a:lnTo>
                    <a:pt x="6491" y="12802"/>
                  </a:lnTo>
                  <a:lnTo>
                    <a:pt x="6461" y="12789"/>
                  </a:lnTo>
                  <a:lnTo>
                    <a:pt x="6431" y="12777"/>
                  </a:lnTo>
                  <a:lnTo>
                    <a:pt x="6400" y="12765"/>
                  </a:lnTo>
                  <a:lnTo>
                    <a:pt x="6330" y="12740"/>
                  </a:lnTo>
                  <a:lnTo>
                    <a:pt x="6261" y="12715"/>
                  </a:lnTo>
                  <a:lnTo>
                    <a:pt x="6193" y="12688"/>
                  </a:lnTo>
                  <a:lnTo>
                    <a:pt x="6125" y="12661"/>
                  </a:lnTo>
                  <a:lnTo>
                    <a:pt x="6058" y="12632"/>
                  </a:lnTo>
                  <a:lnTo>
                    <a:pt x="5990" y="12602"/>
                  </a:lnTo>
                  <a:lnTo>
                    <a:pt x="5924" y="12572"/>
                  </a:lnTo>
                  <a:lnTo>
                    <a:pt x="5859" y="12541"/>
                  </a:lnTo>
                  <a:lnTo>
                    <a:pt x="5832" y="12529"/>
                  </a:lnTo>
                  <a:lnTo>
                    <a:pt x="5806" y="12517"/>
                  </a:lnTo>
                  <a:lnTo>
                    <a:pt x="5779" y="12507"/>
                  </a:lnTo>
                  <a:lnTo>
                    <a:pt x="5752" y="12497"/>
                  </a:lnTo>
                  <a:lnTo>
                    <a:pt x="5725" y="12488"/>
                  </a:lnTo>
                  <a:lnTo>
                    <a:pt x="5698" y="12479"/>
                  </a:lnTo>
                  <a:lnTo>
                    <a:pt x="5670" y="12472"/>
                  </a:lnTo>
                  <a:lnTo>
                    <a:pt x="5643" y="12465"/>
                  </a:lnTo>
                  <a:lnTo>
                    <a:pt x="5615" y="12459"/>
                  </a:lnTo>
                  <a:lnTo>
                    <a:pt x="5588" y="12454"/>
                  </a:lnTo>
                  <a:lnTo>
                    <a:pt x="5560" y="12450"/>
                  </a:lnTo>
                  <a:lnTo>
                    <a:pt x="5533" y="12446"/>
                  </a:lnTo>
                  <a:lnTo>
                    <a:pt x="5504" y="12444"/>
                  </a:lnTo>
                  <a:lnTo>
                    <a:pt x="5476" y="12442"/>
                  </a:lnTo>
                  <a:lnTo>
                    <a:pt x="5448" y="12441"/>
                  </a:lnTo>
                  <a:lnTo>
                    <a:pt x="5420" y="12440"/>
                  </a:lnTo>
                  <a:lnTo>
                    <a:pt x="5384" y="12441"/>
                  </a:lnTo>
                  <a:lnTo>
                    <a:pt x="5347" y="12443"/>
                  </a:lnTo>
                  <a:lnTo>
                    <a:pt x="5310" y="12446"/>
                  </a:lnTo>
                  <a:lnTo>
                    <a:pt x="5274" y="12451"/>
                  </a:lnTo>
                  <a:lnTo>
                    <a:pt x="5238" y="12457"/>
                  </a:lnTo>
                  <a:lnTo>
                    <a:pt x="5202" y="12464"/>
                  </a:lnTo>
                  <a:lnTo>
                    <a:pt x="5166" y="12473"/>
                  </a:lnTo>
                  <a:lnTo>
                    <a:pt x="5130" y="12483"/>
                  </a:lnTo>
                  <a:lnTo>
                    <a:pt x="5096" y="12494"/>
                  </a:lnTo>
                  <a:lnTo>
                    <a:pt x="5061" y="12506"/>
                  </a:lnTo>
                  <a:lnTo>
                    <a:pt x="5027" y="12520"/>
                  </a:lnTo>
                  <a:lnTo>
                    <a:pt x="4992" y="12535"/>
                  </a:lnTo>
                  <a:lnTo>
                    <a:pt x="4959" y="12551"/>
                  </a:lnTo>
                  <a:lnTo>
                    <a:pt x="4926" y="12569"/>
                  </a:lnTo>
                  <a:lnTo>
                    <a:pt x="4894" y="12588"/>
                  </a:lnTo>
                  <a:lnTo>
                    <a:pt x="4862" y="12608"/>
                  </a:lnTo>
                  <a:lnTo>
                    <a:pt x="3552" y="13480"/>
                  </a:lnTo>
                  <a:lnTo>
                    <a:pt x="2584" y="12514"/>
                  </a:lnTo>
                  <a:lnTo>
                    <a:pt x="3457" y="11207"/>
                  </a:lnTo>
                  <a:lnTo>
                    <a:pt x="3476" y="11180"/>
                  </a:lnTo>
                  <a:lnTo>
                    <a:pt x="3493" y="11151"/>
                  </a:lnTo>
                  <a:lnTo>
                    <a:pt x="3509" y="11123"/>
                  </a:lnTo>
                  <a:lnTo>
                    <a:pt x="3524" y="11093"/>
                  </a:lnTo>
                  <a:lnTo>
                    <a:pt x="3537" y="11064"/>
                  </a:lnTo>
                  <a:lnTo>
                    <a:pt x="3550" y="11034"/>
                  </a:lnTo>
                  <a:lnTo>
                    <a:pt x="3562" y="11003"/>
                  </a:lnTo>
                  <a:lnTo>
                    <a:pt x="3573" y="10972"/>
                  </a:lnTo>
                  <a:lnTo>
                    <a:pt x="3583" y="10942"/>
                  </a:lnTo>
                  <a:lnTo>
                    <a:pt x="3592" y="10911"/>
                  </a:lnTo>
                  <a:lnTo>
                    <a:pt x="3600" y="10879"/>
                  </a:lnTo>
                  <a:lnTo>
                    <a:pt x="3606" y="10848"/>
                  </a:lnTo>
                  <a:lnTo>
                    <a:pt x="3612" y="10816"/>
                  </a:lnTo>
                  <a:lnTo>
                    <a:pt x="3617" y="10784"/>
                  </a:lnTo>
                  <a:lnTo>
                    <a:pt x="3621" y="10753"/>
                  </a:lnTo>
                  <a:lnTo>
                    <a:pt x="3624" y="10720"/>
                  </a:lnTo>
                  <a:lnTo>
                    <a:pt x="3625" y="10688"/>
                  </a:lnTo>
                  <a:lnTo>
                    <a:pt x="3626" y="10655"/>
                  </a:lnTo>
                  <a:lnTo>
                    <a:pt x="3626" y="10623"/>
                  </a:lnTo>
                  <a:lnTo>
                    <a:pt x="3624" y="10591"/>
                  </a:lnTo>
                  <a:lnTo>
                    <a:pt x="3622" y="10559"/>
                  </a:lnTo>
                  <a:lnTo>
                    <a:pt x="3618" y="10527"/>
                  </a:lnTo>
                  <a:lnTo>
                    <a:pt x="3614" y="10495"/>
                  </a:lnTo>
                  <a:lnTo>
                    <a:pt x="3608" y="10462"/>
                  </a:lnTo>
                  <a:lnTo>
                    <a:pt x="3602" y="10431"/>
                  </a:lnTo>
                  <a:lnTo>
                    <a:pt x="3594" y="10399"/>
                  </a:lnTo>
                  <a:lnTo>
                    <a:pt x="3585" y="10368"/>
                  </a:lnTo>
                  <a:lnTo>
                    <a:pt x="3576" y="10337"/>
                  </a:lnTo>
                  <a:lnTo>
                    <a:pt x="3565" y="10306"/>
                  </a:lnTo>
                  <a:lnTo>
                    <a:pt x="3553" y="10275"/>
                  </a:lnTo>
                  <a:lnTo>
                    <a:pt x="3540" y="10245"/>
                  </a:lnTo>
                  <a:lnTo>
                    <a:pt x="3526" y="10215"/>
                  </a:lnTo>
                  <a:lnTo>
                    <a:pt x="3495" y="10148"/>
                  </a:lnTo>
                  <a:lnTo>
                    <a:pt x="3464" y="10082"/>
                  </a:lnTo>
                  <a:lnTo>
                    <a:pt x="3435" y="10016"/>
                  </a:lnTo>
                  <a:lnTo>
                    <a:pt x="3406" y="9949"/>
                  </a:lnTo>
                  <a:lnTo>
                    <a:pt x="3378" y="9881"/>
                  </a:lnTo>
                  <a:lnTo>
                    <a:pt x="3352" y="9813"/>
                  </a:lnTo>
                  <a:lnTo>
                    <a:pt x="3326" y="9744"/>
                  </a:lnTo>
                  <a:lnTo>
                    <a:pt x="3300" y="9675"/>
                  </a:lnTo>
                  <a:lnTo>
                    <a:pt x="3289" y="9643"/>
                  </a:lnTo>
                  <a:lnTo>
                    <a:pt x="3277" y="9612"/>
                  </a:lnTo>
                  <a:lnTo>
                    <a:pt x="3263" y="9582"/>
                  </a:lnTo>
                  <a:lnTo>
                    <a:pt x="3249" y="9553"/>
                  </a:lnTo>
                  <a:lnTo>
                    <a:pt x="3234" y="9524"/>
                  </a:lnTo>
                  <a:lnTo>
                    <a:pt x="3218" y="9496"/>
                  </a:lnTo>
                  <a:lnTo>
                    <a:pt x="3201" y="9468"/>
                  </a:lnTo>
                  <a:lnTo>
                    <a:pt x="3183" y="9441"/>
                  </a:lnTo>
                  <a:lnTo>
                    <a:pt x="3165" y="9414"/>
                  </a:lnTo>
                  <a:lnTo>
                    <a:pt x="3145" y="9388"/>
                  </a:lnTo>
                  <a:lnTo>
                    <a:pt x="3124" y="9362"/>
                  </a:lnTo>
                  <a:lnTo>
                    <a:pt x="3103" y="9338"/>
                  </a:lnTo>
                  <a:lnTo>
                    <a:pt x="3081" y="9314"/>
                  </a:lnTo>
                  <a:lnTo>
                    <a:pt x="3059" y="9291"/>
                  </a:lnTo>
                  <a:lnTo>
                    <a:pt x="3036" y="9269"/>
                  </a:lnTo>
                  <a:lnTo>
                    <a:pt x="3012" y="9248"/>
                  </a:lnTo>
                  <a:lnTo>
                    <a:pt x="2987" y="9227"/>
                  </a:lnTo>
                  <a:lnTo>
                    <a:pt x="2961" y="9207"/>
                  </a:lnTo>
                  <a:lnTo>
                    <a:pt x="2935" y="9188"/>
                  </a:lnTo>
                  <a:lnTo>
                    <a:pt x="2909" y="9170"/>
                  </a:lnTo>
                  <a:lnTo>
                    <a:pt x="2882" y="9152"/>
                  </a:lnTo>
                  <a:lnTo>
                    <a:pt x="2854" y="9136"/>
                  </a:lnTo>
                  <a:lnTo>
                    <a:pt x="2826" y="9120"/>
                  </a:lnTo>
                  <a:lnTo>
                    <a:pt x="2797" y="9104"/>
                  </a:lnTo>
                  <a:lnTo>
                    <a:pt x="2767" y="9090"/>
                  </a:lnTo>
                  <a:lnTo>
                    <a:pt x="2737" y="9077"/>
                  </a:lnTo>
                  <a:lnTo>
                    <a:pt x="2707" y="9065"/>
                  </a:lnTo>
                  <a:lnTo>
                    <a:pt x="2676" y="9054"/>
                  </a:lnTo>
                  <a:lnTo>
                    <a:pt x="2645" y="9044"/>
                  </a:lnTo>
                  <a:lnTo>
                    <a:pt x="2613" y="9035"/>
                  </a:lnTo>
                  <a:lnTo>
                    <a:pt x="2581" y="9027"/>
                  </a:lnTo>
                  <a:lnTo>
                    <a:pt x="2548" y="9020"/>
                  </a:lnTo>
                  <a:lnTo>
                    <a:pt x="1006" y="8712"/>
                  </a:lnTo>
                  <a:lnTo>
                    <a:pt x="1006" y="7347"/>
                  </a:lnTo>
                  <a:lnTo>
                    <a:pt x="2548" y="7039"/>
                  </a:lnTo>
                  <a:lnTo>
                    <a:pt x="2581" y="7032"/>
                  </a:lnTo>
                  <a:lnTo>
                    <a:pt x="2613" y="7024"/>
                  </a:lnTo>
                  <a:lnTo>
                    <a:pt x="2645" y="7015"/>
                  </a:lnTo>
                  <a:lnTo>
                    <a:pt x="2676" y="7005"/>
                  </a:lnTo>
                  <a:lnTo>
                    <a:pt x="2707" y="6994"/>
                  </a:lnTo>
                  <a:lnTo>
                    <a:pt x="2737" y="6982"/>
                  </a:lnTo>
                  <a:lnTo>
                    <a:pt x="2767" y="6969"/>
                  </a:lnTo>
                  <a:lnTo>
                    <a:pt x="2797" y="6955"/>
                  </a:lnTo>
                  <a:lnTo>
                    <a:pt x="2826" y="6939"/>
                  </a:lnTo>
                  <a:lnTo>
                    <a:pt x="2854" y="6923"/>
                  </a:lnTo>
                  <a:lnTo>
                    <a:pt x="2882" y="6907"/>
                  </a:lnTo>
                  <a:lnTo>
                    <a:pt x="2909" y="6889"/>
                  </a:lnTo>
                  <a:lnTo>
                    <a:pt x="2935" y="6871"/>
                  </a:lnTo>
                  <a:lnTo>
                    <a:pt x="2961" y="6852"/>
                  </a:lnTo>
                  <a:lnTo>
                    <a:pt x="2987" y="6832"/>
                  </a:lnTo>
                  <a:lnTo>
                    <a:pt x="3012" y="6812"/>
                  </a:lnTo>
                  <a:lnTo>
                    <a:pt x="3036" y="6790"/>
                  </a:lnTo>
                  <a:lnTo>
                    <a:pt x="3059" y="6768"/>
                  </a:lnTo>
                  <a:lnTo>
                    <a:pt x="3081" y="6745"/>
                  </a:lnTo>
                  <a:lnTo>
                    <a:pt x="3103" y="6721"/>
                  </a:lnTo>
                  <a:lnTo>
                    <a:pt x="3124" y="6697"/>
                  </a:lnTo>
                  <a:lnTo>
                    <a:pt x="3145" y="6672"/>
                  </a:lnTo>
                  <a:lnTo>
                    <a:pt x="3165" y="6645"/>
                  </a:lnTo>
                  <a:lnTo>
                    <a:pt x="3183" y="6618"/>
                  </a:lnTo>
                  <a:lnTo>
                    <a:pt x="3201" y="6591"/>
                  </a:lnTo>
                  <a:lnTo>
                    <a:pt x="3218" y="6564"/>
                  </a:lnTo>
                  <a:lnTo>
                    <a:pt x="3234" y="6535"/>
                  </a:lnTo>
                  <a:lnTo>
                    <a:pt x="3249" y="6506"/>
                  </a:lnTo>
                  <a:lnTo>
                    <a:pt x="3263" y="6477"/>
                  </a:lnTo>
                  <a:lnTo>
                    <a:pt x="3277" y="6447"/>
                  </a:lnTo>
                  <a:lnTo>
                    <a:pt x="3289" y="6416"/>
                  </a:lnTo>
                  <a:lnTo>
                    <a:pt x="3300" y="6384"/>
                  </a:lnTo>
                  <a:lnTo>
                    <a:pt x="3326" y="6315"/>
                  </a:lnTo>
                  <a:lnTo>
                    <a:pt x="3351" y="6247"/>
                  </a:lnTo>
                  <a:lnTo>
                    <a:pt x="3378" y="6179"/>
                  </a:lnTo>
                  <a:lnTo>
                    <a:pt x="3406" y="6110"/>
                  </a:lnTo>
                  <a:lnTo>
                    <a:pt x="3434" y="6043"/>
                  </a:lnTo>
                  <a:lnTo>
                    <a:pt x="3463" y="5977"/>
                  </a:lnTo>
                  <a:lnTo>
                    <a:pt x="3495" y="5911"/>
                  </a:lnTo>
                  <a:lnTo>
                    <a:pt x="3526" y="5845"/>
                  </a:lnTo>
                  <a:lnTo>
                    <a:pt x="3540" y="5815"/>
                  </a:lnTo>
                  <a:lnTo>
                    <a:pt x="3553" y="5784"/>
                  </a:lnTo>
                  <a:lnTo>
                    <a:pt x="3565" y="5754"/>
                  </a:lnTo>
                  <a:lnTo>
                    <a:pt x="3575" y="5723"/>
                  </a:lnTo>
                  <a:lnTo>
                    <a:pt x="3585" y="5692"/>
                  </a:lnTo>
                  <a:lnTo>
                    <a:pt x="3594" y="5660"/>
                  </a:lnTo>
                  <a:lnTo>
                    <a:pt x="3602" y="5629"/>
                  </a:lnTo>
                  <a:lnTo>
                    <a:pt x="3608" y="5597"/>
                  </a:lnTo>
                  <a:lnTo>
                    <a:pt x="3614" y="5564"/>
                  </a:lnTo>
                  <a:lnTo>
                    <a:pt x="3618" y="5532"/>
                  </a:lnTo>
                  <a:lnTo>
                    <a:pt x="3622" y="5500"/>
                  </a:lnTo>
                  <a:lnTo>
                    <a:pt x="3624" y="5468"/>
                  </a:lnTo>
                  <a:lnTo>
                    <a:pt x="3626" y="5436"/>
                  </a:lnTo>
                  <a:lnTo>
                    <a:pt x="3626" y="5403"/>
                  </a:lnTo>
                  <a:lnTo>
                    <a:pt x="3625" y="5371"/>
                  </a:lnTo>
                  <a:lnTo>
                    <a:pt x="3624" y="5339"/>
                  </a:lnTo>
                  <a:lnTo>
                    <a:pt x="3621" y="5306"/>
                  </a:lnTo>
                  <a:lnTo>
                    <a:pt x="3617" y="5274"/>
                  </a:lnTo>
                  <a:lnTo>
                    <a:pt x="3613" y="5243"/>
                  </a:lnTo>
                  <a:lnTo>
                    <a:pt x="3607" y="5211"/>
                  </a:lnTo>
                  <a:lnTo>
                    <a:pt x="3600" y="5179"/>
                  </a:lnTo>
                  <a:lnTo>
                    <a:pt x="3592" y="5148"/>
                  </a:lnTo>
                  <a:lnTo>
                    <a:pt x="3583" y="5117"/>
                  </a:lnTo>
                  <a:lnTo>
                    <a:pt x="3573" y="5086"/>
                  </a:lnTo>
                  <a:lnTo>
                    <a:pt x="3562" y="5056"/>
                  </a:lnTo>
                  <a:lnTo>
                    <a:pt x="3551" y="5024"/>
                  </a:lnTo>
                  <a:lnTo>
                    <a:pt x="3538" y="4995"/>
                  </a:lnTo>
                  <a:lnTo>
                    <a:pt x="3524" y="4965"/>
                  </a:lnTo>
                  <a:lnTo>
                    <a:pt x="3509" y="4936"/>
                  </a:lnTo>
                  <a:lnTo>
                    <a:pt x="3493" y="4907"/>
                  </a:lnTo>
                  <a:lnTo>
                    <a:pt x="3476" y="4879"/>
                  </a:lnTo>
                  <a:lnTo>
                    <a:pt x="3457" y="4851"/>
                  </a:lnTo>
                  <a:lnTo>
                    <a:pt x="2584" y="3544"/>
                  </a:lnTo>
                  <a:lnTo>
                    <a:pt x="3552" y="2578"/>
                  </a:lnTo>
                  <a:lnTo>
                    <a:pt x="4862" y="3450"/>
                  </a:lnTo>
                  <a:lnTo>
                    <a:pt x="4894" y="3470"/>
                  </a:lnTo>
                  <a:lnTo>
                    <a:pt x="4926" y="3489"/>
                  </a:lnTo>
                  <a:lnTo>
                    <a:pt x="4959" y="3507"/>
                  </a:lnTo>
                  <a:lnTo>
                    <a:pt x="4992" y="3523"/>
                  </a:lnTo>
                  <a:lnTo>
                    <a:pt x="5027" y="3538"/>
                  </a:lnTo>
                  <a:lnTo>
                    <a:pt x="5061" y="3552"/>
                  </a:lnTo>
                  <a:lnTo>
                    <a:pt x="5096" y="3564"/>
                  </a:lnTo>
                  <a:lnTo>
                    <a:pt x="5130" y="3576"/>
                  </a:lnTo>
                  <a:lnTo>
                    <a:pt x="5166" y="3586"/>
                  </a:lnTo>
                  <a:lnTo>
                    <a:pt x="5202" y="3594"/>
                  </a:lnTo>
                  <a:lnTo>
                    <a:pt x="5238" y="3601"/>
                  </a:lnTo>
                  <a:lnTo>
                    <a:pt x="5274" y="3607"/>
                  </a:lnTo>
                  <a:lnTo>
                    <a:pt x="5310" y="3612"/>
                  </a:lnTo>
                  <a:lnTo>
                    <a:pt x="5347" y="3615"/>
                  </a:lnTo>
                  <a:lnTo>
                    <a:pt x="5384" y="3617"/>
                  </a:lnTo>
                  <a:lnTo>
                    <a:pt x="5420" y="3618"/>
                  </a:lnTo>
                  <a:lnTo>
                    <a:pt x="5448" y="3617"/>
                  </a:lnTo>
                  <a:lnTo>
                    <a:pt x="5476" y="3616"/>
                  </a:lnTo>
                  <a:lnTo>
                    <a:pt x="5504" y="3614"/>
                  </a:lnTo>
                  <a:lnTo>
                    <a:pt x="5532" y="3612"/>
                  </a:lnTo>
                  <a:lnTo>
                    <a:pt x="5560" y="3608"/>
                  </a:lnTo>
                  <a:lnTo>
                    <a:pt x="5588" y="3604"/>
                  </a:lnTo>
                  <a:lnTo>
                    <a:pt x="5615" y="3599"/>
                  </a:lnTo>
                  <a:lnTo>
                    <a:pt x="5643" y="3593"/>
                  </a:lnTo>
                  <a:lnTo>
                    <a:pt x="5670" y="3586"/>
                  </a:lnTo>
                  <a:lnTo>
                    <a:pt x="5698" y="3579"/>
                  </a:lnTo>
                  <a:lnTo>
                    <a:pt x="5725" y="3571"/>
                  </a:lnTo>
                  <a:lnTo>
                    <a:pt x="5752" y="3562"/>
                  </a:lnTo>
                  <a:lnTo>
                    <a:pt x="5779" y="3552"/>
                  </a:lnTo>
                  <a:lnTo>
                    <a:pt x="5805" y="3542"/>
                  </a:lnTo>
                  <a:lnTo>
                    <a:pt x="5832" y="3531"/>
                  </a:lnTo>
                  <a:lnTo>
                    <a:pt x="5859" y="3518"/>
                  </a:lnTo>
                  <a:lnTo>
                    <a:pt x="5924" y="3487"/>
                  </a:lnTo>
                  <a:lnTo>
                    <a:pt x="5990" y="3457"/>
                  </a:lnTo>
                  <a:lnTo>
                    <a:pt x="6057" y="3428"/>
                  </a:lnTo>
                  <a:lnTo>
                    <a:pt x="6124" y="3398"/>
                  </a:lnTo>
                  <a:lnTo>
                    <a:pt x="6192" y="3370"/>
                  </a:lnTo>
                  <a:lnTo>
                    <a:pt x="6260" y="3344"/>
                  </a:lnTo>
                  <a:lnTo>
                    <a:pt x="6329" y="3318"/>
                  </a:lnTo>
                  <a:lnTo>
                    <a:pt x="6399" y="3293"/>
                  </a:lnTo>
                  <a:lnTo>
                    <a:pt x="6430" y="3282"/>
                  </a:lnTo>
                  <a:lnTo>
                    <a:pt x="6461" y="3270"/>
                  </a:lnTo>
                  <a:lnTo>
                    <a:pt x="6491" y="3256"/>
                  </a:lnTo>
                  <a:lnTo>
                    <a:pt x="6520" y="3242"/>
                  </a:lnTo>
                  <a:lnTo>
                    <a:pt x="6550" y="3227"/>
                  </a:lnTo>
                  <a:lnTo>
                    <a:pt x="6578" y="3211"/>
                  </a:lnTo>
                  <a:lnTo>
                    <a:pt x="6606" y="3194"/>
                  </a:lnTo>
                  <a:lnTo>
                    <a:pt x="6633" y="3176"/>
                  </a:lnTo>
                  <a:lnTo>
                    <a:pt x="6660" y="3158"/>
                  </a:lnTo>
                  <a:lnTo>
                    <a:pt x="6686" y="3138"/>
                  </a:lnTo>
                  <a:lnTo>
                    <a:pt x="6712" y="3117"/>
                  </a:lnTo>
                  <a:lnTo>
                    <a:pt x="6736" y="3096"/>
                  </a:lnTo>
                  <a:lnTo>
                    <a:pt x="6760" y="3074"/>
                  </a:lnTo>
                  <a:lnTo>
                    <a:pt x="6783" y="3052"/>
                  </a:lnTo>
                  <a:lnTo>
                    <a:pt x="6805" y="3029"/>
                  </a:lnTo>
                  <a:lnTo>
                    <a:pt x="6827" y="3005"/>
                  </a:lnTo>
                  <a:lnTo>
                    <a:pt x="6847" y="2980"/>
                  </a:lnTo>
                  <a:lnTo>
                    <a:pt x="6868" y="2955"/>
                  </a:lnTo>
                  <a:lnTo>
                    <a:pt x="6887" y="2929"/>
                  </a:lnTo>
                  <a:lnTo>
                    <a:pt x="6906" y="2903"/>
                  </a:lnTo>
                  <a:lnTo>
                    <a:pt x="6923" y="2876"/>
                  </a:lnTo>
                  <a:lnTo>
                    <a:pt x="6940" y="2847"/>
                  </a:lnTo>
                  <a:lnTo>
                    <a:pt x="6955" y="2819"/>
                  </a:lnTo>
                  <a:lnTo>
                    <a:pt x="6970" y="2790"/>
                  </a:lnTo>
                  <a:lnTo>
                    <a:pt x="6984" y="2761"/>
                  </a:lnTo>
                  <a:lnTo>
                    <a:pt x="6997" y="2731"/>
                  </a:lnTo>
                  <a:lnTo>
                    <a:pt x="7009" y="2701"/>
                  </a:lnTo>
                  <a:lnTo>
                    <a:pt x="7020" y="2670"/>
                  </a:lnTo>
                  <a:lnTo>
                    <a:pt x="7030" y="2639"/>
                  </a:lnTo>
                  <a:lnTo>
                    <a:pt x="7040" y="2608"/>
                  </a:lnTo>
                  <a:lnTo>
                    <a:pt x="7048" y="2575"/>
                  </a:lnTo>
                  <a:lnTo>
                    <a:pt x="7055" y="2542"/>
                  </a:lnTo>
                  <a:lnTo>
                    <a:pt x="7363" y="1004"/>
                  </a:lnTo>
                  <a:lnTo>
                    <a:pt x="8732" y="1004"/>
                  </a:lnTo>
                  <a:lnTo>
                    <a:pt x="9040" y="2542"/>
                  </a:lnTo>
                  <a:lnTo>
                    <a:pt x="9047" y="2575"/>
                  </a:lnTo>
                  <a:lnTo>
                    <a:pt x="9055" y="2608"/>
                  </a:lnTo>
                  <a:lnTo>
                    <a:pt x="9065" y="2639"/>
                  </a:lnTo>
                  <a:lnTo>
                    <a:pt x="9075" y="2670"/>
                  </a:lnTo>
                  <a:lnTo>
                    <a:pt x="9086" y="2701"/>
                  </a:lnTo>
                  <a:lnTo>
                    <a:pt x="9098" y="2731"/>
                  </a:lnTo>
                  <a:lnTo>
                    <a:pt x="9111" y="2761"/>
                  </a:lnTo>
                  <a:lnTo>
                    <a:pt x="9125" y="2790"/>
                  </a:lnTo>
                  <a:lnTo>
                    <a:pt x="9140" y="2819"/>
                  </a:lnTo>
                  <a:lnTo>
                    <a:pt x="9155" y="2847"/>
                  </a:lnTo>
                  <a:lnTo>
                    <a:pt x="9172" y="2876"/>
                  </a:lnTo>
                  <a:lnTo>
                    <a:pt x="9189" y="2903"/>
                  </a:lnTo>
                  <a:lnTo>
                    <a:pt x="9208" y="2929"/>
                  </a:lnTo>
                  <a:lnTo>
                    <a:pt x="9227" y="2955"/>
                  </a:lnTo>
                  <a:lnTo>
                    <a:pt x="9248" y="2980"/>
                  </a:lnTo>
                  <a:lnTo>
                    <a:pt x="9268" y="3005"/>
                  </a:lnTo>
                  <a:lnTo>
                    <a:pt x="9290" y="3029"/>
                  </a:lnTo>
                  <a:lnTo>
                    <a:pt x="9312" y="3052"/>
                  </a:lnTo>
                  <a:lnTo>
                    <a:pt x="9335" y="3074"/>
                  </a:lnTo>
                  <a:lnTo>
                    <a:pt x="9359" y="3096"/>
                  </a:lnTo>
                  <a:lnTo>
                    <a:pt x="9383" y="3117"/>
                  </a:lnTo>
                  <a:lnTo>
                    <a:pt x="9409" y="3138"/>
                  </a:lnTo>
                  <a:lnTo>
                    <a:pt x="9435" y="3158"/>
                  </a:lnTo>
                  <a:lnTo>
                    <a:pt x="9462" y="3176"/>
                  </a:lnTo>
                  <a:lnTo>
                    <a:pt x="9489" y="3194"/>
                  </a:lnTo>
                  <a:lnTo>
                    <a:pt x="9517" y="3211"/>
                  </a:lnTo>
                  <a:lnTo>
                    <a:pt x="9545" y="3227"/>
                  </a:lnTo>
                  <a:lnTo>
                    <a:pt x="9575" y="3242"/>
                  </a:lnTo>
                  <a:lnTo>
                    <a:pt x="9604" y="3256"/>
                  </a:lnTo>
                  <a:lnTo>
                    <a:pt x="9634" y="3270"/>
                  </a:lnTo>
                  <a:lnTo>
                    <a:pt x="9665" y="3282"/>
                  </a:lnTo>
                  <a:lnTo>
                    <a:pt x="9696" y="3293"/>
                  </a:lnTo>
                  <a:lnTo>
                    <a:pt x="9766" y="3318"/>
                  </a:lnTo>
                  <a:lnTo>
                    <a:pt x="9834" y="3344"/>
                  </a:lnTo>
                  <a:lnTo>
                    <a:pt x="9902" y="3370"/>
                  </a:lnTo>
                  <a:lnTo>
                    <a:pt x="9971" y="3398"/>
                  </a:lnTo>
                  <a:lnTo>
                    <a:pt x="10037" y="3427"/>
                  </a:lnTo>
                  <a:lnTo>
                    <a:pt x="10105" y="3456"/>
                  </a:lnTo>
                  <a:lnTo>
                    <a:pt x="10171" y="3487"/>
                  </a:lnTo>
                  <a:lnTo>
                    <a:pt x="10236" y="3518"/>
                  </a:lnTo>
                  <a:lnTo>
                    <a:pt x="10263" y="3530"/>
                  </a:lnTo>
                  <a:lnTo>
                    <a:pt x="10290" y="3541"/>
                  </a:lnTo>
                  <a:lnTo>
                    <a:pt x="10316" y="3552"/>
                  </a:lnTo>
                  <a:lnTo>
                    <a:pt x="10343" y="3562"/>
                  </a:lnTo>
                  <a:lnTo>
                    <a:pt x="10370" y="3571"/>
                  </a:lnTo>
                  <a:lnTo>
                    <a:pt x="10397" y="3579"/>
                  </a:lnTo>
                  <a:lnTo>
                    <a:pt x="10425" y="3586"/>
                  </a:lnTo>
                  <a:lnTo>
                    <a:pt x="10452" y="3593"/>
                  </a:lnTo>
                  <a:lnTo>
                    <a:pt x="10480" y="3599"/>
                  </a:lnTo>
                  <a:lnTo>
                    <a:pt x="10507" y="3604"/>
                  </a:lnTo>
                  <a:lnTo>
                    <a:pt x="10535" y="3608"/>
                  </a:lnTo>
                  <a:lnTo>
                    <a:pt x="10563" y="3612"/>
                  </a:lnTo>
                  <a:lnTo>
                    <a:pt x="10592" y="3614"/>
                  </a:lnTo>
                  <a:lnTo>
                    <a:pt x="10620" y="3616"/>
                  </a:lnTo>
                  <a:lnTo>
                    <a:pt x="10648" y="3617"/>
                  </a:lnTo>
                  <a:lnTo>
                    <a:pt x="10676" y="3618"/>
                  </a:lnTo>
                  <a:lnTo>
                    <a:pt x="10712" y="3617"/>
                  </a:lnTo>
                  <a:lnTo>
                    <a:pt x="10748" y="3615"/>
                  </a:lnTo>
                  <a:lnTo>
                    <a:pt x="10786" y="3612"/>
                  </a:lnTo>
                  <a:lnTo>
                    <a:pt x="10822" y="3607"/>
                  </a:lnTo>
                  <a:lnTo>
                    <a:pt x="10858" y="3601"/>
                  </a:lnTo>
                  <a:lnTo>
                    <a:pt x="10894" y="3594"/>
                  </a:lnTo>
                  <a:lnTo>
                    <a:pt x="10930" y="3586"/>
                  </a:lnTo>
                  <a:lnTo>
                    <a:pt x="10965" y="3576"/>
                  </a:lnTo>
                  <a:lnTo>
                    <a:pt x="11000" y="3564"/>
                  </a:lnTo>
                  <a:lnTo>
                    <a:pt x="11035" y="3552"/>
                  </a:lnTo>
                  <a:lnTo>
                    <a:pt x="11069" y="3538"/>
                  </a:lnTo>
                  <a:lnTo>
                    <a:pt x="11103" y="3523"/>
                  </a:lnTo>
                  <a:lnTo>
                    <a:pt x="11137" y="3507"/>
                  </a:lnTo>
                  <a:lnTo>
                    <a:pt x="11169" y="3489"/>
                  </a:lnTo>
                  <a:lnTo>
                    <a:pt x="11202" y="3470"/>
                  </a:lnTo>
                  <a:lnTo>
                    <a:pt x="11233" y="3450"/>
                  </a:lnTo>
                  <a:lnTo>
                    <a:pt x="12543" y="2578"/>
                  </a:lnTo>
                  <a:lnTo>
                    <a:pt x="13511" y="3544"/>
                  </a:lnTo>
                  <a:lnTo>
                    <a:pt x="12638" y="4851"/>
                  </a:lnTo>
                  <a:lnTo>
                    <a:pt x="12619" y="4879"/>
                  </a:lnTo>
                  <a:lnTo>
                    <a:pt x="12602" y="4907"/>
                  </a:lnTo>
                  <a:lnTo>
                    <a:pt x="12586" y="4936"/>
                  </a:lnTo>
                  <a:lnTo>
                    <a:pt x="12571" y="4965"/>
                  </a:lnTo>
                  <a:lnTo>
                    <a:pt x="12557" y="4995"/>
                  </a:lnTo>
                  <a:lnTo>
                    <a:pt x="12544" y="5024"/>
                  </a:lnTo>
                  <a:lnTo>
                    <a:pt x="12533" y="5056"/>
                  </a:lnTo>
                  <a:lnTo>
                    <a:pt x="12522" y="5086"/>
                  </a:lnTo>
                  <a:lnTo>
                    <a:pt x="12512" y="5117"/>
                  </a:lnTo>
                  <a:lnTo>
                    <a:pt x="12503" y="5148"/>
                  </a:lnTo>
                  <a:lnTo>
                    <a:pt x="12495" y="5179"/>
                  </a:lnTo>
                  <a:lnTo>
                    <a:pt x="12489" y="5211"/>
                  </a:lnTo>
                  <a:lnTo>
                    <a:pt x="12483" y="5242"/>
                  </a:lnTo>
                  <a:lnTo>
                    <a:pt x="12478" y="5274"/>
                  </a:lnTo>
                  <a:lnTo>
                    <a:pt x="12474" y="5306"/>
                  </a:lnTo>
                  <a:lnTo>
                    <a:pt x="12472" y="5339"/>
                  </a:lnTo>
                  <a:lnTo>
                    <a:pt x="12470" y="5371"/>
                  </a:lnTo>
                  <a:lnTo>
                    <a:pt x="12469" y="5403"/>
                  </a:lnTo>
                  <a:lnTo>
                    <a:pt x="12470" y="5435"/>
                  </a:lnTo>
                  <a:lnTo>
                    <a:pt x="12471" y="5467"/>
                  </a:lnTo>
                  <a:lnTo>
                    <a:pt x="12473" y="5500"/>
                  </a:lnTo>
                  <a:lnTo>
                    <a:pt x="12477" y="5532"/>
                  </a:lnTo>
                  <a:lnTo>
                    <a:pt x="12481" y="5563"/>
                  </a:lnTo>
                  <a:lnTo>
                    <a:pt x="12487" y="5596"/>
                  </a:lnTo>
                  <a:lnTo>
                    <a:pt x="12494" y="5628"/>
                  </a:lnTo>
                  <a:lnTo>
                    <a:pt x="12501" y="5660"/>
                  </a:lnTo>
                  <a:lnTo>
                    <a:pt x="12510" y="5691"/>
                  </a:lnTo>
                  <a:lnTo>
                    <a:pt x="12519" y="5722"/>
                  </a:lnTo>
                  <a:lnTo>
                    <a:pt x="12530" y="5753"/>
                  </a:lnTo>
                  <a:lnTo>
                    <a:pt x="12542" y="5784"/>
                  </a:lnTo>
                  <a:lnTo>
                    <a:pt x="12555" y="5814"/>
                  </a:lnTo>
                  <a:lnTo>
                    <a:pt x="12569" y="5844"/>
                  </a:lnTo>
                  <a:lnTo>
                    <a:pt x="12600" y="5910"/>
                  </a:lnTo>
                  <a:lnTo>
                    <a:pt x="12631" y="5976"/>
                  </a:lnTo>
                  <a:lnTo>
                    <a:pt x="12661" y="6043"/>
                  </a:lnTo>
                  <a:lnTo>
                    <a:pt x="12689" y="6110"/>
                  </a:lnTo>
                  <a:lnTo>
                    <a:pt x="12717" y="6178"/>
                  </a:lnTo>
                  <a:lnTo>
                    <a:pt x="12744" y="6246"/>
                  </a:lnTo>
                  <a:lnTo>
                    <a:pt x="12769" y="6315"/>
                  </a:lnTo>
                  <a:lnTo>
                    <a:pt x="12795" y="6384"/>
                  </a:lnTo>
                  <a:lnTo>
                    <a:pt x="12807" y="6416"/>
                  </a:lnTo>
                  <a:lnTo>
                    <a:pt x="12819" y="6446"/>
                  </a:lnTo>
                  <a:lnTo>
                    <a:pt x="12832" y="6476"/>
                  </a:lnTo>
                  <a:lnTo>
                    <a:pt x="12846" y="6506"/>
                  </a:lnTo>
                  <a:lnTo>
                    <a:pt x="12861" y="6535"/>
                  </a:lnTo>
                  <a:lnTo>
                    <a:pt x="12877" y="6563"/>
                  </a:lnTo>
                  <a:lnTo>
                    <a:pt x="12894" y="6591"/>
                  </a:lnTo>
                  <a:lnTo>
                    <a:pt x="12912" y="6618"/>
                  </a:lnTo>
                  <a:lnTo>
                    <a:pt x="12931" y="6644"/>
                  </a:lnTo>
                  <a:lnTo>
                    <a:pt x="12950" y="6671"/>
                  </a:lnTo>
                  <a:lnTo>
                    <a:pt x="12971" y="6696"/>
                  </a:lnTo>
                  <a:lnTo>
                    <a:pt x="12992" y="6721"/>
                  </a:lnTo>
                  <a:lnTo>
                    <a:pt x="13014" y="6744"/>
                  </a:lnTo>
                  <a:lnTo>
                    <a:pt x="13036" y="6767"/>
                  </a:lnTo>
                  <a:lnTo>
                    <a:pt x="13059" y="6790"/>
                  </a:lnTo>
                  <a:lnTo>
                    <a:pt x="13083" y="6811"/>
                  </a:lnTo>
                  <a:lnTo>
                    <a:pt x="13108" y="6832"/>
                  </a:lnTo>
                  <a:lnTo>
                    <a:pt x="13134" y="6852"/>
                  </a:lnTo>
                  <a:lnTo>
                    <a:pt x="13160" y="6871"/>
                  </a:lnTo>
                  <a:lnTo>
                    <a:pt x="13186" y="6889"/>
                  </a:lnTo>
                  <a:lnTo>
                    <a:pt x="13213" y="6907"/>
                  </a:lnTo>
                  <a:lnTo>
                    <a:pt x="13241" y="6923"/>
                  </a:lnTo>
                  <a:lnTo>
                    <a:pt x="13269" y="6939"/>
                  </a:lnTo>
                  <a:lnTo>
                    <a:pt x="13298" y="6955"/>
                  </a:lnTo>
                  <a:lnTo>
                    <a:pt x="13328" y="6968"/>
                  </a:lnTo>
                  <a:lnTo>
                    <a:pt x="13358" y="6981"/>
                  </a:lnTo>
                  <a:lnTo>
                    <a:pt x="13388" y="6993"/>
                  </a:lnTo>
                  <a:lnTo>
                    <a:pt x="13419" y="7004"/>
                  </a:lnTo>
                  <a:lnTo>
                    <a:pt x="13450" y="7014"/>
                  </a:lnTo>
                  <a:lnTo>
                    <a:pt x="13483" y="7024"/>
                  </a:lnTo>
                  <a:lnTo>
                    <a:pt x="13515" y="7032"/>
                  </a:lnTo>
                  <a:lnTo>
                    <a:pt x="13547" y="7039"/>
                  </a:lnTo>
                  <a:lnTo>
                    <a:pt x="15088" y="7347"/>
                  </a:lnTo>
                  <a:lnTo>
                    <a:pt x="15089" y="8712"/>
                  </a:lnTo>
                  <a:lnTo>
                    <a:pt x="13547" y="9020"/>
                  </a:lnTo>
                  <a:close/>
                  <a:moveTo>
                    <a:pt x="15286" y="6362"/>
                  </a:moveTo>
                  <a:lnTo>
                    <a:pt x="13745" y="6054"/>
                  </a:lnTo>
                  <a:lnTo>
                    <a:pt x="13715" y="5971"/>
                  </a:lnTo>
                  <a:lnTo>
                    <a:pt x="13684" y="5889"/>
                  </a:lnTo>
                  <a:lnTo>
                    <a:pt x="13652" y="5807"/>
                  </a:lnTo>
                  <a:lnTo>
                    <a:pt x="13618" y="5726"/>
                  </a:lnTo>
                  <a:lnTo>
                    <a:pt x="13584" y="5646"/>
                  </a:lnTo>
                  <a:lnTo>
                    <a:pt x="13548" y="5565"/>
                  </a:lnTo>
                  <a:lnTo>
                    <a:pt x="13512" y="5486"/>
                  </a:lnTo>
                  <a:lnTo>
                    <a:pt x="13475" y="5408"/>
                  </a:lnTo>
                  <a:lnTo>
                    <a:pt x="14348" y="4101"/>
                  </a:lnTo>
                  <a:lnTo>
                    <a:pt x="14372" y="4063"/>
                  </a:lnTo>
                  <a:lnTo>
                    <a:pt x="14394" y="4025"/>
                  </a:lnTo>
                  <a:lnTo>
                    <a:pt x="14414" y="3986"/>
                  </a:lnTo>
                  <a:lnTo>
                    <a:pt x="14433" y="3947"/>
                  </a:lnTo>
                  <a:lnTo>
                    <a:pt x="14449" y="3906"/>
                  </a:lnTo>
                  <a:lnTo>
                    <a:pt x="14464" y="3865"/>
                  </a:lnTo>
                  <a:lnTo>
                    <a:pt x="14476" y="3824"/>
                  </a:lnTo>
                  <a:lnTo>
                    <a:pt x="14489" y="3783"/>
                  </a:lnTo>
                  <a:lnTo>
                    <a:pt x="14498" y="3741"/>
                  </a:lnTo>
                  <a:lnTo>
                    <a:pt x="14505" y="3699"/>
                  </a:lnTo>
                  <a:lnTo>
                    <a:pt x="14511" y="3656"/>
                  </a:lnTo>
                  <a:lnTo>
                    <a:pt x="14515" y="3614"/>
                  </a:lnTo>
                  <a:lnTo>
                    <a:pt x="14517" y="3572"/>
                  </a:lnTo>
                  <a:lnTo>
                    <a:pt x="14517" y="3530"/>
                  </a:lnTo>
                  <a:lnTo>
                    <a:pt x="14515" y="3488"/>
                  </a:lnTo>
                  <a:lnTo>
                    <a:pt x="14512" y="3446"/>
                  </a:lnTo>
                  <a:lnTo>
                    <a:pt x="14507" y="3404"/>
                  </a:lnTo>
                  <a:lnTo>
                    <a:pt x="14500" y="3361"/>
                  </a:lnTo>
                  <a:lnTo>
                    <a:pt x="14492" y="3320"/>
                  </a:lnTo>
                  <a:lnTo>
                    <a:pt x="14480" y="3279"/>
                  </a:lnTo>
                  <a:lnTo>
                    <a:pt x="14468" y="3239"/>
                  </a:lnTo>
                  <a:lnTo>
                    <a:pt x="14455" y="3198"/>
                  </a:lnTo>
                  <a:lnTo>
                    <a:pt x="14439" y="3159"/>
                  </a:lnTo>
                  <a:lnTo>
                    <a:pt x="14422" y="3119"/>
                  </a:lnTo>
                  <a:lnTo>
                    <a:pt x="14403" y="3081"/>
                  </a:lnTo>
                  <a:lnTo>
                    <a:pt x="14382" y="3043"/>
                  </a:lnTo>
                  <a:lnTo>
                    <a:pt x="14360" y="3006"/>
                  </a:lnTo>
                  <a:lnTo>
                    <a:pt x="14336" y="2970"/>
                  </a:lnTo>
                  <a:lnTo>
                    <a:pt x="14309" y="2935"/>
                  </a:lnTo>
                  <a:lnTo>
                    <a:pt x="14282" y="2901"/>
                  </a:lnTo>
                  <a:lnTo>
                    <a:pt x="14253" y="2868"/>
                  </a:lnTo>
                  <a:lnTo>
                    <a:pt x="14222" y="2834"/>
                  </a:lnTo>
                  <a:lnTo>
                    <a:pt x="13254" y="1869"/>
                  </a:lnTo>
                  <a:lnTo>
                    <a:pt x="13236" y="1852"/>
                  </a:lnTo>
                  <a:lnTo>
                    <a:pt x="13217" y="1834"/>
                  </a:lnTo>
                  <a:lnTo>
                    <a:pt x="13198" y="1817"/>
                  </a:lnTo>
                  <a:lnTo>
                    <a:pt x="13179" y="1801"/>
                  </a:lnTo>
                  <a:lnTo>
                    <a:pt x="13159" y="1786"/>
                  </a:lnTo>
                  <a:lnTo>
                    <a:pt x="13139" y="1771"/>
                  </a:lnTo>
                  <a:lnTo>
                    <a:pt x="13118" y="1755"/>
                  </a:lnTo>
                  <a:lnTo>
                    <a:pt x="13097" y="1741"/>
                  </a:lnTo>
                  <a:lnTo>
                    <a:pt x="13076" y="1728"/>
                  </a:lnTo>
                  <a:lnTo>
                    <a:pt x="13055" y="1715"/>
                  </a:lnTo>
                  <a:lnTo>
                    <a:pt x="13034" y="1702"/>
                  </a:lnTo>
                  <a:lnTo>
                    <a:pt x="13012" y="1691"/>
                  </a:lnTo>
                  <a:lnTo>
                    <a:pt x="12990" y="1680"/>
                  </a:lnTo>
                  <a:lnTo>
                    <a:pt x="12968" y="1669"/>
                  </a:lnTo>
                  <a:lnTo>
                    <a:pt x="12945" y="1659"/>
                  </a:lnTo>
                  <a:lnTo>
                    <a:pt x="12923" y="1649"/>
                  </a:lnTo>
                  <a:lnTo>
                    <a:pt x="12900" y="1640"/>
                  </a:lnTo>
                  <a:lnTo>
                    <a:pt x="12877" y="1632"/>
                  </a:lnTo>
                  <a:lnTo>
                    <a:pt x="12854" y="1624"/>
                  </a:lnTo>
                  <a:lnTo>
                    <a:pt x="12831" y="1617"/>
                  </a:lnTo>
                  <a:lnTo>
                    <a:pt x="12808" y="1610"/>
                  </a:lnTo>
                  <a:lnTo>
                    <a:pt x="12783" y="1604"/>
                  </a:lnTo>
                  <a:lnTo>
                    <a:pt x="12759" y="1599"/>
                  </a:lnTo>
                  <a:lnTo>
                    <a:pt x="12736" y="1594"/>
                  </a:lnTo>
                  <a:lnTo>
                    <a:pt x="12712" y="1590"/>
                  </a:lnTo>
                  <a:lnTo>
                    <a:pt x="12688" y="1586"/>
                  </a:lnTo>
                  <a:lnTo>
                    <a:pt x="12664" y="1583"/>
                  </a:lnTo>
                  <a:lnTo>
                    <a:pt x="12640" y="1580"/>
                  </a:lnTo>
                  <a:lnTo>
                    <a:pt x="12615" y="1578"/>
                  </a:lnTo>
                  <a:lnTo>
                    <a:pt x="12591" y="1577"/>
                  </a:lnTo>
                  <a:lnTo>
                    <a:pt x="12566" y="1576"/>
                  </a:lnTo>
                  <a:lnTo>
                    <a:pt x="12542" y="1575"/>
                  </a:lnTo>
                  <a:lnTo>
                    <a:pt x="12506" y="1576"/>
                  </a:lnTo>
                  <a:lnTo>
                    <a:pt x="12470" y="1578"/>
                  </a:lnTo>
                  <a:lnTo>
                    <a:pt x="12433" y="1581"/>
                  </a:lnTo>
                  <a:lnTo>
                    <a:pt x="12398" y="1586"/>
                  </a:lnTo>
                  <a:lnTo>
                    <a:pt x="12362" y="1592"/>
                  </a:lnTo>
                  <a:lnTo>
                    <a:pt x="12326" y="1599"/>
                  </a:lnTo>
                  <a:lnTo>
                    <a:pt x="12291" y="1607"/>
                  </a:lnTo>
                  <a:lnTo>
                    <a:pt x="12255" y="1617"/>
                  </a:lnTo>
                  <a:lnTo>
                    <a:pt x="12220" y="1628"/>
                  </a:lnTo>
                  <a:lnTo>
                    <a:pt x="12185" y="1641"/>
                  </a:lnTo>
                  <a:lnTo>
                    <a:pt x="12151" y="1654"/>
                  </a:lnTo>
                  <a:lnTo>
                    <a:pt x="12117" y="1670"/>
                  </a:lnTo>
                  <a:lnTo>
                    <a:pt x="12083" y="1686"/>
                  </a:lnTo>
                  <a:lnTo>
                    <a:pt x="12050" y="1704"/>
                  </a:lnTo>
                  <a:lnTo>
                    <a:pt x="12018" y="1723"/>
                  </a:lnTo>
                  <a:lnTo>
                    <a:pt x="11986" y="1743"/>
                  </a:lnTo>
                  <a:lnTo>
                    <a:pt x="10676" y="2615"/>
                  </a:lnTo>
                  <a:lnTo>
                    <a:pt x="10597" y="2577"/>
                  </a:lnTo>
                  <a:lnTo>
                    <a:pt x="10517" y="2540"/>
                  </a:lnTo>
                  <a:lnTo>
                    <a:pt x="10437" y="2505"/>
                  </a:lnTo>
                  <a:lnTo>
                    <a:pt x="10356" y="2471"/>
                  </a:lnTo>
                  <a:lnTo>
                    <a:pt x="10275" y="2438"/>
                  </a:lnTo>
                  <a:lnTo>
                    <a:pt x="10192" y="2406"/>
                  </a:lnTo>
                  <a:lnTo>
                    <a:pt x="10110" y="2375"/>
                  </a:lnTo>
                  <a:lnTo>
                    <a:pt x="10026" y="2346"/>
                  </a:lnTo>
                  <a:lnTo>
                    <a:pt x="9718" y="808"/>
                  </a:lnTo>
                  <a:lnTo>
                    <a:pt x="9708" y="764"/>
                  </a:lnTo>
                  <a:lnTo>
                    <a:pt x="9697" y="721"/>
                  </a:lnTo>
                  <a:lnTo>
                    <a:pt x="9683" y="679"/>
                  </a:lnTo>
                  <a:lnTo>
                    <a:pt x="9668" y="638"/>
                  </a:lnTo>
                  <a:lnTo>
                    <a:pt x="9652" y="598"/>
                  </a:lnTo>
                  <a:lnTo>
                    <a:pt x="9633" y="559"/>
                  </a:lnTo>
                  <a:lnTo>
                    <a:pt x="9614" y="520"/>
                  </a:lnTo>
                  <a:lnTo>
                    <a:pt x="9592" y="483"/>
                  </a:lnTo>
                  <a:lnTo>
                    <a:pt x="9568" y="447"/>
                  </a:lnTo>
                  <a:lnTo>
                    <a:pt x="9544" y="413"/>
                  </a:lnTo>
                  <a:lnTo>
                    <a:pt x="9518" y="378"/>
                  </a:lnTo>
                  <a:lnTo>
                    <a:pt x="9491" y="345"/>
                  </a:lnTo>
                  <a:lnTo>
                    <a:pt x="9463" y="314"/>
                  </a:lnTo>
                  <a:lnTo>
                    <a:pt x="9433" y="284"/>
                  </a:lnTo>
                  <a:lnTo>
                    <a:pt x="9401" y="255"/>
                  </a:lnTo>
                  <a:lnTo>
                    <a:pt x="9369" y="228"/>
                  </a:lnTo>
                  <a:lnTo>
                    <a:pt x="9336" y="202"/>
                  </a:lnTo>
                  <a:lnTo>
                    <a:pt x="9302" y="177"/>
                  </a:lnTo>
                  <a:lnTo>
                    <a:pt x="9267" y="154"/>
                  </a:lnTo>
                  <a:lnTo>
                    <a:pt x="9229" y="131"/>
                  </a:lnTo>
                  <a:lnTo>
                    <a:pt x="9192" y="111"/>
                  </a:lnTo>
                  <a:lnTo>
                    <a:pt x="9154" y="92"/>
                  </a:lnTo>
                  <a:lnTo>
                    <a:pt x="9115" y="75"/>
                  </a:lnTo>
                  <a:lnTo>
                    <a:pt x="9075" y="60"/>
                  </a:lnTo>
                  <a:lnTo>
                    <a:pt x="9034" y="46"/>
                  </a:lnTo>
                  <a:lnTo>
                    <a:pt x="8993" y="34"/>
                  </a:lnTo>
                  <a:lnTo>
                    <a:pt x="8951" y="24"/>
                  </a:lnTo>
                  <a:lnTo>
                    <a:pt x="8908" y="15"/>
                  </a:lnTo>
                  <a:lnTo>
                    <a:pt x="8864" y="9"/>
                  </a:lnTo>
                  <a:lnTo>
                    <a:pt x="8821" y="4"/>
                  </a:lnTo>
                  <a:lnTo>
                    <a:pt x="8777" y="1"/>
                  </a:lnTo>
                  <a:lnTo>
                    <a:pt x="8732" y="0"/>
                  </a:lnTo>
                  <a:lnTo>
                    <a:pt x="7363" y="0"/>
                  </a:lnTo>
                  <a:lnTo>
                    <a:pt x="7318" y="1"/>
                  </a:lnTo>
                  <a:lnTo>
                    <a:pt x="7274" y="4"/>
                  </a:lnTo>
                  <a:lnTo>
                    <a:pt x="7231" y="9"/>
                  </a:lnTo>
                  <a:lnTo>
                    <a:pt x="7187" y="15"/>
                  </a:lnTo>
                  <a:lnTo>
                    <a:pt x="7144" y="24"/>
                  </a:lnTo>
                  <a:lnTo>
                    <a:pt x="7102" y="34"/>
                  </a:lnTo>
                  <a:lnTo>
                    <a:pt x="7061" y="46"/>
                  </a:lnTo>
                  <a:lnTo>
                    <a:pt x="7020" y="60"/>
                  </a:lnTo>
                  <a:lnTo>
                    <a:pt x="6980" y="75"/>
                  </a:lnTo>
                  <a:lnTo>
                    <a:pt x="6941" y="92"/>
                  </a:lnTo>
                  <a:lnTo>
                    <a:pt x="6903" y="111"/>
                  </a:lnTo>
                  <a:lnTo>
                    <a:pt x="6866" y="131"/>
                  </a:lnTo>
                  <a:lnTo>
                    <a:pt x="6829" y="154"/>
                  </a:lnTo>
                  <a:lnTo>
                    <a:pt x="6793" y="177"/>
                  </a:lnTo>
                  <a:lnTo>
                    <a:pt x="6759" y="202"/>
                  </a:lnTo>
                  <a:lnTo>
                    <a:pt x="6726" y="228"/>
                  </a:lnTo>
                  <a:lnTo>
                    <a:pt x="6694" y="255"/>
                  </a:lnTo>
                  <a:lnTo>
                    <a:pt x="6662" y="284"/>
                  </a:lnTo>
                  <a:lnTo>
                    <a:pt x="6633" y="314"/>
                  </a:lnTo>
                  <a:lnTo>
                    <a:pt x="6604" y="345"/>
                  </a:lnTo>
                  <a:lnTo>
                    <a:pt x="6577" y="378"/>
                  </a:lnTo>
                  <a:lnTo>
                    <a:pt x="6551" y="413"/>
                  </a:lnTo>
                  <a:lnTo>
                    <a:pt x="6527" y="447"/>
                  </a:lnTo>
                  <a:lnTo>
                    <a:pt x="6503" y="483"/>
                  </a:lnTo>
                  <a:lnTo>
                    <a:pt x="6482" y="520"/>
                  </a:lnTo>
                  <a:lnTo>
                    <a:pt x="6462" y="559"/>
                  </a:lnTo>
                  <a:lnTo>
                    <a:pt x="6444" y="598"/>
                  </a:lnTo>
                  <a:lnTo>
                    <a:pt x="6427" y="638"/>
                  </a:lnTo>
                  <a:lnTo>
                    <a:pt x="6412" y="679"/>
                  </a:lnTo>
                  <a:lnTo>
                    <a:pt x="6398" y="721"/>
                  </a:lnTo>
                  <a:lnTo>
                    <a:pt x="6387" y="764"/>
                  </a:lnTo>
                  <a:lnTo>
                    <a:pt x="6377" y="808"/>
                  </a:lnTo>
                  <a:lnTo>
                    <a:pt x="6069" y="2346"/>
                  </a:lnTo>
                  <a:lnTo>
                    <a:pt x="5985" y="2375"/>
                  </a:lnTo>
                  <a:lnTo>
                    <a:pt x="5903" y="2406"/>
                  </a:lnTo>
                  <a:lnTo>
                    <a:pt x="5820" y="2438"/>
                  </a:lnTo>
                  <a:lnTo>
                    <a:pt x="5739" y="2471"/>
                  </a:lnTo>
                  <a:lnTo>
                    <a:pt x="5658" y="2505"/>
                  </a:lnTo>
                  <a:lnTo>
                    <a:pt x="5578" y="2540"/>
                  </a:lnTo>
                  <a:lnTo>
                    <a:pt x="5499" y="2577"/>
                  </a:lnTo>
                  <a:lnTo>
                    <a:pt x="5420" y="2615"/>
                  </a:lnTo>
                  <a:lnTo>
                    <a:pt x="4110" y="1743"/>
                  </a:lnTo>
                  <a:lnTo>
                    <a:pt x="4078" y="1723"/>
                  </a:lnTo>
                  <a:lnTo>
                    <a:pt x="4046" y="1704"/>
                  </a:lnTo>
                  <a:lnTo>
                    <a:pt x="4012" y="1686"/>
                  </a:lnTo>
                  <a:lnTo>
                    <a:pt x="3978" y="1670"/>
                  </a:lnTo>
                  <a:lnTo>
                    <a:pt x="3944" y="1654"/>
                  </a:lnTo>
                  <a:lnTo>
                    <a:pt x="3910" y="1641"/>
                  </a:lnTo>
                  <a:lnTo>
                    <a:pt x="3875" y="1628"/>
                  </a:lnTo>
                  <a:lnTo>
                    <a:pt x="3840" y="1617"/>
                  </a:lnTo>
                  <a:lnTo>
                    <a:pt x="3804" y="1607"/>
                  </a:lnTo>
                  <a:lnTo>
                    <a:pt x="3769" y="1599"/>
                  </a:lnTo>
                  <a:lnTo>
                    <a:pt x="3733" y="1592"/>
                  </a:lnTo>
                  <a:lnTo>
                    <a:pt x="3698" y="1586"/>
                  </a:lnTo>
                  <a:lnTo>
                    <a:pt x="3662" y="1581"/>
                  </a:lnTo>
                  <a:lnTo>
                    <a:pt x="3625" y="1578"/>
                  </a:lnTo>
                  <a:lnTo>
                    <a:pt x="3589" y="1576"/>
                  </a:lnTo>
                  <a:lnTo>
                    <a:pt x="3553" y="1575"/>
                  </a:lnTo>
                  <a:lnTo>
                    <a:pt x="3529" y="1576"/>
                  </a:lnTo>
                  <a:lnTo>
                    <a:pt x="3504" y="1577"/>
                  </a:lnTo>
                  <a:lnTo>
                    <a:pt x="3480" y="1578"/>
                  </a:lnTo>
                  <a:lnTo>
                    <a:pt x="3455" y="1580"/>
                  </a:lnTo>
                  <a:lnTo>
                    <a:pt x="3431" y="1583"/>
                  </a:lnTo>
                  <a:lnTo>
                    <a:pt x="3407" y="1586"/>
                  </a:lnTo>
                  <a:lnTo>
                    <a:pt x="3383" y="1590"/>
                  </a:lnTo>
                  <a:lnTo>
                    <a:pt x="3359" y="1594"/>
                  </a:lnTo>
                  <a:lnTo>
                    <a:pt x="3336" y="1599"/>
                  </a:lnTo>
                  <a:lnTo>
                    <a:pt x="3312" y="1604"/>
                  </a:lnTo>
                  <a:lnTo>
                    <a:pt x="3288" y="1610"/>
                  </a:lnTo>
                  <a:lnTo>
                    <a:pt x="3264" y="1617"/>
                  </a:lnTo>
                  <a:lnTo>
                    <a:pt x="3241" y="1624"/>
                  </a:lnTo>
                  <a:lnTo>
                    <a:pt x="3218" y="1632"/>
                  </a:lnTo>
                  <a:lnTo>
                    <a:pt x="3195" y="1640"/>
                  </a:lnTo>
                  <a:lnTo>
                    <a:pt x="3173" y="1649"/>
                  </a:lnTo>
                  <a:lnTo>
                    <a:pt x="3150" y="1659"/>
                  </a:lnTo>
                  <a:lnTo>
                    <a:pt x="3127" y="1669"/>
                  </a:lnTo>
                  <a:lnTo>
                    <a:pt x="3105" y="1680"/>
                  </a:lnTo>
                  <a:lnTo>
                    <a:pt x="3083" y="1691"/>
                  </a:lnTo>
                  <a:lnTo>
                    <a:pt x="3061" y="1702"/>
                  </a:lnTo>
                  <a:lnTo>
                    <a:pt x="3040" y="1715"/>
                  </a:lnTo>
                  <a:lnTo>
                    <a:pt x="3019" y="1728"/>
                  </a:lnTo>
                  <a:lnTo>
                    <a:pt x="2998" y="1741"/>
                  </a:lnTo>
                  <a:lnTo>
                    <a:pt x="2978" y="1755"/>
                  </a:lnTo>
                  <a:lnTo>
                    <a:pt x="2956" y="1771"/>
                  </a:lnTo>
                  <a:lnTo>
                    <a:pt x="2936" y="1786"/>
                  </a:lnTo>
                  <a:lnTo>
                    <a:pt x="2917" y="1801"/>
                  </a:lnTo>
                  <a:lnTo>
                    <a:pt x="2897" y="1817"/>
                  </a:lnTo>
                  <a:lnTo>
                    <a:pt x="2878" y="1834"/>
                  </a:lnTo>
                  <a:lnTo>
                    <a:pt x="2860" y="1852"/>
                  </a:lnTo>
                  <a:lnTo>
                    <a:pt x="2841" y="1869"/>
                  </a:lnTo>
                  <a:lnTo>
                    <a:pt x="1873" y="2834"/>
                  </a:lnTo>
                  <a:lnTo>
                    <a:pt x="1843" y="2868"/>
                  </a:lnTo>
                  <a:lnTo>
                    <a:pt x="1814" y="2901"/>
                  </a:lnTo>
                  <a:lnTo>
                    <a:pt x="1786" y="2935"/>
                  </a:lnTo>
                  <a:lnTo>
                    <a:pt x="1759" y="2970"/>
                  </a:lnTo>
                  <a:lnTo>
                    <a:pt x="1735" y="3006"/>
                  </a:lnTo>
                  <a:lnTo>
                    <a:pt x="1713" y="3043"/>
                  </a:lnTo>
                  <a:lnTo>
                    <a:pt x="1692" y="3081"/>
                  </a:lnTo>
                  <a:lnTo>
                    <a:pt x="1673" y="3119"/>
                  </a:lnTo>
                  <a:lnTo>
                    <a:pt x="1656" y="3159"/>
                  </a:lnTo>
                  <a:lnTo>
                    <a:pt x="1641" y="3198"/>
                  </a:lnTo>
                  <a:lnTo>
                    <a:pt x="1627" y="3239"/>
                  </a:lnTo>
                  <a:lnTo>
                    <a:pt x="1615" y="3279"/>
                  </a:lnTo>
                  <a:lnTo>
                    <a:pt x="1604" y="3320"/>
                  </a:lnTo>
                  <a:lnTo>
                    <a:pt x="1595" y="3361"/>
                  </a:lnTo>
                  <a:lnTo>
                    <a:pt x="1588" y="3404"/>
                  </a:lnTo>
                  <a:lnTo>
                    <a:pt x="1583" y="3446"/>
                  </a:lnTo>
                  <a:lnTo>
                    <a:pt x="1580" y="3488"/>
                  </a:lnTo>
                  <a:lnTo>
                    <a:pt x="1579" y="3530"/>
                  </a:lnTo>
                  <a:lnTo>
                    <a:pt x="1579" y="3572"/>
                  </a:lnTo>
                  <a:lnTo>
                    <a:pt x="1581" y="3614"/>
                  </a:lnTo>
                  <a:lnTo>
                    <a:pt x="1585" y="3656"/>
                  </a:lnTo>
                  <a:lnTo>
                    <a:pt x="1590" y="3699"/>
                  </a:lnTo>
                  <a:lnTo>
                    <a:pt x="1598" y="3741"/>
                  </a:lnTo>
                  <a:lnTo>
                    <a:pt x="1607" y="3783"/>
                  </a:lnTo>
                  <a:lnTo>
                    <a:pt x="1619" y="3824"/>
                  </a:lnTo>
                  <a:lnTo>
                    <a:pt x="1632" y="3865"/>
                  </a:lnTo>
                  <a:lnTo>
                    <a:pt x="1646" y="3906"/>
                  </a:lnTo>
                  <a:lnTo>
                    <a:pt x="1663" y="3947"/>
                  </a:lnTo>
                  <a:lnTo>
                    <a:pt x="1681" y="3986"/>
                  </a:lnTo>
                  <a:lnTo>
                    <a:pt x="1702" y="4025"/>
                  </a:lnTo>
                  <a:lnTo>
                    <a:pt x="1724" y="4063"/>
                  </a:lnTo>
                  <a:lnTo>
                    <a:pt x="1747" y="4101"/>
                  </a:lnTo>
                  <a:lnTo>
                    <a:pt x="2620" y="5408"/>
                  </a:lnTo>
                  <a:lnTo>
                    <a:pt x="2583" y="5486"/>
                  </a:lnTo>
                  <a:lnTo>
                    <a:pt x="2546" y="5565"/>
                  </a:lnTo>
                  <a:lnTo>
                    <a:pt x="2511" y="5646"/>
                  </a:lnTo>
                  <a:lnTo>
                    <a:pt x="2477" y="5726"/>
                  </a:lnTo>
                  <a:lnTo>
                    <a:pt x="2443" y="5807"/>
                  </a:lnTo>
                  <a:lnTo>
                    <a:pt x="2411" y="5890"/>
                  </a:lnTo>
                  <a:lnTo>
                    <a:pt x="2380" y="5972"/>
                  </a:lnTo>
                  <a:lnTo>
                    <a:pt x="2351" y="6055"/>
                  </a:lnTo>
                  <a:lnTo>
                    <a:pt x="809" y="6362"/>
                  </a:lnTo>
                  <a:lnTo>
                    <a:pt x="766" y="6372"/>
                  </a:lnTo>
                  <a:lnTo>
                    <a:pt x="722" y="6383"/>
                  </a:lnTo>
                  <a:lnTo>
                    <a:pt x="681" y="6398"/>
                  </a:lnTo>
                  <a:lnTo>
                    <a:pt x="640" y="6413"/>
                  </a:lnTo>
                  <a:lnTo>
                    <a:pt x="600" y="6429"/>
                  </a:lnTo>
                  <a:lnTo>
                    <a:pt x="559" y="6448"/>
                  </a:lnTo>
                  <a:lnTo>
                    <a:pt x="521" y="6467"/>
                  </a:lnTo>
                  <a:lnTo>
                    <a:pt x="484" y="6489"/>
                  </a:lnTo>
                  <a:lnTo>
                    <a:pt x="448" y="6512"/>
                  </a:lnTo>
                  <a:lnTo>
                    <a:pt x="412" y="6536"/>
                  </a:lnTo>
                  <a:lnTo>
                    <a:pt x="379" y="6562"/>
                  </a:lnTo>
                  <a:lnTo>
                    <a:pt x="346" y="6589"/>
                  </a:lnTo>
                  <a:lnTo>
                    <a:pt x="315" y="6617"/>
                  </a:lnTo>
                  <a:lnTo>
                    <a:pt x="285" y="6647"/>
                  </a:lnTo>
                  <a:lnTo>
                    <a:pt x="256" y="6679"/>
                  </a:lnTo>
                  <a:lnTo>
                    <a:pt x="228" y="6711"/>
                  </a:lnTo>
                  <a:lnTo>
                    <a:pt x="202" y="6744"/>
                  </a:lnTo>
                  <a:lnTo>
                    <a:pt x="177" y="6778"/>
                  </a:lnTo>
                  <a:lnTo>
                    <a:pt x="154" y="6813"/>
                  </a:lnTo>
                  <a:lnTo>
                    <a:pt x="132" y="6850"/>
                  </a:lnTo>
                  <a:lnTo>
                    <a:pt x="112" y="6887"/>
                  </a:lnTo>
                  <a:lnTo>
                    <a:pt x="93" y="6925"/>
                  </a:lnTo>
                  <a:lnTo>
                    <a:pt x="75" y="6965"/>
                  </a:lnTo>
                  <a:lnTo>
                    <a:pt x="60" y="7005"/>
                  </a:lnTo>
                  <a:lnTo>
                    <a:pt x="46" y="7045"/>
                  </a:lnTo>
                  <a:lnTo>
                    <a:pt x="34" y="7086"/>
                  </a:lnTo>
                  <a:lnTo>
                    <a:pt x="24" y="7128"/>
                  </a:lnTo>
                  <a:lnTo>
                    <a:pt x="15" y="7171"/>
                  </a:lnTo>
                  <a:lnTo>
                    <a:pt x="9" y="7215"/>
                  </a:lnTo>
                  <a:lnTo>
                    <a:pt x="4" y="7258"/>
                  </a:lnTo>
                  <a:lnTo>
                    <a:pt x="1" y="7302"/>
                  </a:lnTo>
                  <a:lnTo>
                    <a:pt x="0" y="7347"/>
                  </a:lnTo>
                  <a:lnTo>
                    <a:pt x="0" y="8712"/>
                  </a:lnTo>
                  <a:lnTo>
                    <a:pt x="1" y="8757"/>
                  </a:lnTo>
                  <a:lnTo>
                    <a:pt x="4" y="8801"/>
                  </a:lnTo>
                  <a:lnTo>
                    <a:pt x="9" y="8844"/>
                  </a:lnTo>
                  <a:lnTo>
                    <a:pt x="15" y="8888"/>
                  </a:lnTo>
                  <a:lnTo>
                    <a:pt x="24" y="8931"/>
                  </a:lnTo>
                  <a:lnTo>
                    <a:pt x="34" y="8972"/>
                  </a:lnTo>
                  <a:lnTo>
                    <a:pt x="46" y="9014"/>
                  </a:lnTo>
                  <a:lnTo>
                    <a:pt x="60" y="9054"/>
                  </a:lnTo>
                  <a:lnTo>
                    <a:pt x="75" y="9094"/>
                  </a:lnTo>
                  <a:lnTo>
                    <a:pt x="93" y="9134"/>
                  </a:lnTo>
                  <a:lnTo>
                    <a:pt x="112" y="9172"/>
                  </a:lnTo>
                  <a:lnTo>
                    <a:pt x="132" y="9209"/>
                  </a:lnTo>
                  <a:lnTo>
                    <a:pt x="154" y="9245"/>
                  </a:lnTo>
                  <a:lnTo>
                    <a:pt x="177" y="9280"/>
                  </a:lnTo>
                  <a:lnTo>
                    <a:pt x="202" y="9315"/>
                  </a:lnTo>
                  <a:lnTo>
                    <a:pt x="228" y="9348"/>
                  </a:lnTo>
                  <a:lnTo>
                    <a:pt x="256" y="9380"/>
                  </a:lnTo>
                  <a:lnTo>
                    <a:pt x="285" y="9412"/>
                  </a:lnTo>
                  <a:lnTo>
                    <a:pt x="315" y="9441"/>
                  </a:lnTo>
                  <a:lnTo>
                    <a:pt x="346" y="9470"/>
                  </a:lnTo>
                  <a:lnTo>
                    <a:pt x="379" y="9497"/>
                  </a:lnTo>
                  <a:lnTo>
                    <a:pt x="412" y="9523"/>
                  </a:lnTo>
                  <a:lnTo>
                    <a:pt x="448" y="9547"/>
                  </a:lnTo>
                  <a:lnTo>
                    <a:pt x="484" y="9570"/>
                  </a:lnTo>
                  <a:lnTo>
                    <a:pt x="521" y="9591"/>
                  </a:lnTo>
                  <a:lnTo>
                    <a:pt x="559" y="9611"/>
                  </a:lnTo>
                  <a:lnTo>
                    <a:pt x="600" y="9629"/>
                  </a:lnTo>
                  <a:lnTo>
                    <a:pt x="640" y="9646"/>
                  </a:lnTo>
                  <a:lnTo>
                    <a:pt x="681" y="9661"/>
                  </a:lnTo>
                  <a:lnTo>
                    <a:pt x="722" y="9675"/>
                  </a:lnTo>
                  <a:lnTo>
                    <a:pt x="766" y="9687"/>
                  </a:lnTo>
                  <a:lnTo>
                    <a:pt x="809" y="9697"/>
                  </a:lnTo>
                  <a:lnTo>
                    <a:pt x="2351" y="10004"/>
                  </a:lnTo>
                  <a:lnTo>
                    <a:pt x="2380" y="10087"/>
                  </a:lnTo>
                  <a:lnTo>
                    <a:pt x="2411" y="10169"/>
                  </a:lnTo>
                  <a:lnTo>
                    <a:pt x="2443" y="10252"/>
                  </a:lnTo>
                  <a:lnTo>
                    <a:pt x="2477" y="10333"/>
                  </a:lnTo>
                  <a:lnTo>
                    <a:pt x="2511" y="10413"/>
                  </a:lnTo>
                  <a:lnTo>
                    <a:pt x="2546" y="10494"/>
                  </a:lnTo>
                  <a:lnTo>
                    <a:pt x="2583" y="10573"/>
                  </a:lnTo>
                  <a:lnTo>
                    <a:pt x="2620" y="10651"/>
                  </a:lnTo>
                  <a:lnTo>
                    <a:pt x="1747" y="11957"/>
                  </a:lnTo>
                  <a:lnTo>
                    <a:pt x="1724" y="11995"/>
                  </a:lnTo>
                  <a:lnTo>
                    <a:pt x="1702" y="12033"/>
                  </a:lnTo>
                  <a:lnTo>
                    <a:pt x="1681" y="12072"/>
                  </a:lnTo>
                  <a:lnTo>
                    <a:pt x="1663" y="12111"/>
                  </a:lnTo>
                  <a:lnTo>
                    <a:pt x="1646" y="12153"/>
                  </a:lnTo>
                  <a:lnTo>
                    <a:pt x="1632" y="12193"/>
                  </a:lnTo>
                  <a:lnTo>
                    <a:pt x="1619" y="12234"/>
                  </a:lnTo>
                  <a:lnTo>
                    <a:pt x="1607" y="12275"/>
                  </a:lnTo>
                  <a:lnTo>
                    <a:pt x="1598" y="12317"/>
                  </a:lnTo>
                  <a:lnTo>
                    <a:pt x="1590" y="12359"/>
                  </a:lnTo>
                  <a:lnTo>
                    <a:pt x="1585" y="12402"/>
                  </a:lnTo>
                  <a:lnTo>
                    <a:pt x="1581" y="12444"/>
                  </a:lnTo>
                  <a:lnTo>
                    <a:pt x="1579" y="12486"/>
                  </a:lnTo>
                  <a:lnTo>
                    <a:pt x="1579" y="12528"/>
                  </a:lnTo>
                  <a:lnTo>
                    <a:pt x="1580" y="12571"/>
                  </a:lnTo>
                  <a:lnTo>
                    <a:pt x="1583" y="12613"/>
                  </a:lnTo>
                  <a:lnTo>
                    <a:pt x="1588" y="12654"/>
                  </a:lnTo>
                  <a:lnTo>
                    <a:pt x="1595" y="12697"/>
                  </a:lnTo>
                  <a:lnTo>
                    <a:pt x="1604" y="12738"/>
                  </a:lnTo>
                  <a:lnTo>
                    <a:pt x="1615" y="12779"/>
                  </a:lnTo>
                  <a:lnTo>
                    <a:pt x="1627" y="12820"/>
                  </a:lnTo>
                  <a:lnTo>
                    <a:pt x="1641" y="12860"/>
                  </a:lnTo>
                  <a:lnTo>
                    <a:pt x="1656" y="12900"/>
                  </a:lnTo>
                  <a:lnTo>
                    <a:pt x="1673" y="12940"/>
                  </a:lnTo>
                  <a:lnTo>
                    <a:pt x="1692" y="12978"/>
                  </a:lnTo>
                  <a:lnTo>
                    <a:pt x="1713" y="13016"/>
                  </a:lnTo>
                  <a:lnTo>
                    <a:pt x="1735" y="13052"/>
                  </a:lnTo>
                  <a:lnTo>
                    <a:pt x="1759" y="13088"/>
                  </a:lnTo>
                  <a:lnTo>
                    <a:pt x="1786" y="13124"/>
                  </a:lnTo>
                  <a:lnTo>
                    <a:pt x="1814" y="13158"/>
                  </a:lnTo>
                  <a:lnTo>
                    <a:pt x="1843" y="13191"/>
                  </a:lnTo>
                  <a:lnTo>
                    <a:pt x="1873" y="13224"/>
                  </a:lnTo>
                  <a:lnTo>
                    <a:pt x="2841" y="14189"/>
                  </a:lnTo>
                  <a:lnTo>
                    <a:pt x="2860" y="14207"/>
                  </a:lnTo>
                  <a:lnTo>
                    <a:pt x="2878" y="14224"/>
                  </a:lnTo>
                  <a:lnTo>
                    <a:pt x="2897" y="14241"/>
                  </a:lnTo>
                  <a:lnTo>
                    <a:pt x="2917" y="14257"/>
                  </a:lnTo>
                  <a:lnTo>
                    <a:pt x="2936" y="14273"/>
                  </a:lnTo>
                  <a:lnTo>
                    <a:pt x="2956" y="14288"/>
                  </a:lnTo>
                  <a:lnTo>
                    <a:pt x="2978" y="14303"/>
                  </a:lnTo>
                  <a:lnTo>
                    <a:pt x="2998" y="14317"/>
                  </a:lnTo>
                  <a:lnTo>
                    <a:pt x="3019" y="14331"/>
                  </a:lnTo>
                  <a:lnTo>
                    <a:pt x="3040" y="14344"/>
                  </a:lnTo>
                  <a:lnTo>
                    <a:pt x="3061" y="14356"/>
                  </a:lnTo>
                  <a:lnTo>
                    <a:pt x="3083" y="14368"/>
                  </a:lnTo>
                  <a:lnTo>
                    <a:pt x="3105" y="14379"/>
                  </a:lnTo>
                  <a:lnTo>
                    <a:pt x="3127" y="14389"/>
                  </a:lnTo>
                  <a:lnTo>
                    <a:pt x="3150" y="14399"/>
                  </a:lnTo>
                  <a:lnTo>
                    <a:pt x="3173" y="14409"/>
                  </a:lnTo>
                  <a:lnTo>
                    <a:pt x="3195" y="14418"/>
                  </a:lnTo>
                  <a:lnTo>
                    <a:pt x="3218" y="14426"/>
                  </a:lnTo>
                  <a:lnTo>
                    <a:pt x="3241" y="14434"/>
                  </a:lnTo>
                  <a:lnTo>
                    <a:pt x="3264" y="14441"/>
                  </a:lnTo>
                  <a:lnTo>
                    <a:pt x="3288" y="14448"/>
                  </a:lnTo>
                  <a:lnTo>
                    <a:pt x="3312" y="14454"/>
                  </a:lnTo>
                  <a:lnTo>
                    <a:pt x="3336" y="14459"/>
                  </a:lnTo>
                  <a:lnTo>
                    <a:pt x="3359" y="14464"/>
                  </a:lnTo>
                  <a:lnTo>
                    <a:pt x="3383" y="14469"/>
                  </a:lnTo>
                  <a:lnTo>
                    <a:pt x="3407" y="14473"/>
                  </a:lnTo>
                  <a:lnTo>
                    <a:pt x="3431" y="14476"/>
                  </a:lnTo>
                  <a:lnTo>
                    <a:pt x="3455" y="14478"/>
                  </a:lnTo>
                  <a:lnTo>
                    <a:pt x="3480" y="14480"/>
                  </a:lnTo>
                  <a:lnTo>
                    <a:pt x="3504" y="14482"/>
                  </a:lnTo>
                  <a:lnTo>
                    <a:pt x="3529" y="14483"/>
                  </a:lnTo>
                  <a:lnTo>
                    <a:pt x="3553" y="14483"/>
                  </a:lnTo>
                  <a:lnTo>
                    <a:pt x="3589" y="14482"/>
                  </a:lnTo>
                  <a:lnTo>
                    <a:pt x="3625" y="14480"/>
                  </a:lnTo>
                  <a:lnTo>
                    <a:pt x="3662" y="14477"/>
                  </a:lnTo>
                  <a:lnTo>
                    <a:pt x="3698" y="14473"/>
                  </a:lnTo>
                  <a:lnTo>
                    <a:pt x="3733" y="14467"/>
                  </a:lnTo>
                  <a:lnTo>
                    <a:pt x="3769" y="14460"/>
                  </a:lnTo>
                  <a:lnTo>
                    <a:pt x="3804" y="14451"/>
                  </a:lnTo>
                  <a:lnTo>
                    <a:pt x="3840" y="14441"/>
                  </a:lnTo>
                  <a:lnTo>
                    <a:pt x="3875" y="14430"/>
                  </a:lnTo>
                  <a:lnTo>
                    <a:pt x="3910" y="14418"/>
                  </a:lnTo>
                  <a:lnTo>
                    <a:pt x="3944" y="14404"/>
                  </a:lnTo>
                  <a:lnTo>
                    <a:pt x="3978" y="14389"/>
                  </a:lnTo>
                  <a:lnTo>
                    <a:pt x="4013" y="14372"/>
                  </a:lnTo>
                  <a:lnTo>
                    <a:pt x="4046" y="14355"/>
                  </a:lnTo>
                  <a:lnTo>
                    <a:pt x="4078" y="14336"/>
                  </a:lnTo>
                  <a:lnTo>
                    <a:pt x="4110" y="14315"/>
                  </a:lnTo>
                  <a:lnTo>
                    <a:pt x="5420" y="13443"/>
                  </a:lnTo>
                  <a:lnTo>
                    <a:pt x="5499" y="13482"/>
                  </a:lnTo>
                  <a:lnTo>
                    <a:pt x="5578" y="13518"/>
                  </a:lnTo>
                  <a:lnTo>
                    <a:pt x="5658" y="13553"/>
                  </a:lnTo>
                  <a:lnTo>
                    <a:pt x="5739" y="13587"/>
                  </a:lnTo>
                  <a:lnTo>
                    <a:pt x="5820" y="13620"/>
                  </a:lnTo>
                  <a:lnTo>
                    <a:pt x="5903" y="13652"/>
                  </a:lnTo>
                  <a:lnTo>
                    <a:pt x="5985" y="13683"/>
                  </a:lnTo>
                  <a:lnTo>
                    <a:pt x="6069" y="13713"/>
                  </a:lnTo>
                  <a:lnTo>
                    <a:pt x="6377" y="15251"/>
                  </a:lnTo>
                  <a:lnTo>
                    <a:pt x="6387" y="15295"/>
                  </a:lnTo>
                  <a:lnTo>
                    <a:pt x="6398" y="15337"/>
                  </a:lnTo>
                  <a:lnTo>
                    <a:pt x="6412" y="15380"/>
                  </a:lnTo>
                  <a:lnTo>
                    <a:pt x="6427" y="15421"/>
                  </a:lnTo>
                  <a:lnTo>
                    <a:pt x="6444" y="15461"/>
                  </a:lnTo>
                  <a:lnTo>
                    <a:pt x="6462" y="15500"/>
                  </a:lnTo>
                  <a:lnTo>
                    <a:pt x="6482" y="15538"/>
                  </a:lnTo>
                  <a:lnTo>
                    <a:pt x="6503" y="15575"/>
                  </a:lnTo>
                  <a:lnTo>
                    <a:pt x="6527" y="15611"/>
                  </a:lnTo>
                  <a:lnTo>
                    <a:pt x="6551" y="15646"/>
                  </a:lnTo>
                  <a:lnTo>
                    <a:pt x="6577" y="15681"/>
                  </a:lnTo>
                  <a:lnTo>
                    <a:pt x="6604" y="15713"/>
                  </a:lnTo>
                  <a:lnTo>
                    <a:pt x="6633" y="15744"/>
                  </a:lnTo>
                  <a:lnTo>
                    <a:pt x="6662" y="15774"/>
                  </a:lnTo>
                  <a:lnTo>
                    <a:pt x="6694" y="15803"/>
                  </a:lnTo>
                  <a:lnTo>
                    <a:pt x="6726" y="15831"/>
                  </a:lnTo>
                  <a:lnTo>
                    <a:pt x="6759" y="15857"/>
                  </a:lnTo>
                  <a:lnTo>
                    <a:pt x="6793" y="15881"/>
                  </a:lnTo>
                  <a:lnTo>
                    <a:pt x="6829" y="15904"/>
                  </a:lnTo>
                  <a:lnTo>
                    <a:pt x="6866" y="15927"/>
                  </a:lnTo>
                  <a:lnTo>
                    <a:pt x="6903" y="15947"/>
                  </a:lnTo>
                  <a:lnTo>
                    <a:pt x="6941" y="15966"/>
                  </a:lnTo>
                  <a:lnTo>
                    <a:pt x="6980" y="15983"/>
                  </a:lnTo>
                  <a:lnTo>
                    <a:pt x="7020" y="15998"/>
                  </a:lnTo>
                  <a:lnTo>
                    <a:pt x="7061" y="16012"/>
                  </a:lnTo>
                  <a:lnTo>
                    <a:pt x="7102" y="16024"/>
                  </a:lnTo>
                  <a:lnTo>
                    <a:pt x="7144" y="16034"/>
                  </a:lnTo>
                  <a:lnTo>
                    <a:pt x="7187" y="16043"/>
                  </a:lnTo>
                  <a:lnTo>
                    <a:pt x="7231" y="16049"/>
                  </a:lnTo>
                  <a:lnTo>
                    <a:pt x="7274" y="16054"/>
                  </a:lnTo>
                  <a:lnTo>
                    <a:pt x="7318" y="16057"/>
                  </a:lnTo>
                  <a:lnTo>
                    <a:pt x="7363" y="16058"/>
                  </a:lnTo>
                  <a:lnTo>
                    <a:pt x="8732" y="16058"/>
                  </a:lnTo>
                  <a:lnTo>
                    <a:pt x="8777" y="16057"/>
                  </a:lnTo>
                  <a:lnTo>
                    <a:pt x="8821" y="16054"/>
                  </a:lnTo>
                  <a:lnTo>
                    <a:pt x="8864" y="16049"/>
                  </a:lnTo>
                  <a:lnTo>
                    <a:pt x="8908" y="16043"/>
                  </a:lnTo>
                  <a:lnTo>
                    <a:pt x="8951" y="16034"/>
                  </a:lnTo>
                  <a:lnTo>
                    <a:pt x="8993" y="16024"/>
                  </a:lnTo>
                  <a:lnTo>
                    <a:pt x="9034" y="16012"/>
                  </a:lnTo>
                  <a:lnTo>
                    <a:pt x="9075" y="15998"/>
                  </a:lnTo>
                  <a:lnTo>
                    <a:pt x="9115" y="15983"/>
                  </a:lnTo>
                  <a:lnTo>
                    <a:pt x="9154" y="15966"/>
                  </a:lnTo>
                  <a:lnTo>
                    <a:pt x="9192" y="15947"/>
                  </a:lnTo>
                  <a:lnTo>
                    <a:pt x="9229" y="15927"/>
                  </a:lnTo>
                  <a:lnTo>
                    <a:pt x="9267" y="15904"/>
                  </a:lnTo>
                  <a:lnTo>
                    <a:pt x="9302" y="15881"/>
                  </a:lnTo>
                  <a:lnTo>
                    <a:pt x="9336" y="15857"/>
                  </a:lnTo>
                  <a:lnTo>
                    <a:pt x="9369" y="15831"/>
                  </a:lnTo>
                  <a:lnTo>
                    <a:pt x="9401" y="15803"/>
                  </a:lnTo>
                  <a:lnTo>
                    <a:pt x="9433" y="15774"/>
                  </a:lnTo>
                  <a:lnTo>
                    <a:pt x="9463" y="15744"/>
                  </a:lnTo>
                  <a:lnTo>
                    <a:pt x="9491" y="15713"/>
                  </a:lnTo>
                  <a:lnTo>
                    <a:pt x="9518" y="15681"/>
                  </a:lnTo>
                  <a:lnTo>
                    <a:pt x="9544" y="15646"/>
                  </a:lnTo>
                  <a:lnTo>
                    <a:pt x="9568" y="15611"/>
                  </a:lnTo>
                  <a:lnTo>
                    <a:pt x="9592" y="15575"/>
                  </a:lnTo>
                  <a:lnTo>
                    <a:pt x="9614" y="15538"/>
                  </a:lnTo>
                  <a:lnTo>
                    <a:pt x="9633" y="15500"/>
                  </a:lnTo>
                  <a:lnTo>
                    <a:pt x="9652" y="15461"/>
                  </a:lnTo>
                  <a:lnTo>
                    <a:pt x="9668" y="15421"/>
                  </a:lnTo>
                  <a:lnTo>
                    <a:pt x="9683" y="15380"/>
                  </a:lnTo>
                  <a:lnTo>
                    <a:pt x="9697" y="15337"/>
                  </a:lnTo>
                  <a:lnTo>
                    <a:pt x="9708" y="15295"/>
                  </a:lnTo>
                  <a:lnTo>
                    <a:pt x="9718" y="15251"/>
                  </a:lnTo>
                  <a:lnTo>
                    <a:pt x="10027" y="13713"/>
                  </a:lnTo>
                  <a:lnTo>
                    <a:pt x="10111" y="13683"/>
                  </a:lnTo>
                  <a:lnTo>
                    <a:pt x="10193" y="13652"/>
                  </a:lnTo>
                  <a:lnTo>
                    <a:pt x="10276" y="13620"/>
                  </a:lnTo>
                  <a:lnTo>
                    <a:pt x="10357" y="13587"/>
                  </a:lnTo>
                  <a:lnTo>
                    <a:pt x="10438" y="13553"/>
                  </a:lnTo>
                  <a:lnTo>
                    <a:pt x="10517" y="13518"/>
                  </a:lnTo>
                  <a:lnTo>
                    <a:pt x="10597" y="13481"/>
                  </a:lnTo>
                  <a:lnTo>
                    <a:pt x="10676" y="13443"/>
                  </a:lnTo>
                  <a:lnTo>
                    <a:pt x="11986" y="14315"/>
                  </a:lnTo>
                  <a:lnTo>
                    <a:pt x="12018" y="14336"/>
                  </a:lnTo>
                  <a:lnTo>
                    <a:pt x="12050" y="14355"/>
                  </a:lnTo>
                  <a:lnTo>
                    <a:pt x="12083" y="14372"/>
                  </a:lnTo>
                  <a:lnTo>
                    <a:pt x="12117" y="14389"/>
                  </a:lnTo>
                  <a:lnTo>
                    <a:pt x="12151" y="14404"/>
                  </a:lnTo>
                  <a:lnTo>
                    <a:pt x="12185" y="14418"/>
                  </a:lnTo>
                  <a:lnTo>
                    <a:pt x="12220" y="14430"/>
                  </a:lnTo>
                  <a:lnTo>
                    <a:pt x="12255" y="14441"/>
                  </a:lnTo>
                  <a:lnTo>
                    <a:pt x="12291" y="14451"/>
                  </a:lnTo>
                  <a:lnTo>
                    <a:pt x="12326" y="14460"/>
                  </a:lnTo>
                  <a:lnTo>
                    <a:pt x="12362" y="14467"/>
                  </a:lnTo>
                  <a:lnTo>
                    <a:pt x="12398" y="14473"/>
                  </a:lnTo>
                  <a:lnTo>
                    <a:pt x="12433" y="14477"/>
                  </a:lnTo>
                  <a:lnTo>
                    <a:pt x="12470" y="14480"/>
                  </a:lnTo>
                  <a:lnTo>
                    <a:pt x="12506" y="14482"/>
                  </a:lnTo>
                  <a:lnTo>
                    <a:pt x="12542" y="14483"/>
                  </a:lnTo>
                  <a:lnTo>
                    <a:pt x="12566" y="14483"/>
                  </a:lnTo>
                  <a:lnTo>
                    <a:pt x="12591" y="14482"/>
                  </a:lnTo>
                  <a:lnTo>
                    <a:pt x="12615" y="14480"/>
                  </a:lnTo>
                  <a:lnTo>
                    <a:pt x="12640" y="14478"/>
                  </a:lnTo>
                  <a:lnTo>
                    <a:pt x="12664" y="14476"/>
                  </a:lnTo>
                  <a:lnTo>
                    <a:pt x="12688" y="14473"/>
                  </a:lnTo>
                  <a:lnTo>
                    <a:pt x="12712" y="14469"/>
                  </a:lnTo>
                  <a:lnTo>
                    <a:pt x="12736" y="14464"/>
                  </a:lnTo>
                  <a:lnTo>
                    <a:pt x="12759" y="14459"/>
                  </a:lnTo>
                  <a:lnTo>
                    <a:pt x="12783" y="14454"/>
                  </a:lnTo>
                  <a:lnTo>
                    <a:pt x="12808" y="14448"/>
                  </a:lnTo>
                  <a:lnTo>
                    <a:pt x="12831" y="14441"/>
                  </a:lnTo>
                  <a:lnTo>
                    <a:pt x="12854" y="14434"/>
                  </a:lnTo>
                  <a:lnTo>
                    <a:pt x="12877" y="14426"/>
                  </a:lnTo>
                  <a:lnTo>
                    <a:pt x="12900" y="14418"/>
                  </a:lnTo>
                  <a:lnTo>
                    <a:pt x="12923" y="14409"/>
                  </a:lnTo>
                  <a:lnTo>
                    <a:pt x="12945" y="14399"/>
                  </a:lnTo>
                  <a:lnTo>
                    <a:pt x="12968" y="14389"/>
                  </a:lnTo>
                  <a:lnTo>
                    <a:pt x="12990" y="14379"/>
                  </a:lnTo>
                  <a:lnTo>
                    <a:pt x="13012" y="14368"/>
                  </a:lnTo>
                  <a:lnTo>
                    <a:pt x="13034" y="14356"/>
                  </a:lnTo>
                  <a:lnTo>
                    <a:pt x="13055" y="14344"/>
                  </a:lnTo>
                  <a:lnTo>
                    <a:pt x="13076" y="14331"/>
                  </a:lnTo>
                  <a:lnTo>
                    <a:pt x="13097" y="14317"/>
                  </a:lnTo>
                  <a:lnTo>
                    <a:pt x="13118" y="14303"/>
                  </a:lnTo>
                  <a:lnTo>
                    <a:pt x="13139" y="14288"/>
                  </a:lnTo>
                  <a:lnTo>
                    <a:pt x="13159" y="14273"/>
                  </a:lnTo>
                  <a:lnTo>
                    <a:pt x="13179" y="14257"/>
                  </a:lnTo>
                  <a:lnTo>
                    <a:pt x="13198" y="14241"/>
                  </a:lnTo>
                  <a:lnTo>
                    <a:pt x="13217" y="14224"/>
                  </a:lnTo>
                  <a:lnTo>
                    <a:pt x="13236" y="14207"/>
                  </a:lnTo>
                  <a:lnTo>
                    <a:pt x="13254" y="14189"/>
                  </a:lnTo>
                  <a:lnTo>
                    <a:pt x="14222" y="13224"/>
                  </a:lnTo>
                  <a:lnTo>
                    <a:pt x="14253" y="13191"/>
                  </a:lnTo>
                  <a:lnTo>
                    <a:pt x="14282" y="13158"/>
                  </a:lnTo>
                  <a:lnTo>
                    <a:pt x="14309" y="13124"/>
                  </a:lnTo>
                  <a:lnTo>
                    <a:pt x="14336" y="13088"/>
                  </a:lnTo>
                  <a:lnTo>
                    <a:pt x="14360" y="13052"/>
                  </a:lnTo>
                  <a:lnTo>
                    <a:pt x="14382" y="13016"/>
                  </a:lnTo>
                  <a:lnTo>
                    <a:pt x="14403" y="12978"/>
                  </a:lnTo>
                  <a:lnTo>
                    <a:pt x="14422" y="12940"/>
                  </a:lnTo>
                  <a:lnTo>
                    <a:pt x="14439" y="12900"/>
                  </a:lnTo>
                  <a:lnTo>
                    <a:pt x="14455" y="12860"/>
                  </a:lnTo>
                  <a:lnTo>
                    <a:pt x="14468" y="12820"/>
                  </a:lnTo>
                  <a:lnTo>
                    <a:pt x="14480" y="12779"/>
                  </a:lnTo>
                  <a:lnTo>
                    <a:pt x="14492" y="12738"/>
                  </a:lnTo>
                  <a:lnTo>
                    <a:pt x="14500" y="12697"/>
                  </a:lnTo>
                  <a:lnTo>
                    <a:pt x="14507" y="12654"/>
                  </a:lnTo>
                  <a:lnTo>
                    <a:pt x="14512" y="12613"/>
                  </a:lnTo>
                  <a:lnTo>
                    <a:pt x="14515" y="12571"/>
                  </a:lnTo>
                  <a:lnTo>
                    <a:pt x="14517" y="12528"/>
                  </a:lnTo>
                  <a:lnTo>
                    <a:pt x="14517" y="12486"/>
                  </a:lnTo>
                  <a:lnTo>
                    <a:pt x="14515" y="12444"/>
                  </a:lnTo>
                  <a:lnTo>
                    <a:pt x="14511" y="12402"/>
                  </a:lnTo>
                  <a:lnTo>
                    <a:pt x="14505" y="12359"/>
                  </a:lnTo>
                  <a:lnTo>
                    <a:pt x="14498" y="12317"/>
                  </a:lnTo>
                  <a:lnTo>
                    <a:pt x="14489" y="12275"/>
                  </a:lnTo>
                  <a:lnTo>
                    <a:pt x="14476" y="12234"/>
                  </a:lnTo>
                  <a:lnTo>
                    <a:pt x="14464" y="12193"/>
                  </a:lnTo>
                  <a:lnTo>
                    <a:pt x="14449" y="12153"/>
                  </a:lnTo>
                  <a:lnTo>
                    <a:pt x="14433" y="12111"/>
                  </a:lnTo>
                  <a:lnTo>
                    <a:pt x="14414" y="12072"/>
                  </a:lnTo>
                  <a:lnTo>
                    <a:pt x="14394" y="12033"/>
                  </a:lnTo>
                  <a:lnTo>
                    <a:pt x="14372" y="11995"/>
                  </a:lnTo>
                  <a:lnTo>
                    <a:pt x="14348" y="11957"/>
                  </a:lnTo>
                  <a:lnTo>
                    <a:pt x="13475" y="10651"/>
                  </a:lnTo>
                  <a:lnTo>
                    <a:pt x="13512" y="10572"/>
                  </a:lnTo>
                  <a:lnTo>
                    <a:pt x="13549" y="10493"/>
                  </a:lnTo>
                  <a:lnTo>
                    <a:pt x="13584" y="10413"/>
                  </a:lnTo>
                  <a:lnTo>
                    <a:pt x="13618" y="10332"/>
                  </a:lnTo>
                  <a:lnTo>
                    <a:pt x="13652" y="10251"/>
                  </a:lnTo>
                  <a:lnTo>
                    <a:pt x="13684" y="10169"/>
                  </a:lnTo>
                  <a:lnTo>
                    <a:pt x="13715" y="10087"/>
                  </a:lnTo>
                  <a:lnTo>
                    <a:pt x="13745" y="10004"/>
                  </a:lnTo>
                  <a:lnTo>
                    <a:pt x="15286" y="9697"/>
                  </a:lnTo>
                  <a:lnTo>
                    <a:pt x="15329" y="9687"/>
                  </a:lnTo>
                  <a:lnTo>
                    <a:pt x="15373" y="9675"/>
                  </a:lnTo>
                  <a:lnTo>
                    <a:pt x="15414" y="9661"/>
                  </a:lnTo>
                  <a:lnTo>
                    <a:pt x="15455" y="9646"/>
                  </a:lnTo>
                  <a:lnTo>
                    <a:pt x="15495" y="9629"/>
                  </a:lnTo>
                  <a:lnTo>
                    <a:pt x="15536" y="9611"/>
                  </a:lnTo>
                  <a:lnTo>
                    <a:pt x="15574" y="9591"/>
                  </a:lnTo>
                  <a:lnTo>
                    <a:pt x="15611" y="9570"/>
                  </a:lnTo>
                  <a:lnTo>
                    <a:pt x="15647" y="9547"/>
                  </a:lnTo>
                  <a:lnTo>
                    <a:pt x="15683" y="9523"/>
                  </a:lnTo>
                  <a:lnTo>
                    <a:pt x="15716" y="9497"/>
                  </a:lnTo>
                  <a:lnTo>
                    <a:pt x="15749" y="9470"/>
                  </a:lnTo>
                  <a:lnTo>
                    <a:pt x="15780" y="9441"/>
                  </a:lnTo>
                  <a:lnTo>
                    <a:pt x="15810" y="9412"/>
                  </a:lnTo>
                  <a:lnTo>
                    <a:pt x="15839" y="9380"/>
                  </a:lnTo>
                  <a:lnTo>
                    <a:pt x="15867" y="9348"/>
                  </a:lnTo>
                  <a:lnTo>
                    <a:pt x="15893" y="9315"/>
                  </a:lnTo>
                  <a:lnTo>
                    <a:pt x="15918" y="9280"/>
                  </a:lnTo>
                  <a:lnTo>
                    <a:pt x="15941" y="9245"/>
                  </a:lnTo>
                  <a:lnTo>
                    <a:pt x="15963" y="9209"/>
                  </a:lnTo>
                  <a:lnTo>
                    <a:pt x="15983" y="9172"/>
                  </a:lnTo>
                  <a:lnTo>
                    <a:pt x="16002" y="9134"/>
                  </a:lnTo>
                  <a:lnTo>
                    <a:pt x="16020" y="9094"/>
                  </a:lnTo>
                  <a:lnTo>
                    <a:pt x="16035" y="9054"/>
                  </a:lnTo>
                  <a:lnTo>
                    <a:pt x="16049" y="9014"/>
                  </a:lnTo>
                  <a:lnTo>
                    <a:pt x="16061" y="8972"/>
                  </a:lnTo>
                  <a:lnTo>
                    <a:pt x="16071" y="8931"/>
                  </a:lnTo>
                  <a:lnTo>
                    <a:pt x="16080" y="8888"/>
                  </a:lnTo>
                  <a:lnTo>
                    <a:pt x="16086" y="8844"/>
                  </a:lnTo>
                  <a:lnTo>
                    <a:pt x="16091" y="8801"/>
                  </a:lnTo>
                  <a:lnTo>
                    <a:pt x="16094" y="8757"/>
                  </a:lnTo>
                  <a:lnTo>
                    <a:pt x="16095" y="8712"/>
                  </a:lnTo>
                  <a:lnTo>
                    <a:pt x="16095" y="7347"/>
                  </a:lnTo>
                  <a:lnTo>
                    <a:pt x="16094" y="7302"/>
                  </a:lnTo>
                  <a:lnTo>
                    <a:pt x="16091" y="7258"/>
                  </a:lnTo>
                  <a:lnTo>
                    <a:pt x="16086" y="7215"/>
                  </a:lnTo>
                  <a:lnTo>
                    <a:pt x="16080" y="7171"/>
                  </a:lnTo>
                  <a:lnTo>
                    <a:pt x="16071" y="7128"/>
                  </a:lnTo>
                  <a:lnTo>
                    <a:pt x="16061" y="7086"/>
                  </a:lnTo>
                  <a:lnTo>
                    <a:pt x="16049" y="7045"/>
                  </a:lnTo>
                  <a:lnTo>
                    <a:pt x="16035" y="7005"/>
                  </a:lnTo>
                  <a:lnTo>
                    <a:pt x="16020" y="6965"/>
                  </a:lnTo>
                  <a:lnTo>
                    <a:pt x="16002" y="6925"/>
                  </a:lnTo>
                  <a:lnTo>
                    <a:pt x="15983" y="6887"/>
                  </a:lnTo>
                  <a:lnTo>
                    <a:pt x="15963" y="6850"/>
                  </a:lnTo>
                  <a:lnTo>
                    <a:pt x="15941" y="6813"/>
                  </a:lnTo>
                  <a:lnTo>
                    <a:pt x="15918" y="6778"/>
                  </a:lnTo>
                  <a:lnTo>
                    <a:pt x="15893" y="6744"/>
                  </a:lnTo>
                  <a:lnTo>
                    <a:pt x="15867" y="6711"/>
                  </a:lnTo>
                  <a:lnTo>
                    <a:pt x="15839" y="6679"/>
                  </a:lnTo>
                  <a:lnTo>
                    <a:pt x="15810" y="6647"/>
                  </a:lnTo>
                  <a:lnTo>
                    <a:pt x="15780" y="6617"/>
                  </a:lnTo>
                  <a:lnTo>
                    <a:pt x="15749" y="6589"/>
                  </a:lnTo>
                  <a:lnTo>
                    <a:pt x="15716" y="6562"/>
                  </a:lnTo>
                  <a:lnTo>
                    <a:pt x="15683" y="6536"/>
                  </a:lnTo>
                  <a:lnTo>
                    <a:pt x="15647" y="6512"/>
                  </a:lnTo>
                  <a:lnTo>
                    <a:pt x="15611" y="6489"/>
                  </a:lnTo>
                  <a:lnTo>
                    <a:pt x="15574" y="6467"/>
                  </a:lnTo>
                  <a:lnTo>
                    <a:pt x="15536" y="6448"/>
                  </a:lnTo>
                  <a:lnTo>
                    <a:pt x="15495" y="6429"/>
                  </a:lnTo>
                  <a:lnTo>
                    <a:pt x="15455" y="6413"/>
                  </a:lnTo>
                  <a:lnTo>
                    <a:pt x="15414" y="6398"/>
                  </a:lnTo>
                  <a:lnTo>
                    <a:pt x="15373" y="6383"/>
                  </a:lnTo>
                  <a:lnTo>
                    <a:pt x="15329" y="6372"/>
                  </a:lnTo>
                  <a:lnTo>
                    <a:pt x="15286" y="63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37" name="Freeform 75"/>
            <p:cNvSpPr>
              <a:spLocks noEditPoints="1"/>
            </p:cNvSpPr>
            <p:nvPr/>
          </p:nvSpPr>
          <p:spPr bwMode="auto">
            <a:xfrm>
              <a:off x="4787900" y="2312988"/>
              <a:ext cx="303213" cy="301625"/>
            </a:xfrm>
            <a:custGeom>
              <a:avLst/>
              <a:gdLst>
                <a:gd name="T0" fmla="*/ 2899 w 7040"/>
                <a:gd name="T1" fmla="*/ 6524 h 7025"/>
                <a:gd name="T2" fmla="*/ 2185 w 7040"/>
                <a:gd name="T3" fmla="*/ 6283 h 7025"/>
                <a:gd name="T4" fmla="*/ 1560 w 7040"/>
                <a:gd name="T5" fmla="*/ 5884 h 7025"/>
                <a:gd name="T6" fmla="*/ 1051 w 7040"/>
                <a:gd name="T7" fmla="*/ 5351 h 7025"/>
                <a:gd name="T8" fmla="*/ 682 w 7040"/>
                <a:gd name="T9" fmla="*/ 4709 h 7025"/>
                <a:gd name="T10" fmla="*/ 475 w 7040"/>
                <a:gd name="T11" fmla="*/ 3980 h 7025"/>
                <a:gd name="T12" fmla="*/ 455 w 7040"/>
                <a:gd name="T13" fmla="*/ 3198 h 7025"/>
                <a:gd name="T14" fmla="*/ 626 w 7040"/>
                <a:gd name="T15" fmla="*/ 2456 h 7025"/>
                <a:gd name="T16" fmla="*/ 965 w 7040"/>
                <a:gd name="T17" fmla="*/ 1794 h 7025"/>
                <a:gd name="T18" fmla="*/ 1448 w 7040"/>
                <a:gd name="T19" fmla="*/ 1237 h 7025"/>
                <a:gd name="T20" fmla="*/ 2052 w 7040"/>
                <a:gd name="T21" fmla="*/ 810 h 7025"/>
                <a:gd name="T22" fmla="*/ 2750 w 7040"/>
                <a:gd name="T23" fmla="*/ 536 h 7025"/>
                <a:gd name="T24" fmla="*/ 3520 w 7040"/>
                <a:gd name="T25" fmla="*/ 439 h 7025"/>
                <a:gd name="T26" fmla="*/ 4289 w 7040"/>
                <a:gd name="T27" fmla="*/ 536 h 7025"/>
                <a:gd name="T28" fmla="*/ 4988 w 7040"/>
                <a:gd name="T29" fmla="*/ 810 h 7025"/>
                <a:gd name="T30" fmla="*/ 5591 w 7040"/>
                <a:gd name="T31" fmla="*/ 1237 h 7025"/>
                <a:gd name="T32" fmla="*/ 6075 w 7040"/>
                <a:gd name="T33" fmla="*/ 1794 h 7025"/>
                <a:gd name="T34" fmla="*/ 6414 w 7040"/>
                <a:gd name="T35" fmla="*/ 2456 h 7025"/>
                <a:gd name="T36" fmla="*/ 6585 w 7040"/>
                <a:gd name="T37" fmla="*/ 3198 h 7025"/>
                <a:gd name="T38" fmla="*/ 6565 w 7040"/>
                <a:gd name="T39" fmla="*/ 3980 h 7025"/>
                <a:gd name="T40" fmla="*/ 6358 w 7040"/>
                <a:gd name="T41" fmla="*/ 4709 h 7025"/>
                <a:gd name="T42" fmla="*/ 5988 w 7040"/>
                <a:gd name="T43" fmla="*/ 5351 h 7025"/>
                <a:gd name="T44" fmla="*/ 5479 w 7040"/>
                <a:gd name="T45" fmla="*/ 5884 h 7025"/>
                <a:gd name="T46" fmla="*/ 4855 w 7040"/>
                <a:gd name="T47" fmla="*/ 6283 h 7025"/>
                <a:gd name="T48" fmla="*/ 4140 w 7040"/>
                <a:gd name="T49" fmla="*/ 6524 h 7025"/>
                <a:gd name="T50" fmla="*/ 3520 w 7040"/>
                <a:gd name="T51" fmla="*/ 0 h 7025"/>
                <a:gd name="T52" fmla="*/ 2640 w 7040"/>
                <a:gd name="T53" fmla="*/ 110 h 7025"/>
                <a:gd name="T54" fmla="*/ 1842 w 7040"/>
                <a:gd name="T55" fmla="*/ 424 h 7025"/>
                <a:gd name="T56" fmla="*/ 1153 w 7040"/>
                <a:gd name="T57" fmla="*/ 912 h 7025"/>
                <a:gd name="T58" fmla="*/ 600 w 7040"/>
                <a:gd name="T59" fmla="*/ 1548 h 7025"/>
                <a:gd name="T60" fmla="*/ 213 w 7040"/>
                <a:gd name="T61" fmla="*/ 2305 h 7025"/>
                <a:gd name="T62" fmla="*/ 18 w 7040"/>
                <a:gd name="T63" fmla="*/ 3153 h 7025"/>
                <a:gd name="T64" fmla="*/ 40 w 7040"/>
                <a:gd name="T65" fmla="*/ 4047 h 7025"/>
                <a:gd name="T66" fmla="*/ 276 w 7040"/>
                <a:gd name="T67" fmla="*/ 4880 h 7025"/>
                <a:gd name="T68" fmla="*/ 699 w 7040"/>
                <a:gd name="T69" fmla="*/ 5614 h 7025"/>
                <a:gd name="T70" fmla="*/ 1280 w 7040"/>
                <a:gd name="T71" fmla="*/ 6222 h 7025"/>
                <a:gd name="T72" fmla="*/ 1993 w 7040"/>
                <a:gd name="T73" fmla="*/ 6678 h 7025"/>
                <a:gd name="T74" fmla="*/ 2810 w 7040"/>
                <a:gd name="T75" fmla="*/ 6953 h 7025"/>
                <a:gd name="T76" fmla="*/ 3702 w 7040"/>
                <a:gd name="T77" fmla="*/ 7020 h 7025"/>
                <a:gd name="T78" fmla="*/ 4567 w 7040"/>
                <a:gd name="T79" fmla="*/ 6867 h 7025"/>
                <a:gd name="T80" fmla="*/ 5345 w 7040"/>
                <a:gd name="T81" fmla="*/ 6517 h 7025"/>
                <a:gd name="T82" fmla="*/ 6009 w 7040"/>
                <a:gd name="T83" fmla="*/ 5996 h 7025"/>
                <a:gd name="T84" fmla="*/ 6531 w 7040"/>
                <a:gd name="T85" fmla="*/ 5333 h 7025"/>
                <a:gd name="T86" fmla="*/ 6882 w 7040"/>
                <a:gd name="T87" fmla="*/ 4556 h 7025"/>
                <a:gd name="T88" fmla="*/ 7036 w 7040"/>
                <a:gd name="T89" fmla="*/ 3693 h 7025"/>
                <a:gd name="T90" fmla="*/ 6969 w 7040"/>
                <a:gd name="T91" fmla="*/ 2805 h 7025"/>
                <a:gd name="T92" fmla="*/ 6693 w 7040"/>
                <a:gd name="T93" fmla="*/ 1990 h 7025"/>
                <a:gd name="T94" fmla="*/ 6237 w 7040"/>
                <a:gd name="T95" fmla="*/ 1278 h 7025"/>
                <a:gd name="T96" fmla="*/ 5626 w 7040"/>
                <a:gd name="T97" fmla="*/ 697 h 7025"/>
                <a:gd name="T98" fmla="*/ 4891 w 7040"/>
                <a:gd name="T99" fmla="*/ 276 h 7025"/>
                <a:gd name="T100" fmla="*/ 4056 w 7040"/>
                <a:gd name="T101" fmla="*/ 40 h 7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40" h="7025">
                  <a:moveTo>
                    <a:pt x="3520" y="6586"/>
                  </a:moveTo>
                  <a:lnTo>
                    <a:pt x="3362" y="6582"/>
                  </a:lnTo>
                  <a:lnTo>
                    <a:pt x="3205" y="6570"/>
                  </a:lnTo>
                  <a:lnTo>
                    <a:pt x="3051" y="6551"/>
                  </a:lnTo>
                  <a:lnTo>
                    <a:pt x="2899" y="6524"/>
                  </a:lnTo>
                  <a:lnTo>
                    <a:pt x="2750" y="6489"/>
                  </a:lnTo>
                  <a:lnTo>
                    <a:pt x="2604" y="6447"/>
                  </a:lnTo>
                  <a:lnTo>
                    <a:pt x="2460" y="6399"/>
                  </a:lnTo>
                  <a:lnTo>
                    <a:pt x="2320" y="6344"/>
                  </a:lnTo>
                  <a:lnTo>
                    <a:pt x="2185" y="6283"/>
                  </a:lnTo>
                  <a:lnTo>
                    <a:pt x="2052" y="6214"/>
                  </a:lnTo>
                  <a:lnTo>
                    <a:pt x="1922" y="6141"/>
                  </a:lnTo>
                  <a:lnTo>
                    <a:pt x="1797" y="6061"/>
                  </a:lnTo>
                  <a:lnTo>
                    <a:pt x="1677" y="5976"/>
                  </a:lnTo>
                  <a:lnTo>
                    <a:pt x="1560" y="5884"/>
                  </a:lnTo>
                  <a:lnTo>
                    <a:pt x="1448" y="5788"/>
                  </a:lnTo>
                  <a:lnTo>
                    <a:pt x="1342" y="5685"/>
                  </a:lnTo>
                  <a:lnTo>
                    <a:pt x="1240" y="5579"/>
                  </a:lnTo>
                  <a:lnTo>
                    <a:pt x="1142" y="5468"/>
                  </a:lnTo>
                  <a:lnTo>
                    <a:pt x="1051" y="5351"/>
                  </a:lnTo>
                  <a:lnTo>
                    <a:pt x="965" y="5231"/>
                  </a:lnTo>
                  <a:lnTo>
                    <a:pt x="885" y="5106"/>
                  </a:lnTo>
                  <a:lnTo>
                    <a:pt x="812" y="4977"/>
                  </a:lnTo>
                  <a:lnTo>
                    <a:pt x="743" y="4844"/>
                  </a:lnTo>
                  <a:lnTo>
                    <a:pt x="682" y="4709"/>
                  </a:lnTo>
                  <a:lnTo>
                    <a:pt x="626" y="4569"/>
                  </a:lnTo>
                  <a:lnTo>
                    <a:pt x="578" y="4426"/>
                  </a:lnTo>
                  <a:lnTo>
                    <a:pt x="536" y="4280"/>
                  </a:lnTo>
                  <a:lnTo>
                    <a:pt x="502" y="4132"/>
                  </a:lnTo>
                  <a:lnTo>
                    <a:pt x="475" y="3980"/>
                  </a:lnTo>
                  <a:lnTo>
                    <a:pt x="455" y="3827"/>
                  </a:lnTo>
                  <a:lnTo>
                    <a:pt x="443" y="3670"/>
                  </a:lnTo>
                  <a:lnTo>
                    <a:pt x="439" y="3513"/>
                  </a:lnTo>
                  <a:lnTo>
                    <a:pt x="443" y="3354"/>
                  </a:lnTo>
                  <a:lnTo>
                    <a:pt x="455" y="3198"/>
                  </a:lnTo>
                  <a:lnTo>
                    <a:pt x="475" y="3044"/>
                  </a:lnTo>
                  <a:lnTo>
                    <a:pt x="502" y="2893"/>
                  </a:lnTo>
                  <a:lnTo>
                    <a:pt x="536" y="2745"/>
                  </a:lnTo>
                  <a:lnTo>
                    <a:pt x="578" y="2598"/>
                  </a:lnTo>
                  <a:lnTo>
                    <a:pt x="626" y="2456"/>
                  </a:lnTo>
                  <a:lnTo>
                    <a:pt x="682" y="2316"/>
                  </a:lnTo>
                  <a:lnTo>
                    <a:pt x="743" y="2180"/>
                  </a:lnTo>
                  <a:lnTo>
                    <a:pt x="812" y="2047"/>
                  </a:lnTo>
                  <a:lnTo>
                    <a:pt x="885" y="1919"/>
                  </a:lnTo>
                  <a:lnTo>
                    <a:pt x="965" y="1794"/>
                  </a:lnTo>
                  <a:lnTo>
                    <a:pt x="1051" y="1674"/>
                  </a:lnTo>
                  <a:lnTo>
                    <a:pt x="1142" y="1557"/>
                  </a:lnTo>
                  <a:lnTo>
                    <a:pt x="1240" y="1446"/>
                  </a:lnTo>
                  <a:lnTo>
                    <a:pt x="1342" y="1340"/>
                  </a:lnTo>
                  <a:lnTo>
                    <a:pt x="1448" y="1237"/>
                  </a:lnTo>
                  <a:lnTo>
                    <a:pt x="1560" y="1141"/>
                  </a:lnTo>
                  <a:lnTo>
                    <a:pt x="1677" y="1049"/>
                  </a:lnTo>
                  <a:lnTo>
                    <a:pt x="1797" y="964"/>
                  </a:lnTo>
                  <a:lnTo>
                    <a:pt x="1922" y="884"/>
                  </a:lnTo>
                  <a:lnTo>
                    <a:pt x="2052" y="810"/>
                  </a:lnTo>
                  <a:lnTo>
                    <a:pt x="2185" y="742"/>
                  </a:lnTo>
                  <a:lnTo>
                    <a:pt x="2320" y="680"/>
                  </a:lnTo>
                  <a:lnTo>
                    <a:pt x="2460" y="625"/>
                  </a:lnTo>
                  <a:lnTo>
                    <a:pt x="2604" y="577"/>
                  </a:lnTo>
                  <a:lnTo>
                    <a:pt x="2750" y="536"/>
                  </a:lnTo>
                  <a:lnTo>
                    <a:pt x="2899" y="501"/>
                  </a:lnTo>
                  <a:lnTo>
                    <a:pt x="3051" y="474"/>
                  </a:lnTo>
                  <a:lnTo>
                    <a:pt x="3205" y="454"/>
                  </a:lnTo>
                  <a:lnTo>
                    <a:pt x="3362" y="443"/>
                  </a:lnTo>
                  <a:lnTo>
                    <a:pt x="3520" y="439"/>
                  </a:lnTo>
                  <a:lnTo>
                    <a:pt x="3678" y="443"/>
                  </a:lnTo>
                  <a:lnTo>
                    <a:pt x="3834" y="454"/>
                  </a:lnTo>
                  <a:lnTo>
                    <a:pt x="3989" y="474"/>
                  </a:lnTo>
                  <a:lnTo>
                    <a:pt x="4140" y="501"/>
                  </a:lnTo>
                  <a:lnTo>
                    <a:pt x="4289" y="536"/>
                  </a:lnTo>
                  <a:lnTo>
                    <a:pt x="4436" y="577"/>
                  </a:lnTo>
                  <a:lnTo>
                    <a:pt x="4579" y="625"/>
                  </a:lnTo>
                  <a:lnTo>
                    <a:pt x="4719" y="680"/>
                  </a:lnTo>
                  <a:lnTo>
                    <a:pt x="4855" y="742"/>
                  </a:lnTo>
                  <a:lnTo>
                    <a:pt x="4988" y="810"/>
                  </a:lnTo>
                  <a:lnTo>
                    <a:pt x="5117" y="884"/>
                  </a:lnTo>
                  <a:lnTo>
                    <a:pt x="5242" y="964"/>
                  </a:lnTo>
                  <a:lnTo>
                    <a:pt x="5362" y="1049"/>
                  </a:lnTo>
                  <a:lnTo>
                    <a:pt x="5479" y="1141"/>
                  </a:lnTo>
                  <a:lnTo>
                    <a:pt x="5591" y="1237"/>
                  </a:lnTo>
                  <a:lnTo>
                    <a:pt x="5698" y="1340"/>
                  </a:lnTo>
                  <a:lnTo>
                    <a:pt x="5800" y="1446"/>
                  </a:lnTo>
                  <a:lnTo>
                    <a:pt x="5897" y="1557"/>
                  </a:lnTo>
                  <a:lnTo>
                    <a:pt x="5988" y="1674"/>
                  </a:lnTo>
                  <a:lnTo>
                    <a:pt x="6075" y="1794"/>
                  </a:lnTo>
                  <a:lnTo>
                    <a:pt x="6154" y="1919"/>
                  </a:lnTo>
                  <a:lnTo>
                    <a:pt x="6228" y="2047"/>
                  </a:lnTo>
                  <a:lnTo>
                    <a:pt x="6297" y="2180"/>
                  </a:lnTo>
                  <a:lnTo>
                    <a:pt x="6358" y="2316"/>
                  </a:lnTo>
                  <a:lnTo>
                    <a:pt x="6414" y="2456"/>
                  </a:lnTo>
                  <a:lnTo>
                    <a:pt x="6462" y="2598"/>
                  </a:lnTo>
                  <a:lnTo>
                    <a:pt x="6503" y="2745"/>
                  </a:lnTo>
                  <a:lnTo>
                    <a:pt x="6538" y="2893"/>
                  </a:lnTo>
                  <a:lnTo>
                    <a:pt x="6565" y="3044"/>
                  </a:lnTo>
                  <a:lnTo>
                    <a:pt x="6585" y="3198"/>
                  </a:lnTo>
                  <a:lnTo>
                    <a:pt x="6597" y="3354"/>
                  </a:lnTo>
                  <a:lnTo>
                    <a:pt x="6601" y="3513"/>
                  </a:lnTo>
                  <a:lnTo>
                    <a:pt x="6597" y="3670"/>
                  </a:lnTo>
                  <a:lnTo>
                    <a:pt x="6585" y="3827"/>
                  </a:lnTo>
                  <a:lnTo>
                    <a:pt x="6565" y="3980"/>
                  </a:lnTo>
                  <a:lnTo>
                    <a:pt x="6538" y="4132"/>
                  </a:lnTo>
                  <a:lnTo>
                    <a:pt x="6503" y="4280"/>
                  </a:lnTo>
                  <a:lnTo>
                    <a:pt x="6462" y="4426"/>
                  </a:lnTo>
                  <a:lnTo>
                    <a:pt x="6414" y="4569"/>
                  </a:lnTo>
                  <a:lnTo>
                    <a:pt x="6358" y="4709"/>
                  </a:lnTo>
                  <a:lnTo>
                    <a:pt x="6297" y="4844"/>
                  </a:lnTo>
                  <a:lnTo>
                    <a:pt x="6228" y="4977"/>
                  </a:lnTo>
                  <a:lnTo>
                    <a:pt x="6154" y="5106"/>
                  </a:lnTo>
                  <a:lnTo>
                    <a:pt x="6075" y="5231"/>
                  </a:lnTo>
                  <a:lnTo>
                    <a:pt x="5988" y="5351"/>
                  </a:lnTo>
                  <a:lnTo>
                    <a:pt x="5897" y="5468"/>
                  </a:lnTo>
                  <a:lnTo>
                    <a:pt x="5800" y="5579"/>
                  </a:lnTo>
                  <a:lnTo>
                    <a:pt x="5698" y="5685"/>
                  </a:lnTo>
                  <a:lnTo>
                    <a:pt x="5591" y="5788"/>
                  </a:lnTo>
                  <a:lnTo>
                    <a:pt x="5479" y="5884"/>
                  </a:lnTo>
                  <a:lnTo>
                    <a:pt x="5362" y="5976"/>
                  </a:lnTo>
                  <a:lnTo>
                    <a:pt x="5242" y="6061"/>
                  </a:lnTo>
                  <a:lnTo>
                    <a:pt x="5117" y="6141"/>
                  </a:lnTo>
                  <a:lnTo>
                    <a:pt x="4988" y="6214"/>
                  </a:lnTo>
                  <a:lnTo>
                    <a:pt x="4855" y="6283"/>
                  </a:lnTo>
                  <a:lnTo>
                    <a:pt x="4719" y="6344"/>
                  </a:lnTo>
                  <a:lnTo>
                    <a:pt x="4579" y="6399"/>
                  </a:lnTo>
                  <a:lnTo>
                    <a:pt x="4436" y="6447"/>
                  </a:lnTo>
                  <a:lnTo>
                    <a:pt x="4289" y="6489"/>
                  </a:lnTo>
                  <a:lnTo>
                    <a:pt x="4140" y="6524"/>
                  </a:lnTo>
                  <a:lnTo>
                    <a:pt x="3989" y="6551"/>
                  </a:lnTo>
                  <a:lnTo>
                    <a:pt x="3834" y="6570"/>
                  </a:lnTo>
                  <a:lnTo>
                    <a:pt x="3678" y="6582"/>
                  </a:lnTo>
                  <a:lnTo>
                    <a:pt x="3520" y="6586"/>
                  </a:lnTo>
                  <a:close/>
                  <a:moveTo>
                    <a:pt x="3520" y="0"/>
                  </a:moveTo>
                  <a:lnTo>
                    <a:pt x="3338" y="5"/>
                  </a:lnTo>
                  <a:lnTo>
                    <a:pt x="3160" y="18"/>
                  </a:lnTo>
                  <a:lnTo>
                    <a:pt x="2984" y="40"/>
                  </a:lnTo>
                  <a:lnTo>
                    <a:pt x="2810" y="71"/>
                  </a:lnTo>
                  <a:lnTo>
                    <a:pt x="2640" y="110"/>
                  </a:lnTo>
                  <a:lnTo>
                    <a:pt x="2473" y="157"/>
                  </a:lnTo>
                  <a:lnTo>
                    <a:pt x="2309" y="213"/>
                  </a:lnTo>
                  <a:lnTo>
                    <a:pt x="2149" y="276"/>
                  </a:lnTo>
                  <a:lnTo>
                    <a:pt x="1993" y="346"/>
                  </a:lnTo>
                  <a:lnTo>
                    <a:pt x="1842" y="424"/>
                  </a:lnTo>
                  <a:lnTo>
                    <a:pt x="1695" y="508"/>
                  </a:lnTo>
                  <a:lnTo>
                    <a:pt x="1552" y="600"/>
                  </a:lnTo>
                  <a:lnTo>
                    <a:pt x="1414" y="697"/>
                  </a:lnTo>
                  <a:lnTo>
                    <a:pt x="1280" y="802"/>
                  </a:lnTo>
                  <a:lnTo>
                    <a:pt x="1153" y="912"/>
                  </a:lnTo>
                  <a:lnTo>
                    <a:pt x="1031" y="1028"/>
                  </a:lnTo>
                  <a:lnTo>
                    <a:pt x="914" y="1151"/>
                  </a:lnTo>
                  <a:lnTo>
                    <a:pt x="803" y="1278"/>
                  </a:lnTo>
                  <a:lnTo>
                    <a:pt x="699" y="1411"/>
                  </a:lnTo>
                  <a:lnTo>
                    <a:pt x="600" y="1548"/>
                  </a:lnTo>
                  <a:lnTo>
                    <a:pt x="509" y="1691"/>
                  </a:lnTo>
                  <a:lnTo>
                    <a:pt x="424" y="1838"/>
                  </a:lnTo>
                  <a:lnTo>
                    <a:pt x="347" y="1990"/>
                  </a:lnTo>
                  <a:lnTo>
                    <a:pt x="276" y="2145"/>
                  </a:lnTo>
                  <a:lnTo>
                    <a:pt x="213" y="2305"/>
                  </a:lnTo>
                  <a:lnTo>
                    <a:pt x="158" y="2468"/>
                  </a:lnTo>
                  <a:lnTo>
                    <a:pt x="110" y="2634"/>
                  </a:lnTo>
                  <a:lnTo>
                    <a:pt x="71" y="2805"/>
                  </a:lnTo>
                  <a:lnTo>
                    <a:pt x="40" y="2978"/>
                  </a:lnTo>
                  <a:lnTo>
                    <a:pt x="18" y="3153"/>
                  </a:lnTo>
                  <a:lnTo>
                    <a:pt x="4" y="3332"/>
                  </a:lnTo>
                  <a:lnTo>
                    <a:pt x="0" y="3513"/>
                  </a:lnTo>
                  <a:lnTo>
                    <a:pt x="4" y="3693"/>
                  </a:lnTo>
                  <a:lnTo>
                    <a:pt x="18" y="3872"/>
                  </a:lnTo>
                  <a:lnTo>
                    <a:pt x="40" y="4047"/>
                  </a:lnTo>
                  <a:lnTo>
                    <a:pt x="71" y="4220"/>
                  </a:lnTo>
                  <a:lnTo>
                    <a:pt x="110" y="4390"/>
                  </a:lnTo>
                  <a:lnTo>
                    <a:pt x="158" y="4556"/>
                  </a:lnTo>
                  <a:lnTo>
                    <a:pt x="213" y="4720"/>
                  </a:lnTo>
                  <a:lnTo>
                    <a:pt x="276" y="4880"/>
                  </a:lnTo>
                  <a:lnTo>
                    <a:pt x="347" y="5035"/>
                  </a:lnTo>
                  <a:lnTo>
                    <a:pt x="424" y="5187"/>
                  </a:lnTo>
                  <a:lnTo>
                    <a:pt x="509" y="5333"/>
                  </a:lnTo>
                  <a:lnTo>
                    <a:pt x="600" y="5476"/>
                  </a:lnTo>
                  <a:lnTo>
                    <a:pt x="699" y="5614"/>
                  </a:lnTo>
                  <a:lnTo>
                    <a:pt x="803" y="5747"/>
                  </a:lnTo>
                  <a:lnTo>
                    <a:pt x="914" y="5874"/>
                  </a:lnTo>
                  <a:lnTo>
                    <a:pt x="1031" y="5996"/>
                  </a:lnTo>
                  <a:lnTo>
                    <a:pt x="1153" y="6112"/>
                  </a:lnTo>
                  <a:lnTo>
                    <a:pt x="1280" y="6222"/>
                  </a:lnTo>
                  <a:lnTo>
                    <a:pt x="1414" y="6327"/>
                  </a:lnTo>
                  <a:lnTo>
                    <a:pt x="1552" y="6425"/>
                  </a:lnTo>
                  <a:lnTo>
                    <a:pt x="1695" y="6517"/>
                  </a:lnTo>
                  <a:lnTo>
                    <a:pt x="1842" y="6601"/>
                  </a:lnTo>
                  <a:lnTo>
                    <a:pt x="1993" y="6678"/>
                  </a:lnTo>
                  <a:lnTo>
                    <a:pt x="2149" y="6748"/>
                  </a:lnTo>
                  <a:lnTo>
                    <a:pt x="2309" y="6812"/>
                  </a:lnTo>
                  <a:lnTo>
                    <a:pt x="2473" y="6867"/>
                  </a:lnTo>
                  <a:lnTo>
                    <a:pt x="2640" y="6914"/>
                  </a:lnTo>
                  <a:lnTo>
                    <a:pt x="2810" y="6953"/>
                  </a:lnTo>
                  <a:lnTo>
                    <a:pt x="2984" y="6984"/>
                  </a:lnTo>
                  <a:lnTo>
                    <a:pt x="3160" y="7006"/>
                  </a:lnTo>
                  <a:lnTo>
                    <a:pt x="3338" y="7020"/>
                  </a:lnTo>
                  <a:lnTo>
                    <a:pt x="3520" y="7025"/>
                  </a:lnTo>
                  <a:lnTo>
                    <a:pt x="3702" y="7020"/>
                  </a:lnTo>
                  <a:lnTo>
                    <a:pt x="3880" y="7006"/>
                  </a:lnTo>
                  <a:lnTo>
                    <a:pt x="4056" y="6984"/>
                  </a:lnTo>
                  <a:lnTo>
                    <a:pt x="4230" y="6953"/>
                  </a:lnTo>
                  <a:lnTo>
                    <a:pt x="4400" y="6914"/>
                  </a:lnTo>
                  <a:lnTo>
                    <a:pt x="4567" y="6867"/>
                  </a:lnTo>
                  <a:lnTo>
                    <a:pt x="4731" y="6812"/>
                  </a:lnTo>
                  <a:lnTo>
                    <a:pt x="4891" y="6748"/>
                  </a:lnTo>
                  <a:lnTo>
                    <a:pt x="5047" y="6678"/>
                  </a:lnTo>
                  <a:lnTo>
                    <a:pt x="5197" y="6601"/>
                  </a:lnTo>
                  <a:lnTo>
                    <a:pt x="5345" y="6517"/>
                  </a:lnTo>
                  <a:lnTo>
                    <a:pt x="5488" y="6425"/>
                  </a:lnTo>
                  <a:lnTo>
                    <a:pt x="5626" y="6327"/>
                  </a:lnTo>
                  <a:lnTo>
                    <a:pt x="5759" y="6222"/>
                  </a:lnTo>
                  <a:lnTo>
                    <a:pt x="5886" y="6112"/>
                  </a:lnTo>
                  <a:lnTo>
                    <a:pt x="6009" y="5996"/>
                  </a:lnTo>
                  <a:lnTo>
                    <a:pt x="6126" y="5874"/>
                  </a:lnTo>
                  <a:lnTo>
                    <a:pt x="6237" y="5747"/>
                  </a:lnTo>
                  <a:lnTo>
                    <a:pt x="6341" y="5614"/>
                  </a:lnTo>
                  <a:lnTo>
                    <a:pt x="6439" y="5476"/>
                  </a:lnTo>
                  <a:lnTo>
                    <a:pt x="6531" y="5333"/>
                  </a:lnTo>
                  <a:lnTo>
                    <a:pt x="6616" y="5187"/>
                  </a:lnTo>
                  <a:lnTo>
                    <a:pt x="6693" y="5035"/>
                  </a:lnTo>
                  <a:lnTo>
                    <a:pt x="6764" y="4880"/>
                  </a:lnTo>
                  <a:lnTo>
                    <a:pt x="6827" y="4720"/>
                  </a:lnTo>
                  <a:lnTo>
                    <a:pt x="6882" y="4556"/>
                  </a:lnTo>
                  <a:lnTo>
                    <a:pt x="6930" y="4390"/>
                  </a:lnTo>
                  <a:lnTo>
                    <a:pt x="6969" y="4220"/>
                  </a:lnTo>
                  <a:lnTo>
                    <a:pt x="7000" y="4047"/>
                  </a:lnTo>
                  <a:lnTo>
                    <a:pt x="7022" y="3872"/>
                  </a:lnTo>
                  <a:lnTo>
                    <a:pt x="7036" y="3693"/>
                  </a:lnTo>
                  <a:lnTo>
                    <a:pt x="7040" y="3513"/>
                  </a:lnTo>
                  <a:lnTo>
                    <a:pt x="7036" y="3332"/>
                  </a:lnTo>
                  <a:lnTo>
                    <a:pt x="7022" y="3153"/>
                  </a:lnTo>
                  <a:lnTo>
                    <a:pt x="7000" y="2978"/>
                  </a:lnTo>
                  <a:lnTo>
                    <a:pt x="6969" y="2805"/>
                  </a:lnTo>
                  <a:lnTo>
                    <a:pt x="6930" y="2634"/>
                  </a:lnTo>
                  <a:lnTo>
                    <a:pt x="6882" y="2468"/>
                  </a:lnTo>
                  <a:lnTo>
                    <a:pt x="6827" y="2305"/>
                  </a:lnTo>
                  <a:lnTo>
                    <a:pt x="6764" y="2145"/>
                  </a:lnTo>
                  <a:lnTo>
                    <a:pt x="6693" y="1990"/>
                  </a:lnTo>
                  <a:lnTo>
                    <a:pt x="6616" y="1838"/>
                  </a:lnTo>
                  <a:lnTo>
                    <a:pt x="6531" y="1691"/>
                  </a:lnTo>
                  <a:lnTo>
                    <a:pt x="6439" y="1548"/>
                  </a:lnTo>
                  <a:lnTo>
                    <a:pt x="6341" y="1411"/>
                  </a:lnTo>
                  <a:lnTo>
                    <a:pt x="6237" y="1278"/>
                  </a:lnTo>
                  <a:lnTo>
                    <a:pt x="6126" y="1151"/>
                  </a:lnTo>
                  <a:lnTo>
                    <a:pt x="6009" y="1028"/>
                  </a:lnTo>
                  <a:lnTo>
                    <a:pt x="5886" y="912"/>
                  </a:lnTo>
                  <a:lnTo>
                    <a:pt x="5759" y="802"/>
                  </a:lnTo>
                  <a:lnTo>
                    <a:pt x="5626" y="697"/>
                  </a:lnTo>
                  <a:lnTo>
                    <a:pt x="5488" y="600"/>
                  </a:lnTo>
                  <a:lnTo>
                    <a:pt x="5345" y="508"/>
                  </a:lnTo>
                  <a:lnTo>
                    <a:pt x="5197" y="424"/>
                  </a:lnTo>
                  <a:lnTo>
                    <a:pt x="5047" y="346"/>
                  </a:lnTo>
                  <a:lnTo>
                    <a:pt x="4891" y="276"/>
                  </a:lnTo>
                  <a:lnTo>
                    <a:pt x="4731" y="213"/>
                  </a:lnTo>
                  <a:lnTo>
                    <a:pt x="4567" y="157"/>
                  </a:lnTo>
                  <a:lnTo>
                    <a:pt x="4400" y="110"/>
                  </a:lnTo>
                  <a:lnTo>
                    <a:pt x="4230" y="71"/>
                  </a:lnTo>
                  <a:lnTo>
                    <a:pt x="4056" y="40"/>
                  </a:lnTo>
                  <a:lnTo>
                    <a:pt x="3880" y="18"/>
                  </a:lnTo>
                  <a:lnTo>
                    <a:pt x="3702" y="5"/>
                  </a:lnTo>
                  <a:lnTo>
                    <a:pt x="35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38" name="Freeform 76"/>
            <p:cNvSpPr>
              <a:spLocks noEditPoints="1"/>
            </p:cNvSpPr>
            <p:nvPr/>
          </p:nvSpPr>
          <p:spPr bwMode="auto">
            <a:xfrm>
              <a:off x="4852988" y="2378076"/>
              <a:ext cx="173038" cy="171450"/>
            </a:xfrm>
            <a:custGeom>
              <a:avLst/>
              <a:gdLst>
                <a:gd name="T0" fmla="*/ 1708 w 4023"/>
                <a:gd name="T1" fmla="*/ 3482 h 4015"/>
                <a:gd name="T2" fmla="*/ 1358 w 4023"/>
                <a:gd name="T3" fmla="*/ 3364 h 4015"/>
                <a:gd name="T4" fmla="*/ 1052 w 4023"/>
                <a:gd name="T5" fmla="*/ 3169 h 4015"/>
                <a:gd name="T6" fmla="*/ 803 w 4023"/>
                <a:gd name="T7" fmla="*/ 2908 h 4015"/>
                <a:gd name="T8" fmla="*/ 621 w 4023"/>
                <a:gd name="T9" fmla="*/ 2593 h 4015"/>
                <a:gd name="T10" fmla="*/ 521 w 4023"/>
                <a:gd name="T11" fmla="*/ 2236 h 4015"/>
                <a:gd name="T12" fmla="*/ 511 w 4023"/>
                <a:gd name="T13" fmla="*/ 1853 h 4015"/>
                <a:gd name="T14" fmla="*/ 595 w 4023"/>
                <a:gd name="T15" fmla="*/ 1490 h 4015"/>
                <a:gd name="T16" fmla="*/ 761 w 4023"/>
                <a:gd name="T17" fmla="*/ 1165 h 4015"/>
                <a:gd name="T18" fmla="*/ 998 w 4023"/>
                <a:gd name="T19" fmla="*/ 893 h 4015"/>
                <a:gd name="T20" fmla="*/ 1293 w 4023"/>
                <a:gd name="T21" fmla="*/ 684 h 4015"/>
                <a:gd name="T22" fmla="*/ 1635 w 4023"/>
                <a:gd name="T23" fmla="*/ 549 h 4015"/>
                <a:gd name="T24" fmla="*/ 2012 w 4023"/>
                <a:gd name="T25" fmla="*/ 502 h 4015"/>
                <a:gd name="T26" fmla="*/ 2389 w 4023"/>
                <a:gd name="T27" fmla="*/ 549 h 4015"/>
                <a:gd name="T28" fmla="*/ 2731 w 4023"/>
                <a:gd name="T29" fmla="*/ 684 h 4015"/>
                <a:gd name="T30" fmla="*/ 3026 w 4023"/>
                <a:gd name="T31" fmla="*/ 893 h 4015"/>
                <a:gd name="T32" fmla="*/ 3263 w 4023"/>
                <a:gd name="T33" fmla="*/ 1165 h 4015"/>
                <a:gd name="T34" fmla="*/ 3429 w 4023"/>
                <a:gd name="T35" fmla="*/ 1490 h 4015"/>
                <a:gd name="T36" fmla="*/ 3513 w 4023"/>
                <a:gd name="T37" fmla="*/ 1853 h 4015"/>
                <a:gd name="T38" fmla="*/ 3503 w 4023"/>
                <a:gd name="T39" fmla="*/ 2236 h 4015"/>
                <a:gd name="T40" fmla="*/ 3402 w 4023"/>
                <a:gd name="T41" fmla="*/ 2593 h 4015"/>
                <a:gd name="T42" fmla="*/ 3221 w 4023"/>
                <a:gd name="T43" fmla="*/ 2908 h 4015"/>
                <a:gd name="T44" fmla="*/ 2971 w 4023"/>
                <a:gd name="T45" fmla="*/ 3169 h 4015"/>
                <a:gd name="T46" fmla="*/ 2665 w 4023"/>
                <a:gd name="T47" fmla="*/ 3364 h 4015"/>
                <a:gd name="T48" fmla="*/ 2316 w 4023"/>
                <a:gd name="T49" fmla="*/ 3482 h 4015"/>
                <a:gd name="T50" fmla="*/ 2012 w 4023"/>
                <a:gd name="T51" fmla="*/ 0 h 4015"/>
                <a:gd name="T52" fmla="*/ 1509 w 4023"/>
                <a:gd name="T53" fmla="*/ 63 h 4015"/>
                <a:gd name="T54" fmla="*/ 1053 w 4023"/>
                <a:gd name="T55" fmla="*/ 242 h 4015"/>
                <a:gd name="T56" fmla="*/ 659 w 4023"/>
                <a:gd name="T57" fmla="*/ 521 h 4015"/>
                <a:gd name="T58" fmla="*/ 344 w 4023"/>
                <a:gd name="T59" fmla="*/ 884 h 4015"/>
                <a:gd name="T60" fmla="*/ 122 w 4023"/>
                <a:gd name="T61" fmla="*/ 1317 h 4015"/>
                <a:gd name="T62" fmla="*/ 11 w 4023"/>
                <a:gd name="T63" fmla="*/ 1802 h 4015"/>
                <a:gd name="T64" fmla="*/ 23 w 4023"/>
                <a:gd name="T65" fmla="*/ 2313 h 4015"/>
                <a:gd name="T66" fmla="*/ 159 w 4023"/>
                <a:gd name="T67" fmla="*/ 2788 h 4015"/>
                <a:gd name="T68" fmla="*/ 399 w 4023"/>
                <a:gd name="T69" fmla="*/ 3209 h 4015"/>
                <a:gd name="T70" fmla="*/ 732 w 4023"/>
                <a:gd name="T71" fmla="*/ 3556 h 4015"/>
                <a:gd name="T72" fmla="*/ 1139 w 4023"/>
                <a:gd name="T73" fmla="*/ 3817 h 4015"/>
                <a:gd name="T74" fmla="*/ 1606 w 4023"/>
                <a:gd name="T75" fmla="*/ 3974 h 4015"/>
                <a:gd name="T76" fmla="*/ 2115 w 4023"/>
                <a:gd name="T77" fmla="*/ 4012 h 4015"/>
                <a:gd name="T78" fmla="*/ 2610 w 4023"/>
                <a:gd name="T79" fmla="*/ 3925 h 4015"/>
                <a:gd name="T80" fmla="*/ 3055 w 4023"/>
                <a:gd name="T81" fmla="*/ 3724 h 4015"/>
                <a:gd name="T82" fmla="*/ 3435 w 4023"/>
                <a:gd name="T83" fmla="*/ 3427 h 4015"/>
                <a:gd name="T84" fmla="*/ 3733 w 4023"/>
                <a:gd name="T85" fmla="*/ 3048 h 4015"/>
                <a:gd name="T86" fmla="*/ 3933 w 4023"/>
                <a:gd name="T87" fmla="*/ 2605 h 4015"/>
                <a:gd name="T88" fmla="*/ 4021 w 4023"/>
                <a:gd name="T89" fmla="*/ 2111 h 4015"/>
                <a:gd name="T90" fmla="*/ 3983 w 4023"/>
                <a:gd name="T91" fmla="*/ 1603 h 4015"/>
                <a:gd name="T92" fmla="*/ 3825 w 4023"/>
                <a:gd name="T93" fmla="*/ 1137 h 4015"/>
                <a:gd name="T94" fmla="*/ 3565 w 4023"/>
                <a:gd name="T95" fmla="*/ 731 h 4015"/>
                <a:gd name="T96" fmla="*/ 3216 w 4023"/>
                <a:gd name="T97" fmla="*/ 399 h 4015"/>
                <a:gd name="T98" fmla="*/ 2795 w 4023"/>
                <a:gd name="T99" fmla="*/ 158 h 4015"/>
                <a:gd name="T100" fmla="*/ 2318 w 4023"/>
                <a:gd name="T101" fmla="*/ 23 h 4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23" h="4015">
                  <a:moveTo>
                    <a:pt x="2012" y="3513"/>
                  </a:moveTo>
                  <a:lnTo>
                    <a:pt x="1934" y="3511"/>
                  </a:lnTo>
                  <a:lnTo>
                    <a:pt x="1858" y="3505"/>
                  </a:lnTo>
                  <a:lnTo>
                    <a:pt x="1782" y="3495"/>
                  </a:lnTo>
                  <a:lnTo>
                    <a:pt x="1708" y="3482"/>
                  </a:lnTo>
                  <a:lnTo>
                    <a:pt x="1635" y="3465"/>
                  </a:lnTo>
                  <a:lnTo>
                    <a:pt x="1564" y="3445"/>
                  </a:lnTo>
                  <a:lnTo>
                    <a:pt x="1493" y="3422"/>
                  </a:lnTo>
                  <a:lnTo>
                    <a:pt x="1425" y="3395"/>
                  </a:lnTo>
                  <a:lnTo>
                    <a:pt x="1358" y="3364"/>
                  </a:lnTo>
                  <a:lnTo>
                    <a:pt x="1293" y="3331"/>
                  </a:lnTo>
                  <a:lnTo>
                    <a:pt x="1230" y="3294"/>
                  </a:lnTo>
                  <a:lnTo>
                    <a:pt x="1169" y="3255"/>
                  </a:lnTo>
                  <a:lnTo>
                    <a:pt x="1109" y="3213"/>
                  </a:lnTo>
                  <a:lnTo>
                    <a:pt x="1052" y="3169"/>
                  </a:lnTo>
                  <a:lnTo>
                    <a:pt x="998" y="3122"/>
                  </a:lnTo>
                  <a:lnTo>
                    <a:pt x="945" y="3071"/>
                  </a:lnTo>
                  <a:lnTo>
                    <a:pt x="895" y="3019"/>
                  </a:lnTo>
                  <a:lnTo>
                    <a:pt x="848" y="2965"/>
                  </a:lnTo>
                  <a:lnTo>
                    <a:pt x="803" y="2908"/>
                  </a:lnTo>
                  <a:lnTo>
                    <a:pt x="761" y="2849"/>
                  </a:lnTo>
                  <a:lnTo>
                    <a:pt x="722" y="2787"/>
                  </a:lnTo>
                  <a:lnTo>
                    <a:pt x="686" y="2725"/>
                  </a:lnTo>
                  <a:lnTo>
                    <a:pt x="651" y="2660"/>
                  </a:lnTo>
                  <a:lnTo>
                    <a:pt x="621" y="2593"/>
                  </a:lnTo>
                  <a:lnTo>
                    <a:pt x="595" y="2524"/>
                  </a:lnTo>
                  <a:lnTo>
                    <a:pt x="571" y="2455"/>
                  </a:lnTo>
                  <a:lnTo>
                    <a:pt x="551" y="2383"/>
                  </a:lnTo>
                  <a:lnTo>
                    <a:pt x="534" y="2311"/>
                  </a:lnTo>
                  <a:lnTo>
                    <a:pt x="521" y="2236"/>
                  </a:lnTo>
                  <a:lnTo>
                    <a:pt x="511" y="2161"/>
                  </a:lnTo>
                  <a:lnTo>
                    <a:pt x="505" y="2085"/>
                  </a:lnTo>
                  <a:lnTo>
                    <a:pt x="504" y="2008"/>
                  </a:lnTo>
                  <a:lnTo>
                    <a:pt x="505" y="1930"/>
                  </a:lnTo>
                  <a:lnTo>
                    <a:pt x="511" y="1853"/>
                  </a:lnTo>
                  <a:lnTo>
                    <a:pt x="521" y="1778"/>
                  </a:lnTo>
                  <a:lnTo>
                    <a:pt x="534" y="1704"/>
                  </a:lnTo>
                  <a:lnTo>
                    <a:pt x="551" y="1631"/>
                  </a:lnTo>
                  <a:lnTo>
                    <a:pt x="571" y="1560"/>
                  </a:lnTo>
                  <a:lnTo>
                    <a:pt x="595" y="1490"/>
                  </a:lnTo>
                  <a:lnTo>
                    <a:pt x="621" y="1421"/>
                  </a:lnTo>
                  <a:lnTo>
                    <a:pt x="651" y="1355"/>
                  </a:lnTo>
                  <a:lnTo>
                    <a:pt x="686" y="1290"/>
                  </a:lnTo>
                  <a:lnTo>
                    <a:pt x="722" y="1227"/>
                  </a:lnTo>
                  <a:lnTo>
                    <a:pt x="761" y="1165"/>
                  </a:lnTo>
                  <a:lnTo>
                    <a:pt x="803" y="1107"/>
                  </a:lnTo>
                  <a:lnTo>
                    <a:pt x="848" y="1050"/>
                  </a:lnTo>
                  <a:lnTo>
                    <a:pt x="895" y="995"/>
                  </a:lnTo>
                  <a:lnTo>
                    <a:pt x="945" y="943"/>
                  </a:lnTo>
                  <a:lnTo>
                    <a:pt x="998" y="893"/>
                  </a:lnTo>
                  <a:lnTo>
                    <a:pt x="1052" y="845"/>
                  </a:lnTo>
                  <a:lnTo>
                    <a:pt x="1109" y="801"/>
                  </a:lnTo>
                  <a:lnTo>
                    <a:pt x="1169" y="759"/>
                  </a:lnTo>
                  <a:lnTo>
                    <a:pt x="1230" y="720"/>
                  </a:lnTo>
                  <a:lnTo>
                    <a:pt x="1293" y="684"/>
                  </a:lnTo>
                  <a:lnTo>
                    <a:pt x="1358" y="651"/>
                  </a:lnTo>
                  <a:lnTo>
                    <a:pt x="1425" y="620"/>
                  </a:lnTo>
                  <a:lnTo>
                    <a:pt x="1493" y="593"/>
                  </a:lnTo>
                  <a:lnTo>
                    <a:pt x="1564" y="569"/>
                  </a:lnTo>
                  <a:lnTo>
                    <a:pt x="1635" y="549"/>
                  </a:lnTo>
                  <a:lnTo>
                    <a:pt x="1708" y="532"/>
                  </a:lnTo>
                  <a:lnTo>
                    <a:pt x="1782" y="519"/>
                  </a:lnTo>
                  <a:lnTo>
                    <a:pt x="1858" y="510"/>
                  </a:lnTo>
                  <a:lnTo>
                    <a:pt x="1934" y="504"/>
                  </a:lnTo>
                  <a:lnTo>
                    <a:pt x="2012" y="502"/>
                  </a:lnTo>
                  <a:lnTo>
                    <a:pt x="2090" y="504"/>
                  </a:lnTo>
                  <a:lnTo>
                    <a:pt x="2166" y="510"/>
                  </a:lnTo>
                  <a:lnTo>
                    <a:pt x="2242" y="519"/>
                  </a:lnTo>
                  <a:lnTo>
                    <a:pt x="2316" y="532"/>
                  </a:lnTo>
                  <a:lnTo>
                    <a:pt x="2389" y="549"/>
                  </a:lnTo>
                  <a:lnTo>
                    <a:pt x="2460" y="569"/>
                  </a:lnTo>
                  <a:lnTo>
                    <a:pt x="2531" y="593"/>
                  </a:lnTo>
                  <a:lnTo>
                    <a:pt x="2599" y="620"/>
                  </a:lnTo>
                  <a:lnTo>
                    <a:pt x="2665" y="651"/>
                  </a:lnTo>
                  <a:lnTo>
                    <a:pt x="2731" y="684"/>
                  </a:lnTo>
                  <a:lnTo>
                    <a:pt x="2794" y="720"/>
                  </a:lnTo>
                  <a:lnTo>
                    <a:pt x="2855" y="759"/>
                  </a:lnTo>
                  <a:lnTo>
                    <a:pt x="2915" y="801"/>
                  </a:lnTo>
                  <a:lnTo>
                    <a:pt x="2971" y="845"/>
                  </a:lnTo>
                  <a:lnTo>
                    <a:pt x="3026" y="893"/>
                  </a:lnTo>
                  <a:lnTo>
                    <a:pt x="3079" y="943"/>
                  </a:lnTo>
                  <a:lnTo>
                    <a:pt x="3129" y="995"/>
                  </a:lnTo>
                  <a:lnTo>
                    <a:pt x="3176" y="1050"/>
                  </a:lnTo>
                  <a:lnTo>
                    <a:pt x="3221" y="1107"/>
                  </a:lnTo>
                  <a:lnTo>
                    <a:pt x="3263" y="1165"/>
                  </a:lnTo>
                  <a:lnTo>
                    <a:pt x="3302" y="1227"/>
                  </a:lnTo>
                  <a:lnTo>
                    <a:pt x="3338" y="1290"/>
                  </a:lnTo>
                  <a:lnTo>
                    <a:pt x="3372" y="1355"/>
                  </a:lnTo>
                  <a:lnTo>
                    <a:pt x="3402" y="1421"/>
                  </a:lnTo>
                  <a:lnTo>
                    <a:pt x="3429" y="1490"/>
                  </a:lnTo>
                  <a:lnTo>
                    <a:pt x="3453" y="1560"/>
                  </a:lnTo>
                  <a:lnTo>
                    <a:pt x="3473" y="1631"/>
                  </a:lnTo>
                  <a:lnTo>
                    <a:pt x="3490" y="1704"/>
                  </a:lnTo>
                  <a:lnTo>
                    <a:pt x="3503" y="1778"/>
                  </a:lnTo>
                  <a:lnTo>
                    <a:pt x="3513" y="1853"/>
                  </a:lnTo>
                  <a:lnTo>
                    <a:pt x="3518" y="1930"/>
                  </a:lnTo>
                  <a:lnTo>
                    <a:pt x="3520" y="2008"/>
                  </a:lnTo>
                  <a:lnTo>
                    <a:pt x="3518" y="2085"/>
                  </a:lnTo>
                  <a:lnTo>
                    <a:pt x="3513" y="2161"/>
                  </a:lnTo>
                  <a:lnTo>
                    <a:pt x="3503" y="2236"/>
                  </a:lnTo>
                  <a:lnTo>
                    <a:pt x="3490" y="2311"/>
                  </a:lnTo>
                  <a:lnTo>
                    <a:pt x="3473" y="2383"/>
                  </a:lnTo>
                  <a:lnTo>
                    <a:pt x="3453" y="2455"/>
                  </a:lnTo>
                  <a:lnTo>
                    <a:pt x="3429" y="2524"/>
                  </a:lnTo>
                  <a:lnTo>
                    <a:pt x="3402" y="2593"/>
                  </a:lnTo>
                  <a:lnTo>
                    <a:pt x="3372" y="2660"/>
                  </a:lnTo>
                  <a:lnTo>
                    <a:pt x="3338" y="2725"/>
                  </a:lnTo>
                  <a:lnTo>
                    <a:pt x="3302" y="2787"/>
                  </a:lnTo>
                  <a:lnTo>
                    <a:pt x="3263" y="2849"/>
                  </a:lnTo>
                  <a:lnTo>
                    <a:pt x="3221" y="2908"/>
                  </a:lnTo>
                  <a:lnTo>
                    <a:pt x="3176" y="2965"/>
                  </a:lnTo>
                  <a:lnTo>
                    <a:pt x="3129" y="3019"/>
                  </a:lnTo>
                  <a:lnTo>
                    <a:pt x="3079" y="3071"/>
                  </a:lnTo>
                  <a:lnTo>
                    <a:pt x="3026" y="3122"/>
                  </a:lnTo>
                  <a:lnTo>
                    <a:pt x="2971" y="3169"/>
                  </a:lnTo>
                  <a:lnTo>
                    <a:pt x="2915" y="3213"/>
                  </a:lnTo>
                  <a:lnTo>
                    <a:pt x="2855" y="3255"/>
                  </a:lnTo>
                  <a:lnTo>
                    <a:pt x="2794" y="3294"/>
                  </a:lnTo>
                  <a:lnTo>
                    <a:pt x="2731" y="3331"/>
                  </a:lnTo>
                  <a:lnTo>
                    <a:pt x="2665" y="3364"/>
                  </a:lnTo>
                  <a:lnTo>
                    <a:pt x="2599" y="3395"/>
                  </a:lnTo>
                  <a:lnTo>
                    <a:pt x="2531" y="3422"/>
                  </a:lnTo>
                  <a:lnTo>
                    <a:pt x="2460" y="3445"/>
                  </a:lnTo>
                  <a:lnTo>
                    <a:pt x="2389" y="3465"/>
                  </a:lnTo>
                  <a:lnTo>
                    <a:pt x="2316" y="3482"/>
                  </a:lnTo>
                  <a:lnTo>
                    <a:pt x="2242" y="3495"/>
                  </a:lnTo>
                  <a:lnTo>
                    <a:pt x="2166" y="3505"/>
                  </a:lnTo>
                  <a:lnTo>
                    <a:pt x="2090" y="3511"/>
                  </a:lnTo>
                  <a:lnTo>
                    <a:pt x="2012" y="3513"/>
                  </a:lnTo>
                  <a:close/>
                  <a:moveTo>
                    <a:pt x="2012" y="0"/>
                  </a:moveTo>
                  <a:lnTo>
                    <a:pt x="1908" y="3"/>
                  </a:lnTo>
                  <a:lnTo>
                    <a:pt x="1806" y="10"/>
                  </a:lnTo>
                  <a:lnTo>
                    <a:pt x="1706" y="23"/>
                  </a:lnTo>
                  <a:lnTo>
                    <a:pt x="1606" y="41"/>
                  </a:lnTo>
                  <a:lnTo>
                    <a:pt x="1509" y="63"/>
                  </a:lnTo>
                  <a:lnTo>
                    <a:pt x="1413" y="90"/>
                  </a:lnTo>
                  <a:lnTo>
                    <a:pt x="1319" y="122"/>
                  </a:lnTo>
                  <a:lnTo>
                    <a:pt x="1229" y="158"/>
                  </a:lnTo>
                  <a:lnTo>
                    <a:pt x="1139" y="198"/>
                  </a:lnTo>
                  <a:lnTo>
                    <a:pt x="1053" y="242"/>
                  </a:lnTo>
                  <a:lnTo>
                    <a:pt x="968" y="290"/>
                  </a:lnTo>
                  <a:lnTo>
                    <a:pt x="887" y="342"/>
                  </a:lnTo>
                  <a:lnTo>
                    <a:pt x="807" y="399"/>
                  </a:lnTo>
                  <a:lnTo>
                    <a:pt x="732" y="458"/>
                  </a:lnTo>
                  <a:lnTo>
                    <a:pt x="659" y="521"/>
                  </a:lnTo>
                  <a:lnTo>
                    <a:pt x="589" y="587"/>
                  </a:lnTo>
                  <a:lnTo>
                    <a:pt x="523" y="658"/>
                  </a:lnTo>
                  <a:lnTo>
                    <a:pt x="459" y="731"/>
                  </a:lnTo>
                  <a:lnTo>
                    <a:pt x="399" y="806"/>
                  </a:lnTo>
                  <a:lnTo>
                    <a:pt x="344" y="884"/>
                  </a:lnTo>
                  <a:lnTo>
                    <a:pt x="291" y="967"/>
                  </a:lnTo>
                  <a:lnTo>
                    <a:pt x="243" y="1050"/>
                  </a:lnTo>
                  <a:lnTo>
                    <a:pt x="198" y="1137"/>
                  </a:lnTo>
                  <a:lnTo>
                    <a:pt x="159" y="1226"/>
                  </a:lnTo>
                  <a:lnTo>
                    <a:pt x="122" y="1317"/>
                  </a:lnTo>
                  <a:lnTo>
                    <a:pt x="90" y="1410"/>
                  </a:lnTo>
                  <a:lnTo>
                    <a:pt x="63" y="1506"/>
                  </a:lnTo>
                  <a:lnTo>
                    <a:pt x="41" y="1603"/>
                  </a:lnTo>
                  <a:lnTo>
                    <a:pt x="23" y="1701"/>
                  </a:lnTo>
                  <a:lnTo>
                    <a:pt x="11" y="1802"/>
                  </a:lnTo>
                  <a:lnTo>
                    <a:pt x="3" y="1904"/>
                  </a:lnTo>
                  <a:lnTo>
                    <a:pt x="0" y="2008"/>
                  </a:lnTo>
                  <a:lnTo>
                    <a:pt x="3" y="2111"/>
                  </a:lnTo>
                  <a:lnTo>
                    <a:pt x="11" y="2212"/>
                  </a:lnTo>
                  <a:lnTo>
                    <a:pt x="23" y="2313"/>
                  </a:lnTo>
                  <a:lnTo>
                    <a:pt x="41" y="2412"/>
                  </a:lnTo>
                  <a:lnTo>
                    <a:pt x="63" y="2509"/>
                  </a:lnTo>
                  <a:lnTo>
                    <a:pt x="90" y="2605"/>
                  </a:lnTo>
                  <a:lnTo>
                    <a:pt x="122" y="2698"/>
                  </a:lnTo>
                  <a:lnTo>
                    <a:pt x="159" y="2788"/>
                  </a:lnTo>
                  <a:lnTo>
                    <a:pt x="198" y="2878"/>
                  </a:lnTo>
                  <a:lnTo>
                    <a:pt x="243" y="2964"/>
                  </a:lnTo>
                  <a:lnTo>
                    <a:pt x="291" y="3048"/>
                  </a:lnTo>
                  <a:lnTo>
                    <a:pt x="344" y="3130"/>
                  </a:lnTo>
                  <a:lnTo>
                    <a:pt x="399" y="3209"/>
                  </a:lnTo>
                  <a:lnTo>
                    <a:pt x="459" y="3284"/>
                  </a:lnTo>
                  <a:lnTo>
                    <a:pt x="523" y="3357"/>
                  </a:lnTo>
                  <a:lnTo>
                    <a:pt x="589" y="3427"/>
                  </a:lnTo>
                  <a:lnTo>
                    <a:pt x="659" y="3493"/>
                  </a:lnTo>
                  <a:lnTo>
                    <a:pt x="732" y="3556"/>
                  </a:lnTo>
                  <a:lnTo>
                    <a:pt x="807" y="3616"/>
                  </a:lnTo>
                  <a:lnTo>
                    <a:pt x="887" y="3672"/>
                  </a:lnTo>
                  <a:lnTo>
                    <a:pt x="968" y="3724"/>
                  </a:lnTo>
                  <a:lnTo>
                    <a:pt x="1053" y="3772"/>
                  </a:lnTo>
                  <a:lnTo>
                    <a:pt x="1139" y="3817"/>
                  </a:lnTo>
                  <a:lnTo>
                    <a:pt x="1229" y="3857"/>
                  </a:lnTo>
                  <a:lnTo>
                    <a:pt x="1319" y="3892"/>
                  </a:lnTo>
                  <a:lnTo>
                    <a:pt x="1413" y="3925"/>
                  </a:lnTo>
                  <a:lnTo>
                    <a:pt x="1509" y="3952"/>
                  </a:lnTo>
                  <a:lnTo>
                    <a:pt x="1606" y="3974"/>
                  </a:lnTo>
                  <a:lnTo>
                    <a:pt x="1706" y="3992"/>
                  </a:lnTo>
                  <a:lnTo>
                    <a:pt x="1806" y="4004"/>
                  </a:lnTo>
                  <a:lnTo>
                    <a:pt x="1908" y="4012"/>
                  </a:lnTo>
                  <a:lnTo>
                    <a:pt x="2012" y="4015"/>
                  </a:lnTo>
                  <a:lnTo>
                    <a:pt x="2115" y="4012"/>
                  </a:lnTo>
                  <a:lnTo>
                    <a:pt x="2218" y="4004"/>
                  </a:lnTo>
                  <a:lnTo>
                    <a:pt x="2318" y="3992"/>
                  </a:lnTo>
                  <a:lnTo>
                    <a:pt x="2417" y="3974"/>
                  </a:lnTo>
                  <a:lnTo>
                    <a:pt x="2514" y="3952"/>
                  </a:lnTo>
                  <a:lnTo>
                    <a:pt x="2610" y="3925"/>
                  </a:lnTo>
                  <a:lnTo>
                    <a:pt x="2704" y="3892"/>
                  </a:lnTo>
                  <a:lnTo>
                    <a:pt x="2795" y="3857"/>
                  </a:lnTo>
                  <a:lnTo>
                    <a:pt x="2884" y="3817"/>
                  </a:lnTo>
                  <a:lnTo>
                    <a:pt x="2971" y="3772"/>
                  </a:lnTo>
                  <a:lnTo>
                    <a:pt x="3055" y="3724"/>
                  </a:lnTo>
                  <a:lnTo>
                    <a:pt x="3137" y="3672"/>
                  </a:lnTo>
                  <a:lnTo>
                    <a:pt x="3216" y="3616"/>
                  </a:lnTo>
                  <a:lnTo>
                    <a:pt x="3292" y="3556"/>
                  </a:lnTo>
                  <a:lnTo>
                    <a:pt x="3364" y="3493"/>
                  </a:lnTo>
                  <a:lnTo>
                    <a:pt x="3435" y="3427"/>
                  </a:lnTo>
                  <a:lnTo>
                    <a:pt x="3501" y="3357"/>
                  </a:lnTo>
                  <a:lnTo>
                    <a:pt x="3565" y="3284"/>
                  </a:lnTo>
                  <a:lnTo>
                    <a:pt x="3624" y="3209"/>
                  </a:lnTo>
                  <a:lnTo>
                    <a:pt x="3680" y="3130"/>
                  </a:lnTo>
                  <a:lnTo>
                    <a:pt x="3733" y="3048"/>
                  </a:lnTo>
                  <a:lnTo>
                    <a:pt x="3781" y="2964"/>
                  </a:lnTo>
                  <a:lnTo>
                    <a:pt x="3825" y="2878"/>
                  </a:lnTo>
                  <a:lnTo>
                    <a:pt x="3865" y="2788"/>
                  </a:lnTo>
                  <a:lnTo>
                    <a:pt x="3902" y="2698"/>
                  </a:lnTo>
                  <a:lnTo>
                    <a:pt x="3933" y="2605"/>
                  </a:lnTo>
                  <a:lnTo>
                    <a:pt x="3960" y="2509"/>
                  </a:lnTo>
                  <a:lnTo>
                    <a:pt x="3983" y="2412"/>
                  </a:lnTo>
                  <a:lnTo>
                    <a:pt x="4000" y="2313"/>
                  </a:lnTo>
                  <a:lnTo>
                    <a:pt x="4013" y="2212"/>
                  </a:lnTo>
                  <a:lnTo>
                    <a:pt x="4021" y="2111"/>
                  </a:lnTo>
                  <a:lnTo>
                    <a:pt x="4023" y="2008"/>
                  </a:lnTo>
                  <a:lnTo>
                    <a:pt x="4021" y="1904"/>
                  </a:lnTo>
                  <a:lnTo>
                    <a:pt x="4013" y="1802"/>
                  </a:lnTo>
                  <a:lnTo>
                    <a:pt x="4000" y="1701"/>
                  </a:lnTo>
                  <a:lnTo>
                    <a:pt x="3983" y="1603"/>
                  </a:lnTo>
                  <a:lnTo>
                    <a:pt x="3960" y="1506"/>
                  </a:lnTo>
                  <a:lnTo>
                    <a:pt x="3933" y="1410"/>
                  </a:lnTo>
                  <a:lnTo>
                    <a:pt x="3902" y="1317"/>
                  </a:lnTo>
                  <a:lnTo>
                    <a:pt x="3865" y="1226"/>
                  </a:lnTo>
                  <a:lnTo>
                    <a:pt x="3825" y="1137"/>
                  </a:lnTo>
                  <a:lnTo>
                    <a:pt x="3781" y="1050"/>
                  </a:lnTo>
                  <a:lnTo>
                    <a:pt x="3733" y="967"/>
                  </a:lnTo>
                  <a:lnTo>
                    <a:pt x="3680" y="884"/>
                  </a:lnTo>
                  <a:lnTo>
                    <a:pt x="3624" y="806"/>
                  </a:lnTo>
                  <a:lnTo>
                    <a:pt x="3565" y="731"/>
                  </a:lnTo>
                  <a:lnTo>
                    <a:pt x="3501" y="658"/>
                  </a:lnTo>
                  <a:lnTo>
                    <a:pt x="3435" y="587"/>
                  </a:lnTo>
                  <a:lnTo>
                    <a:pt x="3364" y="521"/>
                  </a:lnTo>
                  <a:lnTo>
                    <a:pt x="3292" y="458"/>
                  </a:lnTo>
                  <a:lnTo>
                    <a:pt x="3216" y="399"/>
                  </a:lnTo>
                  <a:lnTo>
                    <a:pt x="3137" y="342"/>
                  </a:lnTo>
                  <a:lnTo>
                    <a:pt x="3055" y="290"/>
                  </a:lnTo>
                  <a:lnTo>
                    <a:pt x="2971" y="242"/>
                  </a:lnTo>
                  <a:lnTo>
                    <a:pt x="2884" y="198"/>
                  </a:lnTo>
                  <a:lnTo>
                    <a:pt x="2795" y="158"/>
                  </a:lnTo>
                  <a:lnTo>
                    <a:pt x="2704" y="122"/>
                  </a:lnTo>
                  <a:lnTo>
                    <a:pt x="2610" y="90"/>
                  </a:lnTo>
                  <a:lnTo>
                    <a:pt x="2514" y="63"/>
                  </a:lnTo>
                  <a:lnTo>
                    <a:pt x="2417" y="41"/>
                  </a:lnTo>
                  <a:lnTo>
                    <a:pt x="2318" y="23"/>
                  </a:lnTo>
                  <a:lnTo>
                    <a:pt x="2218" y="10"/>
                  </a:lnTo>
                  <a:lnTo>
                    <a:pt x="2115" y="3"/>
                  </a:lnTo>
                  <a:lnTo>
                    <a:pt x="20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grpSp>
        <p:nvGrpSpPr>
          <p:cNvPr id="39" name="Group 25"/>
          <p:cNvGrpSpPr/>
          <p:nvPr/>
        </p:nvGrpSpPr>
        <p:grpSpPr>
          <a:xfrm>
            <a:off x="7081550" y="5446660"/>
            <a:ext cx="345331" cy="345331"/>
            <a:chOff x="2005013" y="1077913"/>
            <a:chExt cx="688975" cy="688975"/>
          </a:xfrm>
          <a:solidFill>
            <a:schemeClr val="bg1">
              <a:lumMod val="65000"/>
            </a:schemeClr>
          </a:solidFill>
        </p:grpSpPr>
        <p:sp>
          <p:nvSpPr>
            <p:cNvPr id="40" name="Freeform 5"/>
            <p:cNvSpPr>
              <a:spLocks noEditPoints="1"/>
            </p:cNvSpPr>
            <p:nvPr/>
          </p:nvSpPr>
          <p:spPr bwMode="auto">
            <a:xfrm>
              <a:off x="2005013" y="1077913"/>
              <a:ext cx="688975" cy="688975"/>
            </a:xfrm>
            <a:custGeom>
              <a:avLst/>
              <a:gdLst>
                <a:gd name="T0" fmla="*/ 8083 w 16058"/>
                <a:gd name="T1" fmla="*/ 10645 h 16058"/>
                <a:gd name="T2" fmla="*/ 6322 w 16058"/>
                <a:gd name="T3" fmla="*/ 9396 h 16058"/>
                <a:gd name="T4" fmla="*/ 5244 w 16058"/>
                <a:gd name="T5" fmla="*/ 7514 h 16058"/>
                <a:gd name="T6" fmla="*/ 5076 w 16058"/>
                <a:gd name="T7" fmla="*/ 5258 h 16058"/>
                <a:gd name="T8" fmla="*/ 5875 w 16058"/>
                <a:gd name="T9" fmla="*/ 3217 h 16058"/>
                <a:gd name="T10" fmla="*/ 7435 w 16058"/>
                <a:gd name="T11" fmla="*/ 1730 h 16058"/>
                <a:gd name="T12" fmla="*/ 9523 w 16058"/>
                <a:gd name="T13" fmla="*/ 1030 h 16058"/>
                <a:gd name="T14" fmla="*/ 11761 w 16058"/>
                <a:gd name="T15" fmla="*/ 1308 h 16058"/>
                <a:gd name="T16" fmla="*/ 13584 w 16058"/>
                <a:gd name="T17" fmla="*/ 2474 h 16058"/>
                <a:gd name="T18" fmla="*/ 14750 w 16058"/>
                <a:gd name="T19" fmla="*/ 4297 h 16058"/>
                <a:gd name="T20" fmla="*/ 15028 w 16058"/>
                <a:gd name="T21" fmla="*/ 6535 h 16058"/>
                <a:gd name="T22" fmla="*/ 14328 w 16058"/>
                <a:gd name="T23" fmla="*/ 8624 h 16058"/>
                <a:gd name="T24" fmla="*/ 12841 w 16058"/>
                <a:gd name="T25" fmla="*/ 10183 h 16058"/>
                <a:gd name="T26" fmla="*/ 10800 w 16058"/>
                <a:gd name="T27" fmla="*/ 10982 h 16058"/>
                <a:gd name="T28" fmla="*/ 2326 w 16058"/>
                <a:gd name="T29" fmla="*/ 14973 h 16058"/>
                <a:gd name="T30" fmla="*/ 2162 w 16058"/>
                <a:gd name="T31" fmla="*/ 15080 h 16058"/>
                <a:gd name="T32" fmla="*/ 1975 w 16058"/>
                <a:gd name="T33" fmla="*/ 15148 h 16058"/>
                <a:gd name="T34" fmla="*/ 1771 w 16058"/>
                <a:gd name="T35" fmla="*/ 15172 h 16058"/>
                <a:gd name="T36" fmla="*/ 1387 w 16058"/>
                <a:gd name="T37" fmla="*/ 15084 h 16058"/>
                <a:gd name="T38" fmla="*/ 1088 w 16058"/>
                <a:gd name="T39" fmla="*/ 14850 h 16058"/>
                <a:gd name="T40" fmla="*/ 913 w 16058"/>
                <a:gd name="T41" fmla="*/ 14508 h 16058"/>
                <a:gd name="T42" fmla="*/ 890 w 16058"/>
                <a:gd name="T43" fmla="*/ 14194 h 16058"/>
                <a:gd name="T44" fmla="*/ 935 w 16058"/>
                <a:gd name="T45" fmla="*/ 13998 h 16058"/>
                <a:gd name="T46" fmla="*/ 1021 w 16058"/>
                <a:gd name="T47" fmla="*/ 13820 h 16058"/>
                <a:gd name="T48" fmla="*/ 1142 w 16058"/>
                <a:gd name="T49" fmla="*/ 13667 h 16058"/>
                <a:gd name="T50" fmla="*/ 5408 w 16058"/>
                <a:gd name="T51" fmla="*/ 9863 h 16058"/>
                <a:gd name="T52" fmla="*/ 5742 w 16058"/>
                <a:gd name="T53" fmla="*/ 10234 h 16058"/>
                <a:gd name="T54" fmla="*/ 6106 w 16058"/>
                <a:gd name="T55" fmla="*/ 10575 h 16058"/>
                <a:gd name="T56" fmla="*/ 2407 w 16058"/>
                <a:gd name="T57" fmla="*/ 14900 h 16058"/>
                <a:gd name="T58" fmla="*/ 7693 w 16058"/>
                <a:gd name="T59" fmla="*/ 474 h 16058"/>
                <a:gd name="T60" fmla="*/ 5579 w 16058"/>
                <a:gd name="T61" fmla="*/ 1973 h 16058"/>
                <a:gd name="T62" fmla="*/ 4285 w 16058"/>
                <a:gd name="T63" fmla="*/ 4231 h 16058"/>
                <a:gd name="T64" fmla="*/ 4022 w 16058"/>
                <a:gd name="T65" fmla="*/ 6306 h 16058"/>
                <a:gd name="T66" fmla="*/ 4119 w 16058"/>
                <a:gd name="T67" fmla="*/ 7138 h 16058"/>
                <a:gd name="T68" fmla="*/ 4326 w 16058"/>
                <a:gd name="T69" fmla="*/ 7930 h 16058"/>
                <a:gd name="T70" fmla="*/ 4634 w 16058"/>
                <a:gd name="T71" fmla="*/ 8676 h 16058"/>
                <a:gd name="T72" fmla="*/ 386 w 16058"/>
                <a:gd name="T73" fmla="*/ 13185 h 16058"/>
                <a:gd name="T74" fmla="*/ 179 w 16058"/>
                <a:gd name="T75" fmla="*/ 13512 h 16058"/>
                <a:gd name="T76" fmla="*/ 46 w 16058"/>
                <a:gd name="T77" fmla="*/ 13883 h 16058"/>
                <a:gd name="T78" fmla="*/ 0 w 16058"/>
                <a:gd name="T79" fmla="*/ 14287 h 16058"/>
                <a:gd name="T80" fmla="*/ 175 w 16058"/>
                <a:gd name="T81" fmla="*/ 15054 h 16058"/>
                <a:gd name="T82" fmla="*/ 644 w 16058"/>
                <a:gd name="T83" fmla="*/ 15654 h 16058"/>
                <a:gd name="T84" fmla="*/ 1329 w 16058"/>
                <a:gd name="T85" fmla="*/ 16002 h 16058"/>
                <a:gd name="T86" fmla="*/ 1954 w 16058"/>
                <a:gd name="T87" fmla="*/ 16049 h 16058"/>
                <a:gd name="T88" fmla="*/ 2344 w 16058"/>
                <a:gd name="T89" fmla="*/ 15963 h 16058"/>
                <a:gd name="T90" fmla="*/ 2698 w 16058"/>
                <a:gd name="T91" fmla="*/ 15795 h 16058"/>
                <a:gd name="T92" fmla="*/ 3003 w 16058"/>
                <a:gd name="T93" fmla="*/ 15557 h 16058"/>
                <a:gd name="T94" fmla="*/ 7703 w 16058"/>
                <a:gd name="T95" fmla="*/ 11572 h 16058"/>
                <a:gd name="T96" fmla="*/ 8472 w 16058"/>
                <a:gd name="T97" fmla="*/ 11837 h 16058"/>
                <a:gd name="T98" fmla="*/ 9285 w 16058"/>
                <a:gd name="T99" fmla="*/ 11996 h 16058"/>
                <a:gd name="T100" fmla="*/ 10346 w 16058"/>
                <a:gd name="T101" fmla="*/ 12035 h 16058"/>
                <a:gd name="T102" fmla="*/ 12907 w 16058"/>
                <a:gd name="T103" fmla="*/ 11317 h 16058"/>
                <a:gd name="T104" fmla="*/ 14862 w 16058"/>
                <a:gd name="T105" fmla="*/ 9625 h 16058"/>
                <a:gd name="T106" fmla="*/ 15936 w 16058"/>
                <a:gd name="T107" fmla="*/ 7235 h 16058"/>
                <a:gd name="T108" fmla="*/ 15868 w 16058"/>
                <a:gd name="T109" fmla="*/ 4517 h 16058"/>
                <a:gd name="T110" fmla="*/ 14683 w 16058"/>
                <a:gd name="T111" fmla="*/ 2191 h 16058"/>
                <a:gd name="T112" fmla="*/ 12647 w 16058"/>
                <a:gd name="T113" fmla="*/ 594 h 16058"/>
                <a:gd name="T114" fmla="*/ 10036 w 16058"/>
                <a:gd name="T115" fmla="*/ 0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58" h="16058">
                  <a:moveTo>
                    <a:pt x="10036" y="11040"/>
                  </a:moveTo>
                  <a:lnTo>
                    <a:pt x="9778" y="11034"/>
                  </a:lnTo>
                  <a:lnTo>
                    <a:pt x="9523" y="11014"/>
                  </a:lnTo>
                  <a:lnTo>
                    <a:pt x="9272" y="10982"/>
                  </a:lnTo>
                  <a:lnTo>
                    <a:pt x="9025" y="10938"/>
                  </a:lnTo>
                  <a:lnTo>
                    <a:pt x="8783" y="10882"/>
                  </a:lnTo>
                  <a:lnTo>
                    <a:pt x="8544" y="10814"/>
                  </a:lnTo>
                  <a:lnTo>
                    <a:pt x="8311" y="10736"/>
                  </a:lnTo>
                  <a:lnTo>
                    <a:pt x="8083" y="10645"/>
                  </a:lnTo>
                  <a:lnTo>
                    <a:pt x="7860" y="10545"/>
                  </a:lnTo>
                  <a:lnTo>
                    <a:pt x="7645" y="10434"/>
                  </a:lnTo>
                  <a:lnTo>
                    <a:pt x="7435" y="10313"/>
                  </a:lnTo>
                  <a:lnTo>
                    <a:pt x="7231" y="10183"/>
                  </a:lnTo>
                  <a:lnTo>
                    <a:pt x="7034" y="10043"/>
                  </a:lnTo>
                  <a:lnTo>
                    <a:pt x="6845" y="9894"/>
                  </a:lnTo>
                  <a:lnTo>
                    <a:pt x="6662" y="9736"/>
                  </a:lnTo>
                  <a:lnTo>
                    <a:pt x="6488" y="9570"/>
                  </a:lnTo>
                  <a:lnTo>
                    <a:pt x="6322" y="9396"/>
                  </a:lnTo>
                  <a:lnTo>
                    <a:pt x="6164" y="9213"/>
                  </a:lnTo>
                  <a:lnTo>
                    <a:pt x="6015" y="9024"/>
                  </a:lnTo>
                  <a:lnTo>
                    <a:pt x="5875" y="8827"/>
                  </a:lnTo>
                  <a:lnTo>
                    <a:pt x="5745" y="8624"/>
                  </a:lnTo>
                  <a:lnTo>
                    <a:pt x="5624" y="8413"/>
                  </a:lnTo>
                  <a:lnTo>
                    <a:pt x="5513" y="8198"/>
                  </a:lnTo>
                  <a:lnTo>
                    <a:pt x="5413" y="7975"/>
                  </a:lnTo>
                  <a:lnTo>
                    <a:pt x="5322" y="7747"/>
                  </a:lnTo>
                  <a:lnTo>
                    <a:pt x="5244" y="7514"/>
                  </a:lnTo>
                  <a:lnTo>
                    <a:pt x="5176" y="7275"/>
                  </a:lnTo>
                  <a:lnTo>
                    <a:pt x="5120" y="7033"/>
                  </a:lnTo>
                  <a:lnTo>
                    <a:pt x="5076" y="6786"/>
                  </a:lnTo>
                  <a:lnTo>
                    <a:pt x="5044" y="6535"/>
                  </a:lnTo>
                  <a:lnTo>
                    <a:pt x="5025" y="6280"/>
                  </a:lnTo>
                  <a:lnTo>
                    <a:pt x="5018" y="6022"/>
                  </a:lnTo>
                  <a:lnTo>
                    <a:pt x="5025" y="5764"/>
                  </a:lnTo>
                  <a:lnTo>
                    <a:pt x="5044" y="5509"/>
                  </a:lnTo>
                  <a:lnTo>
                    <a:pt x="5076" y="5258"/>
                  </a:lnTo>
                  <a:lnTo>
                    <a:pt x="5120" y="5011"/>
                  </a:lnTo>
                  <a:lnTo>
                    <a:pt x="5176" y="4768"/>
                  </a:lnTo>
                  <a:lnTo>
                    <a:pt x="5244" y="4529"/>
                  </a:lnTo>
                  <a:lnTo>
                    <a:pt x="5322" y="4297"/>
                  </a:lnTo>
                  <a:lnTo>
                    <a:pt x="5413" y="4069"/>
                  </a:lnTo>
                  <a:lnTo>
                    <a:pt x="5513" y="3846"/>
                  </a:lnTo>
                  <a:lnTo>
                    <a:pt x="5624" y="3630"/>
                  </a:lnTo>
                  <a:lnTo>
                    <a:pt x="5745" y="3420"/>
                  </a:lnTo>
                  <a:lnTo>
                    <a:pt x="5875" y="3217"/>
                  </a:lnTo>
                  <a:lnTo>
                    <a:pt x="6015" y="3020"/>
                  </a:lnTo>
                  <a:lnTo>
                    <a:pt x="6164" y="2830"/>
                  </a:lnTo>
                  <a:lnTo>
                    <a:pt x="6322" y="2648"/>
                  </a:lnTo>
                  <a:lnTo>
                    <a:pt x="6488" y="2474"/>
                  </a:lnTo>
                  <a:lnTo>
                    <a:pt x="6662" y="2307"/>
                  </a:lnTo>
                  <a:lnTo>
                    <a:pt x="6845" y="2150"/>
                  </a:lnTo>
                  <a:lnTo>
                    <a:pt x="7034" y="2000"/>
                  </a:lnTo>
                  <a:lnTo>
                    <a:pt x="7231" y="1861"/>
                  </a:lnTo>
                  <a:lnTo>
                    <a:pt x="7435" y="1730"/>
                  </a:lnTo>
                  <a:lnTo>
                    <a:pt x="7645" y="1610"/>
                  </a:lnTo>
                  <a:lnTo>
                    <a:pt x="7860" y="1498"/>
                  </a:lnTo>
                  <a:lnTo>
                    <a:pt x="8083" y="1398"/>
                  </a:lnTo>
                  <a:lnTo>
                    <a:pt x="8311" y="1308"/>
                  </a:lnTo>
                  <a:lnTo>
                    <a:pt x="8544" y="1229"/>
                  </a:lnTo>
                  <a:lnTo>
                    <a:pt x="8783" y="1161"/>
                  </a:lnTo>
                  <a:lnTo>
                    <a:pt x="9025" y="1106"/>
                  </a:lnTo>
                  <a:lnTo>
                    <a:pt x="9272" y="1062"/>
                  </a:lnTo>
                  <a:lnTo>
                    <a:pt x="9523" y="1030"/>
                  </a:lnTo>
                  <a:lnTo>
                    <a:pt x="9778" y="1010"/>
                  </a:lnTo>
                  <a:lnTo>
                    <a:pt x="10036" y="1004"/>
                  </a:lnTo>
                  <a:lnTo>
                    <a:pt x="10294" y="1010"/>
                  </a:lnTo>
                  <a:lnTo>
                    <a:pt x="10549" y="1030"/>
                  </a:lnTo>
                  <a:lnTo>
                    <a:pt x="10800" y="1062"/>
                  </a:lnTo>
                  <a:lnTo>
                    <a:pt x="11048" y="1106"/>
                  </a:lnTo>
                  <a:lnTo>
                    <a:pt x="11291" y="1161"/>
                  </a:lnTo>
                  <a:lnTo>
                    <a:pt x="11529" y="1229"/>
                  </a:lnTo>
                  <a:lnTo>
                    <a:pt x="11761" y="1308"/>
                  </a:lnTo>
                  <a:lnTo>
                    <a:pt x="11989" y="1398"/>
                  </a:lnTo>
                  <a:lnTo>
                    <a:pt x="12212" y="1498"/>
                  </a:lnTo>
                  <a:lnTo>
                    <a:pt x="12428" y="1610"/>
                  </a:lnTo>
                  <a:lnTo>
                    <a:pt x="12639" y="1730"/>
                  </a:lnTo>
                  <a:lnTo>
                    <a:pt x="12841" y="1861"/>
                  </a:lnTo>
                  <a:lnTo>
                    <a:pt x="13038" y="2000"/>
                  </a:lnTo>
                  <a:lnTo>
                    <a:pt x="13228" y="2150"/>
                  </a:lnTo>
                  <a:lnTo>
                    <a:pt x="13410" y="2307"/>
                  </a:lnTo>
                  <a:lnTo>
                    <a:pt x="13584" y="2474"/>
                  </a:lnTo>
                  <a:lnTo>
                    <a:pt x="13751" y="2648"/>
                  </a:lnTo>
                  <a:lnTo>
                    <a:pt x="13908" y="2830"/>
                  </a:lnTo>
                  <a:lnTo>
                    <a:pt x="14058" y="3020"/>
                  </a:lnTo>
                  <a:lnTo>
                    <a:pt x="14197" y="3217"/>
                  </a:lnTo>
                  <a:lnTo>
                    <a:pt x="14328" y="3420"/>
                  </a:lnTo>
                  <a:lnTo>
                    <a:pt x="14448" y="3630"/>
                  </a:lnTo>
                  <a:lnTo>
                    <a:pt x="14560" y="3846"/>
                  </a:lnTo>
                  <a:lnTo>
                    <a:pt x="14660" y="4069"/>
                  </a:lnTo>
                  <a:lnTo>
                    <a:pt x="14750" y="4297"/>
                  </a:lnTo>
                  <a:lnTo>
                    <a:pt x="14829" y="4529"/>
                  </a:lnTo>
                  <a:lnTo>
                    <a:pt x="14897" y="4768"/>
                  </a:lnTo>
                  <a:lnTo>
                    <a:pt x="14952" y="5011"/>
                  </a:lnTo>
                  <a:lnTo>
                    <a:pt x="14996" y="5258"/>
                  </a:lnTo>
                  <a:lnTo>
                    <a:pt x="15028" y="5509"/>
                  </a:lnTo>
                  <a:lnTo>
                    <a:pt x="15048" y="5764"/>
                  </a:lnTo>
                  <a:lnTo>
                    <a:pt x="15054" y="6022"/>
                  </a:lnTo>
                  <a:lnTo>
                    <a:pt x="15048" y="6280"/>
                  </a:lnTo>
                  <a:lnTo>
                    <a:pt x="15028" y="6535"/>
                  </a:lnTo>
                  <a:lnTo>
                    <a:pt x="14996" y="6786"/>
                  </a:lnTo>
                  <a:lnTo>
                    <a:pt x="14952" y="7033"/>
                  </a:lnTo>
                  <a:lnTo>
                    <a:pt x="14897" y="7275"/>
                  </a:lnTo>
                  <a:lnTo>
                    <a:pt x="14829" y="7514"/>
                  </a:lnTo>
                  <a:lnTo>
                    <a:pt x="14750" y="7747"/>
                  </a:lnTo>
                  <a:lnTo>
                    <a:pt x="14660" y="7975"/>
                  </a:lnTo>
                  <a:lnTo>
                    <a:pt x="14560" y="8198"/>
                  </a:lnTo>
                  <a:lnTo>
                    <a:pt x="14448" y="8413"/>
                  </a:lnTo>
                  <a:lnTo>
                    <a:pt x="14328" y="8624"/>
                  </a:lnTo>
                  <a:lnTo>
                    <a:pt x="14197" y="8827"/>
                  </a:lnTo>
                  <a:lnTo>
                    <a:pt x="14058" y="9024"/>
                  </a:lnTo>
                  <a:lnTo>
                    <a:pt x="13908" y="9213"/>
                  </a:lnTo>
                  <a:lnTo>
                    <a:pt x="13751" y="9396"/>
                  </a:lnTo>
                  <a:lnTo>
                    <a:pt x="13584" y="9570"/>
                  </a:lnTo>
                  <a:lnTo>
                    <a:pt x="13410" y="9736"/>
                  </a:lnTo>
                  <a:lnTo>
                    <a:pt x="13228" y="9894"/>
                  </a:lnTo>
                  <a:lnTo>
                    <a:pt x="13038" y="10043"/>
                  </a:lnTo>
                  <a:lnTo>
                    <a:pt x="12841" y="10183"/>
                  </a:lnTo>
                  <a:lnTo>
                    <a:pt x="12639" y="10313"/>
                  </a:lnTo>
                  <a:lnTo>
                    <a:pt x="12428" y="10434"/>
                  </a:lnTo>
                  <a:lnTo>
                    <a:pt x="12212" y="10545"/>
                  </a:lnTo>
                  <a:lnTo>
                    <a:pt x="11989" y="10645"/>
                  </a:lnTo>
                  <a:lnTo>
                    <a:pt x="11761" y="10736"/>
                  </a:lnTo>
                  <a:lnTo>
                    <a:pt x="11529" y="10814"/>
                  </a:lnTo>
                  <a:lnTo>
                    <a:pt x="11291" y="10882"/>
                  </a:lnTo>
                  <a:lnTo>
                    <a:pt x="11048" y="10938"/>
                  </a:lnTo>
                  <a:lnTo>
                    <a:pt x="10800" y="10982"/>
                  </a:lnTo>
                  <a:lnTo>
                    <a:pt x="10549" y="11014"/>
                  </a:lnTo>
                  <a:lnTo>
                    <a:pt x="10294" y="11034"/>
                  </a:lnTo>
                  <a:lnTo>
                    <a:pt x="10036" y="11040"/>
                  </a:lnTo>
                  <a:close/>
                  <a:moveTo>
                    <a:pt x="2407" y="14900"/>
                  </a:moveTo>
                  <a:lnTo>
                    <a:pt x="2391" y="14915"/>
                  </a:lnTo>
                  <a:lnTo>
                    <a:pt x="2376" y="14930"/>
                  </a:lnTo>
                  <a:lnTo>
                    <a:pt x="2360" y="14945"/>
                  </a:lnTo>
                  <a:lnTo>
                    <a:pt x="2342" y="14959"/>
                  </a:lnTo>
                  <a:lnTo>
                    <a:pt x="2326" y="14973"/>
                  </a:lnTo>
                  <a:lnTo>
                    <a:pt x="2309" y="14987"/>
                  </a:lnTo>
                  <a:lnTo>
                    <a:pt x="2291" y="15000"/>
                  </a:lnTo>
                  <a:lnTo>
                    <a:pt x="2274" y="15013"/>
                  </a:lnTo>
                  <a:lnTo>
                    <a:pt x="2256" y="15025"/>
                  </a:lnTo>
                  <a:lnTo>
                    <a:pt x="2238" y="15037"/>
                  </a:lnTo>
                  <a:lnTo>
                    <a:pt x="2219" y="15048"/>
                  </a:lnTo>
                  <a:lnTo>
                    <a:pt x="2200" y="15059"/>
                  </a:lnTo>
                  <a:lnTo>
                    <a:pt x="2181" y="15069"/>
                  </a:lnTo>
                  <a:lnTo>
                    <a:pt x="2162" y="15080"/>
                  </a:lnTo>
                  <a:lnTo>
                    <a:pt x="2142" y="15090"/>
                  </a:lnTo>
                  <a:lnTo>
                    <a:pt x="2122" y="15099"/>
                  </a:lnTo>
                  <a:lnTo>
                    <a:pt x="2102" y="15108"/>
                  </a:lnTo>
                  <a:lnTo>
                    <a:pt x="2081" y="15116"/>
                  </a:lnTo>
                  <a:lnTo>
                    <a:pt x="2060" y="15123"/>
                  </a:lnTo>
                  <a:lnTo>
                    <a:pt x="2039" y="15130"/>
                  </a:lnTo>
                  <a:lnTo>
                    <a:pt x="2018" y="15137"/>
                  </a:lnTo>
                  <a:lnTo>
                    <a:pt x="1996" y="15143"/>
                  </a:lnTo>
                  <a:lnTo>
                    <a:pt x="1975" y="15148"/>
                  </a:lnTo>
                  <a:lnTo>
                    <a:pt x="1953" y="15153"/>
                  </a:lnTo>
                  <a:lnTo>
                    <a:pt x="1931" y="15158"/>
                  </a:lnTo>
                  <a:lnTo>
                    <a:pt x="1909" y="15162"/>
                  </a:lnTo>
                  <a:lnTo>
                    <a:pt x="1886" y="15165"/>
                  </a:lnTo>
                  <a:lnTo>
                    <a:pt x="1864" y="15168"/>
                  </a:lnTo>
                  <a:lnTo>
                    <a:pt x="1841" y="15170"/>
                  </a:lnTo>
                  <a:lnTo>
                    <a:pt x="1818" y="15171"/>
                  </a:lnTo>
                  <a:lnTo>
                    <a:pt x="1794" y="15172"/>
                  </a:lnTo>
                  <a:lnTo>
                    <a:pt x="1771" y="15172"/>
                  </a:lnTo>
                  <a:lnTo>
                    <a:pt x="1725" y="15171"/>
                  </a:lnTo>
                  <a:lnTo>
                    <a:pt x="1680" y="15168"/>
                  </a:lnTo>
                  <a:lnTo>
                    <a:pt x="1636" y="15162"/>
                  </a:lnTo>
                  <a:lnTo>
                    <a:pt x="1593" y="15154"/>
                  </a:lnTo>
                  <a:lnTo>
                    <a:pt x="1550" y="15145"/>
                  </a:lnTo>
                  <a:lnTo>
                    <a:pt x="1507" y="15133"/>
                  </a:lnTo>
                  <a:lnTo>
                    <a:pt x="1466" y="15119"/>
                  </a:lnTo>
                  <a:lnTo>
                    <a:pt x="1426" y="15103"/>
                  </a:lnTo>
                  <a:lnTo>
                    <a:pt x="1387" y="15084"/>
                  </a:lnTo>
                  <a:lnTo>
                    <a:pt x="1349" y="15065"/>
                  </a:lnTo>
                  <a:lnTo>
                    <a:pt x="1312" y="15044"/>
                  </a:lnTo>
                  <a:lnTo>
                    <a:pt x="1276" y="15021"/>
                  </a:lnTo>
                  <a:lnTo>
                    <a:pt x="1241" y="14996"/>
                  </a:lnTo>
                  <a:lnTo>
                    <a:pt x="1208" y="14970"/>
                  </a:lnTo>
                  <a:lnTo>
                    <a:pt x="1176" y="14942"/>
                  </a:lnTo>
                  <a:lnTo>
                    <a:pt x="1145" y="14913"/>
                  </a:lnTo>
                  <a:lnTo>
                    <a:pt x="1116" y="14882"/>
                  </a:lnTo>
                  <a:lnTo>
                    <a:pt x="1088" y="14850"/>
                  </a:lnTo>
                  <a:lnTo>
                    <a:pt x="1062" y="14817"/>
                  </a:lnTo>
                  <a:lnTo>
                    <a:pt x="1037" y="14782"/>
                  </a:lnTo>
                  <a:lnTo>
                    <a:pt x="1014" y="14746"/>
                  </a:lnTo>
                  <a:lnTo>
                    <a:pt x="993" y="14709"/>
                  </a:lnTo>
                  <a:lnTo>
                    <a:pt x="974" y="14671"/>
                  </a:lnTo>
                  <a:lnTo>
                    <a:pt x="955" y="14632"/>
                  </a:lnTo>
                  <a:lnTo>
                    <a:pt x="939" y="14592"/>
                  </a:lnTo>
                  <a:lnTo>
                    <a:pt x="925" y="14551"/>
                  </a:lnTo>
                  <a:lnTo>
                    <a:pt x="913" y="14508"/>
                  </a:lnTo>
                  <a:lnTo>
                    <a:pt x="903" y="14465"/>
                  </a:lnTo>
                  <a:lnTo>
                    <a:pt x="896" y="14422"/>
                  </a:lnTo>
                  <a:lnTo>
                    <a:pt x="890" y="14378"/>
                  </a:lnTo>
                  <a:lnTo>
                    <a:pt x="887" y="14333"/>
                  </a:lnTo>
                  <a:lnTo>
                    <a:pt x="886" y="14287"/>
                  </a:lnTo>
                  <a:lnTo>
                    <a:pt x="886" y="14264"/>
                  </a:lnTo>
                  <a:lnTo>
                    <a:pt x="887" y="14240"/>
                  </a:lnTo>
                  <a:lnTo>
                    <a:pt x="888" y="14217"/>
                  </a:lnTo>
                  <a:lnTo>
                    <a:pt x="890" y="14194"/>
                  </a:lnTo>
                  <a:lnTo>
                    <a:pt x="893" y="14172"/>
                  </a:lnTo>
                  <a:lnTo>
                    <a:pt x="896" y="14149"/>
                  </a:lnTo>
                  <a:lnTo>
                    <a:pt x="900" y="14127"/>
                  </a:lnTo>
                  <a:lnTo>
                    <a:pt x="905" y="14105"/>
                  </a:lnTo>
                  <a:lnTo>
                    <a:pt x="910" y="14083"/>
                  </a:lnTo>
                  <a:lnTo>
                    <a:pt x="915" y="14062"/>
                  </a:lnTo>
                  <a:lnTo>
                    <a:pt x="921" y="14040"/>
                  </a:lnTo>
                  <a:lnTo>
                    <a:pt x="928" y="14019"/>
                  </a:lnTo>
                  <a:lnTo>
                    <a:pt x="935" y="13998"/>
                  </a:lnTo>
                  <a:lnTo>
                    <a:pt x="942" y="13977"/>
                  </a:lnTo>
                  <a:lnTo>
                    <a:pt x="950" y="13956"/>
                  </a:lnTo>
                  <a:lnTo>
                    <a:pt x="959" y="13936"/>
                  </a:lnTo>
                  <a:lnTo>
                    <a:pt x="968" y="13916"/>
                  </a:lnTo>
                  <a:lnTo>
                    <a:pt x="978" y="13896"/>
                  </a:lnTo>
                  <a:lnTo>
                    <a:pt x="988" y="13877"/>
                  </a:lnTo>
                  <a:lnTo>
                    <a:pt x="999" y="13858"/>
                  </a:lnTo>
                  <a:lnTo>
                    <a:pt x="1010" y="13839"/>
                  </a:lnTo>
                  <a:lnTo>
                    <a:pt x="1021" y="13820"/>
                  </a:lnTo>
                  <a:lnTo>
                    <a:pt x="1033" y="13802"/>
                  </a:lnTo>
                  <a:lnTo>
                    <a:pt x="1045" y="13784"/>
                  </a:lnTo>
                  <a:lnTo>
                    <a:pt x="1058" y="13767"/>
                  </a:lnTo>
                  <a:lnTo>
                    <a:pt x="1071" y="13749"/>
                  </a:lnTo>
                  <a:lnTo>
                    <a:pt x="1085" y="13732"/>
                  </a:lnTo>
                  <a:lnTo>
                    <a:pt x="1099" y="13716"/>
                  </a:lnTo>
                  <a:lnTo>
                    <a:pt x="1113" y="13698"/>
                  </a:lnTo>
                  <a:lnTo>
                    <a:pt x="1127" y="13682"/>
                  </a:lnTo>
                  <a:lnTo>
                    <a:pt x="1142" y="13667"/>
                  </a:lnTo>
                  <a:lnTo>
                    <a:pt x="1158" y="13651"/>
                  </a:lnTo>
                  <a:lnTo>
                    <a:pt x="1154" y="13647"/>
                  </a:lnTo>
                  <a:lnTo>
                    <a:pt x="5202" y="9601"/>
                  </a:lnTo>
                  <a:lnTo>
                    <a:pt x="5235" y="9645"/>
                  </a:lnTo>
                  <a:lnTo>
                    <a:pt x="5268" y="9689"/>
                  </a:lnTo>
                  <a:lnTo>
                    <a:pt x="5302" y="9733"/>
                  </a:lnTo>
                  <a:lnTo>
                    <a:pt x="5337" y="9776"/>
                  </a:lnTo>
                  <a:lnTo>
                    <a:pt x="5372" y="9819"/>
                  </a:lnTo>
                  <a:lnTo>
                    <a:pt x="5408" y="9863"/>
                  </a:lnTo>
                  <a:lnTo>
                    <a:pt x="5443" y="9906"/>
                  </a:lnTo>
                  <a:lnTo>
                    <a:pt x="5479" y="9948"/>
                  </a:lnTo>
                  <a:lnTo>
                    <a:pt x="5516" y="9989"/>
                  </a:lnTo>
                  <a:lnTo>
                    <a:pt x="5552" y="10031"/>
                  </a:lnTo>
                  <a:lnTo>
                    <a:pt x="5589" y="10072"/>
                  </a:lnTo>
                  <a:lnTo>
                    <a:pt x="5627" y="10114"/>
                  </a:lnTo>
                  <a:lnTo>
                    <a:pt x="5665" y="10154"/>
                  </a:lnTo>
                  <a:lnTo>
                    <a:pt x="5704" y="10194"/>
                  </a:lnTo>
                  <a:lnTo>
                    <a:pt x="5742" y="10234"/>
                  </a:lnTo>
                  <a:lnTo>
                    <a:pt x="5781" y="10273"/>
                  </a:lnTo>
                  <a:lnTo>
                    <a:pt x="5820" y="10312"/>
                  </a:lnTo>
                  <a:lnTo>
                    <a:pt x="5860" y="10350"/>
                  </a:lnTo>
                  <a:lnTo>
                    <a:pt x="5900" y="10390"/>
                  </a:lnTo>
                  <a:lnTo>
                    <a:pt x="5940" y="10427"/>
                  </a:lnTo>
                  <a:lnTo>
                    <a:pt x="5982" y="10465"/>
                  </a:lnTo>
                  <a:lnTo>
                    <a:pt x="6023" y="10502"/>
                  </a:lnTo>
                  <a:lnTo>
                    <a:pt x="6064" y="10539"/>
                  </a:lnTo>
                  <a:lnTo>
                    <a:pt x="6106" y="10575"/>
                  </a:lnTo>
                  <a:lnTo>
                    <a:pt x="6148" y="10611"/>
                  </a:lnTo>
                  <a:lnTo>
                    <a:pt x="6190" y="10647"/>
                  </a:lnTo>
                  <a:lnTo>
                    <a:pt x="6234" y="10683"/>
                  </a:lnTo>
                  <a:lnTo>
                    <a:pt x="6277" y="10718"/>
                  </a:lnTo>
                  <a:lnTo>
                    <a:pt x="6320" y="10752"/>
                  </a:lnTo>
                  <a:lnTo>
                    <a:pt x="6364" y="10786"/>
                  </a:lnTo>
                  <a:lnTo>
                    <a:pt x="6408" y="10820"/>
                  </a:lnTo>
                  <a:lnTo>
                    <a:pt x="6453" y="10854"/>
                  </a:lnTo>
                  <a:lnTo>
                    <a:pt x="2407" y="14900"/>
                  </a:lnTo>
                  <a:close/>
                  <a:moveTo>
                    <a:pt x="10036" y="0"/>
                  </a:moveTo>
                  <a:lnTo>
                    <a:pt x="9726" y="8"/>
                  </a:lnTo>
                  <a:lnTo>
                    <a:pt x="9421" y="31"/>
                  </a:lnTo>
                  <a:lnTo>
                    <a:pt x="9119" y="69"/>
                  </a:lnTo>
                  <a:lnTo>
                    <a:pt x="8823" y="122"/>
                  </a:lnTo>
                  <a:lnTo>
                    <a:pt x="8532" y="190"/>
                  </a:lnTo>
                  <a:lnTo>
                    <a:pt x="8246" y="271"/>
                  </a:lnTo>
                  <a:lnTo>
                    <a:pt x="7966" y="365"/>
                  </a:lnTo>
                  <a:lnTo>
                    <a:pt x="7693" y="474"/>
                  </a:lnTo>
                  <a:lnTo>
                    <a:pt x="7426" y="594"/>
                  </a:lnTo>
                  <a:lnTo>
                    <a:pt x="7166" y="727"/>
                  </a:lnTo>
                  <a:lnTo>
                    <a:pt x="6914" y="872"/>
                  </a:lnTo>
                  <a:lnTo>
                    <a:pt x="6669" y="1029"/>
                  </a:lnTo>
                  <a:lnTo>
                    <a:pt x="6433" y="1196"/>
                  </a:lnTo>
                  <a:lnTo>
                    <a:pt x="6206" y="1375"/>
                  </a:lnTo>
                  <a:lnTo>
                    <a:pt x="5988" y="1565"/>
                  </a:lnTo>
                  <a:lnTo>
                    <a:pt x="5778" y="1763"/>
                  </a:lnTo>
                  <a:lnTo>
                    <a:pt x="5579" y="1973"/>
                  </a:lnTo>
                  <a:lnTo>
                    <a:pt x="5389" y="2191"/>
                  </a:lnTo>
                  <a:lnTo>
                    <a:pt x="5211" y="2419"/>
                  </a:lnTo>
                  <a:lnTo>
                    <a:pt x="5043" y="2655"/>
                  </a:lnTo>
                  <a:lnTo>
                    <a:pt x="4887" y="2899"/>
                  </a:lnTo>
                  <a:lnTo>
                    <a:pt x="4741" y="3151"/>
                  </a:lnTo>
                  <a:lnTo>
                    <a:pt x="4609" y="3411"/>
                  </a:lnTo>
                  <a:lnTo>
                    <a:pt x="4488" y="3678"/>
                  </a:lnTo>
                  <a:lnTo>
                    <a:pt x="4380" y="3951"/>
                  </a:lnTo>
                  <a:lnTo>
                    <a:pt x="4285" y="4231"/>
                  </a:lnTo>
                  <a:lnTo>
                    <a:pt x="4204" y="4517"/>
                  </a:lnTo>
                  <a:lnTo>
                    <a:pt x="4137" y="4808"/>
                  </a:lnTo>
                  <a:lnTo>
                    <a:pt x="4084" y="5104"/>
                  </a:lnTo>
                  <a:lnTo>
                    <a:pt x="4046" y="5407"/>
                  </a:lnTo>
                  <a:lnTo>
                    <a:pt x="4023" y="5712"/>
                  </a:lnTo>
                  <a:lnTo>
                    <a:pt x="4015" y="6022"/>
                  </a:lnTo>
                  <a:lnTo>
                    <a:pt x="4016" y="6117"/>
                  </a:lnTo>
                  <a:lnTo>
                    <a:pt x="4018" y="6211"/>
                  </a:lnTo>
                  <a:lnTo>
                    <a:pt x="4022" y="6306"/>
                  </a:lnTo>
                  <a:lnTo>
                    <a:pt x="4027" y="6400"/>
                  </a:lnTo>
                  <a:lnTo>
                    <a:pt x="4033" y="6493"/>
                  </a:lnTo>
                  <a:lnTo>
                    <a:pt x="4041" y="6587"/>
                  </a:lnTo>
                  <a:lnTo>
                    <a:pt x="4051" y="6680"/>
                  </a:lnTo>
                  <a:lnTo>
                    <a:pt x="4062" y="6772"/>
                  </a:lnTo>
                  <a:lnTo>
                    <a:pt x="4074" y="6864"/>
                  </a:lnTo>
                  <a:lnTo>
                    <a:pt x="4087" y="6956"/>
                  </a:lnTo>
                  <a:lnTo>
                    <a:pt x="4102" y="7046"/>
                  </a:lnTo>
                  <a:lnTo>
                    <a:pt x="4119" y="7138"/>
                  </a:lnTo>
                  <a:lnTo>
                    <a:pt x="4136" y="7227"/>
                  </a:lnTo>
                  <a:lnTo>
                    <a:pt x="4155" y="7317"/>
                  </a:lnTo>
                  <a:lnTo>
                    <a:pt x="4176" y="7406"/>
                  </a:lnTo>
                  <a:lnTo>
                    <a:pt x="4197" y="7495"/>
                  </a:lnTo>
                  <a:lnTo>
                    <a:pt x="4220" y="7583"/>
                  </a:lnTo>
                  <a:lnTo>
                    <a:pt x="4244" y="7671"/>
                  </a:lnTo>
                  <a:lnTo>
                    <a:pt x="4270" y="7758"/>
                  </a:lnTo>
                  <a:lnTo>
                    <a:pt x="4298" y="7844"/>
                  </a:lnTo>
                  <a:lnTo>
                    <a:pt x="4326" y="7930"/>
                  </a:lnTo>
                  <a:lnTo>
                    <a:pt x="4355" y="8015"/>
                  </a:lnTo>
                  <a:lnTo>
                    <a:pt x="4386" y="8100"/>
                  </a:lnTo>
                  <a:lnTo>
                    <a:pt x="4417" y="8185"/>
                  </a:lnTo>
                  <a:lnTo>
                    <a:pt x="4450" y="8268"/>
                  </a:lnTo>
                  <a:lnTo>
                    <a:pt x="4484" y="8351"/>
                  </a:lnTo>
                  <a:lnTo>
                    <a:pt x="4520" y="8433"/>
                  </a:lnTo>
                  <a:lnTo>
                    <a:pt x="4556" y="8515"/>
                  </a:lnTo>
                  <a:lnTo>
                    <a:pt x="4595" y="8596"/>
                  </a:lnTo>
                  <a:lnTo>
                    <a:pt x="4634" y="8676"/>
                  </a:lnTo>
                  <a:lnTo>
                    <a:pt x="4673" y="8757"/>
                  </a:lnTo>
                  <a:lnTo>
                    <a:pt x="4715" y="8835"/>
                  </a:lnTo>
                  <a:lnTo>
                    <a:pt x="528" y="13021"/>
                  </a:lnTo>
                  <a:lnTo>
                    <a:pt x="531" y="13025"/>
                  </a:lnTo>
                  <a:lnTo>
                    <a:pt x="501" y="13055"/>
                  </a:lnTo>
                  <a:lnTo>
                    <a:pt x="471" y="13086"/>
                  </a:lnTo>
                  <a:lnTo>
                    <a:pt x="443" y="13118"/>
                  </a:lnTo>
                  <a:lnTo>
                    <a:pt x="414" y="13152"/>
                  </a:lnTo>
                  <a:lnTo>
                    <a:pt x="386" y="13185"/>
                  </a:lnTo>
                  <a:lnTo>
                    <a:pt x="360" y="13219"/>
                  </a:lnTo>
                  <a:lnTo>
                    <a:pt x="335" y="13253"/>
                  </a:lnTo>
                  <a:lnTo>
                    <a:pt x="310" y="13288"/>
                  </a:lnTo>
                  <a:lnTo>
                    <a:pt x="286" y="13324"/>
                  </a:lnTo>
                  <a:lnTo>
                    <a:pt x="263" y="13360"/>
                  </a:lnTo>
                  <a:lnTo>
                    <a:pt x="241" y="13397"/>
                  </a:lnTo>
                  <a:lnTo>
                    <a:pt x="219" y="13436"/>
                  </a:lnTo>
                  <a:lnTo>
                    <a:pt x="199" y="13474"/>
                  </a:lnTo>
                  <a:lnTo>
                    <a:pt x="179" y="13512"/>
                  </a:lnTo>
                  <a:lnTo>
                    <a:pt x="161" y="13551"/>
                  </a:lnTo>
                  <a:lnTo>
                    <a:pt x="143" y="13591"/>
                  </a:lnTo>
                  <a:lnTo>
                    <a:pt x="126" y="13631"/>
                  </a:lnTo>
                  <a:lnTo>
                    <a:pt x="110" y="13672"/>
                  </a:lnTo>
                  <a:lnTo>
                    <a:pt x="95" y="13714"/>
                  </a:lnTo>
                  <a:lnTo>
                    <a:pt x="81" y="13755"/>
                  </a:lnTo>
                  <a:lnTo>
                    <a:pt x="69" y="13797"/>
                  </a:lnTo>
                  <a:lnTo>
                    <a:pt x="57" y="13840"/>
                  </a:lnTo>
                  <a:lnTo>
                    <a:pt x="46" y="13883"/>
                  </a:lnTo>
                  <a:lnTo>
                    <a:pt x="37" y="13926"/>
                  </a:lnTo>
                  <a:lnTo>
                    <a:pt x="28" y="13970"/>
                  </a:lnTo>
                  <a:lnTo>
                    <a:pt x="21" y="14015"/>
                  </a:lnTo>
                  <a:lnTo>
                    <a:pt x="15" y="14059"/>
                  </a:lnTo>
                  <a:lnTo>
                    <a:pt x="9" y="14104"/>
                  </a:lnTo>
                  <a:lnTo>
                    <a:pt x="5" y="14149"/>
                  </a:lnTo>
                  <a:lnTo>
                    <a:pt x="2" y="14195"/>
                  </a:lnTo>
                  <a:lnTo>
                    <a:pt x="1" y="14240"/>
                  </a:lnTo>
                  <a:lnTo>
                    <a:pt x="0" y="14287"/>
                  </a:lnTo>
                  <a:lnTo>
                    <a:pt x="2" y="14378"/>
                  </a:lnTo>
                  <a:lnTo>
                    <a:pt x="9" y="14468"/>
                  </a:lnTo>
                  <a:lnTo>
                    <a:pt x="20" y="14557"/>
                  </a:lnTo>
                  <a:lnTo>
                    <a:pt x="36" y="14644"/>
                  </a:lnTo>
                  <a:lnTo>
                    <a:pt x="56" y="14729"/>
                  </a:lnTo>
                  <a:lnTo>
                    <a:pt x="79" y="14814"/>
                  </a:lnTo>
                  <a:lnTo>
                    <a:pt x="107" y="14896"/>
                  </a:lnTo>
                  <a:lnTo>
                    <a:pt x="140" y="14976"/>
                  </a:lnTo>
                  <a:lnTo>
                    <a:pt x="175" y="15054"/>
                  </a:lnTo>
                  <a:lnTo>
                    <a:pt x="214" y="15132"/>
                  </a:lnTo>
                  <a:lnTo>
                    <a:pt x="256" y="15205"/>
                  </a:lnTo>
                  <a:lnTo>
                    <a:pt x="302" y="15277"/>
                  </a:lnTo>
                  <a:lnTo>
                    <a:pt x="352" y="15346"/>
                  </a:lnTo>
                  <a:lnTo>
                    <a:pt x="404" y="15414"/>
                  </a:lnTo>
                  <a:lnTo>
                    <a:pt x="460" y="15478"/>
                  </a:lnTo>
                  <a:lnTo>
                    <a:pt x="519" y="15539"/>
                  </a:lnTo>
                  <a:lnTo>
                    <a:pt x="580" y="15598"/>
                  </a:lnTo>
                  <a:lnTo>
                    <a:pt x="644" y="15654"/>
                  </a:lnTo>
                  <a:lnTo>
                    <a:pt x="712" y="15706"/>
                  </a:lnTo>
                  <a:lnTo>
                    <a:pt x="781" y="15756"/>
                  </a:lnTo>
                  <a:lnTo>
                    <a:pt x="853" y="15801"/>
                  </a:lnTo>
                  <a:lnTo>
                    <a:pt x="926" y="15844"/>
                  </a:lnTo>
                  <a:lnTo>
                    <a:pt x="1004" y="15883"/>
                  </a:lnTo>
                  <a:lnTo>
                    <a:pt x="1082" y="15918"/>
                  </a:lnTo>
                  <a:lnTo>
                    <a:pt x="1162" y="15951"/>
                  </a:lnTo>
                  <a:lnTo>
                    <a:pt x="1244" y="15979"/>
                  </a:lnTo>
                  <a:lnTo>
                    <a:pt x="1329" y="16002"/>
                  </a:lnTo>
                  <a:lnTo>
                    <a:pt x="1414" y="16022"/>
                  </a:lnTo>
                  <a:lnTo>
                    <a:pt x="1501" y="16038"/>
                  </a:lnTo>
                  <a:lnTo>
                    <a:pt x="1590" y="16049"/>
                  </a:lnTo>
                  <a:lnTo>
                    <a:pt x="1680" y="16056"/>
                  </a:lnTo>
                  <a:lnTo>
                    <a:pt x="1771" y="16058"/>
                  </a:lnTo>
                  <a:lnTo>
                    <a:pt x="1818" y="16057"/>
                  </a:lnTo>
                  <a:lnTo>
                    <a:pt x="1863" y="16056"/>
                  </a:lnTo>
                  <a:lnTo>
                    <a:pt x="1909" y="16053"/>
                  </a:lnTo>
                  <a:lnTo>
                    <a:pt x="1954" y="16049"/>
                  </a:lnTo>
                  <a:lnTo>
                    <a:pt x="1999" y="16043"/>
                  </a:lnTo>
                  <a:lnTo>
                    <a:pt x="2043" y="16037"/>
                  </a:lnTo>
                  <a:lnTo>
                    <a:pt x="2088" y="16030"/>
                  </a:lnTo>
                  <a:lnTo>
                    <a:pt x="2132" y="16021"/>
                  </a:lnTo>
                  <a:lnTo>
                    <a:pt x="2175" y="16012"/>
                  </a:lnTo>
                  <a:lnTo>
                    <a:pt x="2218" y="16001"/>
                  </a:lnTo>
                  <a:lnTo>
                    <a:pt x="2261" y="15989"/>
                  </a:lnTo>
                  <a:lnTo>
                    <a:pt x="2302" y="15977"/>
                  </a:lnTo>
                  <a:lnTo>
                    <a:pt x="2344" y="15963"/>
                  </a:lnTo>
                  <a:lnTo>
                    <a:pt x="2386" y="15948"/>
                  </a:lnTo>
                  <a:lnTo>
                    <a:pt x="2427" y="15932"/>
                  </a:lnTo>
                  <a:lnTo>
                    <a:pt x="2467" y="15915"/>
                  </a:lnTo>
                  <a:lnTo>
                    <a:pt x="2507" y="15897"/>
                  </a:lnTo>
                  <a:lnTo>
                    <a:pt x="2546" y="15878"/>
                  </a:lnTo>
                  <a:lnTo>
                    <a:pt x="2584" y="15859"/>
                  </a:lnTo>
                  <a:lnTo>
                    <a:pt x="2622" y="15839"/>
                  </a:lnTo>
                  <a:lnTo>
                    <a:pt x="2661" y="15817"/>
                  </a:lnTo>
                  <a:lnTo>
                    <a:pt x="2698" y="15795"/>
                  </a:lnTo>
                  <a:lnTo>
                    <a:pt x="2734" y="15772"/>
                  </a:lnTo>
                  <a:lnTo>
                    <a:pt x="2770" y="15748"/>
                  </a:lnTo>
                  <a:lnTo>
                    <a:pt x="2805" y="15723"/>
                  </a:lnTo>
                  <a:lnTo>
                    <a:pt x="2839" y="15698"/>
                  </a:lnTo>
                  <a:lnTo>
                    <a:pt x="2873" y="15671"/>
                  </a:lnTo>
                  <a:lnTo>
                    <a:pt x="2906" y="15644"/>
                  </a:lnTo>
                  <a:lnTo>
                    <a:pt x="2940" y="15615"/>
                  </a:lnTo>
                  <a:lnTo>
                    <a:pt x="2971" y="15587"/>
                  </a:lnTo>
                  <a:lnTo>
                    <a:pt x="3003" y="15557"/>
                  </a:lnTo>
                  <a:lnTo>
                    <a:pt x="3033" y="15527"/>
                  </a:lnTo>
                  <a:lnTo>
                    <a:pt x="3032" y="15526"/>
                  </a:lnTo>
                  <a:lnTo>
                    <a:pt x="7217" y="11342"/>
                  </a:lnTo>
                  <a:lnTo>
                    <a:pt x="7296" y="11383"/>
                  </a:lnTo>
                  <a:lnTo>
                    <a:pt x="7377" y="11423"/>
                  </a:lnTo>
                  <a:lnTo>
                    <a:pt x="7457" y="11462"/>
                  </a:lnTo>
                  <a:lnTo>
                    <a:pt x="7538" y="11500"/>
                  </a:lnTo>
                  <a:lnTo>
                    <a:pt x="7621" y="11537"/>
                  </a:lnTo>
                  <a:lnTo>
                    <a:pt x="7703" y="11572"/>
                  </a:lnTo>
                  <a:lnTo>
                    <a:pt x="7786" y="11606"/>
                  </a:lnTo>
                  <a:lnTo>
                    <a:pt x="7869" y="11640"/>
                  </a:lnTo>
                  <a:lnTo>
                    <a:pt x="7954" y="11671"/>
                  </a:lnTo>
                  <a:lnTo>
                    <a:pt x="8039" y="11702"/>
                  </a:lnTo>
                  <a:lnTo>
                    <a:pt x="8124" y="11731"/>
                  </a:lnTo>
                  <a:lnTo>
                    <a:pt x="8211" y="11759"/>
                  </a:lnTo>
                  <a:lnTo>
                    <a:pt x="8297" y="11787"/>
                  </a:lnTo>
                  <a:lnTo>
                    <a:pt x="8384" y="11813"/>
                  </a:lnTo>
                  <a:lnTo>
                    <a:pt x="8472" y="11837"/>
                  </a:lnTo>
                  <a:lnTo>
                    <a:pt x="8560" y="11860"/>
                  </a:lnTo>
                  <a:lnTo>
                    <a:pt x="8649" y="11882"/>
                  </a:lnTo>
                  <a:lnTo>
                    <a:pt x="8739" y="11902"/>
                  </a:lnTo>
                  <a:lnTo>
                    <a:pt x="8828" y="11921"/>
                  </a:lnTo>
                  <a:lnTo>
                    <a:pt x="8918" y="11939"/>
                  </a:lnTo>
                  <a:lnTo>
                    <a:pt x="9010" y="11955"/>
                  </a:lnTo>
                  <a:lnTo>
                    <a:pt x="9100" y="11970"/>
                  </a:lnTo>
                  <a:lnTo>
                    <a:pt x="9192" y="11984"/>
                  </a:lnTo>
                  <a:lnTo>
                    <a:pt x="9285" y="11996"/>
                  </a:lnTo>
                  <a:lnTo>
                    <a:pt x="9377" y="12007"/>
                  </a:lnTo>
                  <a:lnTo>
                    <a:pt x="9470" y="12016"/>
                  </a:lnTo>
                  <a:lnTo>
                    <a:pt x="9564" y="12024"/>
                  </a:lnTo>
                  <a:lnTo>
                    <a:pt x="9657" y="12031"/>
                  </a:lnTo>
                  <a:lnTo>
                    <a:pt x="9751" y="12036"/>
                  </a:lnTo>
                  <a:lnTo>
                    <a:pt x="9846" y="12040"/>
                  </a:lnTo>
                  <a:lnTo>
                    <a:pt x="9941" y="12042"/>
                  </a:lnTo>
                  <a:lnTo>
                    <a:pt x="10036" y="12044"/>
                  </a:lnTo>
                  <a:lnTo>
                    <a:pt x="10346" y="12035"/>
                  </a:lnTo>
                  <a:lnTo>
                    <a:pt x="10651" y="12012"/>
                  </a:lnTo>
                  <a:lnTo>
                    <a:pt x="10954" y="11974"/>
                  </a:lnTo>
                  <a:lnTo>
                    <a:pt x="11250" y="11921"/>
                  </a:lnTo>
                  <a:lnTo>
                    <a:pt x="11541" y="11854"/>
                  </a:lnTo>
                  <a:lnTo>
                    <a:pt x="11827" y="11773"/>
                  </a:lnTo>
                  <a:lnTo>
                    <a:pt x="12107" y="11678"/>
                  </a:lnTo>
                  <a:lnTo>
                    <a:pt x="12380" y="11570"/>
                  </a:lnTo>
                  <a:lnTo>
                    <a:pt x="12647" y="11449"/>
                  </a:lnTo>
                  <a:lnTo>
                    <a:pt x="12907" y="11317"/>
                  </a:lnTo>
                  <a:lnTo>
                    <a:pt x="13159" y="11171"/>
                  </a:lnTo>
                  <a:lnTo>
                    <a:pt x="13403" y="11015"/>
                  </a:lnTo>
                  <a:lnTo>
                    <a:pt x="13639" y="10847"/>
                  </a:lnTo>
                  <a:lnTo>
                    <a:pt x="13866" y="10669"/>
                  </a:lnTo>
                  <a:lnTo>
                    <a:pt x="14085" y="10479"/>
                  </a:lnTo>
                  <a:lnTo>
                    <a:pt x="14295" y="10280"/>
                  </a:lnTo>
                  <a:lnTo>
                    <a:pt x="14493" y="10070"/>
                  </a:lnTo>
                  <a:lnTo>
                    <a:pt x="14683" y="9852"/>
                  </a:lnTo>
                  <a:lnTo>
                    <a:pt x="14862" y="9625"/>
                  </a:lnTo>
                  <a:lnTo>
                    <a:pt x="15029" y="9389"/>
                  </a:lnTo>
                  <a:lnTo>
                    <a:pt x="15186" y="9144"/>
                  </a:lnTo>
                  <a:lnTo>
                    <a:pt x="15331" y="8892"/>
                  </a:lnTo>
                  <a:lnTo>
                    <a:pt x="15464" y="8632"/>
                  </a:lnTo>
                  <a:lnTo>
                    <a:pt x="15584" y="8365"/>
                  </a:lnTo>
                  <a:lnTo>
                    <a:pt x="15693" y="8092"/>
                  </a:lnTo>
                  <a:lnTo>
                    <a:pt x="15787" y="7812"/>
                  </a:lnTo>
                  <a:lnTo>
                    <a:pt x="15868" y="7526"/>
                  </a:lnTo>
                  <a:lnTo>
                    <a:pt x="15936" y="7235"/>
                  </a:lnTo>
                  <a:lnTo>
                    <a:pt x="15989" y="6939"/>
                  </a:lnTo>
                  <a:lnTo>
                    <a:pt x="16027" y="6638"/>
                  </a:lnTo>
                  <a:lnTo>
                    <a:pt x="16050" y="6332"/>
                  </a:lnTo>
                  <a:lnTo>
                    <a:pt x="16058" y="6022"/>
                  </a:lnTo>
                  <a:lnTo>
                    <a:pt x="16050" y="5712"/>
                  </a:lnTo>
                  <a:lnTo>
                    <a:pt x="16027" y="5407"/>
                  </a:lnTo>
                  <a:lnTo>
                    <a:pt x="15989" y="5104"/>
                  </a:lnTo>
                  <a:lnTo>
                    <a:pt x="15936" y="4808"/>
                  </a:lnTo>
                  <a:lnTo>
                    <a:pt x="15868" y="4517"/>
                  </a:lnTo>
                  <a:lnTo>
                    <a:pt x="15787" y="4231"/>
                  </a:lnTo>
                  <a:lnTo>
                    <a:pt x="15693" y="3951"/>
                  </a:lnTo>
                  <a:lnTo>
                    <a:pt x="15584" y="3678"/>
                  </a:lnTo>
                  <a:lnTo>
                    <a:pt x="15464" y="3411"/>
                  </a:lnTo>
                  <a:lnTo>
                    <a:pt x="15331" y="3151"/>
                  </a:lnTo>
                  <a:lnTo>
                    <a:pt x="15186" y="2899"/>
                  </a:lnTo>
                  <a:lnTo>
                    <a:pt x="15029" y="2655"/>
                  </a:lnTo>
                  <a:lnTo>
                    <a:pt x="14862" y="2419"/>
                  </a:lnTo>
                  <a:lnTo>
                    <a:pt x="14683" y="2191"/>
                  </a:lnTo>
                  <a:lnTo>
                    <a:pt x="14493" y="1973"/>
                  </a:lnTo>
                  <a:lnTo>
                    <a:pt x="14295" y="1763"/>
                  </a:lnTo>
                  <a:lnTo>
                    <a:pt x="14085" y="1565"/>
                  </a:lnTo>
                  <a:lnTo>
                    <a:pt x="13866" y="1375"/>
                  </a:lnTo>
                  <a:lnTo>
                    <a:pt x="13639" y="1196"/>
                  </a:lnTo>
                  <a:lnTo>
                    <a:pt x="13403" y="1029"/>
                  </a:lnTo>
                  <a:lnTo>
                    <a:pt x="13159" y="872"/>
                  </a:lnTo>
                  <a:lnTo>
                    <a:pt x="12907" y="727"/>
                  </a:lnTo>
                  <a:lnTo>
                    <a:pt x="12647" y="594"/>
                  </a:lnTo>
                  <a:lnTo>
                    <a:pt x="12380" y="474"/>
                  </a:lnTo>
                  <a:lnTo>
                    <a:pt x="12107" y="365"/>
                  </a:lnTo>
                  <a:lnTo>
                    <a:pt x="11827" y="271"/>
                  </a:lnTo>
                  <a:lnTo>
                    <a:pt x="11541" y="190"/>
                  </a:lnTo>
                  <a:lnTo>
                    <a:pt x="11250" y="122"/>
                  </a:lnTo>
                  <a:lnTo>
                    <a:pt x="10954" y="69"/>
                  </a:lnTo>
                  <a:lnTo>
                    <a:pt x="10651" y="31"/>
                  </a:lnTo>
                  <a:lnTo>
                    <a:pt x="10346" y="8"/>
                  </a:lnTo>
                  <a:lnTo>
                    <a:pt x="100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41" name="Freeform 6"/>
            <p:cNvSpPr/>
            <p:nvPr/>
          </p:nvSpPr>
          <p:spPr bwMode="auto">
            <a:xfrm>
              <a:off x="2284413" y="1185863"/>
              <a:ext cx="161925" cy="161925"/>
            </a:xfrm>
            <a:custGeom>
              <a:avLst/>
              <a:gdLst>
                <a:gd name="T0" fmla="*/ 2977 w 3763"/>
                <a:gd name="T1" fmla="*/ 40 h 3764"/>
                <a:gd name="T2" fmla="*/ 2305 w 3763"/>
                <a:gd name="T3" fmla="*/ 213 h 3764"/>
                <a:gd name="T4" fmla="*/ 1691 w 3763"/>
                <a:gd name="T5" fmla="*/ 509 h 3764"/>
                <a:gd name="T6" fmla="*/ 1151 w 3763"/>
                <a:gd name="T7" fmla="*/ 912 h 3764"/>
                <a:gd name="T8" fmla="*/ 697 w 3763"/>
                <a:gd name="T9" fmla="*/ 1411 h 3764"/>
                <a:gd name="T10" fmla="*/ 346 w 3763"/>
                <a:gd name="T11" fmla="*/ 1990 h 3764"/>
                <a:gd name="T12" fmla="*/ 110 w 3763"/>
                <a:gd name="T13" fmla="*/ 2635 h 3764"/>
                <a:gd name="T14" fmla="*/ 5 w 3763"/>
                <a:gd name="T15" fmla="*/ 3332 h 3764"/>
                <a:gd name="T16" fmla="*/ 3 w 3763"/>
                <a:gd name="T17" fmla="*/ 3551 h 3764"/>
                <a:gd name="T18" fmla="*/ 15 w 3763"/>
                <a:gd name="T19" fmla="*/ 3599 h 3764"/>
                <a:gd name="T20" fmla="*/ 36 w 3763"/>
                <a:gd name="T21" fmla="*/ 3643 h 3764"/>
                <a:gd name="T22" fmla="*/ 65 w 3763"/>
                <a:gd name="T23" fmla="*/ 3681 h 3764"/>
                <a:gd name="T24" fmla="*/ 100 w 3763"/>
                <a:gd name="T25" fmla="*/ 3713 h 3764"/>
                <a:gd name="T26" fmla="*/ 142 w 3763"/>
                <a:gd name="T27" fmla="*/ 3739 h 3764"/>
                <a:gd name="T28" fmla="*/ 188 w 3763"/>
                <a:gd name="T29" fmla="*/ 3756 h 3764"/>
                <a:gd name="T30" fmla="*/ 237 w 3763"/>
                <a:gd name="T31" fmla="*/ 3764 h 3764"/>
                <a:gd name="T32" fmla="*/ 289 w 3763"/>
                <a:gd name="T33" fmla="*/ 3761 h 3764"/>
                <a:gd name="T34" fmla="*/ 337 w 3763"/>
                <a:gd name="T35" fmla="*/ 3749 h 3764"/>
                <a:gd name="T36" fmla="*/ 381 w 3763"/>
                <a:gd name="T37" fmla="*/ 3728 h 3764"/>
                <a:gd name="T38" fmla="*/ 419 w 3763"/>
                <a:gd name="T39" fmla="*/ 3698 h 3764"/>
                <a:gd name="T40" fmla="*/ 451 w 3763"/>
                <a:gd name="T41" fmla="*/ 3663 h 3764"/>
                <a:gd name="T42" fmla="*/ 476 w 3763"/>
                <a:gd name="T43" fmla="*/ 3621 h 3764"/>
                <a:gd name="T44" fmla="*/ 493 w 3763"/>
                <a:gd name="T45" fmla="*/ 3576 h 3764"/>
                <a:gd name="T46" fmla="*/ 501 w 3763"/>
                <a:gd name="T47" fmla="*/ 3526 h 3764"/>
                <a:gd name="T48" fmla="*/ 537 w 3763"/>
                <a:gd name="T49" fmla="*/ 3054 h 3764"/>
                <a:gd name="T50" fmla="*/ 684 w 3763"/>
                <a:gd name="T51" fmla="*/ 2478 h 3764"/>
                <a:gd name="T52" fmla="*/ 937 w 3763"/>
                <a:gd name="T53" fmla="*/ 1952 h 3764"/>
                <a:gd name="T54" fmla="*/ 1283 w 3763"/>
                <a:gd name="T55" fmla="*/ 1488 h 3764"/>
                <a:gd name="T56" fmla="*/ 1711 w 3763"/>
                <a:gd name="T57" fmla="*/ 1100 h 3764"/>
                <a:gd name="T58" fmla="*/ 2208 w 3763"/>
                <a:gd name="T59" fmla="*/ 799 h 3764"/>
                <a:gd name="T60" fmla="*/ 2760 w 3763"/>
                <a:gd name="T61" fmla="*/ 596 h 3764"/>
                <a:gd name="T62" fmla="*/ 3358 w 3763"/>
                <a:gd name="T63" fmla="*/ 506 h 3764"/>
                <a:gd name="T64" fmla="*/ 3550 w 3763"/>
                <a:gd name="T65" fmla="*/ 499 h 3764"/>
                <a:gd name="T66" fmla="*/ 3599 w 3763"/>
                <a:gd name="T67" fmla="*/ 487 h 3764"/>
                <a:gd name="T68" fmla="*/ 3643 w 3763"/>
                <a:gd name="T69" fmla="*/ 466 h 3764"/>
                <a:gd name="T70" fmla="*/ 3681 w 3763"/>
                <a:gd name="T71" fmla="*/ 437 h 3764"/>
                <a:gd name="T72" fmla="*/ 3713 w 3763"/>
                <a:gd name="T73" fmla="*/ 402 h 3764"/>
                <a:gd name="T74" fmla="*/ 3738 w 3763"/>
                <a:gd name="T75" fmla="*/ 359 h 3764"/>
                <a:gd name="T76" fmla="*/ 3755 w 3763"/>
                <a:gd name="T77" fmla="*/ 313 h 3764"/>
                <a:gd name="T78" fmla="*/ 3763 w 3763"/>
                <a:gd name="T79" fmla="*/ 264 h 3764"/>
                <a:gd name="T80" fmla="*/ 3760 w 3763"/>
                <a:gd name="T81" fmla="*/ 213 h 3764"/>
                <a:gd name="T82" fmla="*/ 3748 w 3763"/>
                <a:gd name="T83" fmla="*/ 165 h 3764"/>
                <a:gd name="T84" fmla="*/ 3727 w 3763"/>
                <a:gd name="T85" fmla="*/ 120 h 3764"/>
                <a:gd name="T86" fmla="*/ 3698 w 3763"/>
                <a:gd name="T87" fmla="*/ 82 h 3764"/>
                <a:gd name="T88" fmla="*/ 3663 w 3763"/>
                <a:gd name="T89" fmla="*/ 50 h 3764"/>
                <a:gd name="T90" fmla="*/ 3621 w 3763"/>
                <a:gd name="T91" fmla="*/ 25 h 3764"/>
                <a:gd name="T92" fmla="*/ 3574 w 3763"/>
                <a:gd name="T93" fmla="*/ 8 h 3764"/>
                <a:gd name="T94" fmla="*/ 3525 w 3763"/>
                <a:gd name="T95" fmla="*/ 0 h 3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3" h="3764">
                  <a:moveTo>
                    <a:pt x="3512" y="0"/>
                  </a:moveTo>
                  <a:lnTo>
                    <a:pt x="3332" y="5"/>
                  </a:lnTo>
                  <a:lnTo>
                    <a:pt x="3153" y="18"/>
                  </a:lnTo>
                  <a:lnTo>
                    <a:pt x="2977" y="40"/>
                  </a:lnTo>
                  <a:lnTo>
                    <a:pt x="2805" y="71"/>
                  </a:lnTo>
                  <a:lnTo>
                    <a:pt x="2634" y="110"/>
                  </a:lnTo>
                  <a:lnTo>
                    <a:pt x="2467" y="158"/>
                  </a:lnTo>
                  <a:lnTo>
                    <a:pt x="2305" y="213"/>
                  </a:lnTo>
                  <a:lnTo>
                    <a:pt x="2145" y="276"/>
                  </a:lnTo>
                  <a:lnTo>
                    <a:pt x="1990" y="346"/>
                  </a:lnTo>
                  <a:lnTo>
                    <a:pt x="1838" y="424"/>
                  </a:lnTo>
                  <a:lnTo>
                    <a:pt x="1691" y="509"/>
                  </a:lnTo>
                  <a:lnTo>
                    <a:pt x="1548" y="600"/>
                  </a:lnTo>
                  <a:lnTo>
                    <a:pt x="1411" y="698"/>
                  </a:lnTo>
                  <a:lnTo>
                    <a:pt x="1278" y="802"/>
                  </a:lnTo>
                  <a:lnTo>
                    <a:pt x="1151" y="912"/>
                  </a:lnTo>
                  <a:lnTo>
                    <a:pt x="1028" y="1029"/>
                  </a:lnTo>
                  <a:lnTo>
                    <a:pt x="912" y="1151"/>
                  </a:lnTo>
                  <a:lnTo>
                    <a:pt x="801" y="1279"/>
                  </a:lnTo>
                  <a:lnTo>
                    <a:pt x="697" y="1411"/>
                  </a:lnTo>
                  <a:lnTo>
                    <a:pt x="600" y="1549"/>
                  </a:lnTo>
                  <a:lnTo>
                    <a:pt x="508" y="1691"/>
                  </a:lnTo>
                  <a:lnTo>
                    <a:pt x="423" y="1839"/>
                  </a:lnTo>
                  <a:lnTo>
                    <a:pt x="346" y="1990"/>
                  </a:lnTo>
                  <a:lnTo>
                    <a:pt x="276" y="2146"/>
                  </a:lnTo>
                  <a:lnTo>
                    <a:pt x="212" y="2305"/>
                  </a:lnTo>
                  <a:lnTo>
                    <a:pt x="157" y="2468"/>
                  </a:lnTo>
                  <a:lnTo>
                    <a:pt x="110" y="2635"/>
                  </a:lnTo>
                  <a:lnTo>
                    <a:pt x="71" y="2805"/>
                  </a:lnTo>
                  <a:lnTo>
                    <a:pt x="40" y="2978"/>
                  </a:lnTo>
                  <a:lnTo>
                    <a:pt x="18" y="3153"/>
                  </a:lnTo>
                  <a:lnTo>
                    <a:pt x="5" y="3332"/>
                  </a:lnTo>
                  <a:lnTo>
                    <a:pt x="0" y="3513"/>
                  </a:lnTo>
                  <a:lnTo>
                    <a:pt x="0" y="3526"/>
                  </a:lnTo>
                  <a:lnTo>
                    <a:pt x="1" y="3539"/>
                  </a:lnTo>
                  <a:lnTo>
                    <a:pt x="3" y="3551"/>
                  </a:lnTo>
                  <a:lnTo>
                    <a:pt x="5" y="3563"/>
                  </a:lnTo>
                  <a:lnTo>
                    <a:pt x="8" y="3576"/>
                  </a:lnTo>
                  <a:lnTo>
                    <a:pt x="11" y="3587"/>
                  </a:lnTo>
                  <a:lnTo>
                    <a:pt x="15" y="3599"/>
                  </a:lnTo>
                  <a:lnTo>
                    <a:pt x="20" y="3610"/>
                  </a:lnTo>
                  <a:lnTo>
                    <a:pt x="25" y="3621"/>
                  </a:lnTo>
                  <a:lnTo>
                    <a:pt x="30" y="3632"/>
                  </a:lnTo>
                  <a:lnTo>
                    <a:pt x="36" y="3643"/>
                  </a:lnTo>
                  <a:lnTo>
                    <a:pt x="43" y="3653"/>
                  </a:lnTo>
                  <a:lnTo>
                    <a:pt x="50" y="3663"/>
                  </a:lnTo>
                  <a:lnTo>
                    <a:pt x="57" y="3672"/>
                  </a:lnTo>
                  <a:lnTo>
                    <a:pt x="65" y="3681"/>
                  </a:lnTo>
                  <a:lnTo>
                    <a:pt x="73" y="3690"/>
                  </a:lnTo>
                  <a:lnTo>
                    <a:pt x="82" y="3698"/>
                  </a:lnTo>
                  <a:lnTo>
                    <a:pt x="91" y="3706"/>
                  </a:lnTo>
                  <a:lnTo>
                    <a:pt x="100" y="3713"/>
                  </a:lnTo>
                  <a:lnTo>
                    <a:pt x="110" y="3721"/>
                  </a:lnTo>
                  <a:lnTo>
                    <a:pt x="120" y="3728"/>
                  </a:lnTo>
                  <a:lnTo>
                    <a:pt x="131" y="3734"/>
                  </a:lnTo>
                  <a:lnTo>
                    <a:pt x="142" y="3739"/>
                  </a:lnTo>
                  <a:lnTo>
                    <a:pt x="153" y="3744"/>
                  </a:lnTo>
                  <a:lnTo>
                    <a:pt x="164" y="3749"/>
                  </a:lnTo>
                  <a:lnTo>
                    <a:pt x="176" y="3753"/>
                  </a:lnTo>
                  <a:lnTo>
                    <a:pt x="188" y="3756"/>
                  </a:lnTo>
                  <a:lnTo>
                    <a:pt x="200" y="3759"/>
                  </a:lnTo>
                  <a:lnTo>
                    <a:pt x="212" y="3761"/>
                  </a:lnTo>
                  <a:lnTo>
                    <a:pt x="224" y="3763"/>
                  </a:lnTo>
                  <a:lnTo>
                    <a:pt x="237" y="3764"/>
                  </a:lnTo>
                  <a:lnTo>
                    <a:pt x="250" y="3764"/>
                  </a:lnTo>
                  <a:lnTo>
                    <a:pt x="264" y="3764"/>
                  </a:lnTo>
                  <a:lnTo>
                    <a:pt x="276" y="3763"/>
                  </a:lnTo>
                  <a:lnTo>
                    <a:pt x="289" y="3761"/>
                  </a:lnTo>
                  <a:lnTo>
                    <a:pt x="301" y="3759"/>
                  </a:lnTo>
                  <a:lnTo>
                    <a:pt x="313" y="3756"/>
                  </a:lnTo>
                  <a:lnTo>
                    <a:pt x="325" y="3753"/>
                  </a:lnTo>
                  <a:lnTo>
                    <a:pt x="337" y="3749"/>
                  </a:lnTo>
                  <a:lnTo>
                    <a:pt x="348" y="3744"/>
                  </a:lnTo>
                  <a:lnTo>
                    <a:pt x="359" y="3739"/>
                  </a:lnTo>
                  <a:lnTo>
                    <a:pt x="370" y="3734"/>
                  </a:lnTo>
                  <a:lnTo>
                    <a:pt x="381" y="3728"/>
                  </a:lnTo>
                  <a:lnTo>
                    <a:pt x="391" y="3721"/>
                  </a:lnTo>
                  <a:lnTo>
                    <a:pt x="401" y="3713"/>
                  </a:lnTo>
                  <a:lnTo>
                    <a:pt x="410" y="3706"/>
                  </a:lnTo>
                  <a:lnTo>
                    <a:pt x="419" y="3698"/>
                  </a:lnTo>
                  <a:lnTo>
                    <a:pt x="428" y="3690"/>
                  </a:lnTo>
                  <a:lnTo>
                    <a:pt x="436" y="3681"/>
                  </a:lnTo>
                  <a:lnTo>
                    <a:pt x="444" y="3672"/>
                  </a:lnTo>
                  <a:lnTo>
                    <a:pt x="451" y="3663"/>
                  </a:lnTo>
                  <a:lnTo>
                    <a:pt x="458" y="3653"/>
                  </a:lnTo>
                  <a:lnTo>
                    <a:pt x="465" y="3643"/>
                  </a:lnTo>
                  <a:lnTo>
                    <a:pt x="471" y="3632"/>
                  </a:lnTo>
                  <a:lnTo>
                    <a:pt x="476" y="3621"/>
                  </a:lnTo>
                  <a:lnTo>
                    <a:pt x="481" y="3610"/>
                  </a:lnTo>
                  <a:lnTo>
                    <a:pt x="486" y="3599"/>
                  </a:lnTo>
                  <a:lnTo>
                    <a:pt x="490" y="3587"/>
                  </a:lnTo>
                  <a:lnTo>
                    <a:pt x="493" y="3576"/>
                  </a:lnTo>
                  <a:lnTo>
                    <a:pt x="496" y="3563"/>
                  </a:lnTo>
                  <a:lnTo>
                    <a:pt x="498" y="3551"/>
                  </a:lnTo>
                  <a:lnTo>
                    <a:pt x="500" y="3539"/>
                  </a:lnTo>
                  <a:lnTo>
                    <a:pt x="501" y="3526"/>
                  </a:lnTo>
                  <a:lnTo>
                    <a:pt x="501" y="3513"/>
                  </a:lnTo>
                  <a:lnTo>
                    <a:pt x="505" y="3358"/>
                  </a:lnTo>
                  <a:lnTo>
                    <a:pt x="517" y="3205"/>
                  </a:lnTo>
                  <a:lnTo>
                    <a:pt x="537" y="3054"/>
                  </a:lnTo>
                  <a:lnTo>
                    <a:pt x="563" y="2907"/>
                  </a:lnTo>
                  <a:lnTo>
                    <a:pt x="596" y="2760"/>
                  </a:lnTo>
                  <a:lnTo>
                    <a:pt x="637" y="2618"/>
                  </a:lnTo>
                  <a:lnTo>
                    <a:pt x="684" y="2478"/>
                  </a:lnTo>
                  <a:lnTo>
                    <a:pt x="738" y="2341"/>
                  </a:lnTo>
                  <a:lnTo>
                    <a:pt x="798" y="2208"/>
                  </a:lnTo>
                  <a:lnTo>
                    <a:pt x="865" y="2078"/>
                  </a:lnTo>
                  <a:lnTo>
                    <a:pt x="937" y="1952"/>
                  </a:lnTo>
                  <a:lnTo>
                    <a:pt x="1015" y="1830"/>
                  </a:lnTo>
                  <a:lnTo>
                    <a:pt x="1100" y="1711"/>
                  </a:lnTo>
                  <a:lnTo>
                    <a:pt x="1189" y="1598"/>
                  </a:lnTo>
                  <a:lnTo>
                    <a:pt x="1283" y="1488"/>
                  </a:lnTo>
                  <a:lnTo>
                    <a:pt x="1384" y="1384"/>
                  </a:lnTo>
                  <a:lnTo>
                    <a:pt x="1488" y="1285"/>
                  </a:lnTo>
                  <a:lnTo>
                    <a:pt x="1597" y="1189"/>
                  </a:lnTo>
                  <a:lnTo>
                    <a:pt x="1711" y="1100"/>
                  </a:lnTo>
                  <a:lnTo>
                    <a:pt x="1829" y="1017"/>
                  </a:lnTo>
                  <a:lnTo>
                    <a:pt x="1952" y="937"/>
                  </a:lnTo>
                  <a:lnTo>
                    <a:pt x="2077" y="865"/>
                  </a:lnTo>
                  <a:lnTo>
                    <a:pt x="2208" y="799"/>
                  </a:lnTo>
                  <a:lnTo>
                    <a:pt x="2340" y="739"/>
                  </a:lnTo>
                  <a:lnTo>
                    <a:pt x="2478" y="685"/>
                  </a:lnTo>
                  <a:lnTo>
                    <a:pt x="2617" y="637"/>
                  </a:lnTo>
                  <a:lnTo>
                    <a:pt x="2760" y="596"/>
                  </a:lnTo>
                  <a:lnTo>
                    <a:pt x="2906" y="563"/>
                  </a:lnTo>
                  <a:lnTo>
                    <a:pt x="3054" y="537"/>
                  </a:lnTo>
                  <a:lnTo>
                    <a:pt x="3204" y="517"/>
                  </a:lnTo>
                  <a:lnTo>
                    <a:pt x="3358" y="506"/>
                  </a:lnTo>
                  <a:lnTo>
                    <a:pt x="3512" y="502"/>
                  </a:lnTo>
                  <a:lnTo>
                    <a:pt x="3525" y="502"/>
                  </a:lnTo>
                  <a:lnTo>
                    <a:pt x="3538" y="501"/>
                  </a:lnTo>
                  <a:lnTo>
                    <a:pt x="3550" y="499"/>
                  </a:lnTo>
                  <a:lnTo>
                    <a:pt x="3562" y="497"/>
                  </a:lnTo>
                  <a:lnTo>
                    <a:pt x="3574" y="494"/>
                  </a:lnTo>
                  <a:lnTo>
                    <a:pt x="3587" y="491"/>
                  </a:lnTo>
                  <a:lnTo>
                    <a:pt x="3599" y="487"/>
                  </a:lnTo>
                  <a:lnTo>
                    <a:pt x="3610" y="482"/>
                  </a:lnTo>
                  <a:lnTo>
                    <a:pt x="3621" y="477"/>
                  </a:lnTo>
                  <a:lnTo>
                    <a:pt x="3632" y="472"/>
                  </a:lnTo>
                  <a:lnTo>
                    <a:pt x="3643" y="466"/>
                  </a:lnTo>
                  <a:lnTo>
                    <a:pt x="3653" y="459"/>
                  </a:lnTo>
                  <a:lnTo>
                    <a:pt x="3663" y="452"/>
                  </a:lnTo>
                  <a:lnTo>
                    <a:pt x="3672" y="445"/>
                  </a:lnTo>
                  <a:lnTo>
                    <a:pt x="3681" y="437"/>
                  </a:lnTo>
                  <a:lnTo>
                    <a:pt x="3690" y="429"/>
                  </a:lnTo>
                  <a:lnTo>
                    <a:pt x="3698" y="420"/>
                  </a:lnTo>
                  <a:lnTo>
                    <a:pt x="3706" y="411"/>
                  </a:lnTo>
                  <a:lnTo>
                    <a:pt x="3713" y="402"/>
                  </a:lnTo>
                  <a:lnTo>
                    <a:pt x="3720" y="391"/>
                  </a:lnTo>
                  <a:lnTo>
                    <a:pt x="3727" y="381"/>
                  </a:lnTo>
                  <a:lnTo>
                    <a:pt x="3733" y="370"/>
                  </a:lnTo>
                  <a:lnTo>
                    <a:pt x="3738" y="359"/>
                  </a:lnTo>
                  <a:lnTo>
                    <a:pt x="3743" y="348"/>
                  </a:lnTo>
                  <a:lnTo>
                    <a:pt x="3748" y="337"/>
                  </a:lnTo>
                  <a:lnTo>
                    <a:pt x="3752" y="325"/>
                  </a:lnTo>
                  <a:lnTo>
                    <a:pt x="3755" y="313"/>
                  </a:lnTo>
                  <a:lnTo>
                    <a:pt x="3758" y="301"/>
                  </a:lnTo>
                  <a:lnTo>
                    <a:pt x="3760" y="289"/>
                  </a:lnTo>
                  <a:lnTo>
                    <a:pt x="3762" y="276"/>
                  </a:lnTo>
                  <a:lnTo>
                    <a:pt x="3763" y="264"/>
                  </a:lnTo>
                  <a:lnTo>
                    <a:pt x="3763" y="251"/>
                  </a:lnTo>
                  <a:lnTo>
                    <a:pt x="3763" y="238"/>
                  </a:lnTo>
                  <a:lnTo>
                    <a:pt x="3762" y="225"/>
                  </a:lnTo>
                  <a:lnTo>
                    <a:pt x="3760" y="213"/>
                  </a:lnTo>
                  <a:lnTo>
                    <a:pt x="3758" y="201"/>
                  </a:lnTo>
                  <a:lnTo>
                    <a:pt x="3755" y="188"/>
                  </a:lnTo>
                  <a:lnTo>
                    <a:pt x="3752" y="177"/>
                  </a:lnTo>
                  <a:lnTo>
                    <a:pt x="3748" y="165"/>
                  </a:lnTo>
                  <a:lnTo>
                    <a:pt x="3743" y="154"/>
                  </a:lnTo>
                  <a:lnTo>
                    <a:pt x="3738" y="143"/>
                  </a:lnTo>
                  <a:lnTo>
                    <a:pt x="3733" y="132"/>
                  </a:lnTo>
                  <a:lnTo>
                    <a:pt x="3727" y="120"/>
                  </a:lnTo>
                  <a:lnTo>
                    <a:pt x="3720" y="110"/>
                  </a:lnTo>
                  <a:lnTo>
                    <a:pt x="3713" y="100"/>
                  </a:lnTo>
                  <a:lnTo>
                    <a:pt x="3706" y="91"/>
                  </a:lnTo>
                  <a:lnTo>
                    <a:pt x="3698" y="82"/>
                  </a:lnTo>
                  <a:lnTo>
                    <a:pt x="3690" y="73"/>
                  </a:lnTo>
                  <a:lnTo>
                    <a:pt x="3681" y="65"/>
                  </a:lnTo>
                  <a:lnTo>
                    <a:pt x="3672" y="57"/>
                  </a:lnTo>
                  <a:lnTo>
                    <a:pt x="3663" y="50"/>
                  </a:lnTo>
                  <a:lnTo>
                    <a:pt x="3653" y="43"/>
                  </a:lnTo>
                  <a:lnTo>
                    <a:pt x="3643" y="36"/>
                  </a:lnTo>
                  <a:lnTo>
                    <a:pt x="3632" y="30"/>
                  </a:lnTo>
                  <a:lnTo>
                    <a:pt x="3621" y="25"/>
                  </a:lnTo>
                  <a:lnTo>
                    <a:pt x="3610" y="20"/>
                  </a:lnTo>
                  <a:lnTo>
                    <a:pt x="3599" y="15"/>
                  </a:lnTo>
                  <a:lnTo>
                    <a:pt x="3587" y="11"/>
                  </a:lnTo>
                  <a:lnTo>
                    <a:pt x="3574" y="8"/>
                  </a:lnTo>
                  <a:lnTo>
                    <a:pt x="3562" y="5"/>
                  </a:lnTo>
                  <a:lnTo>
                    <a:pt x="3550" y="3"/>
                  </a:lnTo>
                  <a:lnTo>
                    <a:pt x="3538" y="1"/>
                  </a:lnTo>
                  <a:lnTo>
                    <a:pt x="3525" y="0"/>
                  </a:lnTo>
                  <a:lnTo>
                    <a:pt x="35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sp>
        <p:nvSpPr>
          <p:cNvPr id="42" name="Freeform 286"/>
          <p:cNvSpPr>
            <a:spLocks noEditPoints="1"/>
          </p:cNvSpPr>
          <p:nvPr/>
        </p:nvSpPr>
        <p:spPr bwMode="auto">
          <a:xfrm>
            <a:off x="5943979" y="5439000"/>
            <a:ext cx="335481" cy="336278"/>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lumMod val="65000"/>
            </a:schemeClr>
          </a:solidFill>
          <a:ln>
            <a:noFill/>
          </a:ln>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nvGrpSpPr>
          <p:cNvPr id="43" name="Group 32"/>
          <p:cNvGrpSpPr/>
          <p:nvPr/>
        </p:nvGrpSpPr>
        <p:grpSpPr>
          <a:xfrm>
            <a:off x="8207118" y="5450572"/>
            <a:ext cx="399003" cy="324706"/>
            <a:chOff x="5245100" y="5103813"/>
            <a:chExt cx="690563" cy="561975"/>
          </a:xfrm>
          <a:solidFill>
            <a:schemeClr val="bg1">
              <a:lumMod val="65000"/>
            </a:schemeClr>
          </a:solidFill>
        </p:grpSpPr>
        <p:sp>
          <p:nvSpPr>
            <p:cNvPr id="44" name="Freeform 290"/>
            <p:cNvSpPr>
              <a:spLocks noEditPoints="1"/>
            </p:cNvSpPr>
            <p:nvPr/>
          </p:nvSpPr>
          <p:spPr bwMode="auto">
            <a:xfrm>
              <a:off x="5719763" y="5276851"/>
              <a:ext cx="130175" cy="173038"/>
            </a:xfrm>
            <a:custGeom>
              <a:avLst/>
              <a:gdLst>
                <a:gd name="T0" fmla="*/ 503 w 3018"/>
                <a:gd name="T1" fmla="*/ 504 h 4030"/>
                <a:gd name="T2" fmla="*/ 2515 w 3018"/>
                <a:gd name="T3" fmla="*/ 3526 h 4030"/>
                <a:gd name="T4" fmla="*/ 1386 w 3018"/>
                <a:gd name="T5" fmla="*/ 175 h 4030"/>
                <a:gd name="T6" fmla="*/ 1320 w 3018"/>
                <a:gd name="T7" fmla="*/ 110 h 4030"/>
                <a:gd name="T8" fmla="*/ 1244 w 3018"/>
                <a:gd name="T9" fmla="*/ 60 h 4030"/>
                <a:gd name="T10" fmla="*/ 1159 w 3018"/>
                <a:gd name="T11" fmla="*/ 24 h 4030"/>
                <a:gd name="T12" fmla="*/ 1069 w 3018"/>
                <a:gd name="T13" fmla="*/ 3 h 4030"/>
                <a:gd name="T14" fmla="*/ 503 w 3018"/>
                <a:gd name="T15" fmla="*/ 0 h 4030"/>
                <a:gd name="T16" fmla="*/ 427 w 3018"/>
                <a:gd name="T17" fmla="*/ 6 h 4030"/>
                <a:gd name="T18" fmla="*/ 353 w 3018"/>
                <a:gd name="T19" fmla="*/ 23 h 4030"/>
                <a:gd name="T20" fmla="*/ 285 w 3018"/>
                <a:gd name="T21" fmla="*/ 50 h 4030"/>
                <a:gd name="T22" fmla="*/ 222 w 3018"/>
                <a:gd name="T23" fmla="*/ 86 h 4030"/>
                <a:gd name="T24" fmla="*/ 165 w 3018"/>
                <a:gd name="T25" fmla="*/ 130 h 4030"/>
                <a:gd name="T26" fmla="*/ 115 w 3018"/>
                <a:gd name="T27" fmla="*/ 183 h 4030"/>
                <a:gd name="T28" fmla="*/ 74 w 3018"/>
                <a:gd name="T29" fmla="*/ 242 h 4030"/>
                <a:gd name="T30" fmla="*/ 40 w 3018"/>
                <a:gd name="T31" fmla="*/ 308 h 4030"/>
                <a:gd name="T32" fmla="*/ 16 w 3018"/>
                <a:gd name="T33" fmla="*/ 377 h 4030"/>
                <a:gd name="T34" fmla="*/ 3 w 3018"/>
                <a:gd name="T35" fmla="*/ 452 h 4030"/>
                <a:gd name="T36" fmla="*/ 0 w 3018"/>
                <a:gd name="T37" fmla="*/ 3526 h 4030"/>
                <a:gd name="T38" fmla="*/ 6 w 3018"/>
                <a:gd name="T39" fmla="*/ 3604 h 4030"/>
                <a:gd name="T40" fmla="*/ 23 w 3018"/>
                <a:gd name="T41" fmla="*/ 3676 h 4030"/>
                <a:gd name="T42" fmla="*/ 50 w 3018"/>
                <a:gd name="T43" fmla="*/ 3745 h 4030"/>
                <a:gd name="T44" fmla="*/ 86 w 3018"/>
                <a:gd name="T45" fmla="*/ 3808 h 4030"/>
                <a:gd name="T46" fmla="*/ 131 w 3018"/>
                <a:gd name="T47" fmla="*/ 3866 h 4030"/>
                <a:gd name="T48" fmla="*/ 183 w 3018"/>
                <a:gd name="T49" fmla="*/ 3915 h 4030"/>
                <a:gd name="T50" fmla="*/ 243 w 3018"/>
                <a:gd name="T51" fmla="*/ 3957 h 4030"/>
                <a:gd name="T52" fmla="*/ 307 w 3018"/>
                <a:gd name="T53" fmla="*/ 3991 h 4030"/>
                <a:gd name="T54" fmla="*/ 378 w 3018"/>
                <a:gd name="T55" fmla="*/ 4015 h 4030"/>
                <a:gd name="T56" fmla="*/ 452 w 3018"/>
                <a:gd name="T57" fmla="*/ 4028 h 4030"/>
                <a:gd name="T58" fmla="*/ 2515 w 3018"/>
                <a:gd name="T59" fmla="*/ 4030 h 4030"/>
                <a:gd name="T60" fmla="*/ 2592 w 3018"/>
                <a:gd name="T61" fmla="*/ 4025 h 4030"/>
                <a:gd name="T62" fmla="*/ 2665 w 3018"/>
                <a:gd name="T63" fmla="*/ 4008 h 4030"/>
                <a:gd name="T64" fmla="*/ 2733 w 3018"/>
                <a:gd name="T65" fmla="*/ 3981 h 4030"/>
                <a:gd name="T66" fmla="*/ 2797 w 3018"/>
                <a:gd name="T67" fmla="*/ 3944 h 4030"/>
                <a:gd name="T68" fmla="*/ 2853 w 3018"/>
                <a:gd name="T69" fmla="*/ 3899 h 4030"/>
                <a:gd name="T70" fmla="*/ 2903 w 3018"/>
                <a:gd name="T71" fmla="*/ 3848 h 4030"/>
                <a:gd name="T72" fmla="*/ 2946 w 3018"/>
                <a:gd name="T73" fmla="*/ 3788 h 4030"/>
                <a:gd name="T74" fmla="*/ 2979 w 3018"/>
                <a:gd name="T75" fmla="*/ 3723 h 4030"/>
                <a:gd name="T76" fmla="*/ 3002 w 3018"/>
                <a:gd name="T77" fmla="*/ 3652 h 4030"/>
                <a:gd name="T78" fmla="*/ 3015 w 3018"/>
                <a:gd name="T79" fmla="*/ 3578 h 4030"/>
                <a:gd name="T80" fmla="*/ 3018 w 3018"/>
                <a:gd name="T81" fmla="*/ 2770 h 4030"/>
                <a:gd name="T82" fmla="*/ 3015 w 3018"/>
                <a:gd name="T83" fmla="*/ 2715 h 4030"/>
                <a:gd name="T84" fmla="*/ 3006 w 3018"/>
                <a:gd name="T85" fmla="*/ 2661 h 4030"/>
                <a:gd name="T86" fmla="*/ 2991 w 3018"/>
                <a:gd name="T87" fmla="*/ 2607 h 4030"/>
                <a:gd name="T88" fmla="*/ 2970 w 3018"/>
                <a:gd name="T89" fmla="*/ 2556 h 4030"/>
                <a:gd name="T90" fmla="*/ 2944 w 3018"/>
                <a:gd name="T91" fmla="*/ 2506 h 4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18" h="4030">
                  <a:moveTo>
                    <a:pt x="2515" y="3526"/>
                  </a:moveTo>
                  <a:lnTo>
                    <a:pt x="503" y="3526"/>
                  </a:lnTo>
                  <a:lnTo>
                    <a:pt x="503" y="504"/>
                  </a:lnTo>
                  <a:lnTo>
                    <a:pt x="1006" y="504"/>
                  </a:lnTo>
                  <a:lnTo>
                    <a:pt x="2515" y="2770"/>
                  </a:lnTo>
                  <a:lnTo>
                    <a:pt x="2515" y="3526"/>
                  </a:lnTo>
                  <a:close/>
                  <a:moveTo>
                    <a:pt x="1425" y="224"/>
                  </a:moveTo>
                  <a:lnTo>
                    <a:pt x="1407" y="199"/>
                  </a:lnTo>
                  <a:lnTo>
                    <a:pt x="1386" y="175"/>
                  </a:lnTo>
                  <a:lnTo>
                    <a:pt x="1365" y="152"/>
                  </a:lnTo>
                  <a:lnTo>
                    <a:pt x="1343" y="130"/>
                  </a:lnTo>
                  <a:lnTo>
                    <a:pt x="1320" y="110"/>
                  </a:lnTo>
                  <a:lnTo>
                    <a:pt x="1296" y="92"/>
                  </a:lnTo>
                  <a:lnTo>
                    <a:pt x="1270" y="75"/>
                  </a:lnTo>
                  <a:lnTo>
                    <a:pt x="1244" y="60"/>
                  </a:lnTo>
                  <a:lnTo>
                    <a:pt x="1216" y="46"/>
                  </a:lnTo>
                  <a:lnTo>
                    <a:pt x="1188" y="34"/>
                  </a:lnTo>
                  <a:lnTo>
                    <a:pt x="1159" y="24"/>
                  </a:lnTo>
                  <a:lnTo>
                    <a:pt x="1130" y="16"/>
                  </a:lnTo>
                  <a:lnTo>
                    <a:pt x="1100" y="9"/>
                  </a:lnTo>
                  <a:lnTo>
                    <a:pt x="1069" y="3"/>
                  </a:lnTo>
                  <a:lnTo>
                    <a:pt x="1037" y="1"/>
                  </a:lnTo>
                  <a:lnTo>
                    <a:pt x="1006" y="0"/>
                  </a:lnTo>
                  <a:lnTo>
                    <a:pt x="503" y="0"/>
                  </a:lnTo>
                  <a:lnTo>
                    <a:pt x="477" y="0"/>
                  </a:lnTo>
                  <a:lnTo>
                    <a:pt x="452" y="2"/>
                  </a:lnTo>
                  <a:lnTo>
                    <a:pt x="427" y="6"/>
                  </a:lnTo>
                  <a:lnTo>
                    <a:pt x="402" y="11"/>
                  </a:lnTo>
                  <a:lnTo>
                    <a:pt x="378" y="16"/>
                  </a:lnTo>
                  <a:lnTo>
                    <a:pt x="353" y="23"/>
                  </a:lnTo>
                  <a:lnTo>
                    <a:pt x="330" y="31"/>
                  </a:lnTo>
                  <a:lnTo>
                    <a:pt x="307" y="40"/>
                  </a:lnTo>
                  <a:lnTo>
                    <a:pt x="285" y="50"/>
                  </a:lnTo>
                  <a:lnTo>
                    <a:pt x="264" y="61"/>
                  </a:lnTo>
                  <a:lnTo>
                    <a:pt x="243" y="73"/>
                  </a:lnTo>
                  <a:lnTo>
                    <a:pt x="222" y="86"/>
                  </a:lnTo>
                  <a:lnTo>
                    <a:pt x="203" y="100"/>
                  </a:lnTo>
                  <a:lnTo>
                    <a:pt x="183" y="115"/>
                  </a:lnTo>
                  <a:lnTo>
                    <a:pt x="165" y="130"/>
                  </a:lnTo>
                  <a:lnTo>
                    <a:pt x="148" y="148"/>
                  </a:lnTo>
                  <a:lnTo>
                    <a:pt x="131" y="165"/>
                  </a:lnTo>
                  <a:lnTo>
                    <a:pt x="115" y="183"/>
                  </a:lnTo>
                  <a:lnTo>
                    <a:pt x="100" y="202"/>
                  </a:lnTo>
                  <a:lnTo>
                    <a:pt x="86" y="222"/>
                  </a:lnTo>
                  <a:lnTo>
                    <a:pt x="74" y="242"/>
                  </a:lnTo>
                  <a:lnTo>
                    <a:pt x="61" y="263"/>
                  </a:lnTo>
                  <a:lnTo>
                    <a:pt x="50" y="286"/>
                  </a:lnTo>
                  <a:lnTo>
                    <a:pt x="40" y="308"/>
                  </a:lnTo>
                  <a:lnTo>
                    <a:pt x="31" y="331"/>
                  </a:lnTo>
                  <a:lnTo>
                    <a:pt x="23" y="354"/>
                  </a:lnTo>
                  <a:lnTo>
                    <a:pt x="16" y="377"/>
                  </a:lnTo>
                  <a:lnTo>
                    <a:pt x="10" y="403"/>
                  </a:lnTo>
                  <a:lnTo>
                    <a:pt x="6" y="427"/>
                  </a:lnTo>
                  <a:lnTo>
                    <a:pt x="3" y="452"/>
                  </a:lnTo>
                  <a:lnTo>
                    <a:pt x="1" y="478"/>
                  </a:lnTo>
                  <a:lnTo>
                    <a:pt x="0" y="504"/>
                  </a:lnTo>
                  <a:lnTo>
                    <a:pt x="0" y="3526"/>
                  </a:lnTo>
                  <a:lnTo>
                    <a:pt x="1" y="3552"/>
                  </a:lnTo>
                  <a:lnTo>
                    <a:pt x="3" y="3578"/>
                  </a:lnTo>
                  <a:lnTo>
                    <a:pt x="6" y="3604"/>
                  </a:lnTo>
                  <a:lnTo>
                    <a:pt x="10" y="3628"/>
                  </a:lnTo>
                  <a:lnTo>
                    <a:pt x="16" y="3652"/>
                  </a:lnTo>
                  <a:lnTo>
                    <a:pt x="23" y="3676"/>
                  </a:lnTo>
                  <a:lnTo>
                    <a:pt x="31" y="3699"/>
                  </a:lnTo>
                  <a:lnTo>
                    <a:pt x="40" y="3723"/>
                  </a:lnTo>
                  <a:lnTo>
                    <a:pt x="50" y="3745"/>
                  </a:lnTo>
                  <a:lnTo>
                    <a:pt x="61" y="3767"/>
                  </a:lnTo>
                  <a:lnTo>
                    <a:pt x="74" y="3788"/>
                  </a:lnTo>
                  <a:lnTo>
                    <a:pt x="86" y="3808"/>
                  </a:lnTo>
                  <a:lnTo>
                    <a:pt x="100" y="3828"/>
                  </a:lnTo>
                  <a:lnTo>
                    <a:pt x="115" y="3848"/>
                  </a:lnTo>
                  <a:lnTo>
                    <a:pt x="131" y="3866"/>
                  </a:lnTo>
                  <a:lnTo>
                    <a:pt x="148" y="3883"/>
                  </a:lnTo>
                  <a:lnTo>
                    <a:pt x="165" y="3899"/>
                  </a:lnTo>
                  <a:lnTo>
                    <a:pt x="183" y="3915"/>
                  </a:lnTo>
                  <a:lnTo>
                    <a:pt x="203" y="3930"/>
                  </a:lnTo>
                  <a:lnTo>
                    <a:pt x="222" y="3944"/>
                  </a:lnTo>
                  <a:lnTo>
                    <a:pt x="243" y="3957"/>
                  </a:lnTo>
                  <a:lnTo>
                    <a:pt x="264" y="3969"/>
                  </a:lnTo>
                  <a:lnTo>
                    <a:pt x="285" y="3981"/>
                  </a:lnTo>
                  <a:lnTo>
                    <a:pt x="307" y="3991"/>
                  </a:lnTo>
                  <a:lnTo>
                    <a:pt x="330" y="4000"/>
                  </a:lnTo>
                  <a:lnTo>
                    <a:pt x="353" y="4008"/>
                  </a:lnTo>
                  <a:lnTo>
                    <a:pt x="378" y="4015"/>
                  </a:lnTo>
                  <a:lnTo>
                    <a:pt x="402" y="4020"/>
                  </a:lnTo>
                  <a:lnTo>
                    <a:pt x="427" y="4025"/>
                  </a:lnTo>
                  <a:lnTo>
                    <a:pt x="452" y="4028"/>
                  </a:lnTo>
                  <a:lnTo>
                    <a:pt x="477" y="4030"/>
                  </a:lnTo>
                  <a:lnTo>
                    <a:pt x="503" y="4030"/>
                  </a:lnTo>
                  <a:lnTo>
                    <a:pt x="2515" y="4030"/>
                  </a:lnTo>
                  <a:lnTo>
                    <a:pt x="2541" y="4030"/>
                  </a:lnTo>
                  <a:lnTo>
                    <a:pt x="2566" y="4028"/>
                  </a:lnTo>
                  <a:lnTo>
                    <a:pt x="2592" y="4025"/>
                  </a:lnTo>
                  <a:lnTo>
                    <a:pt x="2617" y="4020"/>
                  </a:lnTo>
                  <a:lnTo>
                    <a:pt x="2641" y="4015"/>
                  </a:lnTo>
                  <a:lnTo>
                    <a:pt x="2665" y="4008"/>
                  </a:lnTo>
                  <a:lnTo>
                    <a:pt x="2688" y="4000"/>
                  </a:lnTo>
                  <a:lnTo>
                    <a:pt x="2711" y="3991"/>
                  </a:lnTo>
                  <a:lnTo>
                    <a:pt x="2733" y="3981"/>
                  </a:lnTo>
                  <a:lnTo>
                    <a:pt x="2756" y="3969"/>
                  </a:lnTo>
                  <a:lnTo>
                    <a:pt x="2777" y="3957"/>
                  </a:lnTo>
                  <a:lnTo>
                    <a:pt x="2797" y="3944"/>
                  </a:lnTo>
                  <a:lnTo>
                    <a:pt x="2816" y="3930"/>
                  </a:lnTo>
                  <a:lnTo>
                    <a:pt x="2835" y="3915"/>
                  </a:lnTo>
                  <a:lnTo>
                    <a:pt x="2853" y="3899"/>
                  </a:lnTo>
                  <a:lnTo>
                    <a:pt x="2871" y="3883"/>
                  </a:lnTo>
                  <a:lnTo>
                    <a:pt x="2887" y="3866"/>
                  </a:lnTo>
                  <a:lnTo>
                    <a:pt x="2903" y="3848"/>
                  </a:lnTo>
                  <a:lnTo>
                    <a:pt x="2919" y="3828"/>
                  </a:lnTo>
                  <a:lnTo>
                    <a:pt x="2933" y="3808"/>
                  </a:lnTo>
                  <a:lnTo>
                    <a:pt x="2946" y="3788"/>
                  </a:lnTo>
                  <a:lnTo>
                    <a:pt x="2958" y="3767"/>
                  </a:lnTo>
                  <a:lnTo>
                    <a:pt x="2969" y="3745"/>
                  </a:lnTo>
                  <a:lnTo>
                    <a:pt x="2979" y="3723"/>
                  </a:lnTo>
                  <a:lnTo>
                    <a:pt x="2988" y="3699"/>
                  </a:lnTo>
                  <a:lnTo>
                    <a:pt x="2996" y="3676"/>
                  </a:lnTo>
                  <a:lnTo>
                    <a:pt x="3002" y="3652"/>
                  </a:lnTo>
                  <a:lnTo>
                    <a:pt x="3008" y="3628"/>
                  </a:lnTo>
                  <a:lnTo>
                    <a:pt x="3012" y="3604"/>
                  </a:lnTo>
                  <a:lnTo>
                    <a:pt x="3015" y="3578"/>
                  </a:lnTo>
                  <a:lnTo>
                    <a:pt x="3017" y="3552"/>
                  </a:lnTo>
                  <a:lnTo>
                    <a:pt x="3018" y="3526"/>
                  </a:lnTo>
                  <a:lnTo>
                    <a:pt x="3018" y="2770"/>
                  </a:lnTo>
                  <a:lnTo>
                    <a:pt x="3018" y="2752"/>
                  </a:lnTo>
                  <a:lnTo>
                    <a:pt x="3017" y="2734"/>
                  </a:lnTo>
                  <a:lnTo>
                    <a:pt x="3015" y="2715"/>
                  </a:lnTo>
                  <a:lnTo>
                    <a:pt x="3013" y="2697"/>
                  </a:lnTo>
                  <a:lnTo>
                    <a:pt x="3010" y="2679"/>
                  </a:lnTo>
                  <a:lnTo>
                    <a:pt x="3006" y="2661"/>
                  </a:lnTo>
                  <a:lnTo>
                    <a:pt x="3002" y="2642"/>
                  </a:lnTo>
                  <a:lnTo>
                    <a:pt x="2997" y="2625"/>
                  </a:lnTo>
                  <a:lnTo>
                    <a:pt x="2991" y="2607"/>
                  </a:lnTo>
                  <a:lnTo>
                    <a:pt x="2985" y="2590"/>
                  </a:lnTo>
                  <a:lnTo>
                    <a:pt x="2978" y="2573"/>
                  </a:lnTo>
                  <a:lnTo>
                    <a:pt x="2970" y="2556"/>
                  </a:lnTo>
                  <a:lnTo>
                    <a:pt x="2962" y="2540"/>
                  </a:lnTo>
                  <a:lnTo>
                    <a:pt x="2953" y="2523"/>
                  </a:lnTo>
                  <a:lnTo>
                    <a:pt x="2944" y="2506"/>
                  </a:lnTo>
                  <a:lnTo>
                    <a:pt x="2934" y="2491"/>
                  </a:lnTo>
                  <a:lnTo>
                    <a:pt x="1425" y="2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45" name="Freeform 291"/>
            <p:cNvSpPr>
              <a:spLocks noEditPoints="1"/>
            </p:cNvSpPr>
            <p:nvPr/>
          </p:nvSpPr>
          <p:spPr bwMode="auto">
            <a:xfrm>
              <a:off x="5245100" y="5103813"/>
              <a:ext cx="690563" cy="561975"/>
            </a:xfrm>
            <a:custGeom>
              <a:avLst/>
              <a:gdLst>
                <a:gd name="T0" fmla="*/ 14958 w 16095"/>
                <a:gd name="T1" fmla="*/ 10414 h 13098"/>
                <a:gd name="T2" fmla="*/ 14612 w 16095"/>
                <a:gd name="T3" fmla="*/ 10578 h 13098"/>
                <a:gd name="T4" fmla="*/ 13430 w 16095"/>
                <a:gd name="T5" fmla="*/ 9605 h 13098"/>
                <a:gd name="T6" fmla="*/ 12244 w 16095"/>
                <a:gd name="T7" fmla="*/ 9076 h 13098"/>
                <a:gd name="T8" fmla="*/ 10967 w 16095"/>
                <a:gd name="T9" fmla="*/ 9402 h 13098"/>
                <a:gd name="T10" fmla="*/ 10179 w 16095"/>
                <a:gd name="T11" fmla="*/ 10419 h 13098"/>
                <a:gd name="T12" fmla="*/ 6951 w 16095"/>
                <a:gd name="T13" fmla="*/ 9661 h 13098"/>
                <a:gd name="T14" fmla="*/ 5791 w 16095"/>
                <a:gd name="T15" fmla="*/ 9085 h 13098"/>
                <a:gd name="T16" fmla="*/ 4497 w 16095"/>
                <a:gd name="T17" fmla="*/ 9359 h 13098"/>
                <a:gd name="T18" fmla="*/ 3670 w 16095"/>
                <a:gd name="T19" fmla="*/ 10341 h 13098"/>
                <a:gd name="T20" fmla="*/ 2737 w 16095"/>
                <a:gd name="T21" fmla="*/ 10493 h 13098"/>
                <a:gd name="T22" fmla="*/ 2526 w 16095"/>
                <a:gd name="T23" fmla="*/ 10177 h 13098"/>
                <a:gd name="T24" fmla="*/ 9773 w 16095"/>
                <a:gd name="T25" fmla="*/ 8381 h 13098"/>
                <a:gd name="T26" fmla="*/ 10495 w 16095"/>
                <a:gd name="T27" fmla="*/ 7502 h 13098"/>
                <a:gd name="T28" fmla="*/ 12812 w 16095"/>
                <a:gd name="T29" fmla="*/ 3586 h 13098"/>
                <a:gd name="T30" fmla="*/ 15062 w 16095"/>
                <a:gd name="T31" fmla="*/ 6889 h 13098"/>
                <a:gd name="T32" fmla="*/ 11820 w 16095"/>
                <a:gd name="T33" fmla="*/ 12058 h 13098"/>
                <a:gd name="T34" fmla="*/ 11211 w 16095"/>
                <a:gd name="T35" fmla="*/ 11606 h 13098"/>
                <a:gd name="T36" fmla="*/ 11098 w 16095"/>
                <a:gd name="T37" fmla="*/ 10831 h 13098"/>
                <a:gd name="T38" fmla="*/ 11550 w 16095"/>
                <a:gd name="T39" fmla="*/ 10221 h 13098"/>
                <a:gd name="T40" fmla="*/ 12323 w 16095"/>
                <a:gd name="T41" fmla="*/ 10107 h 13098"/>
                <a:gd name="T42" fmla="*/ 12931 w 16095"/>
                <a:gd name="T43" fmla="*/ 10561 h 13098"/>
                <a:gd name="T44" fmla="*/ 13046 w 16095"/>
                <a:gd name="T45" fmla="*/ 11335 h 13098"/>
                <a:gd name="T46" fmla="*/ 12593 w 16095"/>
                <a:gd name="T47" fmla="*/ 11944 h 13098"/>
                <a:gd name="T48" fmla="*/ 5330 w 16095"/>
                <a:gd name="T49" fmla="*/ 12070 h 13098"/>
                <a:gd name="T50" fmla="*/ 4699 w 16095"/>
                <a:gd name="T51" fmla="*/ 11646 h 13098"/>
                <a:gd name="T52" fmla="*/ 4548 w 16095"/>
                <a:gd name="T53" fmla="*/ 10880 h 13098"/>
                <a:gd name="T54" fmla="*/ 4970 w 16095"/>
                <a:gd name="T55" fmla="*/ 10247 h 13098"/>
                <a:gd name="T56" fmla="*/ 5736 w 16095"/>
                <a:gd name="T57" fmla="*/ 10096 h 13098"/>
                <a:gd name="T58" fmla="*/ 6368 w 16095"/>
                <a:gd name="T59" fmla="*/ 10520 h 13098"/>
                <a:gd name="T60" fmla="*/ 6518 w 16095"/>
                <a:gd name="T61" fmla="*/ 11286 h 13098"/>
                <a:gd name="T62" fmla="*/ 6095 w 16095"/>
                <a:gd name="T63" fmla="*/ 11918 h 13098"/>
                <a:gd name="T64" fmla="*/ 1432 w 16095"/>
                <a:gd name="T65" fmla="*/ 7551 h 13098"/>
                <a:gd name="T66" fmla="*/ 1106 w 16095"/>
                <a:gd name="T67" fmla="*/ 7355 h 13098"/>
                <a:gd name="T68" fmla="*/ 1009 w 16095"/>
                <a:gd name="T69" fmla="*/ 1460 h 13098"/>
                <a:gd name="T70" fmla="*/ 1189 w 16095"/>
                <a:gd name="T71" fmla="*/ 1122 h 13098"/>
                <a:gd name="T72" fmla="*/ 9080 w 16095"/>
                <a:gd name="T73" fmla="*/ 1008 h 13098"/>
                <a:gd name="T74" fmla="*/ 9426 w 16095"/>
                <a:gd name="T75" fmla="*/ 1172 h 13098"/>
                <a:gd name="T76" fmla="*/ 9556 w 16095"/>
                <a:gd name="T77" fmla="*/ 2519 h 13098"/>
                <a:gd name="T78" fmla="*/ 9442 w 16095"/>
                <a:gd name="T79" fmla="*/ 7374 h 13098"/>
                <a:gd name="T80" fmla="*/ 9105 w 16095"/>
                <a:gd name="T81" fmla="*/ 7554 h 13098"/>
                <a:gd name="T82" fmla="*/ 13480 w 16095"/>
                <a:gd name="T83" fmla="*/ 2820 h 13098"/>
                <a:gd name="T84" fmla="*/ 12808 w 16095"/>
                <a:gd name="T85" fmla="*/ 2537 h 13098"/>
                <a:gd name="T86" fmla="*/ 10413 w 16095"/>
                <a:gd name="T87" fmla="*/ 856 h 13098"/>
                <a:gd name="T88" fmla="*/ 9571 w 16095"/>
                <a:gd name="T89" fmla="*/ 92 h 13098"/>
                <a:gd name="T90" fmla="*/ 922 w 16095"/>
                <a:gd name="T91" fmla="*/ 119 h 13098"/>
                <a:gd name="T92" fmla="*/ 119 w 16095"/>
                <a:gd name="T93" fmla="*/ 924 h 13098"/>
                <a:gd name="T94" fmla="*/ 92 w 16095"/>
                <a:gd name="T95" fmla="*/ 7572 h 13098"/>
                <a:gd name="T96" fmla="*/ 855 w 16095"/>
                <a:gd name="T97" fmla="*/ 8415 h 13098"/>
                <a:gd name="T98" fmla="*/ 1557 w 16095"/>
                <a:gd name="T99" fmla="*/ 10453 h 13098"/>
                <a:gd name="T100" fmla="*/ 2236 w 16095"/>
                <a:gd name="T101" fmla="*/ 11368 h 13098"/>
                <a:gd name="T102" fmla="*/ 3702 w 16095"/>
                <a:gd name="T103" fmla="*/ 11901 h 13098"/>
                <a:gd name="T104" fmla="*/ 4567 w 16095"/>
                <a:gd name="T105" fmla="*/ 12848 h 13098"/>
                <a:gd name="T106" fmla="*/ 5876 w 16095"/>
                <a:gd name="T107" fmla="*/ 13069 h 13098"/>
                <a:gd name="T108" fmla="*/ 7006 w 16095"/>
                <a:gd name="T109" fmla="*/ 12446 h 13098"/>
                <a:gd name="T110" fmla="*/ 10208 w 16095"/>
                <a:gd name="T111" fmla="*/ 11824 h 13098"/>
                <a:gd name="T112" fmla="*/ 11035 w 16095"/>
                <a:gd name="T113" fmla="*/ 12807 h 13098"/>
                <a:gd name="T114" fmla="*/ 12330 w 16095"/>
                <a:gd name="T115" fmla="*/ 13081 h 13098"/>
                <a:gd name="T116" fmla="*/ 13489 w 16095"/>
                <a:gd name="T117" fmla="*/ 12505 h 13098"/>
                <a:gd name="T118" fmla="*/ 14740 w 16095"/>
                <a:gd name="T119" fmla="*/ 11579 h 13098"/>
                <a:gd name="T120" fmla="*/ 15750 w 16095"/>
                <a:gd name="T121" fmla="*/ 11036 h 13098"/>
                <a:gd name="T122" fmla="*/ 16095 w 16095"/>
                <a:gd name="T123" fmla="*/ 7025 h 13098"/>
                <a:gd name="T124" fmla="*/ 16023 w 16095"/>
                <a:gd name="T125" fmla="*/ 6588 h 13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95" h="13098">
                  <a:moveTo>
                    <a:pt x="15089" y="10075"/>
                  </a:moveTo>
                  <a:lnTo>
                    <a:pt x="15088" y="10101"/>
                  </a:lnTo>
                  <a:lnTo>
                    <a:pt x="15087" y="10127"/>
                  </a:lnTo>
                  <a:lnTo>
                    <a:pt x="15083" y="10152"/>
                  </a:lnTo>
                  <a:lnTo>
                    <a:pt x="15079" y="10177"/>
                  </a:lnTo>
                  <a:lnTo>
                    <a:pt x="15073" y="10201"/>
                  </a:lnTo>
                  <a:lnTo>
                    <a:pt x="15067" y="10225"/>
                  </a:lnTo>
                  <a:lnTo>
                    <a:pt x="15059" y="10248"/>
                  </a:lnTo>
                  <a:lnTo>
                    <a:pt x="15050" y="10272"/>
                  </a:lnTo>
                  <a:lnTo>
                    <a:pt x="15040" y="10294"/>
                  </a:lnTo>
                  <a:lnTo>
                    <a:pt x="15029" y="10316"/>
                  </a:lnTo>
                  <a:lnTo>
                    <a:pt x="15017" y="10337"/>
                  </a:lnTo>
                  <a:lnTo>
                    <a:pt x="15004" y="10357"/>
                  </a:lnTo>
                  <a:lnTo>
                    <a:pt x="14989" y="10376"/>
                  </a:lnTo>
                  <a:lnTo>
                    <a:pt x="14974" y="10396"/>
                  </a:lnTo>
                  <a:lnTo>
                    <a:pt x="14958" y="10414"/>
                  </a:lnTo>
                  <a:lnTo>
                    <a:pt x="14942" y="10432"/>
                  </a:lnTo>
                  <a:lnTo>
                    <a:pt x="14924" y="10448"/>
                  </a:lnTo>
                  <a:lnTo>
                    <a:pt x="14906" y="10464"/>
                  </a:lnTo>
                  <a:lnTo>
                    <a:pt x="14887" y="10479"/>
                  </a:lnTo>
                  <a:lnTo>
                    <a:pt x="14868" y="10493"/>
                  </a:lnTo>
                  <a:lnTo>
                    <a:pt x="14848" y="10506"/>
                  </a:lnTo>
                  <a:lnTo>
                    <a:pt x="14827" y="10519"/>
                  </a:lnTo>
                  <a:lnTo>
                    <a:pt x="14804" y="10530"/>
                  </a:lnTo>
                  <a:lnTo>
                    <a:pt x="14782" y="10540"/>
                  </a:lnTo>
                  <a:lnTo>
                    <a:pt x="14759" y="10549"/>
                  </a:lnTo>
                  <a:lnTo>
                    <a:pt x="14736" y="10557"/>
                  </a:lnTo>
                  <a:lnTo>
                    <a:pt x="14712" y="10563"/>
                  </a:lnTo>
                  <a:lnTo>
                    <a:pt x="14688" y="10569"/>
                  </a:lnTo>
                  <a:lnTo>
                    <a:pt x="14663" y="10573"/>
                  </a:lnTo>
                  <a:lnTo>
                    <a:pt x="14637" y="10577"/>
                  </a:lnTo>
                  <a:lnTo>
                    <a:pt x="14612" y="10578"/>
                  </a:lnTo>
                  <a:lnTo>
                    <a:pt x="14586" y="10579"/>
                  </a:lnTo>
                  <a:lnTo>
                    <a:pt x="14012" y="10579"/>
                  </a:lnTo>
                  <a:lnTo>
                    <a:pt x="13989" y="10498"/>
                  </a:lnTo>
                  <a:lnTo>
                    <a:pt x="13962" y="10419"/>
                  </a:lnTo>
                  <a:lnTo>
                    <a:pt x="13934" y="10341"/>
                  </a:lnTo>
                  <a:lnTo>
                    <a:pt x="13902" y="10266"/>
                  </a:lnTo>
                  <a:lnTo>
                    <a:pt x="13867" y="10191"/>
                  </a:lnTo>
                  <a:lnTo>
                    <a:pt x="13829" y="10117"/>
                  </a:lnTo>
                  <a:lnTo>
                    <a:pt x="13788" y="10047"/>
                  </a:lnTo>
                  <a:lnTo>
                    <a:pt x="13745" y="9977"/>
                  </a:lnTo>
                  <a:lnTo>
                    <a:pt x="13699" y="9910"/>
                  </a:lnTo>
                  <a:lnTo>
                    <a:pt x="13650" y="9844"/>
                  </a:lnTo>
                  <a:lnTo>
                    <a:pt x="13598" y="9781"/>
                  </a:lnTo>
                  <a:lnTo>
                    <a:pt x="13545" y="9719"/>
                  </a:lnTo>
                  <a:lnTo>
                    <a:pt x="13489" y="9661"/>
                  </a:lnTo>
                  <a:lnTo>
                    <a:pt x="13430" y="9605"/>
                  </a:lnTo>
                  <a:lnTo>
                    <a:pt x="13370" y="9550"/>
                  </a:lnTo>
                  <a:lnTo>
                    <a:pt x="13308" y="9499"/>
                  </a:lnTo>
                  <a:lnTo>
                    <a:pt x="13242" y="9449"/>
                  </a:lnTo>
                  <a:lnTo>
                    <a:pt x="13176" y="9402"/>
                  </a:lnTo>
                  <a:lnTo>
                    <a:pt x="13107" y="9359"/>
                  </a:lnTo>
                  <a:lnTo>
                    <a:pt x="13036" y="9317"/>
                  </a:lnTo>
                  <a:lnTo>
                    <a:pt x="12964" y="9279"/>
                  </a:lnTo>
                  <a:lnTo>
                    <a:pt x="12890" y="9244"/>
                  </a:lnTo>
                  <a:lnTo>
                    <a:pt x="12815" y="9212"/>
                  </a:lnTo>
                  <a:lnTo>
                    <a:pt x="12737" y="9182"/>
                  </a:lnTo>
                  <a:lnTo>
                    <a:pt x="12658" y="9156"/>
                  </a:lnTo>
                  <a:lnTo>
                    <a:pt x="12578" y="9133"/>
                  </a:lnTo>
                  <a:lnTo>
                    <a:pt x="12497" y="9113"/>
                  </a:lnTo>
                  <a:lnTo>
                    <a:pt x="12413" y="9097"/>
                  </a:lnTo>
                  <a:lnTo>
                    <a:pt x="12330" y="9085"/>
                  </a:lnTo>
                  <a:lnTo>
                    <a:pt x="12244" y="9076"/>
                  </a:lnTo>
                  <a:lnTo>
                    <a:pt x="12159" y="9070"/>
                  </a:lnTo>
                  <a:lnTo>
                    <a:pt x="12071" y="9068"/>
                  </a:lnTo>
                  <a:lnTo>
                    <a:pt x="11984" y="9070"/>
                  </a:lnTo>
                  <a:lnTo>
                    <a:pt x="11898" y="9076"/>
                  </a:lnTo>
                  <a:lnTo>
                    <a:pt x="11813" y="9085"/>
                  </a:lnTo>
                  <a:lnTo>
                    <a:pt x="11729" y="9097"/>
                  </a:lnTo>
                  <a:lnTo>
                    <a:pt x="11646" y="9113"/>
                  </a:lnTo>
                  <a:lnTo>
                    <a:pt x="11564" y="9133"/>
                  </a:lnTo>
                  <a:lnTo>
                    <a:pt x="11484" y="9156"/>
                  </a:lnTo>
                  <a:lnTo>
                    <a:pt x="11405" y="9182"/>
                  </a:lnTo>
                  <a:lnTo>
                    <a:pt x="11328" y="9212"/>
                  </a:lnTo>
                  <a:lnTo>
                    <a:pt x="11252" y="9244"/>
                  </a:lnTo>
                  <a:lnTo>
                    <a:pt x="11178" y="9279"/>
                  </a:lnTo>
                  <a:lnTo>
                    <a:pt x="11106" y="9317"/>
                  </a:lnTo>
                  <a:lnTo>
                    <a:pt x="11035" y="9359"/>
                  </a:lnTo>
                  <a:lnTo>
                    <a:pt x="10967" y="9402"/>
                  </a:lnTo>
                  <a:lnTo>
                    <a:pt x="10899" y="9449"/>
                  </a:lnTo>
                  <a:lnTo>
                    <a:pt x="10835" y="9499"/>
                  </a:lnTo>
                  <a:lnTo>
                    <a:pt x="10772" y="9550"/>
                  </a:lnTo>
                  <a:lnTo>
                    <a:pt x="10711" y="9605"/>
                  </a:lnTo>
                  <a:lnTo>
                    <a:pt x="10653" y="9661"/>
                  </a:lnTo>
                  <a:lnTo>
                    <a:pt x="10597" y="9719"/>
                  </a:lnTo>
                  <a:lnTo>
                    <a:pt x="10543" y="9781"/>
                  </a:lnTo>
                  <a:lnTo>
                    <a:pt x="10492" y="9844"/>
                  </a:lnTo>
                  <a:lnTo>
                    <a:pt x="10444" y="9910"/>
                  </a:lnTo>
                  <a:lnTo>
                    <a:pt x="10397" y="9977"/>
                  </a:lnTo>
                  <a:lnTo>
                    <a:pt x="10354" y="10047"/>
                  </a:lnTo>
                  <a:lnTo>
                    <a:pt x="10313" y="10117"/>
                  </a:lnTo>
                  <a:lnTo>
                    <a:pt x="10275" y="10191"/>
                  </a:lnTo>
                  <a:lnTo>
                    <a:pt x="10240" y="10266"/>
                  </a:lnTo>
                  <a:lnTo>
                    <a:pt x="10208" y="10341"/>
                  </a:lnTo>
                  <a:lnTo>
                    <a:pt x="10179" y="10419"/>
                  </a:lnTo>
                  <a:lnTo>
                    <a:pt x="10153" y="10498"/>
                  </a:lnTo>
                  <a:lnTo>
                    <a:pt x="10131" y="10579"/>
                  </a:lnTo>
                  <a:lnTo>
                    <a:pt x="7473" y="10579"/>
                  </a:lnTo>
                  <a:lnTo>
                    <a:pt x="7450" y="10498"/>
                  </a:lnTo>
                  <a:lnTo>
                    <a:pt x="7425" y="10419"/>
                  </a:lnTo>
                  <a:lnTo>
                    <a:pt x="7396" y="10341"/>
                  </a:lnTo>
                  <a:lnTo>
                    <a:pt x="7363" y="10266"/>
                  </a:lnTo>
                  <a:lnTo>
                    <a:pt x="7328" y="10191"/>
                  </a:lnTo>
                  <a:lnTo>
                    <a:pt x="7290" y="10117"/>
                  </a:lnTo>
                  <a:lnTo>
                    <a:pt x="7250" y="10047"/>
                  </a:lnTo>
                  <a:lnTo>
                    <a:pt x="7207" y="9977"/>
                  </a:lnTo>
                  <a:lnTo>
                    <a:pt x="7160" y="9910"/>
                  </a:lnTo>
                  <a:lnTo>
                    <a:pt x="7112" y="9844"/>
                  </a:lnTo>
                  <a:lnTo>
                    <a:pt x="7061" y="9781"/>
                  </a:lnTo>
                  <a:lnTo>
                    <a:pt x="7006" y="9719"/>
                  </a:lnTo>
                  <a:lnTo>
                    <a:pt x="6951" y="9661"/>
                  </a:lnTo>
                  <a:lnTo>
                    <a:pt x="6892" y="9605"/>
                  </a:lnTo>
                  <a:lnTo>
                    <a:pt x="6831" y="9550"/>
                  </a:lnTo>
                  <a:lnTo>
                    <a:pt x="6769" y="9499"/>
                  </a:lnTo>
                  <a:lnTo>
                    <a:pt x="6705" y="9449"/>
                  </a:lnTo>
                  <a:lnTo>
                    <a:pt x="6637" y="9402"/>
                  </a:lnTo>
                  <a:lnTo>
                    <a:pt x="6569" y="9359"/>
                  </a:lnTo>
                  <a:lnTo>
                    <a:pt x="6498" y="9317"/>
                  </a:lnTo>
                  <a:lnTo>
                    <a:pt x="6426" y="9279"/>
                  </a:lnTo>
                  <a:lnTo>
                    <a:pt x="6351" y="9244"/>
                  </a:lnTo>
                  <a:lnTo>
                    <a:pt x="6276" y="9212"/>
                  </a:lnTo>
                  <a:lnTo>
                    <a:pt x="6199" y="9182"/>
                  </a:lnTo>
                  <a:lnTo>
                    <a:pt x="6120" y="9156"/>
                  </a:lnTo>
                  <a:lnTo>
                    <a:pt x="6040" y="9133"/>
                  </a:lnTo>
                  <a:lnTo>
                    <a:pt x="5958" y="9113"/>
                  </a:lnTo>
                  <a:lnTo>
                    <a:pt x="5876" y="9097"/>
                  </a:lnTo>
                  <a:lnTo>
                    <a:pt x="5791" y="9085"/>
                  </a:lnTo>
                  <a:lnTo>
                    <a:pt x="5707" y="9076"/>
                  </a:lnTo>
                  <a:lnTo>
                    <a:pt x="5620" y="9070"/>
                  </a:lnTo>
                  <a:lnTo>
                    <a:pt x="5533" y="9068"/>
                  </a:lnTo>
                  <a:lnTo>
                    <a:pt x="5446" y="9070"/>
                  </a:lnTo>
                  <a:lnTo>
                    <a:pt x="5360" y="9076"/>
                  </a:lnTo>
                  <a:lnTo>
                    <a:pt x="5274" y="9085"/>
                  </a:lnTo>
                  <a:lnTo>
                    <a:pt x="5191" y="9097"/>
                  </a:lnTo>
                  <a:lnTo>
                    <a:pt x="5107" y="9113"/>
                  </a:lnTo>
                  <a:lnTo>
                    <a:pt x="5026" y="9133"/>
                  </a:lnTo>
                  <a:lnTo>
                    <a:pt x="4946" y="9156"/>
                  </a:lnTo>
                  <a:lnTo>
                    <a:pt x="4867" y="9182"/>
                  </a:lnTo>
                  <a:lnTo>
                    <a:pt x="4789" y="9212"/>
                  </a:lnTo>
                  <a:lnTo>
                    <a:pt x="4714" y="9244"/>
                  </a:lnTo>
                  <a:lnTo>
                    <a:pt x="4639" y="9279"/>
                  </a:lnTo>
                  <a:lnTo>
                    <a:pt x="4567" y="9317"/>
                  </a:lnTo>
                  <a:lnTo>
                    <a:pt x="4497" y="9359"/>
                  </a:lnTo>
                  <a:lnTo>
                    <a:pt x="4428" y="9402"/>
                  </a:lnTo>
                  <a:lnTo>
                    <a:pt x="4361" y="9449"/>
                  </a:lnTo>
                  <a:lnTo>
                    <a:pt x="4296" y="9499"/>
                  </a:lnTo>
                  <a:lnTo>
                    <a:pt x="4233" y="9550"/>
                  </a:lnTo>
                  <a:lnTo>
                    <a:pt x="4173" y="9605"/>
                  </a:lnTo>
                  <a:lnTo>
                    <a:pt x="4114" y="9661"/>
                  </a:lnTo>
                  <a:lnTo>
                    <a:pt x="4059" y="9719"/>
                  </a:lnTo>
                  <a:lnTo>
                    <a:pt x="4005" y="9781"/>
                  </a:lnTo>
                  <a:lnTo>
                    <a:pt x="3953" y="9844"/>
                  </a:lnTo>
                  <a:lnTo>
                    <a:pt x="3905" y="9910"/>
                  </a:lnTo>
                  <a:lnTo>
                    <a:pt x="3859" y="9977"/>
                  </a:lnTo>
                  <a:lnTo>
                    <a:pt x="3816" y="10047"/>
                  </a:lnTo>
                  <a:lnTo>
                    <a:pt x="3774" y="10117"/>
                  </a:lnTo>
                  <a:lnTo>
                    <a:pt x="3737" y="10191"/>
                  </a:lnTo>
                  <a:lnTo>
                    <a:pt x="3702" y="10266"/>
                  </a:lnTo>
                  <a:lnTo>
                    <a:pt x="3670" y="10341"/>
                  </a:lnTo>
                  <a:lnTo>
                    <a:pt x="3640" y="10419"/>
                  </a:lnTo>
                  <a:lnTo>
                    <a:pt x="3614" y="10498"/>
                  </a:lnTo>
                  <a:lnTo>
                    <a:pt x="3592" y="10579"/>
                  </a:lnTo>
                  <a:lnTo>
                    <a:pt x="3018" y="10579"/>
                  </a:lnTo>
                  <a:lnTo>
                    <a:pt x="2993" y="10578"/>
                  </a:lnTo>
                  <a:lnTo>
                    <a:pt x="2967" y="10577"/>
                  </a:lnTo>
                  <a:lnTo>
                    <a:pt x="2941" y="10573"/>
                  </a:lnTo>
                  <a:lnTo>
                    <a:pt x="2917" y="10569"/>
                  </a:lnTo>
                  <a:lnTo>
                    <a:pt x="2892" y="10563"/>
                  </a:lnTo>
                  <a:lnTo>
                    <a:pt x="2869" y="10557"/>
                  </a:lnTo>
                  <a:lnTo>
                    <a:pt x="2845" y="10549"/>
                  </a:lnTo>
                  <a:lnTo>
                    <a:pt x="2823" y="10540"/>
                  </a:lnTo>
                  <a:lnTo>
                    <a:pt x="2800" y="10530"/>
                  </a:lnTo>
                  <a:lnTo>
                    <a:pt x="2778" y="10519"/>
                  </a:lnTo>
                  <a:lnTo>
                    <a:pt x="2757" y="10506"/>
                  </a:lnTo>
                  <a:lnTo>
                    <a:pt x="2737" y="10493"/>
                  </a:lnTo>
                  <a:lnTo>
                    <a:pt x="2717" y="10479"/>
                  </a:lnTo>
                  <a:lnTo>
                    <a:pt x="2698" y="10464"/>
                  </a:lnTo>
                  <a:lnTo>
                    <a:pt x="2680" y="10448"/>
                  </a:lnTo>
                  <a:lnTo>
                    <a:pt x="2663" y="10432"/>
                  </a:lnTo>
                  <a:lnTo>
                    <a:pt x="2646" y="10414"/>
                  </a:lnTo>
                  <a:lnTo>
                    <a:pt x="2630" y="10396"/>
                  </a:lnTo>
                  <a:lnTo>
                    <a:pt x="2615" y="10376"/>
                  </a:lnTo>
                  <a:lnTo>
                    <a:pt x="2601" y="10357"/>
                  </a:lnTo>
                  <a:lnTo>
                    <a:pt x="2588" y="10337"/>
                  </a:lnTo>
                  <a:lnTo>
                    <a:pt x="2576" y="10316"/>
                  </a:lnTo>
                  <a:lnTo>
                    <a:pt x="2565" y="10294"/>
                  </a:lnTo>
                  <a:lnTo>
                    <a:pt x="2555" y="10272"/>
                  </a:lnTo>
                  <a:lnTo>
                    <a:pt x="2546" y="10248"/>
                  </a:lnTo>
                  <a:lnTo>
                    <a:pt x="2538" y="10225"/>
                  </a:lnTo>
                  <a:lnTo>
                    <a:pt x="2531" y="10201"/>
                  </a:lnTo>
                  <a:lnTo>
                    <a:pt x="2526" y="10177"/>
                  </a:lnTo>
                  <a:lnTo>
                    <a:pt x="2521" y="10152"/>
                  </a:lnTo>
                  <a:lnTo>
                    <a:pt x="2518" y="10127"/>
                  </a:lnTo>
                  <a:lnTo>
                    <a:pt x="2516" y="10101"/>
                  </a:lnTo>
                  <a:lnTo>
                    <a:pt x="2515" y="10075"/>
                  </a:lnTo>
                  <a:lnTo>
                    <a:pt x="2515" y="8564"/>
                  </a:lnTo>
                  <a:lnTo>
                    <a:pt x="9053" y="8564"/>
                  </a:lnTo>
                  <a:lnTo>
                    <a:pt x="9131" y="8562"/>
                  </a:lnTo>
                  <a:lnTo>
                    <a:pt x="9207" y="8557"/>
                  </a:lnTo>
                  <a:lnTo>
                    <a:pt x="9283" y="8547"/>
                  </a:lnTo>
                  <a:lnTo>
                    <a:pt x="9357" y="8533"/>
                  </a:lnTo>
                  <a:lnTo>
                    <a:pt x="9431" y="8516"/>
                  </a:lnTo>
                  <a:lnTo>
                    <a:pt x="9502" y="8496"/>
                  </a:lnTo>
                  <a:lnTo>
                    <a:pt x="9571" y="8472"/>
                  </a:lnTo>
                  <a:lnTo>
                    <a:pt x="9641" y="8445"/>
                  </a:lnTo>
                  <a:lnTo>
                    <a:pt x="9707" y="8415"/>
                  </a:lnTo>
                  <a:lnTo>
                    <a:pt x="9773" y="8381"/>
                  </a:lnTo>
                  <a:lnTo>
                    <a:pt x="9835" y="8345"/>
                  </a:lnTo>
                  <a:lnTo>
                    <a:pt x="9896" y="8306"/>
                  </a:lnTo>
                  <a:lnTo>
                    <a:pt x="9956" y="8263"/>
                  </a:lnTo>
                  <a:lnTo>
                    <a:pt x="10013" y="8218"/>
                  </a:lnTo>
                  <a:lnTo>
                    <a:pt x="10067" y="8171"/>
                  </a:lnTo>
                  <a:lnTo>
                    <a:pt x="10120" y="8120"/>
                  </a:lnTo>
                  <a:lnTo>
                    <a:pt x="10170" y="8068"/>
                  </a:lnTo>
                  <a:lnTo>
                    <a:pt x="10217" y="8014"/>
                  </a:lnTo>
                  <a:lnTo>
                    <a:pt x="10263" y="7956"/>
                  </a:lnTo>
                  <a:lnTo>
                    <a:pt x="10305" y="7897"/>
                  </a:lnTo>
                  <a:lnTo>
                    <a:pt x="10344" y="7836"/>
                  </a:lnTo>
                  <a:lnTo>
                    <a:pt x="10380" y="7773"/>
                  </a:lnTo>
                  <a:lnTo>
                    <a:pt x="10413" y="7707"/>
                  </a:lnTo>
                  <a:lnTo>
                    <a:pt x="10444" y="7641"/>
                  </a:lnTo>
                  <a:lnTo>
                    <a:pt x="10471" y="7572"/>
                  </a:lnTo>
                  <a:lnTo>
                    <a:pt x="10495" y="7502"/>
                  </a:lnTo>
                  <a:lnTo>
                    <a:pt x="10515" y="7430"/>
                  </a:lnTo>
                  <a:lnTo>
                    <a:pt x="10532" y="7357"/>
                  </a:lnTo>
                  <a:lnTo>
                    <a:pt x="10545" y="7283"/>
                  </a:lnTo>
                  <a:lnTo>
                    <a:pt x="10554" y="7207"/>
                  </a:lnTo>
                  <a:lnTo>
                    <a:pt x="10560" y="7131"/>
                  </a:lnTo>
                  <a:lnTo>
                    <a:pt x="10562" y="7052"/>
                  </a:lnTo>
                  <a:lnTo>
                    <a:pt x="10562" y="3527"/>
                  </a:lnTo>
                  <a:lnTo>
                    <a:pt x="12574" y="3527"/>
                  </a:lnTo>
                  <a:lnTo>
                    <a:pt x="12605" y="3528"/>
                  </a:lnTo>
                  <a:lnTo>
                    <a:pt x="12637" y="3530"/>
                  </a:lnTo>
                  <a:lnTo>
                    <a:pt x="12668" y="3535"/>
                  </a:lnTo>
                  <a:lnTo>
                    <a:pt x="12698" y="3542"/>
                  </a:lnTo>
                  <a:lnTo>
                    <a:pt x="12727" y="3550"/>
                  </a:lnTo>
                  <a:lnTo>
                    <a:pt x="12756" y="3560"/>
                  </a:lnTo>
                  <a:lnTo>
                    <a:pt x="12784" y="3572"/>
                  </a:lnTo>
                  <a:lnTo>
                    <a:pt x="12812" y="3586"/>
                  </a:lnTo>
                  <a:lnTo>
                    <a:pt x="12838" y="3601"/>
                  </a:lnTo>
                  <a:lnTo>
                    <a:pt x="12864" y="3618"/>
                  </a:lnTo>
                  <a:lnTo>
                    <a:pt x="12888" y="3636"/>
                  </a:lnTo>
                  <a:lnTo>
                    <a:pt x="12911" y="3657"/>
                  </a:lnTo>
                  <a:lnTo>
                    <a:pt x="12933" y="3678"/>
                  </a:lnTo>
                  <a:lnTo>
                    <a:pt x="12954" y="3701"/>
                  </a:lnTo>
                  <a:lnTo>
                    <a:pt x="12975" y="3725"/>
                  </a:lnTo>
                  <a:lnTo>
                    <a:pt x="12993" y="3750"/>
                  </a:lnTo>
                  <a:lnTo>
                    <a:pt x="15005" y="6773"/>
                  </a:lnTo>
                  <a:lnTo>
                    <a:pt x="15015" y="6788"/>
                  </a:lnTo>
                  <a:lnTo>
                    <a:pt x="15024" y="6804"/>
                  </a:lnTo>
                  <a:lnTo>
                    <a:pt x="15033" y="6822"/>
                  </a:lnTo>
                  <a:lnTo>
                    <a:pt x="15041" y="6838"/>
                  </a:lnTo>
                  <a:lnTo>
                    <a:pt x="15049" y="6855"/>
                  </a:lnTo>
                  <a:lnTo>
                    <a:pt x="15056" y="6872"/>
                  </a:lnTo>
                  <a:lnTo>
                    <a:pt x="15062" y="6889"/>
                  </a:lnTo>
                  <a:lnTo>
                    <a:pt x="15067" y="6907"/>
                  </a:lnTo>
                  <a:lnTo>
                    <a:pt x="15072" y="6924"/>
                  </a:lnTo>
                  <a:lnTo>
                    <a:pt x="15077" y="6942"/>
                  </a:lnTo>
                  <a:lnTo>
                    <a:pt x="15081" y="6961"/>
                  </a:lnTo>
                  <a:lnTo>
                    <a:pt x="15084" y="6979"/>
                  </a:lnTo>
                  <a:lnTo>
                    <a:pt x="15086" y="6997"/>
                  </a:lnTo>
                  <a:lnTo>
                    <a:pt x="15088" y="7016"/>
                  </a:lnTo>
                  <a:lnTo>
                    <a:pt x="15089" y="7034"/>
                  </a:lnTo>
                  <a:lnTo>
                    <a:pt x="15089" y="7052"/>
                  </a:lnTo>
                  <a:lnTo>
                    <a:pt x="15089" y="10075"/>
                  </a:lnTo>
                  <a:close/>
                  <a:moveTo>
                    <a:pt x="12071" y="12090"/>
                  </a:moveTo>
                  <a:lnTo>
                    <a:pt x="12020" y="12089"/>
                  </a:lnTo>
                  <a:lnTo>
                    <a:pt x="11969" y="12085"/>
                  </a:lnTo>
                  <a:lnTo>
                    <a:pt x="11918" y="12078"/>
                  </a:lnTo>
                  <a:lnTo>
                    <a:pt x="11869" y="12070"/>
                  </a:lnTo>
                  <a:lnTo>
                    <a:pt x="11820" y="12058"/>
                  </a:lnTo>
                  <a:lnTo>
                    <a:pt x="11772" y="12045"/>
                  </a:lnTo>
                  <a:lnTo>
                    <a:pt x="11725" y="12029"/>
                  </a:lnTo>
                  <a:lnTo>
                    <a:pt x="11680" y="12011"/>
                  </a:lnTo>
                  <a:lnTo>
                    <a:pt x="11636" y="11991"/>
                  </a:lnTo>
                  <a:lnTo>
                    <a:pt x="11591" y="11968"/>
                  </a:lnTo>
                  <a:lnTo>
                    <a:pt x="11550" y="11944"/>
                  </a:lnTo>
                  <a:lnTo>
                    <a:pt x="11509" y="11918"/>
                  </a:lnTo>
                  <a:lnTo>
                    <a:pt x="11470" y="11890"/>
                  </a:lnTo>
                  <a:lnTo>
                    <a:pt x="11431" y="11861"/>
                  </a:lnTo>
                  <a:lnTo>
                    <a:pt x="11395" y="11828"/>
                  </a:lnTo>
                  <a:lnTo>
                    <a:pt x="11360" y="11795"/>
                  </a:lnTo>
                  <a:lnTo>
                    <a:pt x="11327" y="11760"/>
                  </a:lnTo>
                  <a:lnTo>
                    <a:pt x="11295" y="11724"/>
                  </a:lnTo>
                  <a:lnTo>
                    <a:pt x="11265" y="11685"/>
                  </a:lnTo>
                  <a:lnTo>
                    <a:pt x="11237" y="11646"/>
                  </a:lnTo>
                  <a:lnTo>
                    <a:pt x="11211" y="11606"/>
                  </a:lnTo>
                  <a:lnTo>
                    <a:pt x="11187" y="11563"/>
                  </a:lnTo>
                  <a:lnTo>
                    <a:pt x="11165" y="11520"/>
                  </a:lnTo>
                  <a:lnTo>
                    <a:pt x="11145" y="11475"/>
                  </a:lnTo>
                  <a:lnTo>
                    <a:pt x="11127" y="11429"/>
                  </a:lnTo>
                  <a:lnTo>
                    <a:pt x="11111" y="11382"/>
                  </a:lnTo>
                  <a:lnTo>
                    <a:pt x="11098" y="11335"/>
                  </a:lnTo>
                  <a:lnTo>
                    <a:pt x="11086" y="11286"/>
                  </a:lnTo>
                  <a:lnTo>
                    <a:pt x="11077" y="11236"/>
                  </a:lnTo>
                  <a:lnTo>
                    <a:pt x="11070" y="11186"/>
                  </a:lnTo>
                  <a:lnTo>
                    <a:pt x="11067" y="11135"/>
                  </a:lnTo>
                  <a:lnTo>
                    <a:pt x="11065" y="11083"/>
                  </a:lnTo>
                  <a:lnTo>
                    <a:pt x="11067" y="11031"/>
                  </a:lnTo>
                  <a:lnTo>
                    <a:pt x="11070" y="10980"/>
                  </a:lnTo>
                  <a:lnTo>
                    <a:pt x="11077" y="10930"/>
                  </a:lnTo>
                  <a:lnTo>
                    <a:pt x="11086" y="10880"/>
                  </a:lnTo>
                  <a:lnTo>
                    <a:pt x="11098" y="10831"/>
                  </a:lnTo>
                  <a:lnTo>
                    <a:pt x="11111" y="10784"/>
                  </a:lnTo>
                  <a:lnTo>
                    <a:pt x="11127" y="10736"/>
                  </a:lnTo>
                  <a:lnTo>
                    <a:pt x="11145" y="10691"/>
                  </a:lnTo>
                  <a:lnTo>
                    <a:pt x="11165" y="10646"/>
                  </a:lnTo>
                  <a:lnTo>
                    <a:pt x="11187" y="10603"/>
                  </a:lnTo>
                  <a:lnTo>
                    <a:pt x="11211" y="10561"/>
                  </a:lnTo>
                  <a:lnTo>
                    <a:pt x="11237" y="10520"/>
                  </a:lnTo>
                  <a:lnTo>
                    <a:pt x="11265" y="10480"/>
                  </a:lnTo>
                  <a:lnTo>
                    <a:pt x="11295" y="10442"/>
                  </a:lnTo>
                  <a:lnTo>
                    <a:pt x="11327" y="10406"/>
                  </a:lnTo>
                  <a:lnTo>
                    <a:pt x="11360" y="10370"/>
                  </a:lnTo>
                  <a:lnTo>
                    <a:pt x="11395" y="10337"/>
                  </a:lnTo>
                  <a:lnTo>
                    <a:pt x="11431" y="10306"/>
                  </a:lnTo>
                  <a:lnTo>
                    <a:pt x="11470" y="10276"/>
                  </a:lnTo>
                  <a:lnTo>
                    <a:pt x="11509" y="10247"/>
                  </a:lnTo>
                  <a:lnTo>
                    <a:pt x="11550" y="10221"/>
                  </a:lnTo>
                  <a:lnTo>
                    <a:pt x="11591" y="10197"/>
                  </a:lnTo>
                  <a:lnTo>
                    <a:pt x="11636" y="10175"/>
                  </a:lnTo>
                  <a:lnTo>
                    <a:pt x="11680" y="10155"/>
                  </a:lnTo>
                  <a:lnTo>
                    <a:pt x="11725" y="10137"/>
                  </a:lnTo>
                  <a:lnTo>
                    <a:pt x="11772" y="10120"/>
                  </a:lnTo>
                  <a:lnTo>
                    <a:pt x="11820" y="10107"/>
                  </a:lnTo>
                  <a:lnTo>
                    <a:pt x="11869" y="10096"/>
                  </a:lnTo>
                  <a:lnTo>
                    <a:pt x="11918" y="10087"/>
                  </a:lnTo>
                  <a:lnTo>
                    <a:pt x="11969" y="10080"/>
                  </a:lnTo>
                  <a:lnTo>
                    <a:pt x="12020" y="10076"/>
                  </a:lnTo>
                  <a:lnTo>
                    <a:pt x="12071" y="10075"/>
                  </a:lnTo>
                  <a:lnTo>
                    <a:pt x="12124" y="10076"/>
                  </a:lnTo>
                  <a:lnTo>
                    <a:pt x="12174" y="10080"/>
                  </a:lnTo>
                  <a:lnTo>
                    <a:pt x="12224" y="10087"/>
                  </a:lnTo>
                  <a:lnTo>
                    <a:pt x="12274" y="10096"/>
                  </a:lnTo>
                  <a:lnTo>
                    <a:pt x="12323" y="10107"/>
                  </a:lnTo>
                  <a:lnTo>
                    <a:pt x="12370" y="10120"/>
                  </a:lnTo>
                  <a:lnTo>
                    <a:pt x="12417" y="10137"/>
                  </a:lnTo>
                  <a:lnTo>
                    <a:pt x="12463" y="10155"/>
                  </a:lnTo>
                  <a:lnTo>
                    <a:pt x="12508" y="10175"/>
                  </a:lnTo>
                  <a:lnTo>
                    <a:pt x="12551" y="10197"/>
                  </a:lnTo>
                  <a:lnTo>
                    <a:pt x="12593" y="10221"/>
                  </a:lnTo>
                  <a:lnTo>
                    <a:pt x="12634" y="10247"/>
                  </a:lnTo>
                  <a:lnTo>
                    <a:pt x="12673" y="10276"/>
                  </a:lnTo>
                  <a:lnTo>
                    <a:pt x="12711" y="10306"/>
                  </a:lnTo>
                  <a:lnTo>
                    <a:pt x="12747" y="10337"/>
                  </a:lnTo>
                  <a:lnTo>
                    <a:pt x="12782" y="10370"/>
                  </a:lnTo>
                  <a:lnTo>
                    <a:pt x="12816" y="10406"/>
                  </a:lnTo>
                  <a:lnTo>
                    <a:pt x="12848" y="10442"/>
                  </a:lnTo>
                  <a:lnTo>
                    <a:pt x="12877" y="10480"/>
                  </a:lnTo>
                  <a:lnTo>
                    <a:pt x="12905" y="10520"/>
                  </a:lnTo>
                  <a:lnTo>
                    <a:pt x="12931" y="10561"/>
                  </a:lnTo>
                  <a:lnTo>
                    <a:pt x="12955" y="10603"/>
                  </a:lnTo>
                  <a:lnTo>
                    <a:pt x="12978" y="10646"/>
                  </a:lnTo>
                  <a:lnTo>
                    <a:pt x="12999" y="10691"/>
                  </a:lnTo>
                  <a:lnTo>
                    <a:pt x="13016" y="10736"/>
                  </a:lnTo>
                  <a:lnTo>
                    <a:pt x="13032" y="10784"/>
                  </a:lnTo>
                  <a:lnTo>
                    <a:pt x="13046" y="10831"/>
                  </a:lnTo>
                  <a:lnTo>
                    <a:pt x="13057" y="10880"/>
                  </a:lnTo>
                  <a:lnTo>
                    <a:pt x="13066" y="10930"/>
                  </a:lnTo>
                  <a:lnTo>
                    <a:pt x="13072" y="10980"/>
                  </a:lnTo>
                  <a:lnTo>
                    <a:pt x="13076" y="11031"/>
                  </a:lnTo>
                  <a:lnTo>
                    <a:pt x="13077" y="11083"/>
                  </a:lnTo>
                  <a:lnTo>
                    <a:pt x="13076" y="11135"/>
                  </a:lnTo>
                  <a:lnTo>
                    <a:pt x="13072" y="11186"/>
                  </a:lnTo>
                  <a:lnTo>
                    <a:pt x="13066" y="11236"/>
                  </a:lnTo>
                  <a:lnTo>
                    <a:pt x="13057" y="11286"/>
                  </a:lnTo>
                  <a:lnTo>
                    <a:pt x="13046" y="11335"/>
                  </a:lnTo>
                  <a:lnTo>
                    <a:pt x="13032" y="11382"/>
                  </a:lnTo>
                  <a:lnTo>
                    <a:pt x="13016" y="11429"/>
                  </a:lnTo>
                  <a:lnTo>
                    <a:pt x="12999" y="11475"/>
                  </a:lnTo>
                  <a:lnTo>
                    <a:pt x="12978" y="11520"/>
                  </a:lnTo>
                  <a:lnTo>
                    <a:pt x="12955" y="11563"/>
                  </a:lnTo>
                  <a:lnTo>
                    <a:pt x="12931" y="11606"/>
                  </a:lnTo>
                  <a:lnTo>
                    <a:pt x="12905" y="11646"/>
                  </a:lnTo>
                  <a:lnTo>
                    <a:pt x="12877" y="11685"/>
                  </a:lnTo>
                  <a:lnTo>
                    <a:pt x="12848" y="11724"/>
                  </a:lnTo>
                  <a:lnTo>
                    <a:pt x="12816" y="11760"/>
                  </a:lnTo>
                  <a:lnTo>
                    <a:pt x="12782" y="11795"/>
                  </a:lnTo>
                  <a:lnTo>
                    <a:pt x="12747" y="11828"/>
                  </a:lnTo>
                  <a:lnTo>
                    <a:pt x="12711" y="11861"/>
                  </a:lnTo>
                  <a:lnTo>
                    <a:pt x="12673" y="11890"/>
                  </a:lnTo>
                  <a:lnTo>
                    <a:pt x="12634" y="11918"/>
                  </a:lnTo>
                  <a:lnTo>
                    <a:pt x="12593" y="11944"/>
                  </a:lnTo>
                  <a:lnTo>
                    <a:pt x="12551" y="11968"/>
                  </a:lnTo>
                  <a:lnTo>
                    <a:pt x="12508" y="11991"/>
                  </a:lnTo>
                  <a:lnTo>
                    <a:pt x="12463" y="12011"/>
                  </a:lnTo>
                  <a:lnTo>
                    <a:pt x="12417" y="12029"/>
                  </a:lnTo>
                  <a:lnTo>
                    <a:pt x="12370" y="12045"/>
                  </a:lnTo>
                  <a:lnTo>
                    <a:pt x="12323" y="12058"/>
                  </a:lnTo>
                  <a:lnTo>
                    <a:pt x="12274" y="12070"/>
                  </a:lnTo>
                  <a:lnTo>
                    <a:pt x="12224" y="12078"/>
                  </a:lnTo>
                  <a:lnTo>
                    <a:pt x="12174" y="12085"/>
                  </a:lnTo>
                  <a:lnTo>
                    <a:pt x="12124" y="12089"/>
                  </a:lnTo>
                  <a:lnTo>
                    <a:pt x="12071" y="12090"/>
                  </a:lnTo>
                  <a:close/>
                  <a:moveTo>
                    <a:pt x="5533" y="12090"/>
                  </a:moveTo>
                  <a:lnTo>
                    <a:pt x="5481" y="12089"/>
                  </a:lnTo>
                  <a:lnTo>
                    <a:pt x="5430" y="12085"/>
                  </a:lnTo>
                  <a:lnTo>
                    <a:pt x="5380" y="12078"/>
                  </a:lnTo>
                  <a:lnTo>
                    <a:pt x="5330" y="12070"/>
                  </a:lnTo>
                  <a:lnTo>
                    <a:pt x="5281" y="12058"/>
                  </a:lnTo>
                  <a:lnTo>
                    <a:pt x="5234" y="12045"/>
                  </a:lnTo>
                  <a:lnTo>
                    <a:pt x="5187" y="12029"/>
                  </a:lnTo>
                  <a:lnTo>
                    <a:pt x="5141" y="12011"/>
                  </a:lnTo>
                  <a:lnTo>
                    <a:pt x="5097" y="11991"/>
                  </a:lnTo>
                  <a:lnTo>
                    <a:pt x="5054" y="11968"/>
                  </a:lnTo>
                  <a:lnTo>
                    <a:pt x="5012" y="11944"/>
                  </a:lnTo>
                  <a:lnTo>
                    <a:pt x="4970" y="11918"/>
                  </a:lnTo>
                  <a:lnTo>
                    <a:pt x="4931" y="11890"/>
                  </a:lnTo>
                  <a:lnTo>
                    <a:pt x="4893" y="11861"/>
                  </a:lnTo>
                  <a:lnTo>
                    <a:pt x="4857" y="11828"/>
                  </a:lnTo>
                  <a:lnTo>
                    <a:pt x="4821" y="11795"/>
                  </a:lnTo>
                  <a:lnTo>
                    <a:pt x="4788" y="11760"/>
                  </a:lnTo>
                  <a:lnTo>
                    <a:pt x="4757" y="11724"/>
                  </a:lnTo>
                  <a:lnTo>
                    <a:pt x="4727" y="11685"/>
                  </a:lnTo>
                  <a:lnTo>
                    <a:pt x="4699" y="11646"/>
                  </a:lnTo>
                  <a:lnTo>
                    <a:pt x="4673" y="11606"/>
                  </a:lnTo>
                  <a:lnTo>
                    <a:pt x="4648" y="11563"/>
                  </a:lnTo>
                  <a:lnTo>
                    <a:pt x="4626" y="11520"/>
                  </a:lnTo>
                  <a:lnTo>
                    <a:pt x="4606" y="11475"/>
                  </a:lnTo>
                  <a:lnTo>
                    <a:pt x="4588" y="11429"/>
                  </a:lnTo>
                  <a:lnTo>
                    <a:pt x="4572" y="11382"/>
                  </a:lnTo>
                  <a:lnTo>
                    <a:pt x="4559" y="11335"/>
                  </a:lnTo>
                  <a:lnTo>
                    <a:pt x="4548" y="11286"/>
                  </a:lnTo>
                  <a:lnTo>
                    <a:pt x="4539" y="11236"/>
                  </a:lnTo>
                  <a:lnTo>
                    <a:pt x="4533" y="11186"/>
                  </a:lnTo>
                  <a:lnTo>
                    <a:pt x="4529" y="11135"/>
                  </a:lnTo>
                  <a:lnTo>
                    <a:pt x="4527" y="11083"/>
                  </a:lnTo>
                  <a:lnTo>
                    <a:pt x="4529" y="11031"/>
                  </a:lnTo>
                  <a:lnTo>
                    <a:pt x="4533" y="10980"/>
                  </a:lnTo>
                  <a:lnTo>
                    <a:pt x="4539" y="10930"/>
                  </a:lnTo>
                  <a:lnTo>
                    <a:pt x="4548" y="10880"/>
                  </a:lnTo>
                  <a:lnTo>
                    <a:pt x="4559" y="10831"/>
                  </a:lnTo>
                  <a:lnTo>
                    <a:pt x="4572" y="10784"/>
                  </a:lnTo>
                  <a:lnTo>
                    <a:pt x="4588" y="10736"/>
                  </a:lnTo>
                  <a:lnTo>
                    <a:pt x="4606" y="10691"/>
                  </a:lnTo>
                  <a:lnTo>
                    <a:pt x="4626" y="10646"/>
                  </a:lnTo>
                  <a:lnTo>
                    <a:pt x="4648" y="10603"/>
                  </a:lnTo>
                  <a:lnTo>
                    <a:pt x="4673" y="10561"/>
                  </a:lnTo>
                  <a:lnTo>
                    <a:pt x="4699" y="10520"/>
                  </a:lnTo>
                  <a:lnTo>
                    <a:pt x="4727" y="10480"/>
                  </a:lnTo>
                  <a:lnTo>
                    <a:pt x="4757" y="10442"/>
                  </a:lnTo>
                  <a:lnTo>
                    <a:pt x="4788" y="10406"/>
                  </a:lnTo>
                  <a:lnTo>
                    <a:pt x="4821" y="10370"/>
                  </a:lnTo>
                  <a:lnTo>
                    <a:pt x="4857" y="10337"/>
                  </a:lnTo>
                  <a:lnTo>
                    <a:pt x="4893" y="10306"/>
                  </a:lnTo>
                  <a:lnTo>
                    <a:pt x="4931" y="10276"/>
                  </a:lnTo>
                  <a:lnTo>
                    <a:pt x="4970" y="10247"/>
                  </a:lnTo>
                  <a:lnTo>
                    <a:pt x="5012" y="10221"/>
                  </a:lnTo>
                  <a:lnTo>
                    <a:pt x="5054" y="10197"/>
                  </a:lnTo>
                  <a:lnTo>
                    <a:pt x="5097" y="10175"/>
                  </a:lnTo>
                  <a:lnTo>
                    <a:pt x="5141" y="10155"/>
                  </a:lnTo>
                  <a:lnTo>
                    <a:pt x="5187" y="10137"/>
                  </a:lnTo>
                  <a:lnTo>
                    <a:pt x="5234" y="10120"/>
                  </a:lnTo>
                  <a:lnTo>
                    <a:pt x="5281" y="10107"/>
                  </a:lnTo>
                  <a:lnTo>
                    <a:pt x="5330" y="10096"/>
                  </a:lnTo>
                  <a:lnTo>
                    <a:pt x="5380" y="10087"/>
                  </a:lnTo>
                  <a:lnTo>
                    <a:pt x="5430" y="10080"/>
                  </a:lnTo>
                  <a:lnTo>
                    <a:pt x="5481" y="10076"/>
                  </a:lnTo>
                  <a:lnTo>
                    <a:pt x="5533" y="10075"/>
                  </a:lnTo>
                  <a:lnTo>
                    <a:pt x="5585" y="10076"/>
                  </a:lnTo>
                  <a:lnTo>
                    <a:pt x="5636" y="10080"/>
                  </a:lnTo>
                  <a:lnTo>
                    <a:pt x="5687" y="10087"/>
                  </a:lnTo>
                  <a:lnTo>
                    <a:pt x="5736" y="10096"/>
                  </a:lnTo>
                  <a:lnTo>
                    <a:pt x="5784" y="10107"/>
                  </a:lnTo>
                  <a:lnTo>
                    <a:pt x="5832" y="10120"/>
                  </a:lnTo>
                  <a:lnTo>
                    <a:pt x="5879" y="10137"/>
                  </a:lnTo>
                  <a:lnTo>
                    <a:pt x="5924" y="10155"/>
                  </a:lnTo>
                  <a:lnTo>
                    <a:pt x="5969" y="10175"/>
                  </a:lnTo>
                  <a:lnTo>
                    <a:pt x="6012" y="10197"/>
                  </a:lnTo>
                  <a:lnTo>
                    <a:pt x="6055" y="10221"/>
                  </a:lnTo>
                  <a:lnTo>
                    <a:pt x="6095" y="10247"/>
                  </a:lnTo>
                  <a:lnTo>
                    <a:pt x="6135" y="10276"/>
                  </a:lnTo>
                  <a:lnTo>
                    <a:pt x="6172" y="10306"/>
                  </a:lnTo>
                  <a:lnTo>
                    <a:pt x="6210" y="10337"/>
                  </a:lnTo>
                  <a:lnTo>
                    <a:pt x="6244" y="10370"/>
                  </a:lnTo>
                  <a:lnTo>
                    <a:pt x="6277" y="10406"/>
                  </a:lnTo>
                  <a:lnTo>
                    <a:pt x="6309" y="10442"/>
                  </a:lnTo>
                  <a:lnTo>
                    <a:pt x="6339" y="10480"/>
                  </a:lnTo>
                  <a:lnTo>
                    <a:pt x="6368" y="10520"/>
                  </a:lnTo>
                  <a:lnTo>
                    <a:pt x="6394" y="10561"/>
                  </a:lnTo>
                  <a:lnTo>
                    <a:pt x="6418" y="10603"/>
                  </a:lnTo>
                  <a:lnTo>
                    <a:pt x="6440" y="10646"/>
                  </a:lnTo>
                  <a:lnTo>
                    <a:pt x="6460" y="10691"/>
                  </a:lnTo>
                  <a:lnTo>
                    <a:pt x="6478" y="10736"/>
                  </a:lnTo>
                  <a:lnTo>
                    <a:pt x="6493" y="10784"/>
                  </a:lnTo>
                  <a:lnTo>
                    <a:pt x="6507" y="10831"/>
                  </a:lnTo>
                  <a:lnTo>
                    <a:pt x="6518" y="10880"/>
                  </a:lnTo>
                  <a:lnTo>
                    <a:pt x="6528" y="10930"/>
                  </a:lnTo>
                  <a:lnTo>
                    <a:pt x="6534" y="10980"/>
                  </a:lnTo>
                  <a:lnTo>
                    <a:pt x="6538" y="11031"/>
                  </a:lnTo>
                  <a:lnTo>
                    <a:pt x="6539" y="11083"/>
                  </a:lnTo>
                  <a:lnTo>
                    <a:pt x="6538" y="11135"/>
                  </a:lnTo>
                  <a:lnTo>
                    <a:pt x="6534" y="11186"/>
                  </a:lnTo>
                  <a:lnTo>
                    <a:pt x="6528" y="11236"/>
                  </a:lnTo>
                  <a:lnTo>
                    <a:pt x="6518" y="11286"/>
                  </a:lnTo>
                  <a:lnTo>
                    <a:pt x="6507" y="11335"/>
                  </a:lnTo>
                  <a:lnTo>
                    <a:pt x="6493" y="11382"/>
                  </a:lnTo>
                  <a:lnTo>
                    <a:pt x="6478" y="11429"/>
                  </a:lnTo>
                  <a:lnTo>
                    <a:pt x="6460" y="11475"/>
                  </a:lnTo>
                  <a:lnTo>
                    <a:pt x="6440" y="11520"/>
                  </a:lnTo>
                  <a:lnTo>
                    <a:pt x="6418" y="11563"/>
                  </a:lnTo>
                  <a:lnTo>
                    <a:pt x="6394" y="11606"/>
                  </a:lnTo>
                  <a:lnTo>
                    <a:pt x="6368" y="11646"/>
                  </a:lnTo>
                  <a:lnTo>
                    <a:pt x="6339" y="11685"/>
                  </a:lnTo>
                  <a:lnTo>
                    <a:pt x="6309" y="11724"/>
                  </a:lnTo>
                  <a:lnTo>
                    <a:pt x="6277" y="11760"/>
                  </a:lnTo>
                  <a:lnTo>
                    <a:pt x="6244" y="11795"/>
                  </a:lnTo>
                  <a:lnTo>
                    <a:pt x="6210" y="11828"/>
                  </a:lnTo>
                  <a:lnTo>
                    <a:pt x="6172" y="11861"/>
                  </a:lnTo>
                  <a:lnTo>
                    <a:pt x="6135" y="11890"/>
                  </a:lnTo>
                  <a:lnTo>
                    <a:pt x="6095" y="11918"/>
                  </a:lnTo>
                  <a:lnTo>
                    <a:pt x="6055" y="11944"/>
                  </a:lnTo>
                  <a:lnTo>
                    <a:pt x="6012" y="11968"/>
                  </a:lnTo>
                  <a:lnTo>
                    <a:pt x="5969" y="11991"/>
                  </a:lnTo>
                  <a:lnTo>
                    <a:pt x="5924" y="12011"/>
                  </a:lnTo>
                  <a:lnTo>
                    <a:pt x="5879" y="12029"/>
                  </a:lnTo>
                  <a:lnTo>
                    <a:pt x="5832" y="12045"/>
                  </a:lnTo>
                  <a:lnTo>
                    <a:pt x="5784" y="12058"/>
                  </a:lnTo>
                  <a:lnTo>
                    <a:pt x="5736" y="12070"/>
                  </a:lnTo>
                  <a:lnTo>
                    <a:pt x="5687" y="12078"/>
                  </a:lnTo>
                  <a:lnTo>
                    <a:pt x="5636" y="12085"/>
                  </a:lnTo>
                  <a:lnTo>
                    <a:pt x="5585" y="12089"/>
                  </a:lnTo>
                  <a:lnTo>
                    <a:pt x="5533" y="12090"/>
                  </a:lnTo>
                  <a:close/>
                  <a:moveTo>
                    <a:pt x="1509" y="7556"/>
                  </a:moveTo>
                  <a:lnTo>
                    <a:pt x="1483" y="7556"/>
                  </a:lnTo>
                  <a:lnTo>
                    <a:pt x="1458" y="7554"/>
                  </a:lnTo>
                  <a:lnTo>
                    <a:pt x="1432" y="7551"/>
                  </a:lnTo>
                  <a:lnTo>
                    <a:pt x="1407" y="7546"/>
                  </a:lnTo>
                  <a:lnTo>
                    <a:pt x="1383" y="7541"/>
                  </a:lnTo>
                  <a:lnTo>
                    <a:pt x="1359" y="7534"/>
                  </a:lnTo>
                  <a:lnTo>
                    <a:pt x="1336" y="7526"/>
                  </a:lnTo>
                  <a:lnTo>
                    <a:pt x="1313" y="7517"/>
                  </a:lnTo>
                  <a:lnTo>
                    <a:pt x="1291" y="7507"/>
                  </a:lnTo>
                  <a:lnTo>
                    <a:pt x="1269" y="7496"/>
                  </a:lnTo>
                  <a:lnTo>
                    <a:pt x="1248" y="7484"/>
                  </a:lnTo>
                  <a:lnTo>
                    <a:pt x="1228" y="7470"/>
                  </a:lnTo>
                  <a:lnTo>
                    <a:pt x="1208" y="7456"/>
                  </a:lnTo>
                  <a:lnTo>
                    <a:pt x="1189" y="7441"/>
                  </a:lnTo>
                  <a:lnTo>
                    <a:pt x="1171" y="7426"/>
                  </a:lnTo>
                  <a:lnTo>
                    <a:pt x="1154" y="7409"/>
                  </a:lnTo>
                  <a:lnTo>
                    <a:pt x="1137" y="7392"/>
                  </a:lnTo>
                  <a:lnTo>
                    <a:pt x="1121" y="7374"/>
                  </a:lnTo>
                  <a:lnTo>
                    <a:pt x="1106" y="7355"/>
                  </a:lnTo>
                  <a:lnTo>
                    <a:pt x="1091" y="7334"/>
                  </a:lnTo>
                  <a:lnTo>
                    <a:pt x="1078" y="7314"/>
                  </a:lnTo>
                  <a:lnTo>
                    <a:pt x="1066" y="7293"/>
                  </a:lnTo>
                  <a:lnTo>
                    <a:pt x="1055" y="7271"/>
                  </a:lnTo>
                  <a:lnTo>
                    <a:pt x="1045" y="7249"/>
                  </a:lnTo>
                  <a:lnTo>
                    <a:pt x="1036" y="7226"/>
                  </a:lnTo>
                  <a:lnTo>
                    <a:pt x="1029" y="7202"/>
                  </a:lnTo>
                  <a:lnTo>
                    <a:pt x="1022" y="7179"/>
                  </a:lnTo>
                  <a:lnTo>
                    <a:pt x="1016" y="7154"/>
                  </a:lnTo>
                  <a:lnTo>
                    <a:pt x="1012" y="7130"/>
                  </a:lnTo>
                  <a:lnTo>
                    <a:pt x="1009" y="7105"/>
                  </a:lnTo>
                  <a:lnTo>
                    <a:pt x="1007" y="7079"/>
                  </a:lnTo>
                  <a:lnTo>
                    <a:pt x="1006" y="7052"/>
                  </a:lnTo>
                  <a:lnTo>
                    <a:pt x="1006" y="1511"/>
                  </a:lnTo>
                  <a:lnTo>
                    <a:pt x="1007" y="1485"/>
                  </a:lnTo>
                  <a:lnTo>
                    <a:pt x="1009" y="1460"/>
                  </a:lnTo>
                  <a:lnTo>
                    <a:pt x="1012" y="1435"/>
                  </a:lnTo>
                  <a:lnTo>
                    <a:pt x="1016" y="1410"/>
                  </a:lnTo>
                  <a:lnTo>
                    <a:pt x="1022" y="1385"/>
                  </a:lnTo>
                  <a:lnTo>
                    <a:pt x="1029" y="1361"/>
                  </a:lnTo>
                  <a:lnTo>
                    <a:pt x="1036" y="1338"/>
                  </a:lnTo>
                  <a:lnTo>
                    <a:pt x="1045" y="1315"/>
                  </a:lnTo>
                  <a:lnTo>
                    <a:pt x="1055" y="1293"/>
                  </a:lnTo>
                  <a:lnTo>
                    <a:pt x="1066" y="1271"/>
                  </a:lnTo>
                  <a:lnTo>
                    <a:pt x="1078" y="1249"/>
                  </a:lnTo>
                  <a:lnTo>
                    <a:pt x="1091" y="1229"/>
                  </a:lnTo>
                  <a:lnTo>
                    <a:pt x="1106" y="1209"/>
                  </a:lnTo>
                  <a:lnTo>
                    <a:pt x="1121" y="1191"/>
                  </a:lnTo>
                  <a:lnTo>
                    <a:pt x="1137" y="1172"/>
                  </a:lnTo>
                  <a:lnTo>
                    <a:pt x="1154" y="1155"/>
                  </a:lnTo>
                  <a:lnTo>
                    <a:pt x="1171" y="1138"/>
                  </a:lnTo>
                  <a:lnTo>
                    <a:pt x="1189" y="1122"/>
                  </a:lnTo>
                  <a:lnTo>
                    <a:pt x="1208" y="1107"/>
                  </a:lnTo>
                  <a:lnTo>
                    <a:pt x="1228" y="1093"/>
                  </a:lnTo>
                  <a:lnTo>
                    <a:pt x="1248" y="1080"/>
                  </a:lnTo>
                  <a:lnTo>
                    <a:pt x="1269" y="1068"/>
                  </a:lnTo>
                  <a:lnTo>
                    <a:pt x="1291" y="1057"/>
                  </a:lnTo>
                  <a:lnTo>
                    <a:pt x="1313" y="1047"/>
                  </a:lnTo>
                  <a:lnTo>
                    <a:pt x="1336" y="1038"/>
                  </a:lnTo>
                  <a:lnTo>
                    <a:pt x="1359" y="1030"/>
                  </a:lnTo>
                  <a:lnTo>
                    <a:pt x="1383" y="1023"/>
                  </a:lnTo>
                  <a:lnTo>
                    <a:pt x="1407" y="1018"/>
                  </a:lnTo>
                  <a:lnTo>
                    <a:pt x="1432" y="1013"/>
                  </a:lnTo>
                  <a:lnTo>
                    <a:pt x="1458" y="1010"/>
                  </a:lnTo>
                  <a:lnTo>
                    <a:pt x="1483" y="1008"/>
                  </a:lnTo>
                  <a:lnTo>
                    <a:pt x="1509" y="1008"/>
                  </a:lnTo>
                  <a:lnTo>
                    <a:pt x="9053" y="1008"/>
                  </a:lnTo>
                  <a:lnTo>
                    <a:pt x="9080" y="1008"/>
                  </a:lnTo>
                  <a:lnTo>
                    <a:pt x="9105" y="1010"/>
                  </a:lnTo>
                  <a:lnTo>
                    <a:pt x="9131" y="1013"/>
                  </a:lnTo>
                  <a:lnTo>
                    <a:pt x="9155" y="1018"/>
                  </a:lnTo>
                  <a:lnTo>
                    <a:pt x="9179" y="1023"/>
                  </a:lnTo>
                  <a:lnTo>
                    <a:pt x="9203" y="1030"/>
                  </a:lnTo>
                  <a:lnTo>
                    <a:pt x="9226" y="1038"/>
                  </a:lnTo>
                  <a:lnTo>
                    <a:pt x="9250" y="1047"/>
                  </a:lnTo>
                  <a:lnTo>
                    <a:pt x="9272" y="1057"/>
                  </a:lnTo>
                  <a:lnTo>
                    <a:pt x="9294" y="1068"/>
                  </a:lnTo>
                  <a:lnTo>
                    <a:pt x="9315" y="1080"/>
                  </a:lnTo>
                  <a:lnTo>
                    <a:pt x="9335" y="1093"/>
                  </a:lnTo>
                  <a:lnTo>
                    <a:pt x="9355" y="1107"/>
                  </a:lnTo>
                  <a:lnTo>
                    <a:pt x="9373" y="1122"/>
                  </a:lnTo>
                  <a:lnTo>
                    <a:pt x="9392" y="1138"/>
                  </a:lnTo>
                  <a:lnTo>
                    <a:pt x="9410" y="1155"/>
                  </a:lnTo>
                  <a:lnTo>
                    <a:pt x="9426" y="1172"/>
                  </a:lnTo>
                  <a:lnTo>
                    <a:pt x="9442" y="1191"/>
                  </a:lnTo>
                  <a:lnTo>
                    <a:pt x="9457" y="1209"/>
                  </a:lnTo>
                  <a:lnTo>
                    <a:pt x="9471" y="1229"/>
                  </a:lnTo>
                  <a:lnTo>
                    <a:pt x="9484" y="1249"/>
                  </a:lnTo>
                  <a:lnTo>
                    <a:pt x="9496" y="1271"/>
                  </a:lnTo>
                  <a:lnTo>
                    <a:pt x="9507" y="1293"/>
                  </a:lnTo>
                  <a:lnTo>
                    <a:pt x="9517" y="1315"/>
                  </a:lnTo>
                  <a:lnTo>
                    <a:pt x="9526" y="1338"/>
                  </a:lnTo>
                  <a:lnTo>
                    <a:pt x="9534" y="1361"/>
                  </a:lnTo>
                  <a:lnTo>
                    <a:pt x="9541" y="1385"/>
                  </a:lnTo>
                  <a:lnTo>
                    <a:pt x="9546" y="1410"/>
                  </a:lnTo>
                  <a:lnTo>
                    <a:pt x="9550" y="1435"/>
                  </a:lnTo>
                  <a:lnTo>
                    <a:pt x="9554" y="1460"/>
                  </a:lnTo>
                  <a:lnTo>
                    <a:pt x="9556" y="1485"/>
                  </a:lnTo>
                  <a:lnTo>
                    <a:pt x="9556" y="1511"/>
                  </a:lnTo>
                  <a:lnTo>
                    <a:pt x="9556" y="2519"/>
                  </a:lnTo>
                  <a:lnTo>
                    <a:pt x="9556" y="3527"/>
                  </a:lnTo>
                  <a:lnTo>
                    <a:pt x="9556" y="7052"/>
                  </a:lnTo>
                  <a:lnTo>
                    <a:pt x="9556" y="7079"/>
                  </a:lnTo>
                  <a:lnTo>
                    <a:pt x="9554" y="7105"/>
                  </a:lnTo>
                  <a:lnTo>
                    <a:pt x="9550" y="7130"/>
                  </a:lnTo>
                  <a:lnTo>
                    <a:pt x="9546" y="7154"/>
                  </a:lnTo>
                  <a:lnTo>
                    <a:pt x="9541" y="7179"/>
                  </a:lnTo>
                  <a:lnTo>
                    <a:pt x="9534" y="7202"/>
                  </a:lnTo>
                  <a:lnTo>
                    <a:pt x="9526" y="7226"/>
                  </a:lnTo>
                  <a:lnTo>
                    <a:pt x="9517" y="7249"/>
                  </a:lnTo>
                  <a:lnTo>
                    <a:pt x="9507" y="7271"/>
                  </a:lnTo>
                  <a:lnTo>
                    <a:pt x="9496" y="7293"/>
                  </a:lnTo>
                  <a:lnTo>
                    <a:pt x="9484" y="7314"/>
                  </a:lnTo>
                  <a:lnTo>
                    <a:pt x="9471" y="7334"/>
                  </a:lnTo>
                  <a:lnTo>
                    <a:pt x="9457" y="7355"/>
                  </a:lnTo>
                  <a:lnTo>
                    <a:pt x="9442" y="7374"/>
                  </a:lnTo>
                  <a:lnTo>
                    <a:pt x="9426" y="7392"/>
                  </a:lnTo>
                  <a:lnTo>
                    <a:pt x="9410" y="7409"/>
                  </a:lnTo>
                  <a:lnTo>
                    <a:pt x="9392" y="7426"/>
                  </a:lnTo>
                  <a:lnTo>
                    <a:pt x="9373" y="7441"/>
                  </a:lnTo>
                  <a:lnTo>
                    <a:pt x="9355" y="7456"/>
                  </a:lnTo>
                  <a:lnTo>
                    <a:pt x="9335" y="7470"/>
                  </a:lnTo>
                  <a:lnTo>
                    <a:pt x="9315" y="7484"/>
                  </a:lnTo>
                  <a:lnTo>
                    <a:pt x="9294" y="7496"/>
                  </a:lnTo>
                  <a:lnTo>
                    <a:pt x="9272" y="7507"/>
                  </a:lnTo>
                  <a:lnTo>
                    <a:pt x="9250" y="7517"/>
                  </a:lnTo>
                  <a:lnTo>
                    <a:pt x="9226" y="7526"/>
                  </a:lnTo>
                  <a:lnTo>
                    <a:pt x="9203" y="7534"/>
                  </a:lnTo>
                  <a:lnTo>
                    <a:pt x="9179" y="7541"/>
                  </a:lnTo>
                  <a:lnTo>
                    <a:pt x="9155" y="7546"/>
                  </a:lnTo>
                  <a:lnTo>
                    <a:pt x="9131" y="7551"/>
                  </a:lnTo>
                  <a:lnTo>
                    <a:pt x="9105" y="7554"/>
                  </a:lnTo>
                  <a:lnTo>
                    <a:pt x="9080" y="7556"/>
                  </a:lnTo>
                  <a:lnTo>
                    <a:pt x="9053" y="7556"/>
                  </a:lnTo>
                  <a:lnTo>
                    <a:pt x="1509" y="7556"/>
                  </a:lnTo>
                  <a:close/>
                  <a:moveTo>
                    <a:pt x="15842" y="6214"/>
                  </a:moveTo>
                  <a:lnTo>
                    <a:pt x="13830" y="3192"/>
                  </a:lnTo>
                  <a:lnTo>
                    <a:pt x="13802" y="3153"/>
                  </a:lnTo>
                  <a:lnTo>
                    <a:pt x="13774" y="3115"/>
                  </a:lnTo>
                  <a:lnTo>
                    <a:pt x="13746" y="3077"/>
                  </a:lnTo>
                  <a:lnTo>
                    <a:pt x="13716" y="3042"/>
                  </a:lnTo>
                  <a:lnTo>
                    <a:pt x="13685" y="3007"/>
                  </a:lnTo>
                  <a:lnTo>
                    <a:pt x="13653" y="2973"/>
                  </a:lnTo>
                  <a:lnTo>
                    <a:pt x="13619" y="2940"/>
                  </a:lnTo>
                  <a:lnTo>
                    <a:pt x="13586" y="2909"/>
                  </a:lnTo>
                  <a:lnTo>
                    <a:pt x="13551" y="2878"/>
                  </a:lnTo>
                  <a:lnTo>
                    <a:pt x="13516" y="2849"/>
                  </a:lnTo>
                  <a:lnTo>
                    <a:pt x="13480" y="2820"/>
                  </a:lnTo>
                  <a:lnTo>
                    <a:pt x="13442" y="2793"/>
                  </a:lnTo>
                  <a:lnTo>
                    <a:pt x="13404" y="2768"/>
                  </a:lnTo>
                  <a:lnTo>
                    <a:pt x="13366" y="2743"/>
                  </a:lnTo>
                  <a:lnTo>
                    <a:pt x="13326" y="2720"/>
                  </a:lnTo>
                  <a:lnTo>
                    <a:pt x="13286" y="2697"/>
                  </a:lnTo>
                  <a:lnTo>
                    <a:pt x="13245" y="2676"/>
                  </a:lnTo>
                  <a:lnTo>
                    <a:pt x="13204" y="2656"/>
                  </a:lnTo>
                  <a:lnTo>
                    <a:pt x="13162" y="2638"/>
                  </a:lnTo>
                  <a:lnTo>
                    <a:pt x="13119" y="2621"/>
                  </a:lnTo>
                  <a:lnTo>
                    <a:pt x="13076" y="2605"/>
                  </a:lnTo>
                  <a:lnTo>
                    <a:pt x="13033" y="2590"/>
                  </a:lnTo>
                  <a:lnTo>
                    <a:pt x="12989" y="2576"/>
                  </a:lnTo>
                  <a:lnTo>
                    <a:pt x="12944" y="2564"/>
                  </a:lnTo>
                  <a:lnTo>
                    <a:pt x="12899" y="2554"/>
                  </a:lnTo>
                  <a:lnTo>
                    <a:pt x="12854" y="2544"/>
                  </a:lnTo>
                  <a:lnTo>
                    <a:pt x="12808" y="2537"/>
                  </a:lnTo>
                  <a:lnTo>
                    <a:pt x="12761" y="2530"/>
                  </a:lnTo>
                  <a:lnTo>
                    <a:pt x="12715" y="2525"/>
                  </a:lnTo>
                  <a:lnTo>
                    <a:pt x="12669" y="2522"/>
                  </a:lnTo>
                  <a:lnTo>
                    <a:pt x="12621" y="2519"/>
                  </a:lnTo>
                  <a:lnTo>
                    <a:pt x="12574" y="2519"/>
                  </a:lnTo>
                  <a:lnTo>
                    <a:pt x="10562" y="2519"/>
                  </a:lnTo>
                  <a:lnTo>
                    <a:pt x="10562" y="1511"/>
                  </a:lnTo>
                  <a:lnTo>
                    <a:pt x="10560" y="1434"/>
                  </a:lnTo>
                  <a:lnTo>
                    <a:pt x="10554" y="1357"/>
                  </a:lnTo>
                  <a:lnTo>
                    <a:pt x="10545" y="1282"/>
                  </a:lnTo>
                  <a:lnTo>
                    <a:pt x="10532" y="1207"/>
                  </a:lnTo>
                  <a:lnTo>
                    <a:pt x="10515" y="1134"/>
                  </a:lnTo>
                  <a:lnTo>
                    <a:pt x="10495" y="1062"/>
                  </a:lnTo>
                  <a:lnTo>
                    <a:pt x="10471" y="993"/>
                  </a:lnTo>
                  <a:lnTo>
                    <a:pt x="10444" y="924"/>
                  </a:lnTo>
                  <a:lnTo>
                    <a:pt x="10413" y="856"/>
                  </a:lnTo>
                  <a:lnTo>
                    <a:pt x="10380" y="791"/>
                  </a:lnTo>
                  <a:lnTo>
                    <a:pt x="10344" y="729"/>
                  </a:lnTo>
                  <a:lnTo>
                    <a:pt x="10305" y="667"/>
                  </a:lnTo>
                  <a:lnTo>
                    <a:pt x="10263" y="608"/>
                  </a:lnTo>
                  <a:lnTo>
                    <a:pt x="10217" y="550"/>
                  </a:lnTo>
                  <a:lnTo>
                    <a:pt x="10170" y="496"/>
                  </a:lnTo>
                  <a:lnTo>
                    <a:pt x="10120" y="443"/>
                  </a:lnTo>
                  <a:lnTo>
                    <a:pt x="10067" y="393"/>
                  </a:lnTo>
                  <a:lnTo>
                    <a:pt x="10013" y="346"/>
                  </a:lnTo>
                  <a:lnTo>
                    <a:pt x="9956" y="300"/>
                  </a:lnTo>
                  <a:lnTo>
                    <a:pt x="9896" y="258"/>
                  </a:lnTo>
                  <a:lnTo>
                    <a:pt x="9835" y="219"/>
                  </a:lnTo>
                  <a:lnTo>
                    <a:pt x="9773" y="182"/>
                  </a:lnTo>
                  <a:lnTo>
                    <a:pt x="9707" y="149"/>
                  </a:lnTo>
                  <a:lnTo>
                    <a:pt x="9641" y="119"/>
                  </a:lnTo>
                  <a:lnTo>
                    <a:pt x="9571" y="92"/>
                  </a:lnTo>
                  <a:lnTo>
                    <a:pt x="9502" y="69"/>
                  </a:lnTo>
                  <a:lnTo>
                    <a:pt x="9431" y="47"/>
                  </a:lnTo>
                  <a:lnTo>
                    <a:pt x="9357" y="31"/>
                  </a:lnTo>
                  <a:lnTo>
                    <a:pt x="9283" y="17"/>
                  </a:lnTo>
                  <a:lnTo>
                    <a:pt x="9207" y="8"/>
                  </a:lnTo>
                  <a:lnTo>
                    <a:pt x="9131" y="2"/>
                  </a:lnTo>
                  <a:lnTo>
                    <a:pt x="9053" y="0"/>
                  </a:lnTo>
                  <a:lnTo>
                    <a:pt x="1509" y="0"/>
                  </a:lnTo>
                  <a:lnTo>
                    <a:pt x="1431" y="2"/>
                  </a:lnTo>
                  <a:lnTo>
                    <a:pt x="1355" y="8"/>
                  </a:lnTo>
                  <a:lnTo>
                    <a:pt x="1280" y="17"/>
                  </a:lnTo>
                  <a:lnTo>
                    <a:pt x="1205" y="31"/>
                  </a:lnTo>
                  <a:lnTo>
                    <a:pt x="1133" y="47"/>
                  </a:lnTo>
                  <a:lnTo>
                    <a:pt x="1060" y="69"/>
                  </a:lnTo>
                  <a:lnTo>
                    <a:pt x="991" y="92"/>
                  </a:lnTo>
                  <a:lnTo>
                    <a:pt x="922" y="119"/>
                  </a:lnTo>
                  <a:lnTo>
                    <a:pt x="855" y="149"/>
                  </a:lnTo>
                  <a:lnTo>
                    <a:pt x="791" y="182"/>
                  </a:lnTo>
                  <a:lnTo>
                    <a:pt x="727" y="219"/>
                  </a:lnTo>
                  <a:lnTo>
                    <a:pt x="666" y="258"/>
                  </a:lnTo>
                  <a:lnTo>
                    <a:pt x="607" y="300"/>
                  </a:lnTo>
                  <a:lnTo>
                    <a:pt x="549" y="346"/>
                  </a:lnTo>
                  <a:lnTo>
                    <a:pt x="495" y="393"/>
                  </a:lnTo>
                  <a:lnTo>
                    <a:pt x="443" y="443"/>
                  </a:lnTo>
                  <a:lnTo>
                    <a:pt x="392" y="496"/>
                  </a:lnTo>
                  <a:lnTo>
                    <a:pt x="345" y="550"/>
                  </a:lnTo>
                  <a:lnTo>
                    <a:pt x="300" y="608"/>
                  </a:lnTo>
                  <a:lnTo>
                    <a:pt x="259" y="667"/>
                  </a:lnTo>
                  <a:lnTo>
                    <a:pt x="218" y="729"/>
                  </a:lnTo>
                  <a:lnTo>
                    <a:pt x="182" y="791"/>
                  </a:lnTo>
                  <a:lnTo>
                    <a:pt x="149" y="856"/>
                  </a:lnTo>
                  <a:lnTo>
                    <a:pt x="119" y="924"/>
                  </a:lnTo>
                  <a:lnTo>
                    <a:pt x="92" y="993"/>
                  </a:lnTo>
                  <a:lnTo>
                    <a:pt x="68" y="1062"/>
                  </a:lnTo>
                  <a:lnTo>
                    <a:pt x="47" y="1134"/>
                  </a:lnTo>
                  <a:lnTo>
                    <a:pt x="31" y="1207"/>
                  </a:lnTo>
                  <a:lnTo>
                    <a:pt x="17" y="1282"/>
                  </a:lnTo>
                  <a:lnTo>
                    <a:pt x="8" y="1357"/>
                  </a:lnTo>
                  <a:lnTo>
                    <a:pt x="2" y="1434"/>
                  </a:lnTo>
                  <a:lnTo>
                    <a:pt x="0" y="1511"/>
                  </a:lnTo>
                  <a:lnTo>
                    <a:pt x="0" y="7052"/>
                  </a:lnTo>
                  <a:lnTo>
                    <a:pt x="2" y="7131"/>
                  </a:lnTo>
                  <a:lnTo>
                    <a:pt x="8" y="7207"/>
                  </a:lnTo>
                  <a:lnTo>
                    <a:pt x="17" y="7283"/>
                  </a:lnTo>
                  <a:lnTo>
                    <a:pt x="31" y="7357"/>
                  </a:lnTo>
                  <a:lnTo>
                    <a:pt x="47" y="7430"/>
                  </a:lnTo>
                  <a:lnTo>
                    <a:pt x="68" y="7502"/>
                  </a:lnTo>
                  <a:lnTo>
                    <a:pt x="92" y="7572"/>
                  </a:lnTo>
                  <a:lnTo>
                    <a:pt x="119" y="7641"/>
                  </a:lnTo>
                  <a:lnTo>
                    <a:pt x="149" y="7707"/>
                  </a:lnTo>
                  <a:lnTo>
                    <a:pt x="182" y="7773"/>
                  </a:lnTo>
                  <a:lnTo>
                    <a:pt x="218" y="7836"/>
                  </a:lnTo>
                  <a:lnTo>
                    <a:pt x="259" y="7897"/>
                  </a:lnTo>
                  <a:lnTo>
                    <a:pt x="300" y="7956"/>
                  </a:lnTo>
                  <a:lnTo>
                    <a:pt x="345" y="8014"/>
                  </a:lnTo>
                  <a:lnTo>
                    <a:pt x="392" y="8068"/>
                  </a:lnTo>
                  <a:lnTo>
                    <a:pt x="443" y="8120"/>
                  </a:lnTo>
                  <a:lnTo>
                    <a:pt x="495" y="8171"/>
                  </a:lnTo>
                  <a:lnTo>
                    <a:pt x="549" y="8218"/>
                  </a:lnTo>
                  <a:lnTo>
                    <a:pt x="607" y="8263"/>
                  </a:lnTo>
                  <a:lnTo>
                    <a:pt x="666" y="8306"/>
                  </a:lnTo>
                  <a:lnTo>
                    <a:pt x="727" y="8345"/>
                  </a:lnTo>
                  <a:lnTo>
                    <a:pt x="791" y="8381"/>
                  </a:lnTo>
                  <a:lnTo>
                    <a:pt x="855" y="8415"/>
                  </a:lnTo>
                  <a:lnTo>
                    <a:pt x="922" y="8445"/>
                  </a:lnTo>
                  <a:lnTo>
                    <a:pt x="991" y="8472"/>
                  </a:lnTo>
                  <a:lnTo>
                    <a:pt x="1060" y="8496"/>
                  </a:lnTo>
                  <a:lnTo>
                    <a:pt x="1133" y="8516"/>
                  </a:lnTo>
                  <a:lnTo>
                    <a:pt x="1205" y="8533"/>
                  </a:lnTo>
                  <a:lnTo>
                    <a:pt x="1280" y="8547"/>
                  </a:lnTo>
                  <a:lnTo>
                    <a:pt x="1355" y="8557"/>
                  </a:lnTo>
                  <a:lnTo>
                    <a:pt x="1431" y="8562"/>
                  </a:lnTo>
                  <a:lnTo>
                    <a:pt x="1509" y="8564"/>
                  </a:lnTo>
                  <a:lnTo>
                    <a:pt x="1509" y="8564"/>
                  </a:lnTo>
                  <a:lnTo>
                    <a:pt x="1509" y="10075"/>
                  </a:lnTo>
                  <a:lnTo>
                    <a:pt x="1511" y="10153"/>
                  </a:lnTo>
                  <a:lnTo>
                    <a:pt x="1517" y="10229"/>
                  </a:lnTo>
                  <a:lnTo>
                    <a:pt x="1527" y="10305"/>
                  </a:lnTo>
                  <a:lnTo>
                    <a:pt x="1540" y="10379"/>
                  </a:lnTo>
                  <a:lnTo>
                    <a:pt x="1557" y="10453"/>
                  </a:lnTo>
                  <a:lnTo>
                    <a:pt x="1577" y="10525"/>
                  </a:lnTo>
                  <a:lnTo>
                    <a:pt x="1601" y="10594"/>
                  </a:lnTo>
                  <a:lnTo>
                    <a:pt x="1629" y="10663"/>
                  </a:lnTo>
                  <a:lnTo>
                    <a:pt x="1659" y="10730"/>
                  </a:lnTo>
                  <a:lnTo>
                    <a:pt x="1692" y="10795"/>
                  </a:lnTo>
                  <a:lnTo>
                    <a:pt x="1728" y="10858"/>
                  </a:lnTo>
                  <a:lnTo>
                    <a:pt x="1767" y="10920"/>
                  </a:lnTo>
                  <a:lnTo>
                    <a:pt x="1810" y="10979"/>
                  </a:lnTo>
                  <a:lnTo>
                    <a:pt x="1854" y="11036"/>
                  </a:lnTo>
                  <a:lnTo>
                    <a:pt x="1901" y="11091"/>
                  </a:lnTo>
                  <a:lnTo>
                    <a:pt x="1952" y="11143"/>
                  </a:lnTo>
                  <a:lnTo>
                    <a:pt x="2004" y="11194"/>
                  </a:lnTo>
                  <a:lnTo>
                    <a:pt x="2059" y="11241"/>
                  </a:lnTo>
                  <a:lnTo>
                    <a:pt x="2115" y="11286"/>
                  </a:lnTo>
                  <a:lnTo>
                    <a:pt x="2175" y="11329"/>
                  </a:lnTo>
                  <a:lnTo>
                    <a:pt x="2236" y="11368"/>
                  </a:lnTo>
                  <a:lnTo>
                    <a:pt x="2300" y="11404"/>
                  </a:lnTo>
                  <a:lnTo>
                    <a:pt x="2365" y="11437"/>
                  </a:lnTo>
                  <a:lnTo>
                    <a:pt x="2431" y="11468"/>
                  </a:lnTo>
                  <a:lnTo>
                    <a:pt x="2500" y="11495"/>
                  </a:lnTo>
                  <a:lnTo>
                    <a:pt x="2570" y="11519"/>
                  </a:lnTo>
                  <a:lnTo>
                    <a:pt x="2642" y="11539"/>
                  </a:lnTo>
                  <a:lnTo>
                    <a:pt x="2714" y="11556"/>
                  </a:lnTo>
                  <a:lnTo>
                    <a:pt x="2788" y="11569"/>
                  </a:lnTo>
                  <a:lnTo>
                    <a:pt x="2864" y="11579"/>
                  </a:lnTo>
                  <a:lnTo>
                    <a:pt x="2940" y="11585"/>
                  </a:lnTo>
                  <a:lnTo>
                    <a:pt x="3018" y="11587"/>
                  </a:lnTo>
                  <a:lnTo>
                    <a:pt x="3592" y="11587"/>
                  </a:lnTo>
                  <a:lnTo>
                    <a:pt x="3614" y="11667"/>
                  </a:lnTo>
                  <a:lnTo>
                    <a:pt x="3640" y="11747"/>
                  </a:lnTo>
                  <a:lnTo>
                    <a:pt x="3670" y="11824"/>
                  </a:lnTo>
                  <a:lnTo>
                    <a:pt x="3702" y="11901"/>
                  </a:lnTo>
                  <a:lnTo>
                    <a:pt x="3737" y="11976"/>
                  </a:lnTo>
                  <a:lnTo>
                    <a:pt x="3774" y="12048"/>
                  </a:lnTo>
                  <a:lnTo>
                    <a:pt x="3816" y="12120"/>
                  </a:lnTo>
                  <a:lnTo>
                    <a:pt x="3859" y="12188"/>
                  </a:lnTo>
                  <a:lnTo>
                    <a:pt x="3905" y="12256"/>
                  </a:lnTo>
                  <a:lnTo>
                    <a:pt x="3953" y="12321"/>
                  </a:lnTo>
                  <a:lnTo>
                    <a:pt x="4005" y="12385"/>
                  </a:lnTo>
                  <a:lnTo>
                    <a:pt x="4059" y="12446"/>
                  </a:lnTo>
                  <a:lnTo>
                    <a:pt x="4114" y="12505"/>
                  </a:lnTo>
                  <a:lnTo>
                    <a:pt x="4173" y="12561"/>
                  </a:lnTo>
                  <a:lnTo>
                    <a:pt x="4233" y="12615"/>
                  </a:lnTo>
                  <a:lnTo>
                    <a:pt x="4296" y="12668"/>
                  </a:lnTo>
                  <a:lnTo>
                    <a:pt x="4361" y="12717"/>
                  </a:lnTo>
                  <a:lnTo>
                    <a:pt x="4428" y="12763"/>
                  </a:lnTo>
                  <a:lnTo>
                    <a:pt x="4497" y="12807"/>
                  </a:lnTo>
                  <a:lnTo>
                    <a:pt x="4567" y="12848"/>
                  </a:lnTo>
                  <a:lnTo>
                    <a:pt x="4639" y="12886"/>
                  </a:lnTo>
                  <a:lnTo>
                    <a:pt x="4714" y="12922"/>
                  </a:lnTo>
                  <a:lnTo>
                    <a:pt x="4789" y="12955"/>
                  </a:lnTo>
                  <a:lnTo>
                    <a:pt x="4867" y="12984"/>
                  </a:lnTo>
                  <a:lnTo>
                    <a:pt x="4946" y="13010"/>
                  </a:lnTo>
                  <a:lnTo>
                    <a:pt x="5026" y="13033"/>
                  </a:lnTo>
                  <a:lnTo>
                    <a:pt x="5107" y="13053"/>
                  </a:lnTo>
                  <a:lnTo>
                    <a:pt x="5191" y="13069"/>
                  </a:lnTo>
                  <a:lnTo>
                    <a:pt x="5274" y="13081"/>
                  </a:lnTo>
                  <a:lnTo>
                    <a:pt x="5360" y="13091"/>
                  </a:lnTo>
                  <a:lnTo>
                    <a:pt x="5446" y="13096"/>
                  </a:lnTo>
                  <a:lnTo>
                    <a:pt x="5533" y="13098"/>
                  </a:lnTo>
                  <a:lnTo>
                    <a:pt x="5620" y="13096"/>
                  </a:lnTo>
                  <a:lnTo>
                    <a:pt x="5707" y="13091"/>
                  </a:lnTo>
                  <a:lnTo>
                    <a:pt x="5791" y="13081"/>
                  </a:lnTo>
                  <a:lnTo>
                    <a:pt x="5876" y="13069"/>
                  </a:lnTo>
                  <a:lnTo>
                    <a:pt x="5958" y="13053"/>
                  </a:lnTo>
                  <a:lnTo>
                    <a:pt x="6040" y="13033"/>
                  </a:lnTo>
                  <a:lnTo>
                    <a:pt x="6120" y="13010"/>
                  </a:lnTo>
                  <a:lnTo>
                    <a:pt x="6199" y="12984"/>
                  </a:lnTo>
                  <a:lnTo>
                    <a:pt x="6276" y="12955"/>
                  </a:lnTo>
                  <a:lnTo>
                    <a:pt x="6351" y="12922"/>
                  </a:lnTo>
                  <a:lnTo>
                    <a:pt x="6426" y="12886"/>
                  </a:lnTo>
                  <a:lnTo>
                    <a:pt x="6498" y="12848"/>
                  </a:lnTo>
                  <a:lnTo>
                    <a:pt x="6569" y="12807"/>
                  </a:lnTo>
                  <a:lnTo>
                    <a:pt x="6637" y="12763"/>
                  </a:lnTo>
                  <a:lnTo>
                    <a:pt x="6705" y="12717"/>
                  </a:lnTo>
                  <a:lnTo>
                    <a:pt x="6769" y="12668"/>
                  </a:lnTo>
                  <a:lnTo>
                    <a:pt x="6831" y="12615"/>
                  </a:lnTo>
                  <a:lnTo>
                    <a:pt x="6892" y="12561"/>
                  </a:lnTo>
                  <a:lnTo>
                    <a:pt x="6951" y="12505"/>
                  </a:lnTo>
                  <a:lnTo>
                    <a:pt x="7006" y="12446"/>
                  </a:lnTo>
                  <a:lnTo>
                    <a:pt x="7061" y="12385"/>
                  </a:lnTo>
                  <a:lnTo>
                    <a:pt x="7112" y="12321"/>
                  </a:lnTo>
                  <a:lnTo>
                    <a:pt x="7160" y="12256"/>
                  </a:lnTo>
                  <a:lnTo>
                    <a:pt x="7207" y="12188"/>
                  </a:lnTo>
                  <a:lnTo>
                    <a:pt x="7250" y="12120"/>
                  </a:lnTo>
                  <a:lnTo>
                    <a:pt x="7290" y="12048"/>
                  </a:lnTo>
                  <a:lnTo>
                    <a:pt x="7328" y="11976"/>
                  </a:lnTo>
                  <a:lnTo>
                    <a:pt x="7363" y="11901"/>
                  </a:lnTo>
                  <a:lnTo>
                    <a:pt x="7396" y="11824"/>
                  </a:lnTo>
                  <a:lnTo>
                    <a:pt x="7425" y="11747"/>
                  </a:lnTo>
                  <a:lnTo>
                    <a:pt x="7450" y="11667"/>
                  </a:lnTo>
                  <a:lnTo>
                    <a:pt x="7473" y="11587"/>
                  </a:lnTo>
                  <a:lnTo>
                    <a:pt x="10131" y="11587"/>
                  </a:lnTo>
                  <a:lnTo>
                    <a:pt x="10153" y="11667"/>
                  </a:lnTo>
                  <a:lnTo>
                    <a:pt x="10179" y="11747"/>
                  </a:lnTo>
                  <a:lnTo>
                    <a:pt x="10208" y="11824"/>
                  </a:lnTo>
                  <a:lnTo>
                    <a:pt x="10240" y="11901"/>
                  </a:lnTo>
                  <a:lnTo>
                    <a:pt x="10275" y="11976"/>
                  </a:lnTo>
                  <a:lnTo>
                    <a:pt x="10313" y="12048"/>
                  </a:lnTo>
                  <a:lnTo>
                    <a:pt x="10354" y="12120"/>
                  </a:lnTo>
                  <a:lnTo>
                    <a:pt x="10397" y="12188"/>
                  </a:lnTo>
                  <a:lnTo>
                    <a:pt x="10444" y="12256"/>
                  </a:lnTo>
                  <a:lnTo>
                    <a:pt x="10492" y="12321"/>
                  </a:lnTo>
                  <a:lnTo>
                    <a:pt x="10543" y="12385"/>
                  </a:lnTo>
                  <a:lnTo>
                    <a:pt x="10597" y="12446"/>
                  </a:lnTo>
                  <a:lnTo>
                    <a:pt x="10653" y="12505"/>
                  </a:lnTo>
                  <a:lnTo>
                    <a:pt x="10711" y="12561"/>
                  </a:lnTo>
                  <a:lnTo>
                    <a:pt x="10772" y="12615"/>
                  </a:lnTo>
                  <a:lnTo>
                    <a:pt x="10835" y="12668"/>
                  </a:lnTo>
                  <a:lnTo>
                    <a:pt x="10899" y="12717"/>
                  </a:lnTo>
                  <a:lnTo>
                    <a:pt x="10967" y="12763"/>
                  </a:lnTo>
                  <a:lnTo>
                    <a:pt x="11035" y="12807"/>
                  </a:lnTo>
                  <a:lnTo>
                    <a:pt x="11106" y="12848"/>
                  </a:lnTo>
                  <a:lnTo>
                    <a:pt x="11178" y="12886"/>
                  </a:lnTo>
                  <a:lnTo>
                    <a:pt x="11252" y="12922"/>
                  </a:lnTo>
                  <a:lnTo>
                    <a:pt x="11328" y="12955"/>
                  </a:lnTo>
                  <a:lnTo>
                    <a:pt x="11405" y="12984"/>
                  </a:lnTo>
                  <a:lnTo>
                    <a:pt x="11484" y="13010"/>
                  </a:lnTo>
                  <a:lnTo>
                    <a:pt x="11564" y="13033"/>
                  </a:lnTo>
                  <a:lnTo>
                    <a:pt x="11646" y="13053"/>
                  </a:lnTo>
                  <a:lnTo>
                    <a:pt x="11729" y="13069"/>
                  </a:lnTo>
                  <a:lnTo>
                    <a:pt x="11813" y="13081"/>
                  </a:lnTo>
                  <a:lnTo>
                    <a:pt x="11898" y="13091"/>
                  </a:lnTo>
                  <a:lnTo>
                    <a:pt x="11984" y="13096"/>
                  </a:lnTo>
                  <a:lnTo>
                    <a:pt x="12071" y="13098"/>
                  </a:lnTo>
                  <a:lnTo>
                    <a:pt x="12159" y="13096"/>
                  </a:lnTo>
                  <a:lnTo>
                    <a:pt x="12244" y="13091"/>
                  </a:lnTo>
                  <a:lnTo>
                    <a:pt x="12330" y="13081"/>
                  </a:lnTo>
                  <a:lnTo>
                    <a:pt x="12413" y="13069"/>
                  </a:lnTo>
                  <a:lnTo>
                    <a:pt x="12497" y="13053"/>
                  </a:lnTo>
                  <a:lnTo>
                    <a:pt x="12578" y="13033"/>
                  </a:lnTo>
                  <a:lnTo>
                    <a:pt x="12658" y="13010"/>
                  </a:lnTo>
                  <a:lnTo>
                    <a:pt x="12737" y="12984"/>
                  </a:lnTo>
                  <a:lnTo>
                    <a:pt x="12815" y="12955"/>
                  </a:lnTo>
                  <a:lnTo>
                    <a:pt x="12890" y="12922"/>
                  </a:lnTo>
                  <a:lnTo>
                    <a:pt x="12964" y="12886"/>
                  </a:lnTo>
                  <a:lnTo>
                    <a:pt x="13036" y="12848"/>
                  </a:lnTo>
                  <a:lnTo>
                    <a:pt x="13107" y="12807"/>
                  </a:lnTo>
                  <a:lnTo>
                    <a:pt x="13176" y="12763"/>
                  </a:lnTo>
                  <a:lnTo>
                    <a:pt x="13242" y="12717"/>
                  </a:lnTo>
                  <a:lnTo>
                    <a:pt x="13308" y="12668"/>
                  </a:lnTo>
                  <a:lnTo>
                    <a:pt x="13370" y="12615"/>
                  </a:lnTo>
                  <a:lnTo>
                    <a:pt x="13430" y="12561"/>
                  </a:lnTo>
                  <a:lnTo>
                    <a:pt x="13489" y="12505"/>
                  </a:lnTo>
                  <a:lnTo>
                    <a:pt x="13545" y="12446"/>
                  </a:lnTo>
                  <a:lnTo>
                    <a:pt x="13598" y="12385"/>
                  </a:lnTo>
                  <a:lnTo>
                    <a:pt x="13650" y="12321"/>
                  </a:lnTo>
                  <a:lnTo>
                    <a:pt x="13699" y="12256"/>
                  </a:lnTo>
                  <a:lnTo>
                    <a:pt x="13745" y="12188"/>
                  </a:lnTo>
                  <a:lnTo>
                    <a:pt x="13788" y="12120"/>
                  </a:lnTo>
                  <a:lnTo>
                    <a:pt x="13829" y="12048"/>
                  </a:lnTo>
                  <a:lnTo>
                    <a:pt x="13867" y="11976"/>
                  </a:lnTo>
                  <a:lnTo>
                    <a:pt x="13902" y="11901"/>
                  </a:lnTo>
                  <a:lnTo>
                    <a:pt x="13934" y="11824"/>
                  </a:lnTo>
                  <a:lnTo>
                    <a:pt x="13962" y="11747"/>
                  </a:lnTo>
                  <a:lnTo>
                    <a:pt x="13989" y="11667"/>
                  </a:lnTo>
                  <a:lnTo>
                    <a:pt x="14012" y="11587"/>
                  </a:lnTo>
                  <a:lnTo>
                    <a:pt x="14586" y="11587"/>
                  </a:lnTo>
                  <a:lnTo>
                    <a:pt x="14664" y="11585"/>
                  </a:lnTo>
                  <a:lnTo>
                    <a:pt x="14740" y="11579"/>
                  </a:lnTo>
                  <a:lnTo>
                    <a:pt x="14815" y="11569"/>
                  </a:lnTo>
                  <a:lnTo>
                    <a:pt x="14890" y="11556"/>
                  </a:lnTo>
                  <a:lnTo>
                    <a:pt x="14962" y="11539"/>
                  </a:lnTo>
                  <a:lnTo>
                    <a:pt x="15035" y="11519"/>
                  </a:lnTo>
                  <a:lnTo>
                    <a:pt x="15104" y="11495"/>
                  </a:lnTo>
                  <a:lnTo>
                    <a:pt x="15173" y="11468"/>
                  </a:lnTo>
                  <a:lnTo>
                    <a:pt x="15240" y="11437"/>
                  </a:lnTo>
                  <a:lnTo>
                    <a:pt x="15304" y="11404"/>
                  </a:lnTo>
                  <a:lnTo>
                    <a:pt x="15368" y="11368"/>
                  </a:lnTo>
                  <a:lnTo>
                    <a:pt x="15429" y="11329"/>
                  </a:lnTo>
                  <a:lnTo>
                    <a:pt x="15488" y="11286"/>
                  </a:lnTo>
                  <a:lnTo>
                    <a:pt x="15546" y="11241"/>
                  </a:lnTo>
                  <a:lnTo>
                    <a:pt x="15600" y="11194"/>
                  </a:lnTo>
                  <a:lnTo>
                    <a:pt x="15652" y="11143"/>
                  </a:lnTo>
                  <a:lnTo>
                    <a:pt x="15703" y="11091"/>
                  </a:lnTo>
                  <a:lnTo>
                    <a:pt x="15750" y="11036"/>
                  </a:lnTo>
                  <a:lnTo>
                    <a:pt x="15795" y="10979"/>
                  </a:lnTo>
                  <a:lnTo>
                    <a:pt x="15836" y="10920"/>
                  </a:lnTo>
                  <a:lnTo>
                    <a:pt x="15877" y="10858"/>
                  </a:lnTo>
                  <a:lnTo>
                    <a:pt x="15913" y="10795"/>
                  </a:lnTo>
                  <a:lnTo>
                    <a:pt x="15946" y="10730"/>
                  </a:lnTo>
                  <a:lnTo>
                    <a:pt x="15976" y="10663"/>
                  </a:lnTo>
                  <a:lnTo>
                    <a:pt x="16003" y="10594"/>
                  </a:lnTo>
                  <a:lnTo>
                    <a:pt x="16027" y="10525"/>
                  </a:lnTo>
                  <a:lnTo>
                    <a:pt x="16048" y="10453"/>
                  </a:lnTo>
                  <a:lnTo>
                    <a:pt x="16064" y="10379"/>
                  </a:lnTo>
                  <a:lnTo>
                    <a:pt x="16078" y="10305"/>
                  </a:lnTo>
                  <a:lnTo>
                    <a:pt x="16087" y="10229"/>
                  </a:lnTo>
                  <a:lnTo>
                    <a:pt x="16093" y="10153"/>
                  </a:lnTo>
                  <a:lnTo>
                    <a:pt x="16095" y="10075"/>
                  </a:lnTo>
                  <a:lnTo>
                    <a:pt x="16095" y="7052"/>
                  </a:lnTo>
                  <a:lnTo>
                    <a:pt x="16095" y="7025"/>
                  </a:lnTo>
                  <a:lnTo>
                    <a:pt x="16094" y="6997"/>
                  </a:lnTo>
                  <a:lnTo>
                    <a:pt x="16093" y="6969"/>
                  </a:lnTo>
                  <a:lnTo>
                    <a:pt x="16091" y="6941"/>
                  </a:lnTo>
                  <a:lnTo>
                    <a:pt x="16089" y="6913"/>
                  </a:lnTo>
                  <a:lnTo>
                    <a:pt x="16086" y="6885"/>
                  </a:lnTo>
                  <a:lnTo>
                    <a:pt x="16083" y="6858"/>
                  </a:lnTo>
                  <a:lnTo>
                    <a:pt x="16079" y="6831"/>
                  </a:lnTo>
                  <a:lnTo>
                    <a:pt x="16075" y="6803"/>
                  </a:lnTo>
                  <a:lnTo>
                    <a:pt x="16070" y="6776"/>
                  </a:lnTo>
                  <a:lnTo>
                    <a:pt x="16065" y="6749"/>
                  </a:lnTo>
                  <a:lnTo>
                    <a:pt x="16059" y="6722"/>
                  </a:lnTo>
                  <a:lnTo>
                    <a:pt x="16053" y="6695"/>
                  </a:lnTo>
                  <a:lnTo>
                    <a:pt x="16046" y="6667"/>
                  </a:lnTo>
                  <a:lnTo>
                    <a:pt x="16039" y="6641"/>
                  </a:lnTo>
                  <a:lnTo>
                    <a:pt x="16031" y="6615"/>
                  </a:lnTo>
                  <a:lnTo>
                    <a:pt x="16023" y="6588"/>
                  </a:lnTo>
                  <a:lnTo>
                    <a:pt x="16014" y="6562"/>
                  </a:lnTo>
                  <a:lnTo>
                    <a:pt x="16004" y="6536"/>
                  </a:lnTo>
                  <a:lnTo>
                    <a:pt x="15994" y="6510"/>
                  </a:lnTo>
                  <a:lnTo>
                    <a:pt x="15984" y="6484"/>
                  </a:lnTo>
                  <a:lnTo>
                    <a:pt x="15974" y="6459"/>
                  </a:lnTo>
                  <a:lnTo>
                    <a:pt x="15963" y="6434"/>
                  </a:lnTo>
                  <a:lnTo>
                    <a:pt x="15951" y="6408"/>
                  </a:lnTo>
                  <a:lnTo>
                    <a:pt x="15939" y="6383"/>
                  </a:lnTo>
                  <a:lnTo>
                    <a:pt x="15927" y="6358"/>
                  </a:lnTo>
                  <a:lnTo>
                    <a:pt x="15914" y="6334"/>
                  </a:lnTo>
                  <a:lnTo>
                    <a:pt x="15900" y="6310"/>
                  </a:lnTo>
                  <a:lnTo>
                    <a:pt x="15886" y="6286"/>
                  </a:lnTo>
                  <a:lnTo>
                    <a:pt x="15872" y="6261"/>
                  </a:lnTo>
                  <a:lnTo>
                    <a:pt x="15857" y="6238"/>
                  </a:lnTo>
                  <a:lnTo>
                    <a:pt x="15842" y="62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cxnSp>
        <p:nvCxnSpPr>
          <p:cNvPr id="46" name="直接连接符 45"/>
          <p:cNvCxnSpPr/>
          <p:nvPr/>
        </p:nvCxnSpPr>
        <p:spPr>
          <a:xfrm>
            <a:off x="7816187" y="5439000"/>
            <a:ext cx="0" cy="3362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6664059" y="5445224"/>
            <a:ext cx="0" cy="3362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5511931" y="5445224"/>
            <a:ext cx="0" cy="3362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4359803" y="5445224"/>
            <a:ext cx="0" cy="3362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0" y="6254873"/>
            <a:ext cx="12190413" cy="662220"/>
          </a:xfrm>
          <a:prstGeom prst="rect">
            <a:avLst/>
          </a:prstGeom>
          <a:solidFill>
            <a:schemeClr val="bg1">
              <a:lumMod val="95000"/>
            </a:schemeClr>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12" presetClass="entr" presetSubtype="4" fill="hold" grpId="0" nodeType="withEffect">
                                  <p:stCondLst>
                                    <p:cond delay="100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p:tgtEl>
                                          <p:spTgt spid="28"/>
                                        </p:tgtEl>
                                        <p:attrNameLst>
                                          <p:attrName>ppt_y</p:attrName>
                                        </p:attrNameLst>
                                      </p:cBhvr>
                                      <p:tavLst>
                                        <p:tav tm="0">
                                          <p:val>
                                            <p:strVal val="#ppt_y+#ppt_h*1.125000"/>
                                          </p:val>
                                        </p:tav>
                                        <p:tav tm="100000">
                                          <p:val>
                                            <p:strVal val="#ppt_y"/>
                                          </p:val>
                                        </p:tav>
                                      </p:tavLst>
                                    </p:anim>
                                    <p:animEffect transition="in" filter="wipe(up)">
                                      <p:cBhvr>
                                        <p:cTn id="13" dur="500"/>
                                        <p:tgtEl>
                                          <p:spTgt spid="28"/>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750"/>
                                        <p:tgtEl>
                                          <p:spTgt spid="30"/>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par>
                                <p:cTn id="28" presetID="10" presetClass="entr" presetSubtype="0" fill="hold" nodeType="withEffect">
                                  <p:stCondLst>
                                    <p:cond delay="50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par>
                                <p:cTn id="31" presetID="10" presetClass="entr" presetSubtype="0" fill="hold" nodeType="withEffect">
                                  <p:stCondLst>
                                    <p:cond delay="50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10" presetClass="entr" presetSubtype="0" fill="hold" nodeType="withEffect">
                                  <p:stCondLst>
                                    <p:cond delay="50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par>
                                <p:cTn id="40" presetID="10" presetClass="entr" presetSubtype="0" fill="hold" nodeType="withEffect">
                                  <p:stCondLst>
                                    <p:cond delay="50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par>
                                <p:cTn id="43" presetID="16" presetClass="entr" presetSubtype="42" fill="hold" nodeType="withEffect">
                                  <p:stCondLst>
                                    <p:cond delay="1000"/>
                                  </p:stCondLst>
                                  <p:childTnLst>
                                    <p:set>
                                      <p:cBhvr>
                                        <p:cTn id="44" dur="1" fill="hold">
                                          <p:stCondLst>
                                            <p:cond delay="0"/>
                                          </p:stCondLst>
                                        </p:cTn>
                                        <p:tgtEl>
                                          <p:spTgt spid="49"/>
                                        </p:tgtEl>
                                        <p:attrNameLst>
                                          <p:attrName>style.visibility</p:attrName>
                                        </p:attrNameLst>
                                      </p:cBhvr>
                                      <p:to>
                                        <p:strVal val="visible"/>
                                      </p:to>
                                    </p:set>
                                    <p:animEffect transition="in" filter="barn(outHorizontal)">
                                      <p:cBhvr>
                                        <p:cTn id="45" dur="500"/>
                                        <p:tgtEl>
                                          <p:spTgt spid="49"/>
                                        </p:tgtEl>
                                      </p:cBhvr>
                                    </p:animEffect>
                                  </p:childTnLst>
                                </p:cTn>
                              </p:par>
                              <p:par>
                                <p:cTn id="46" presetID="16" presetClass="entr" presetSubtype="42" fill="hold" nodeType="withEffect">
                                  <p:stCondLst>
                                    <p:cond delay="1000"/>
                                  </p:stCondLst>
                                  <p:childTnLst>
                                    <p:set>
                                      <p:cBhvr>
                                        <p:cTn id="47" dur="1" fill="hold">
                                          <p:stCondLst>
                                            <p:cond delay="0"/>
                                          </p:stCondLst>
                                        </p:cTn>
                                        <p:tgtEl>
                                          <p:spTgt spid="48"/>
                                        </p:tgtEl>
                                        <p:attrNameLst>
                                          <p:attrName>style.visibility</p:attrName>
                                        </p:attrNameLst>
                                      </p:cBhvr>
                                      <p:to>
                                        <p:strVal val="visible"/>
                                      </p:to>
                                    </p:set>
                                    <p:animEffect transition="in" filter="barn(outHorizontal)">
                                      <p:cBhvr>
                                        <p:cTn id="48" dur="500"/>
                                        <p:tgtEl>
                                          <p:spTgt spid="48"/>
                                        </p:tgtEl>
                                      </p:cBhvr>
                                    </p:animEffect>
                                  </p:childTnLst>
                                </p:cTn>
                              </p:par>
                              <p:par>
                                <p:cTn id="49" presetID="16" presetClass="entr" presetSubtype="42" fill="hold" nodeType="withEffect">
                                  <p:stCondLst>
                                    <p:cond delay="1000"/>
                                  </p:stCondLst>
                                  <p:childTnLst>
                                    <p:set>
                                      <p:cBhvr>
                                        <p:cTn id="50" dur="1" fill="hold">
                                          <p:stCondLst>
                                            <p:cond delay="0"/>
                                          </p:stCondLst>
                                        </p:cTn>
                                        <p:tgtEl>
                                          <p:spTgt spid="47"/>
                                        </p:tgtEl>
                                        <p:attrNameLst>
                                          <p:attrName>style.visibility</p:attrName>
                                        </p:attrNameLst>
                                      </p:cBhvr>
                                      <p:to>
                                        <p:strVal val="visible"/>
                                      </p:to>
                                    </p:set>
                                    <p:animEffect transition="in" filter="barn(outHorizontal)">
                                      <p:cBhvr>
                                        <p:cTn id="51" dur="500"/>
                                        <p:tgtEl>
                                          <p:spTgt spid="47"/>
                                        </p:tgtEl>
                                      </p:cBhvr>
                                    </p:animEffect>
                                  </p:childTnLst>
                                </p:cTn>
                              </p:par>
                              <p:par>
                                <p:cTn id="52" presetID="16" presetClass="entr" presetSubtype="42" fill="hold" nodeType="withEffect">
                                  <p:stCondLst>
                                    <p:cond delay="1000"/>
                                  </p:stCondLst>
                                  <p:childTnLst>
                                    <p:set>
                                      <p:cBhvr>
                                        <p:cTn id="53" dur="1" fill="hold">
                                          <p:stCondLst>
                                            <p:cond delay="0"/>
                                          </p:stCondLst>
                                        </p:cTn>
                                        <p:tgtEl>
                                          <p:spTgt spid="46"/>
                                        </p:tgtEl>
                                        <p:attrNameLst>
                                          <p:attrName>style.visibility</p:attrName>
                                        </p:attrNameLst>
                                      </p:cBhvr>
                                      <p:to>
                                        <p:strVal val="visible"/>
                                      </p:to>
                                    </p:set>
                                    <p:animEffect transition="in" filter="barn(outHorizontal)">
                                      <p:cBhvr>
                                        <p:cTn id="54" dur="500"/>
                                        <p:tgtEl>
                                          <p:spTgt spid="46"/>
                                        </p:tgtEl>
                                      </p:cBhvr>
                                    </p:animEffect>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1000"/>
                                        <p:tgtEl>
                                          <p:spTgt spid="26"/>
                                        </p:tgtEl>
                                      </p:cBhvr>
                                    </p:animEffect>
                                    <p:anim calcmode="lin" valueType="num">
                                      <p:cBhvr>
                                        <p:cTn id="59" dur="1000" fill="hold"/>
                                        <p:tgtEl>
                                          <p:spTgt spid="26"/>
                                        </p:tgtEl>
                                        <p:attrNameLst>
                                          <p:attrName>ppt_x</p:attrName>
                                        </p:attrNameLst>
                                      </p:cBhvr>
                                      <p:tavLst>
                                        <p:tav tm="0">
                                          <p:val>
                                            <p:strVal val="#ppt_x"/>
                                          </p:val>
                                        </p:tav>
                                        <p:tav tm="100000">
                                          <p:val>
                                            <p:strVal val="#ppt_x"/>
                                          </p:val>
                                        </p:tav>
                                      </p:tavLst>
                                    </p:anim>
                                    <p:anim calcmode="lin" valueType="num">
                                      <p:cBhvr>
                                        <p:cTn id="6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9" grpId="0"/>
      <p:bldP spid="30" grpId="0"/>
      <p:bldP spid="31" grpId="0"/>
      <p:bldP spid="42"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未56题-1.png"/>
          <p:cNvPicPr>
            <a:picLocks noChangeAspect="1" noChangeArrowheads="1"/>
          </p:cNvPicPr>
          <p:nvPr/>
        </p:nvPicPr>
        <p:blipFill>
          <a:blip r:embed="rId3"/>
          <a:srcRect/>
          <a:stretch>
            <a:fillRect/>
          </a:stretch>
        </p:blipFill>
        <p:spPr bwMode="auto">
          <a:xfrm>
            <a:off x="-1" y="0"/>
            <a:ext cx="12190413" cy="6888163"/>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0" y="-1"/>
            <a:ext cx="12190413" cy="662220"/>
          </a:xfrm>
          <a:prstGeom prst="rect">
            <a:avLst/>
          </a:prstGeom>
          <a:solidFill>
            <a:schemeClr val="bg1">
              <a:lumMod val="95000"/>
            </a:schemeClr>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550590" y="-603448"/>
            <a:ext cx="1368153" cy="1834184"/>
          </a:xfrm>
          <a:prstGeom prst="roundRect">
            <a:avLst>
              <a:gd name="adj" fmla="val 50000"/>
            </a:avLst>
          </a:prstGeom>
          <a:solidFill>
            <a:srgbClr val="B5554D"/>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4"/>
          <p:cNvSpPr txBox="1"/>
          <p:nvPr/>
        </p:nvSpPr>
        <p:spPr>
          <a:xfrm>
            <a:off x="262558" y="260648"/>
            <a:ext cx="2016224" cy="80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a:solidFill>
                  <a:schemeClr val="bg1"/>
                </a:solidFill>
                <a:latin typeface="微软雅黑" panose="020B0503020204020204" pitchFamily="34" charset="-122"/>
                <a:ea typeface="微软雅黑" panose="020B0503020204020204" pitchFamily="34" charset="-122"/>
              </a:rPr>
              <a:t>LOGO</a:t>
            </a:r>
          </a:p>
          <a:p>
            <a:r>
              <a:rPr lang="zh-CN" altLang="en-US" sz="1800" b="1" dirty="0">
                <a:solidFill>
                  <a:schemeClr val="bg1"/>
                </a:solidFill>
                <a:latin typeface="微软雅黑" panose="020B0503020204020204" pitchFamily="34" charset="-122"/>
                <a:ea typeface="微软雅黑" panose="020B0503020204020204" pitchFamily="34" charset="-122"/>
              </a:rPr>
              <a:t>公司名称</a:t>
            </a:r>
            <a:endParaRPr lang="zh-CN" altLang="en-US" sz="800" b="1" dirty="0">
              <a:solidFill>
                <a:schemeClr val="bg1"/>
              </a:solidFill>
              <a:latin typeface="微软雅黑" panose="020B0503020204020204" pitchFamily="34" charset="-122"/>
              <a:ea typeface="微软雅黑" panose="020B0503020204020204" pitchFamily="34" charset="-122"/>
            </a:endParaRPr>
          </a:p>
          <a:p>
            <a:endParaRPr lang="en-US" altLang="zh-CN" sz="1050"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3522046"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公司概述</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4943078"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59102" y="116632"/>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企业文化</a:t>
            </a:r>
            <a:endParaRPr lang="en-US" sz="2000" b="1" dirty="0">
              <a:solidFill>
                <a:schemeClr val="accent2"/>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6599262"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15286"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产品服务</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8255446"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490598"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管理制度</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9911630"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146782"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展望未来</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1937870" y="724634"/>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企业文化</a:t>
            </a:r>
            <a:endParaRPr lang="en-US" sz="2000" b="1" dirty="0">
              <a:solidFill>
                <a:schemeClr val="accent2"/>
              </a:solidFill>
              <a:latin typeface="微软雅黑" panose="020B0503020204020204" pitchFamily="34" charset="-122"/>
              <a:ea typeface="微软雅黑" panose="020B0503020204020204" pitchFamily="34" charset="-122"/>
            </a:endParaRPr>
          </a:p>
        </p:txBody>
      </p:sp>
      <p:pic>
        <p:nvPicPr>
          <p:cNvPr id="17" name="Picture 2"/>
          <p:cNvPicPr>
            <a:picLocks noChangeAspect="1" noChangeArrowheads="1"/>
          </p:cNvPicPr>
          <p:nvPr/>
        </p:nvPicPr>
        <p:blipFill>
          <a:blip r:embed="rId4" cstate="email"/>
          <a:stretch>
            <a:fillRect/>
          </a:stretch>
        </p:blipFill>
        <p:spPr bwMode="auto">
          <a:xfrm>
            <a:off x="5207520" y="1270334"/>
            <a:ext cx="5220072" cy="3570530"/>
          </a:xfrm>
          <a:prstGeom prst="rect">
            <a:avLst/>
          </a:prstGeom>
          <a:noFill/>
          <a:ln w="9525">
            <a:noFill/>
            <a:miter lim="800000"/>
            <a:headEnd/>
            <a:tailEnd/>
          </a:ln>
        </p:spPr>
      </p:pic>
      <p:pic>
        <p:nvPicPr>
          <p:cNvPr id="19" name="图片 18"/>
          <p:cNvPicPr>
            <a:picLocks noChangeAspect="1"/>
          </p:cNvPicPr>
          <p:nvPr/>
        </p:nvPicPr>
        <p:blipFill>
          <a:blip r:embed="rId5" cstate="email"/>
          <a:stretch>
            <a:fillRect/>
          </a:stretch>
        </p:blipFill>
        <p:spPr>
          <a:xfrm>
            <a:off x="5716069" y="2255820"/>
            <a:ext cx="783102" cy="676012"/>
          </a:xfrm>
          <a:prstGeom prst="rect">
            <a:avLst/>
          </a:prstGeom>
        </p:spPr>
      </p:pic>
      <p:sp>
        <p:nvSpPr>
          <p:cNvPr id="20" name="矩形 19"/>
          <p:cNvSpPr/>
          <p:nvPr/>
        </p:nvSpPr>
        <p:spPr>
          <a:xfrm flipH="1">
            <a:off x="1607120" y="2256524"/>
            <a:ext cx="2313454" cy="430374"/>
          </a:xfrm>
          <a:prstGeom prst="rect">
            <a:avLst/>
          </a:prstGeom>
        </p:spPr>
        <p:txBody>
          <a:bodyPr wrap="none">
            <a:spAutoFit/>
          </a:bodyPr>
          <a:lstStyle/>
          <a:p>
            <a:pPr fontAlgn="base">
              <a:lnSpc>
                <a:spcPct val="120000"/>
              </a:lnSpc>
            </a:pPr>
            <a:r>
              <a:rPr lang="zh-CN" altLang="en-US" sz="2000" b="1" dirty="0">
                <a:solidFill>
                  <a:schemeClr val="accent2"/>
                </a:solidFill>
                <a:latin typeface="微软雅黑" panose="020B0503020204020204" pitchFamily="34" charset="-122"/>
                <a:ea typeface="微软雅黑" panose="020B0503020204020204" pitchFamily="34" charset="-122"/>
                <a:sym typeface="Arial" panose="020B0604020202020204" pitchFamily="34" charset="0"/>
              </a:rPr>
              <a:t>以人为本 科技创新</a:t>
            </a:r>
          </a:p>
        </p:txBody>
      </p:sp>
      <p:grpSp>
        <p:nvGrpSpPr>
          <p:cNvPr id="21" name="组合 20"/>
          <p:cNvGrpSpPr/>
          <p:nvPr/>
        </p:nvGrpSpPr>
        <p:grpSpPr>
          <a:xfrm flipH="1">
            <a:off x="1647150" y="2789280"/>
            <a:ext cx="4572000" cy="827942"/>
            <a:chOff x="-107776" y="1594012"/>
            <a:chExt cx="4572000" cy="827942"/>
          </a:xfrm>
        </p:grpSpPr>
        <p:sp>
          <p:nvSpPr>
            <p:cNvPr id="22" name="矩形 21"/>
            <p:cNvSpPr/>
            <p:nvPr/>
          </p:nvSpPr>
          <p:spPr>
            <a:xfrm>
              <a:off x="2842548" y="1594012"/>
              <a:ext cx="1441420" cy="328936"/>
            </a:xfrm>
            <a:prstGeom prst="rect">
              <a:avLst/>
            </a:prstGeom>
          </p:spPr>
          <p:txBody>
            <a:bodyPr wrap="none">
              <a:spAutoFit/>
            </a:bodyPr>
            <a:lstStyle/>
            <a:p>
              <a:pPr fontAlgn="base">
                <a:lnSpc>
                  <a:spcPct val="120000"/>
                </a:lnSpc>
              </a:pPr>
              <a:r>
                <a:rPr lang="zh-CN" altLang="en-US" sz="1400" b="1"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点击增加小标题</a:t>
              </a:r>
            </a:p>
          </p:txBody>
        </p:sp>
        <p:sp>
          <p:nvSpPr>
            <p:cNvPr id="23" name="椭圆 22"/>
            <p:cNvSpPr/>
            <p:nvPr/>
          </p:nvSpPr>
          <p:spPr>
            <a:xfrm>
              <a:off x="4283968" y="1722476"/>
              <a:ext cx="72008" cy="72008"/>
            </a:xfrm>
            <a:prstGeom prst="ellipse">
              <a:avLst/>
            </a:pr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endParaRPr>
            </a:p>
          </p:txBody>
        </p:sp>
        <p:sp>
          <p:nvSpPr>
            <p:cNvPr id="24" name="矩形 23"/>
            <p:cNvSpPr/>
            <p:nvPr/>
          </p:nvSpPr>
          <p:spPr>
            <a:xfrm>
              <a:off x="-107776" y="1851670"/>
              <a:ext cx="4572000" cy="570284"/>
            </a:xfrm>
            <a:prstGeom prst="rect">
              <a:avLst/>
            </a:prstGeom>
          </p:spPr>
          <p:txBody>
            <a:bodyPr>
              <a:spAutoFit/>
            </a:bodyPr>
            <a:lstStyle/>
            <a:p>
              <a:pPr>
                <a:lnSpc>
                  <a:spcPct val="15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请输入相关内容请输入相关内容请输入相关内容请输入相关内容</a:t>
              </a:r>
              <a:endParaRPr lang="en-US" altLang="zh-CN" sz="1100" dirty="0">
                <a:solidFill>
                  <a:schemeClr val="bg1">
                    <a:lumMod val="65000"/>
                  </a:schemeClr>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请输入相关内容请输入相关内容请输入相关内容</a:t>
              </a:r>
            </a:p>
          </p:txBody>
        </p:sp>
      </p:grpSp>
      <p:grpSp>
        <p:nvGrpSpPr>
          <p:cNvPr id="25" name="组合 24"/>
          <p:cNvGrpSpPr/>
          <p:nvPr/>
        </p:nvGrpSpPr>
        <p:grpSpPr>
          <a:xfrm flipH="1">
            <a:off x="1648765" y="3695010"/>
            <a:ext cx="4572000" cy="827942"/>
            <a:chOff x="-107776" y="1594012"/>
            <a:chExt cx="4572000" cy="827942"/>
          </a:xfrm>
        </p:grpSpPr>
        <p:sp>
          <p:nvSpPr>
            <p:cNvPr id="26" name="矩形 25"/>
            <p:cNvSpPr/>
            <p:nvPr/>
          </p:nvSpPr>
          <p:spPr>
            <a:xfrm>
              <a:off x="2842548" y="1594012"/>
              <a:ext cx="1441420" cy="328936"/>
            </a:xfrm>
            <a:prstGeom prst="rect">
              <a:avLst/>
            </a:prstGeom>
          </p:spPr>
          <p:txBody>
            <a:bodyPr wrap="none">
              <a:spAutoFit/>
            </a:bodyPr>
            <a:lstStyle/>
            <a:p>
              <a:pPr fontAlgn="base">
                <a:lnSpc>
                  <a:spcPct val="120000"/>
                </a:lnSpc>
              </a:pPr>
              <a:r>
                <a:rPr lang="zh-CN" altLang="en-US" sz="1400" b="1"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点击增加小标题</a:t>
              </a:r>
            </a:p>
          </p:txBody>
        </p:sp>
        <p:sp>
          <p:nvSpPr>
            <p:cNvPr id="27" name="椭圆 26"/>
            <p:cNvSpPr/>
            <p:nvPr/>
          </p:nvSpPr>
          <p:spPr>
            <a:xfrm>
              <a:off x="4283968" y="1722476"/>
              <a:ext cx="72008" cy="72008"/>
            </a:xfrm>
            <a:prstGeom prst="ellipse">
              <a:avLst/>
            </a:pr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endParaRPr>
            </a:p>
          </p:txBody>
        </p:sp>
        <p:sp>
          <p:nvSpPr>
            <p:cNvPr id="28" name="矩形 27"/>
            <p:cNvSpPr/>
            <p:nvPr/>
          </p:nvSpPr>
          <p:spPr>
            <a:xfrm>
              <a:off x="-107776" y="1851670"/>
              <a:ext cx="4572000" cy="570284"/>
            </a:xfrm>
            <a:prstGeom prst="rect">
              <a:avLst/>
            </a:prstGeom>
          </p:spPr>
          <p:txBody>
            <a:bodyPr>
              <a:spAutoFit/>
            </a:bodyPr>
            <a:lstStyle/>
            <a:p>
              <a:pPr>
                <a:lnSpc>
                  <a:spcPct val="15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请输入相关内容请输入相关内容请输入相关内容请输入相关内容</a:t>
              </a:r>
              <a:endParaRPr lang="en-US" altLang="zh-CN" sz="1100" dirty="0">
                <a:solidFill>
                  <a:schemeClr val="bg1">
                    <a:lumMod val="65000"/>
                  </a:schemeClr>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请输入相关内容请输入相关内容请输入相关内容</a:t>
              </a:r>
            </a:p>
          </p:txBody>
        </p:sp>
      </p:grpSp>
      <p:sp>
        <p:nvSpPr>
          <p:cNvPr id="29" name="矩形 28"/>
          <p:cNvSpPr>
            <a:spLocks noChangeArrowheads="1"/>
          </p:cNvSpPr>
          <p:nvPr/>
        </p:nvSpPr>
        <p:spPr bwMode="auto">
          <a:xfrm>
            <a:off x="1649032" y="4966737"/>
            <a:ext cx="8455032" cy="9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1050" dirty="0">
                <a:solidFill>
                  <a:schemeClr val="bg1">
                    <a:lumMod val="6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1050" dirty="0">
              <a:solidFill>
                <a:schemeClr val="bg1">
                  <a:lumMod val="65000"/>
                </a:schemeClr>
              </a:solidFill>
              <a:latin typeface="微软雅黑" panose="020B0503020204020204" pitchFamily="34" charset="-122"/>
              <a:ea typeface="微软雅黑" panose="020B0503020204020204" pitchFamily="34" charset="-122"/>
            </a:endParaRPr>
          </a:p>
          <a:p>
            <a:pPr>
              <a:lnSpc>
                <a:spcPct val="130000"/>
              </a:lnSpc>
            </a:pPr>
            <a:endParaRPr lang="en-US" altLang="zh-CN" sz="1050" dirty="0">
              <a:solidFill>
                <a:schemeClr val="bg1">
                  <a:lumMod val="6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15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750"/>
                                            <p:tgtEl>
                                              <p:spTgt spid="17"/>
                                            </p:tgtEl>
                                          </p:cBhvr>
                                        </p:animEffect>
                                      </p:childTnLst>
                                    </p:cTn>
                                  </p:par>
                                  <p:par>
                                    <p:cTn id="11" presetID="2" presetClass="entr" presetSubtype="6" accel="74000" fill="hold" nodeType="withEffect" p14:presetBounceEnd="26000">
                                      <p:stCondLst>
                                        <p:cond delay="1500"/>
                                      </p:stCondLst>
                                      <p:childTnLst>
                                        <p:set>
                                          <p:cBhvr>
                                            <p:cTn id="12" dur="1" fill="hold">
                                              <p:stCondLst>
                                                <p:cond delay="0"/>
                                              </p:stCondLst>
                                            </p:cTn>
                                            <p:tgtEl>
                                              <p:spTgt spid="19"/>
                                            </p:tgtEl>
                                            <p:attrNameLst>
                                              <p:attrName>style.visibility</p:attrName>
                                            </p:attrNameLst>
                                          </p:cBhvr>
                                          <p:to>
                                            <p:strVal val="visible"/>
                                          </p:to>
                                        </p:set>
                                        <p:anim calcmode="lin" valueType="num" p14:bounceEnd="26000">
                                          <p:cBhvr additive="base">
                                            <p:cTn id="13" dur="1500" fill="hold"/>
                                            <p:tgtEl>
                                              <p:spTgt spid="19"/>
                                            </p:tgtEl>
                                            <p:attrNameLst>
                                              <p:attrName>ppt_x</p:attrName>
                                            </p:attrNameLst>
                                          </p:cBhvr>
                                          <p:tavLst>
                                            <p:tav tm="0">
                                              <p:val>
                                                <p:strVal val="1+#ppt_w/2"/>
                                              </p:val>
                                            </p:tav>
                                            <p:tav tm="100000">
                                              <p:val>
                                                <p:strVal val="#ppt_x"/>
                                              </p:val>
                                            </p:tav>
                                          </p:tavLst>
                                        </p:anim>
                                        <p:anim calcmode="lin" valueType="num" p14:bounceEnd="26000">
                                          <p:cBhvr additive="base">
                                            <p:cTn id="14" dur="1500" fill="hold"/>
                                            <p:tgtEl>
                                              <p:spTgt spid="19"/>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1000"/>
                                            <p:tgtEl>
                                              <p:spTgt spid="29"/>
                                            </p:tgtEl>
                                          </p:cBhvr>
                                        </p:animEffect>
                                        <p:anim calcmode="lin" valueType="num">
                                          <p:cBhvr>
                                            <p:cTn id="31" dur="1000" fill="hold"/>
                                            <p:tgtEl>
                                              <p:spTgt spid="29"/>
                                            </p:tgtEl>
                                            <p:attrNameLst>
                                              <p:attrName>ppt_x</p:attrName>
                                            </p:attrNameLst>
                                          </p:cBhvr>
                                          <p:tavLst>
                                            <p:tav tm="0">
                                              <p:val>
                                                <p:strVal val="#ppt_x"/>
                                              </p:val>
                                            </p:tav>
                                            <p:tav tm="100000">
                                              <p:val>
                                                <p:strVal val="#ppt_x"/>
                                              </p:val>
                                            </p:tav>
                                          </p:tavLst>
                                        </p:anim>
                                        <p:anim calcmode="lin" valueType="num">
                                          <p:cBhvr>
                                            <p:cTn id="3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15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750"/>
                                            <p:tgtEl>
                                              <p:spTgt spid="17"/>
                                            </p:tgtEl>
                                          </p:cBhvr>
                                        </p:animEffect>
                                      </p:childTnLst>
                                    </p:cTn>
                                  </p:par>
                                  <p:par>
                                    <p:cTn id="11" presetID="2" presetClass="entr" presetSubtype="6" accel="74000" fill="hold" nodeType="withEffect">
                                      <p:stCondLst>
                                        <p:cond delay="150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1500" fill="hold"/>
                                            <p:tgtEl>
                                              <p:spTgt spid="19"/>
                                            </p:tgtEl>
                                            <p:attrNameLst>
                                              <p:attrName>ppt_x</p:attrName>
                                            </p:attrNameLst>
                                          </p:cBhvr>
                                          <p:tavLst>
                                            <p:tav tm="0">
                                              <p:val>
                                                <p:strVal val="1+#ppt_w/2"/>
                                              </p:val>
                                            </p:tav>
                                            <p:tav tm="100000">
                                              <p:val>
                                                <p:strVal val="#ppt_x"/>
                                              </p:val>
                                            </p:tav>
                                          </p:tavLst>
                                        </p:anim>
                                        <p:anim calcmode="lin" valueType="num">
                                          <p:cBhvr additive="base">
                                            <p:cTn id="14" dur="1500" fill="hold"/>
                                            <p:tgtEl>
                                              <p:spTgt spid="19"/>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1000"/>
                                            <p:tgtEl>
                                              <p:spTgt spid="29"/>
                                            </p:tgtEl>
                                          </p:cBhvr>
                                        </p:animEffect>
                                        <p:anim calcmode="lin" valueType="num">
                                          <p:cBhvr>
                                            <p:cTn id="31" dur="1000" fill="hold"/>
                                            <p:tgtEl>
                                              <p:spTgt spid="29"/>
                                            </p:tgtEl>
                                            <p:attrNameLst>
                                              <p:attrName>ppt_x</p:attrName>
                                            </p:attrNameLst>
                                          </p:cBhvr>
                                          <p:tavLst>
                                            <p:tav tm="0">
                                              <p:val>
                                                <p:strVal val="#ppt_x"/>
                                              </p:val>
                                            </p:tav>
                                            <p:tav tm="100000">
                                              <p:val>
                                                <p:strVal val="#ppt_x"/>
                                              </p:val>
                                            </p:tav>
                                          </p:tavLst>
                                        </p:anim>
                                        <p:anim calcmode="lin" valueType="num">
                                          <p:cBhvr>
                                            <p:cTn id="3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9"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未56题-1.png"/>
          <p:cNvPicPr>
            <a:picLocks noChangeAspect="1" noChangeArrowheads="1"/>
          </p:cNvPicPr>
          <p:nvPr/>
        </p:nvPicPr>
        <p:blipFill>
          <a:blip r:embed="rId3"/>
          <a:srcRect/>
          <a:stretch>
            <a:fillRect/>
          </a:stretch>
        </p:blipFill>
        <p:spPr bwMode="auto">
          <a:xfrm>
            <a:off x="-1" y="0"/>
            <a:ext cx="12190413" cy="6888163"/>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0" y="-1"/>
            <a:ext cx="12190413" cy="662220"/>
          </a:xfrm>
          <a:prstGeom prst="rect">
            <a:avLst/>
          </a:prstGeom>
          <a:solidFill>
            <a:schemeClr val="bg1">
              <a:lumMod val="95000"/>
            </a:schemeClr>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550590" y="-603448"/>
            <a:ext cx="1368153" cy="1834184"/>
          </a:xfrm>
          <a:prstGeom prst="roundRect">
            <a:avLst>
              <a:gd name="adj" fmla="val 50000"/>
            </a:avLst>
          </a:prstGeom>
          <a:solidFill>
            <a:srgbClr val="B5554D"/>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4"/>
          <p:cNvSpPr txBox="1"/>
          <p:nvPr/>
        </p:nvSpPr>
        <p:spPr>
          <a:xfrm>
            <a:off x="262558" y="260648"/>
            <a:ext cx="2016224" cy="80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a:solidFill>
                  <a:schemeClr val="bg1"/>
                </a:solidFill>
                <a:latin typeface="微软雅黑" panose="020B0503020204020204" pitchFamily="34" charset="-122"/>
                <a:ea typeface="微软雅黑" panose="020B0503020204020204" pitchFamily="34" charset="-122"/>
              </a:rPr>
              <a:t>LOGO</a:t>
            </a:r>
          </a:p>
          <a:p>
            <a:r>
              <a:rPr lang="zh-CN" altLang="en-US" sz="1800" b="1" dirty="0">
                <a:solidFill>
                  <a:schemeClr val="bg1"/>
                </a:solidFill>
                <a:latin typeface="微软雅黑" panose="020B0503020204020204" pitchFamily="34" charset="-122"/>
                <a:ea typeface="微软雅黑" panose="020B0503020204020204" pitchFamily="34" charset="-122"/>
              </a:rPr>
              <a:t>公司名称</a:t>
            </a:r>
            <a:endParaRPr lang="zh-CN" altLang="en-US" sz="800" b="1" dirty="0">
              <a:solidFill>
                <a:schemeClr val="bg1"/>
              </a:solidFill>
              <a:latin typeface="微软雅黑" panose="020B0503020204020204" pitchFamily="34" charset="-122"/>
              <a:ea typeface="微软雅黑" panose="020B0503020204020204" pitchFamily="34" charset="-122"/>
            </a:endParaRPr>
          </a:p>
          <a:p>
            <a:endParaRPr lang="en-US" altLang="zh-CN" sz="1050"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3522046"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公司概述</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4943078"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59102" y="116632"/>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企业文化</a:t>
            </a:r>
            <a:endParaRPr lang="en-US" sz="2000" b="1" dirty="0">
              <a:solidFill>
                <a:schemeClr val="accent2"/>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6599262"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15286"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产品服务</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8255446"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490598"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管理制度</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9911630"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146782"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展望未来</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1937870" y="724634"/>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企业形象</a:t>
            </a:r>
            <a:endParaRPr lang="en-US" sz="2000" b="1" dirty="0">
              <a:solidFill>
                <a:schemeClr val="accent2"/>
              </a:solidFill>
              <a:latin typeface="微软雅黑" panose="020B0503020204020204" pitchFamily="34" charset="-122"/>
              <a:ea typeface="微软雅黑" panose="020B0503020204020204" pitchFamily="34" charset="-122"/>
            </a:endParaRPr>
          </a:p>
        </p:txBody>
      </p:sp>
      <p:sp>
        <p:nvSpPr>
          <p:cNvPr id="17" name="Freeform 6"/>
          <p:cNvSpPr>
            <a:spLocks noEditPoints="1"/>
          </p:cNvSpPr>
          <p:nvPr/>
        </p:nvSpPr>
        <p:spPr bwMode="auto">
          <a:xfrm>
            <a:off x="1190244" y="2056088"/>
            <a:ext cx="1012122" cy="962750"/>
          </a:xfrm>
          <a:custGeom>
            <a:avLst/>
            <a:gdLst>
              <a:gd name="T0" fmla="*/ 27 w 139"/>
              <a:gd name="T1" fmla="*/ 16 h 132"/>
              <a:gd name="T2" fmla="*/ 111 w 139"/>
              <a:gd name="T3" fmla="*/ 16 h 132"/>
              <a:gd name="T4" fmla="*/ 123 w 139"/>
              <a:gd name="T5" fmla="*/ 28 h 132"/>
              <a:gd name="T6" fmla="*/ 123 w 139"/>
              <a:gd name="T7" fmla="*/ 104 h 132"/>
              <a:gd name="T8" fmla="*/ 111 w 139"/>
              <a:gd name="T9" fmla="*/ 116 h 132"/>
              <a:gd name="T10" fmla="*/ 27 w 139"/>
              <a:gd name="T11" fmla="*/ 116 h 132"/>
              <a:gd name="T12" fmla="*/ 15 w 139"/>
              <a:gd name="T13" fmla="*/ 104 h 132"/>
              <a:gd name="T14" fmla="*/ 15 w 139"/>
              <a:gd name="T15" fmla="*/ 28 h 132"/>
              <a:gd name="T16" fmla="*/ 27 w 139"/>
              <a:gd name="T17" fmla="*/ 16 h 132"/>
              <a:gd name="T18" fmla="*/ 27 w 139"/>
              <a:gd name="T19" fmla="*/ 0 h 132"/>
              <a:gd name="T20" fmla="*/ 111 w 139"/>
              <a:gd name="T21" fmla="*/ 0 h 132"/>
              <a:gd name="T22" fmla="*/ 139 w 139"/>
              <a:gd name="T23" fmla="*/ 28 h 132"/>
              <a:gd name="T24" fmla="*/ 139 w 139"/>
              <a:gd name="T25" fmla="*/ 104 h 132"/>
              <a:gd name="T26" fmla="*/ 111 w 139"/>
              <a:gd name="T27" fmla="*/ 132 h 132"/>
              <a:gd name="T28" fmla="*/ 27 w 139"/>
              <a:gd name="T29" fmla="*/ 132 h 132"/>
              <a:gd name="T30" fmla="*/ 0 w 139"/>
              <a:gd name="T31" fmla="*/ 104 h 132"/>
              <a:gd name="T32" fmla="*/ 0 w 139"/>
              <a:gd name="T33" fmla="*/ 28 h 132"/>
              <a:gd name="T34" fmla="*/ 27 w 139"/>
              <a:gd name="T3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32">
                <a:moveTo>
                  <a:pt x="27" y="16"/>
                </a:moveTo>
                <a:cubicBezTo>
                  <a:pt x="111" y="16"/>
                  <a:pt x="111" y="16"/>
                  <a:pt x="111" y="16"/>
                </a:cubicBezTo>
                <a:cubicBezTo>
                  <a:pt x="117" y="16"/>
                  <a:pt x="123" y="21"/>
                  <a:pt x="123" y="28"/>
                </a:cubicBezTo>
                <a:cubicBezTo>
                  <a:pt x="123" y="104"/>
                  <a:pt x="123" y="104"/>
                  <a:pt x="123" y="104"/>
                </a:cubicBezTo>
                <a:cubicBezTo>
                  <a:pt x="123" y="110"/>
                  <a:pt x="117" y="116"/>
                  <a:pt x="111" y="116"/>
                </a:cubicBezTo>
                <a:cubicBezTo>
                  <a:pt x="27" y="116"/>
                  <a:pt x="27" y="116"/>
                  <a:pt x="27" y="116"/>
                </a:cubicBezTo>
                <a:cubicBezTo>
                  <a:pt x="21" y="116"/>
                  <a:pt x="15" y="110"/>
                  <a:pt x="15" y="104"/>
                </a:cubicBezTo>
                <a:cubicBezTo>
                  <a:pt x="15" y="28"/>
                  <a:pt x="15" y="28"/>
                  <a:pt x="15" y="28"/>
                </a:cubicBezTo>
                <a:cubicBezTo>
                  <a:pt x="15" y="21"/>
                  <a:pt x="21" y="16"/>
                  <a:pt x="27" y="16"/>
                </a:cubicBezTo>
                <a:close/>
                <a:moveTo>
                  <a:pt x="27" y="0"/>
                </a:moveTo>
                <a:cubicBezTo>
                  <a:pt x="111" y="0"/>
                  <a:pt x="111" y="0"/>
                  <a:pt x="111" y="0"/>
                </a:cubicBezTo>
                <a:cubicBezTo>
                  <a:pt x="126" y="0"/>
                  <a:pt x="139" y="12"/>
                  <a:pt x="139" y="28"/>
                </a:cubicBezTo>
                <a:cubicBezTo>
                  <a:pt x="139" y="104"/>
                  <a:pt x="139" y="104"/>
                  <a:pt x="139" y="104"/>
                </a:cubicBezTo>
                <a:cubicBezTo>
                  <a:pt x="139" y="119"/>
                  <a:pt x="126" y="132"/>
                  <a:pt x="111" y="132"/>
                </a:cubicBezTo>
                <a:cubicBezTo>
                  <a:pt x="27" y="132"/>
                  <a:pt x="27" y="132"/>
                  <a:pt x="27" y="132"/>
                </a:cubicBezTo>
                <a:cubicBezTo>
                  <a:pt x="12" y="132"/>
                  <a:pt x="0" y="119"/>
                  <a:pt x="0" y="104"/>
                </a:cubicBezTo>
                <a:cubicBezTo>
                  <a:pt x="0" y="28"/>
                  <a:pt x="0" y="28"/>
                  <a:pt x="0" y="28"/>
                </a:cubicBezTo>
                <a:cubicBezTo>
                  <a:pt x="0" y="12"/>
                  <a:pt x="12" y="0"/>
                  <a:pt x="27" y="0"/>
                </a:cubicBezTo>
                <a:close/>
              </a:path>
            </a:pathLst>
          </a:custGeom>
          <a:solidFill>
            <a:srgbClr val="B5554D"/>
          </a:solidFill>
          <a:ln w="5" cap="flat">
            <a:noFill/>
            <a:prstDash val="solid"/>
            <a:miter lim="800000"/>
          </a:ln>
        </p:spPr>
        <p:txBody>
          <a:bodyPr vert="horz" wrap="square" lIns="91440" tIns="45720" rIns="91440" bIns="45720" numCol="1" anchor="ctr" anchorCtr="0" compatLnSpc="1"/>
          <a:lstStyle/>
          <a:p>
            <a:pPr algn="ctr"/>
            <a:r>
              <a:rPr lang="zh-CN" altLang="en-US" sz="2000" b="1" dirty="0">
                <a:solidFill>
                  <a:schemeClr val="accent2"/>
                </a:solidFill>
                <a:latin typeface="微软雅黑" panose="020B0503020204020204" pitchFamily="34" charset="-122"/>
                <a:ea typeface="微软雅黑" panose="020B0503020204020204" pitchFamily="34" charset="-122"/>
              </a:rPr>
              <a:t>标题</a:t>
            </a:r>
          </a:p>
        </p:txBody>
      </p:sp>
      <p:sp>
        <p:nvSpPr>
          <p:cNvPr id="19" name="Freeform 8"/>
          <p:cNvSpPr>
            <a:spLocks noEditPoints="1"/>
          </p:cNvSpPr>
          <p:nvPr/>
        </p:nvSpPr>
        <p:spPr bwMode="auto">
          <a:xfrm>
            <a:off x="6527254" y="2056088"/>
            <a:ext cx="1012122" cy="962750"/>
          </a:xfrm>
          <a:custGeom>
            <a:avLst/>
            <a:gdLst>
              <a:gd name="T0" fmla="*/ 28 w 139"/>
              <a:gd name="T1" fmla="*/ 16 h 132"/>
              <a:gd name="T2" fmla="*/ 111 w 139"/>
              <a:gd name="T3" fmla="*/ 16 h 132"/>
              <a:gd name="T4" fmla="*/ 123 w 139"/>
              <a:gd name="T5" fmla="*/ 28 h 132"/>
              <a:gd name="T6" fmla="*/ 123 w 139"/>
              <a:gd name="T7" fmla="*/ 104 h 132"/>
              <a:gd name="T8" fmla="*/ 111 w 139"/>
              <a:gd name="T9" fmla="*/ 116 h 132"/>
              <a:gd name="T10" fmla="*/ 28 w 139"/>
              <a:gd name="T11" fmla="*/ 116 h 132"/>
              <a:gd name="T12" fmla="*/ 16 w 139"/>
              <a:gd name="T13" fmla="*/ 104 h 132"/>
              <a:gd name="T14" fmla="*/ 16 w 139"/>
              <a:gd name="T15" fmla="*/ 28 h 132"/>
              <a:gd name="T16" fmla="*/ 28 w 139"/>
              <a:gd name="T17" fmla="*/ 16 h 132"/>
              <a:gd name="T18" fmla="*/ 28 w 139"/>
              <a:gd name="T19" fmla="*/ 0 h 132"/>
              <a:gd name="T20" fmla="*/ 111 w 139"/>
              <a:gd name="T21" fmla="*/ 0 h 132"/>
              <a:gd name="T22" fmla="*/ 139 w 139"/>
              <a:gd name="T23" fmla="*/ 28 h 132"/>
              <a:gd name="T24" fmla="*/ 139 w 139"/>
              <a:gd name="T25" fmla="*/ 104 h 132"/>
              <a:gd name="T26" fmla="*/ 111 w 139"/>
              <a:gd name="T27" fmla="*/ 132 h 132"/>
              <a:gd name="T28" fmla="*/ 28 w 139"/>
              <a:gd name="T29" fmla="*/ 132 h 132"/>
              <a:gd name="T30" fmla="*/ 0 w 139"/>
              <a:gd name="T31" fmla="*/ 104 h 132"/>
              <a:gd name="T32" fmla="*/ 0 w 139"/>
              <a:gd name="T33" fmla="*/ 28 h 132"/>
              <a:gd name="T34" fmla="*/ 28 w 139"/>
              <a:gd name="T3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32">
                <a:moveTo>
                  <a:pt x="28" y="16"/>
                </a:moveTo>
                <a:cubicBezTo>
                  <a:pt x="111" y="16"/>
                  <a:pt x="111" y="16"/>
                  <a:pt x="111" y="16"/>
                </a:cubicBezTo>
                <a:cubicBezTo>
                  <a:pt x="118" y="16"/>
                  <a:pt x="123" y="21"/>
                  <a:pt x="123" y="28"/>
                </a:cubicBezTo>
                <a:cubicBezTo>
                  <a:pt x="123" y="104"/>
                  <a:pt x="123" y="104"/>
                  <a:pt x="123" y="104"/>
                </a:cubicBezTo>
                <a:cubicBezTo>
                  <a:pt x="123" y="110"/>
                  <a:pt x="118" y="116"/>
                  <a:pt x="111" y="116"/>
                </a:cubicBezTo>
                <a:cubicBezTo>
                  <a:pt x="28" y="116"/>
                  <a:pt x="28" y="116"/>
                  <a:pt x="28" y="116"/>
                </a:cubicBezTo>
                <a:cubicBezTo>
                  <a:pt x="21" y="116"/>
                  <a:pt x="16" y="110"/>
                  <a:pt x="16" y="104"/>
                </a:cubicBezTo>
                <a:cubicBezTo>
                  <a:pt x="16" y="28"/>
                  <a:pt x="16" y="28"/>
                  <a:pt x="16" y="28"/>
                </a:cubicBezTo>
                <a:cubicBezTo>
                  <a:pt x="16" y="21"/>
                  <a:pt x="21" y="16"/>
                  <a:pt x="28" y="16"/>
                </a:cubicBezTo>
                <a:close/>
                <a:moveTo>
                  <a:pt x="28" y="0"/>
                </a:moveTo>
                <a:cubicBezTo>
                  <a:pt x="111" y="0"/>
                  <a:pt x="111" y="0"/>
                  <a:pt x="111" y="0"/>
                </a:cubicBezTo>
                <a:cubicBezTo>
                  <a:pt x="127" y="0"/>
                  <a:pt x="139" y="12"/>
                  <a:pt x="139" y="28"/>
                </a:cubicBezTo>
                <a:cubicBezTo>
                  <a:pt x="139" y="104"/>
                  <a:pt x="139" y="104"/>
                  <a:pt x="139" y="104"/>
                </a:cubicBezTo>
                <a:cubicBezTo>
                  <a:pt x="139" y="119"/>
                  <a:pt x="127" y="132"/>
                  <a:pt x="111" y="132"/>
                </a:cubicBezTo>
                <a:cubicBezTo>
                  <a:pt x="28" y="132"/>
                  <a:pt x="28" y="132"/>
                  <a:pt x="28" y="132"/>
                </a:cubicBezTo>
                <a:cubicBezTo>
                  <a:pt x="13" y="132"/>
                  <a:pt x="0" y="119"/>
                  <a:pt x="0" y="104"/>
                </a:cubicBezTo>
                <a:cubicBezTo>
                  <a:pt x="0" y="28"/>
                  <a:pt x="0" y="28"/>
                  <a:pt x="0" y="28"/>
                </a:cubicBezTo>
                <a:cubicBezTo>
                  <a:pt x="0" y="12"/>
                  <a:pt x="13" y="0"/>
                  <a:pt x="28" y="0"/>
                </a:cubicBezTo>
                <a:close/>
              </a:path>
            </a:pathLst>
          </a:custGeom>
          <a:solidFill>
            <a:srgbClr val="B5554D"/>
          </a:solidFill>
          <a:ln w="5" cap="flat">
            <a:noFill/>
            <a:prstDash val="solid"/>
            <a:miter lim="800000"/>
          </a:ln>
        </p:spPr>
        <p:txBody>
          <a:bodyPr vert="horz" wrap="square" lIns="91440" tIns="45720" rIns="91440" bIns="45720" numCol="1" anchor="ctr" anchorCtr="0" compatLnSpc="1"/>
          <a:lstStyle/>
          <a:p>
            <a:pPr algn="ctr"/>
            <a:r>
              <a:rPr lang="zh-CN" altLang="en-US" sz="2000" b="1" dirty="0">
                <a:solidFill>
                  <a:schemeClr val="accent2"/>
                </a:solidFill>
                <a:latin typeface="微软雅黑" panose="020B0503020204020204" pitchFamily="34" charset="-122"/>
                <a:ea typeface="微软雅黑" panose="020B0503020204020204" pitchFamily="34" charset="-122"/>
              </a:rPr>
              <a:t>标题</a:t>
            </a:r>
          </a:p>
        </p:txBody>
      </p:sp>
      <p:sp>
        <p:nvSpPr>
          <p:cNvPr id="20" name="TextBox 19"/>
          <p:cNvSpPr txBox="1"/>
          <p:nvPr/>
        </p:nvSpPr>
        <p:spPr>
          <a:xfrm>
            <a:off x="1054646" y="3212977"/>
            <a:ext cx="1944216" cy="1092607"/>
          </a:xfrm>
          <a:prstGeom prst="rect">
            <a:avLst/>
          </a:prstGeom>
          <a:noFill/>
        </p:spPr>
        <p:txBody>
          <a:bodyPr wrap="square" rtlCol="0">
            <a:spAutoFit/>
          </a:bodyPr>
          <a:lstStyle/>
          <a:p>
            <a:pPr>
              <a:lnSpc>
                <a:spcPct val="130000"/>
              </a:lnSpc>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您的内容打在这里，或者通过复制您的文本后，在此框中选择粘贴，并选择留文字。您的内容打在这里，或者通过通过复制您的文本。</a:t>
            </a:r>
          </a:p>
        </p:txBody>
      </p:sp>
      <p:sp>
        <p:nvSpPr>
          <p:cNvPr id="21" name="TextBox 20"/>
          <p:cNvSpPr txBox="1"/>
          <p:nvPr/>
        </p:nvSpPr>
        <p:spPr>
          <a:xfrm>
            <a:off x="6427460" y="3212977"/>
            <a:ext cx="1944216" cy="1092607"/>
          </a:xfrm>
          <a:prstGeom prst="rect">
            <a:avLst/>
          </a:prstGeom>
          <a:noFill/>
        </p:spPr>
        <p:txBody>
          <a:bodyPr wrap="square" rtlCol="0">
            <a:spAutoFit/>
          </a:bodyPr>
          <a:lstStyle/>
          <a:p>
            <a:pPr>
              <a:lnSpc>
                <a:spcPct val="130000"/>
              </a:lnSpc>
            </a:pPr>
            <a:r>
              <a:rPr lang="zh-CN" altLang="en-US" sz="1000" dirty="0">
                <a:solidFill>
                  <a:schemeClr val="bg1">
                    <a:lumMod val="65000"/>
                  </a:schemeClr>
                </a:solidFill>
                <a:latin typeface="微软雅黑" panose="020B0503020204020204" pitchFamily="34" charset="-122"/>
                <a:ea typeface="微软雅黑" panose="020B0503020204020204" pitchFamily="34" charset="-122"/>
              </a:rPr>
              <a:t>您的内容打在这里，或者通过复制您的文本后，在此框中选择粘贴，择只保留文字。您的内容打在这里，或者通过通过复制您的文本。</a:t>
            </a:r>
          </a:p>
        </p:txBody>
      </p:sp>
      <p:pic>
        <p:nvPicPr>
          <p:cNvPr id="22" name="Picture 10" descr="D:\desktop\2435.jpg"/>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66000"/>
                    </a14:imgEffect>
                  </a14:imgLayer>
                </a14:imgProps>
              </a:ext>
            </a:extLst>
          </a:blip>
          <a:srcRect/>
          <a:stretch>
            <a:fillRect/>
          </a:stretch>
        </p:blipFill>
        <p:spPr bwMode="auto">
          <a:xfrm>
            <a:off x="8327454" y="2077521"/>
            <a:ext cx="2708350" cy="358372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1" descr="D:\desktop\3546.jpg"/>
          <p:cNvPicPr>
            <a:picLocks noChangeAspect="1" noChangeArrowheads="1"/>
          </p:cNvPicPr>
          <p:nvPr/>
        </p:nvPicPr>
        <p:blipFill>
          <a:blip r:embed="rId6" cstate="email">
            <a:extLst>
              <a:ext uri="{BEBA8EAE-BF5A-486C-A8C5-ECC9F3942E4B}">
                <a14:imgProps xmlns:a14="http://schemas.microsoft.com/office/drawing/2010/main">
                  <a14:imgLayer r:embed="rId7">
                    <a14:imgEffect>
                      <a14:saturation sat="66000"/>
                    </a14:imgEffect>
                  </a14:imgLayer>
                </a14:imgProps>
              </a:ext>
            </a:extLst>
          </a:blip>
          <a:srcRect/>
          <a:stretch>
            <a:fillRect/>
          </a:stretch>
        </p:blipFill>
        <p:spPr bwMode="auto">
          <a:xfrm>
            <a:off x="2936838" y="2077521"/>
            <a:ext cx="2708350" cy="35837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randombar(horizontal)">
                                      <p:cBhvr>
                                        <p:cTn id="18" dur="500"/>
                                        <p:tgtEl>
                                          <p:spTgt spid="23"/>
                                        </p:tgtEl>
                                      </p:cBhvr>
                                    </p:animEffect>
                                  </p:childTnLst>
                                </p:cTn>
                              </p:par>
                              <p:par>
                                <p:cTn id="19" presetID="22" presetClass="entr" presetSubtype="8" fill="hold" grpId="0" nodeType="withEffect">
                                  <p:stCondLst>
                                    <p:cond delay="0"/>
                                  </p:stCondLst>
                                  <p:iterate type="lt">
                                    <p:tmPct val="30000"/>
                                  </p:iterate>
                                  <p:childTnLst>
                                    <p:set>
                                      <p:cBhvr>
                                        <p:cTn id="20" dur="1" fill="hold">
                                          <p:stCondLst>
                                            <p:cond delay="0"/>
                                          </p:stCondLst>
                                        </p:cTn>
                                        <p:tgtEl>
                                          <p:spTgt spid="20"/>
                                        </p:tgtEl>
                                        <p:attrNameLst>
                                          <p:attrName>style.visibility</p:attrName>
                                        </p:attrNameLst>
                                      </p:cBhvr>
                                      <p:to>
                                        <p:strVal val="visible"/>
                                      </p:to>
                                    </p:set>
                                    <p:animEffect transition="in" filter="wipe(left)">
                                      <p:cBhvr>
                                        <p:cTn id="21" dur="200"/>
                                        <p:tgtEl>
                                          <p:spTgt spid="20"/>
                                        </p:tgtEl>
                                      </p:cBhvr>
                                    </p:animEffect>
                                  </p:childTnLst>
                                </p:cTn>
                              </p:par>
                            </p:childTnLst>
                          </p:cTn>
                        </p:par>
                        <p:par>
                          <p:cTn id="22" fill="hold">
                            <p:stCondLst>
                              <p:cond delay="4680"/>
                            </p:stCondLst>
                            <p:childTnLst>
                              <p:par>
                                <p:cTn id="23" presetID="49" presetClass="entr" presetSubtype="0" decel="10000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 calcmode="lin" valueType="num">
                                      <p:cBhvr>
                                        <p:cTn id="27" dur="500" fill="hold"/>
                                        <p:tgtEl>
                                          <p:spTgt spid="19"/>
                                        </p:tgtEl>
                                        <p:attrNameLst>
                                          <p:attrName>style.rotation</p:attrName>
                                        </p:attrNameLst>
                                      </p:cBhvr>
                                      <p:tavLst>
                                        <p:tav tm="0">
                                          <p:val>
                                            <p:fltVal val="360"/>
                                          </p:val>
                                        </p:tav>
                                        <p:tav tm="100000">
                                          <p:val>
                                            <p:fltVal val="0"/>
                                          </p:val>
                                        </p:tav>
                                      </p:tavLst>
                                    </p:anim>
                                    <p:animEffect transition="in" filter="fade">
                                      <p:cBhvr>
                                        <p:cTn id="28" dur="500"/>
                                        <p:tgtEl>
                                          <p:spTgt spid="19"/>
                                        </p:tgtEl>
                                      </p:cBhvr>
                                    </p:animEffect>
                                  </p:childTnLst>
                                </p:cTn>
                              </p:par>
                            </p:childTnLst>
                          </p:cTn>
                        </p:par>
                        <p:par>
                          <p:cTn id="29" fill="hold">
                            <p:stCondLst>
                              <p:cond delay="5180"/>
                            </p:stCondLst>
                            <p:childTnLst>
                              <p:par>
                                <p:cTn id="30" presetID="14" presetClass="entr" presetSubtype="10"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randombar(horizontal)">
                                      <p:cBhvr>
                                        <p:cTn id="32" dur="500"/>
                                        <p:tgtEl>
                                          <p:spTgt spid="22"/>
                                        </p:tgtEl>
                                      </p:cBhvr>
                                    </p:animEffect>
                                  </p:childTnLst>
                                </p:cTn>
                              </p:par>
                              <p:par>
                                <p:cTn id="33" presetID="22" presetClass="entr" presetSubtype="8" fill="hold" grpId="0" nodeType="withEffect">
                                  <p:stCondLst>
                                    <p:cond delay="0"/>
                                  </p:stCondLst>
                                  <p:iterate type="lt">
                                    <p:tmPct val="30000"/>
                                  </p:iterate>
                                  <p:childTnLst>
                                    <p:set>
                                      <p:cBhvr>
                                        <p:cTn id="34" dur="1" fill="hold">
                                          <p:stCondLst>
                                            <p:cond delay="0"/>
                                          </p:stCondLst>
                                        </p:cTn>
                                        <p:tgtEl>
                                          <p:spTgt spid="21"/>
                                        </p:tgtEl>
                                        <p:attrNameLst>
                                          <p:attrName>style.visibility</p:attrName>
                                        </p:attrNameLst>
                                      </p:cBhvr>
                                      <p:to>
                                        <p:strVal val="visible"/>
                                      </p:to>
                                    </p:set>
                                    <p:animEffect transition="in" filter="wipe(left)">
                                      <p:cBhvr>
                                        <p:cTn id="35" dur="2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7" grpId="0" animBg="1"/>
      <p:bldP spid="19" grpId="0" animBg="1"/>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未56题-1.png"/>
          <p:cNvPicPr>
            <a:picLocks noChangeAspect="1" noChangeArrowheads="1"/>
          </p:cNvPicPr>
          <p:nvPr/>
        </p:nvPicPr>
        <p:blipFill>
          <a:blip r:embed="rId3"/>
          <a:srcRect/>
          <a:stretch>
            <a:fillRect/>
          </a:stretch>
        </p:blipFill>
        <p:spPr bwMode="auto">
          <a:xfrm>
            <a:off x="-1" y="0"/>
            <a:ext cx="12190413" cy="6888163"/>
          </a:xfrm>
          <a:prstGeom prst="rect">
            <a:avLst/>
          </a:prstGeom>
          <a:noFill/>
          <a:extLst>
            <a:ext uri="{909E8E84-426E-40DD-AFC4-6F175D3DCCD1}">
              <a14:hiddenFill xmlns:a14="http://schemas.microsoft.com/office/drawing/2010/main">
                <a:solidFill>
                  <a:srgbClr val="FFFFFF"/>
                </a:solidFill>
              </a14:hiddenFill>
            </a:ext>
          </a:extLst>
        </p:spPr>
      </p:pic>
      <p:sp>
        <p:nvSpPr>
          <p:cNvPr id="27" name="圆角矩形 26"/>
          <p:cNvSpPr/>
          <p:nvPr/>
        </p:nvSpPr>
        <p:spPr>
          <a:xfrm>
            <a:off x="4871070" y="-1323528"/>
            <a:ext cx="2484278" cy="3978564"/>
          </a:xfrm>
          <a:prstGeom prst="roundRect">
            <a:avLst>
              <a:gd name="adj" fmla="val 50000"/>
            </a:avLst>
          </a:prstGeom>
          <a:solidFill>
            <a:srgbClr val="B5554D"/>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59"/>
          <p:cNvSpPr>
            <a:spLocks noChangeArrowheads="1"/>
          </p:cNvSpPr>
          <p:nvPr/>
        </p:nvSpPr>
        <p:spPr bwMode="auto">
          <a:xfrm flipH="1">
            <a:off x="4943078" y="1628800"/>
            <a:ext cx="23402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3200" b="1"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第三章</a:t>
            </a:r>
            <a:endParaRPr lang="en-US" altLang="zh-CN" sz="32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方正兰亭黑_GBK" panose="02000000000000000000" pitchFamily="2" charset="-122"/>
            </a:endParaRPr>
          </a:p>
        </p:txBody>
      </p:sp>
      <p:sp>
        <p:nvSpPr>
          <p:cNvPr id="29" name="TextBox 28"/>
          <p:cNvSpPr txBox="1"/>
          <p:nvPr/>
        </p:nvSpPr>
        <p:spPr>
          <a:xfrm>
            <a:off x="3711731" y="2708920"/>
            <a:ext cx="4733400" cy="1015663"/>
          </a:xfrm>
          <a:prstGeom prst="rect">
            <a:avLst/>
          </a:prstGeom>
          <a:noFill/>
        </p:spPr>
        <p:txBody>
          <a:bodyPr wrap="square" rtlCol="0">
            <a:spAutoFit/>
          </a:bodyPr>
          <a:lstStyle/>
          <a:p>
            <a:pPr algn="ctr"/>
            <a:r>
              <a:rPr lang="zh-CN" altLang="en-US" sz="6000" b="1" dirty="0">
                <a:solidFill>
                  <a:schemeClr val="tx1">
                    <a:lumMod val="75000"/>
                    <a:lumOff val="25000"/>
                  </a:schemeClr>
                </a:solidFill>
                <a:latin typeface="微软雅黑" panose="020B0503020204020204" pitchFamily="34" charset="-122"/>
                <a:ea typeface="微软雅黑" panose="020B0503020204020204" pitchFamily="34" charset="-122"/>
              </a:rPr>
              <a:t>产品服务</a:t>
            </a:r>
            <a:endParaRPr lang="en-US" sz="6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flipH="1">
            <a:off x="3430910" y="3933056"/>
            <a:ext cx="5242162" cy="307777"/>
          </a:xfrm>
          <a:prstGeom prst="rect">
            <a:avLst/>
          </a:prstGeom>
        </p:spPr>
        <p:txBody>
          <a:bodyPr wrap="square">
            <a:spAutoFit/>
          </a:bodyPr>
          <a:lstStyle/>
          <a:p>
            <a:pPr algn="ctr"/>
            <a:r>
              <a:rPr lang="zh-CN" altLang="en-US" sz="1400" dirty="0">
                <a:solidFill>
                  <a:schemeClr val="bg1">
                    <a:lumMod val="65000"/>
                  </a:schemeClr>
                </a:solidFill>
                <a:latin typeface="微软雅黑" panose="020B0503020204020204" pitchFamily="34" charset="-122"/>
                <a:ea typeface="微软雅黑" panose="020B0503020204020204" pitchFamily="34" charset="-122"/>
              </a:rPr>
              <a:t>适用于企业工作汇报</a:t>
            </a:r>
            <a:r>
              <a:rPr lang="en-US" altLang="zh-CN" sz="1400" dirty="0">
                <a:solidFill>
                  <a:schemeClr val="bg1">
                    <a:lumMod val="65000"/>
                  </a:schemeClr>
                </a:solidFill>
                <a:latin typeface="微软雅黑" panose="020B0503020204020204" pitchFamily="34" charset="-122"/>
                <a:ea typeface="微软雅黑" panose="020B0503020204020204" pitchFamily="34" charset="-122"/>
              </a:rPr>
              <a:t>/</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部门培训</a:t>
            </a:r>
            <a:r>
              <a:rPr lang="en-US" altLang="zh-CN" sz="1400" dirty="0">
                <a:solidFill>
                  <a:schemeClr val="bg1">
                    <a:lumMod val="65000"/>
                  </a:schemeClr>
                </a:solidFill>
                <a:latin typeface="微软雅黑" panose="020B0503020204020204" pitchFamily="34" charset="-122"/>
                <a:ea typeface="微软雅黑" panose="020B0503020204020204" pitchFamily="34" charset="-122"/>
              </a:rPr>
              <a:t>/</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工作总结</a:t>
            </a:r>
            <a:r>
              <a:rPr lang="en-US" altLang="zh-CN" sz="1400" dirty="0">
                <a:solidFill>
                  <a:schemeClr val="bg1">
                    <a:lumMod val="65000"/>
                  </a:schemeClr>
                </a:solidFill>
                <a:latin typeface="微软雅黑" panose="020B0503020204020204" pitchFamily="34" charset="-122"/>
                <a:ea typeface="微软雅黑" panose="020B0503020204020204" pitchFamily="34" charset="-122"/>
              </a:rPr>
              <a:t>/</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业绩汇报</a:t>
            </a:r>
            <a:r>
              <a:rPr lang="en-US" altLang="zh-CN" sz="1400" dirty="0">
                <a:solidFill>
                  <a:schemeClr val="bg1">
                    <a:lumMod val="65000"/>
                  </a:schemeClr>
                </a:solidFill>
                <a:latin typeface="微软雅黑" panose="020B0503020204020204" pitchFamily="34" charset="-122"/>
                <a:ea typeface="微软雅黑" panose="020B0503020204020204" pitchFamily="34" charset="-122"/>
              </a:rPr>
              <a:t>/</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项目汇报</a:t>
            </a:r>
          </a:p>
        </p:txBody>
      </p:sp>
      <p:sp>
        <p:nvSpPr>
          <p:cNvPr id="31" name="Rectangle 4"/>
          <p:cNvSpPr txBox="1">
            <a:spLocks noChangeArrowheads="1"/>
          </p:cNvSpPr>
          <p:nvPr/>
        </p:nvSpPr>
        <p:spPr bwMode="auto">
          <a:xfrm>
            <a:off x="4179783" y="4581128"/>
            <a:ext cx="3744416" cy="376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rPr>
              <a:t>Introduction Of Atmospheric</a:t>
            </a:r>
          </a:p>
          <a:p>
            <a:r>
              <a:rPr lang="en-US" alt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rPr>
              <a:t>Business Plan Startup Plan PPT Template, </a:t>
            </a:r>
          </a:p>
          <a:p>
            <a:r>
              <a:rPr lang="en-US" alt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rPr>
              <a:t>Complete Framework</a:t>
            </a:r>
            <a:endParaRPr 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endParaRPr>
          </a:p>
        </p:txBody>
      </p:sp>
      <p:grpSp>
        <p:nvGrpSpPr>
          <p:cNvPr id="32" name="Group 5"/>
          <p:cNvGrpSpPr/>
          <p:nvPr/>
        </p:nvGrpSpPr>
        <p:grpSpPr>
          <a:xfrm>
            <a:off x="3711731" y="5450271"/>
            <a:ext cx="379414" cy="354993"/>
            <a:chOff x="6964363" y="2108200"/>
            <a:chExt cx="690562" cy="646113"/>
          </a:xfrm>
          <a:solidFill>
            <a:schemeClr val="bg1">
              <a:lumMod val="65000"/>
            </a:schemeClr>
          </a:solidFill>
        </p:grpSpPr>
        <p:sp>
          <p:nvSpPr>
            <p:cNvPr id="33" name="Freeform 91"/>
            <p:cNvSpPr>
              <a:spLocks noEditPoints="1"/>
            </p:cNvSpPr>
            <p:nvPr/>
          </p:nvSpPr>
          <p:spPr bwMode="auto">
            <a:xfrm>
              <a:off x="7050088" y="2193925"/>
              <a:ext cx="519112" cy="344488"/>
            </a:xfrm>
            <a:custGeom>
              <a:avLst/>
              <a:gdLst>
                <a:gd name="T0" fmla="*/ 503 w 12071"/>
                <a:gd name="T1" fmla="*/ 502 h 8033"/>
                <a:gd name="T2" fmla="*/ 11568 w 12071"/>
                <a:gd name="T3" fmla="*/ 0 h 8033"/>
                <a:gd name="T4" fmla="*/ 452 w 12071"/>
                <a:gd name="T5" fmla="*/ 5 h 8033"/>
                <a:gd name="T6" fmla="*/ 377 w 12071"/>
                <a:gd name="T7" fmla="*/ 18 h 8033"/>
                <a:gd name="T8" fmla="*/ 307 w 12071"/>
                <a:gd name="T9" fmla="*/ 41 h 8033"/>
                <a:gd name="T10" fmla="*/ 242 w 12071"/>
                <a:gd name="T11" fmla="*/ 74 h 8033"/>
                <a:gd name="T12" fmla="*/ 183 w 12071"/>
                <a:gd name="T13" fmla="*/ 116 h 8033"/>
                <a:gd name="T14" fmla="*/ 131 w 12071"/>
                <a:gd name="T15" fmla="*/ 166 h 8033"/>
                <a:gd name="T16" fmla="*/ 85 w 12071"/>
                <a:gd name="T17" fmla="*/ 222 h 8033"/>
                <a:gd name="T18" fmla="*/ 49 w 12071"/>
                <a:gd name="T19" fmla="*/ 284 h 8033"/>
                <a:gd name="T20" fmla="*/ 22 w 12071"/>
                <a:gd name="T21" fmla="*/ 353 h 8033"/>
                <a:gd name="T22" fmla="*/ 6 w 12071"/>
                <a:gd name="T23" fmla="*/ 426 h 8033"/>
                <a:gd name="T24" fmla="*/ 0 w 12071"/>
                <a:gd name="T25" fmla="*/ 502 h 8033"/>
                <a:gd name="T26" fmla="*/ 3 w 12071"/>
                <a:gd name="T27" fmla="*/ 7582 h 8033"/>
                <a:gd name="T28" fmla="*/ 16 w 12071"/>
                <a:gd name="T29" fmla="*/ 7656 h 8033"/>
                <a:gd name="T30" fmla="*/ 39 w 12071"/>
                <a:gd name="T31" fmla="*/ 7726 h 8033"/>
                <a:gd name="T32" fmla="*/ 72 w 12071"/>
                <a:gd name="T33" fmla="*/ 7792 h 8033"/>
                <a:gd name="T34" fmla="*/ 115 w 12071"/>
                <a:gd name="T35" fmla="*/ 7850 h 8033"/>
                <a:gd name="T36" fmla="*/ 165 w 12071"/>
                <a:gd name="T37" fmla="*/ 7902 h 8033"/>
                <a:gd name="T38" fmla="*/ 221 w 12071"/>
                <a:gd name="T39" fmla="*/ 7947 h 8033"/>
                <a:gd name="T40" fmla="*/ 285 w 12071"/>
                <a:gd name="T41" fmla="*/ 7983 h 8033"/>
                <a:gd name="T42" fmla="*/ 353 w 12071"/>
                <a:gd name="T43" fmla="*/ 8011 h 8033"/>
                <a:gd name="T44" fmla="*/ 426 w 12071"/>
                <a:gd name="T45" fmla="*/ 8027 h 8033"/>
                <a:gd name="T46" fmla="*/ 503 w 12071"/>
                <a:gd name="T47" fmla="*/ 8033 h 8033"/>
                <a:gd name="T48" fmla="*/ 11619 w 12071"/>
                <a:gd name="T49" fmla="*/ 8030 h 8033"/>
                <a:gd name="T50" fmla="*/ 11694 w 12071"/>
                <a:gd name="T51" fmla="*/ 8017 h 8033"/>
                <a:gd name="T52" fmla="*/ 11764 w 12071"/>
                <a:gd name="T53" fmla="*/ 7994 h 8033"/>
                <a:gd name="T54" fmla="*/ 11829 w 12071"/>
                <a:gd name="T55" fmla="*/ 7960 h 8033"/>
                <a:gd name="T56" fmla="*/ 11888 w 12071"/>
                <a:gd name="T57" fmla="*/ 7918 h 8033"/>
                <a:gd name="T58" fmla="*/ 11940 w 12071"/>
                <a:gd name="T59" fmla="*/ 7868 h 8033"/>
                <a:gd name="T60" fmla="*/ 11986 w 12071"/>
                <a:gd name="T61" fmla="*/ 7812 h 8033"/>
                <a:gd name="T62" fmla="*/ 12022 w 12071"/>
                <a:gd name="T63" fmla="*/ 7749 h 8033"/>
                <a:gd name="T64" fmla="*/ 12049 w 12071"/>
                <a:gd name="T65" fmla="*/ 7680 h 8033"/>
                <a:gd name="T66" fmla="*/ 12065 w 12071"/>
                <a:gd name="T67" fmla="*/ 7607 h 8033"/>
                <a:gd name="T68" fmla="*/ 12071 w 12071"/>
                <a:gd name="T69" fmla="*/ 7531 h 8033"/>
                <a:gd name="T70" fmla="*/ 12068 w 12071"/>
                <a:gd name="T71" fmla="*/ 451 h 8033"/>
                <a:gd name="T72" fmla="*/ 12055 w 12071"/>
                <a:gd name="T73" fmla="*/ 377 h 8033"/>
                <a:gd name="T74" fmla="*/ 12032 w 12071"/>
                <a:gd name="T75" fmla="*/ 306 h 8033"/>
                <a:gd name="T76" fmla="*/ 11999 w 12071"/>
                <a:gd name="T77" fmla="*/ 242 h 8033"/>
                <a:gd name="T78" fmla="*/ 11956 w 12071"/>
                <a:gd name="T79" fmla="*/ 183 h 8033"/>
                <a:gd name="T80" fmla="*/ 11906 w 12071"/>
                <a:gd name="T81" fmla="*/ 131 h 8033"/>
                <a:gd name="T82" fmla="*/ 11850 w 12071"/>
                <a:gd name="T83" fmla="*/ 85 h 8033"/>
                <a:gd name="T84" fmla="*/ 11786 w 12071"/>
                <a:gd name="T85" fmla="*/ 49 h 8033"/>
                <a:gd name="T86" fmla="*/ 11718 w 12071"/>
                <a:gd name="T87" fmla="*/ 22 h 8033"/>
                <a:gd name="T88" fmla="*/ 11645 w 12071"/>
                <a:gd name="T89" fmla="*/ 6 h 8033"/>
                <a:gd name="T90" fmla="*/ 11568 w 12071"/>
                <a:gd name="T91" fmla="*/ 0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71" h="8033">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34" name="Freeform 92"/>
            <p:cNvSpPr>
              <a:spLocks noEditPoints="1"/>
            </p:cNvSpPr>
            <p:nvPr/>
          </p:nvSpPr>
          <p:spPr bwMode="auto">
            <a:xfrm>
              <a:off x="6964363" y="2108200"/>
              <a:ext cx="690562" cy="646113"/>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grpSp>
        <p:nvGrpSpPr>
          <p:cNvPr id="35" name="Group 10"/>
          <p:cNvGrpSpPr/>
          <p:nvPr/>
        </p:nvGrpSpPr>
        <p:grpSpPr>
          <a:xfrm>
            <a:off x="4809733" y="5441086"/>
            <a:ext cx="342158" cy="341371"/>
            <a:chOff x="4594225" y="2119313"/>
            <a:chExt cx="690563" cy="688975"/>
          </a:xfrm>
          <a:solidFill>
            <a:schemeClr val="bg1">
              <a:lumMod val="65000"/>
            </a:schemeClr>
          </a:solidFill>
        </p:grpSpPr>
        <p:sp>
          <p:nvSpPr>
            <p:cNvPr id="36" name="Freeform 74"/>
            <p:cNvSpPr>
              <a:spLocks noEditPoints="1"/>
            </p:cNvSpPr>
            <p:nvPr/>
          </p:nvSpPr>
          <p:spPr bwMode="auto">
            <a:xfrm>
              <a:off x="4594225" y="2119313"/>
              <a:ext cx="690563" cy="688975"/>
            </a:xfrm>
            <a:custGeom>
              <a:avLst/>
              <a:gdLst>
                <a:gd name="T0" fmla="*/ 13014 w 16095"/>
                <a:gd name="T1" fmla="*/ 9314 h 16058"/>
                <a:gd name="T2" fmla="*/ 12601 w 16095"/>
                <a:gd name="T3" fmla="*/ 10148 h 16058"/>
                <a:gd name="T4" fmla="*/ 12483 w 16095"/>
                <a:gd name="T5" fmla="*/ 10816 h 16058"/>
                <a:gd name="T6" fmla="*/ 11103 w 16095"/>
                <a:gd name="T7" fmla="*/ 12535 h 16058"/>
                <a:gd name="T8" fmla="*/ 10453 w 16095"/>
                <a:gd name="T9" fmla="*/ 12465 h 16058"/>
                <a:gd name="T10" fmla="*/ 9575 w 16095"/>
                <a:gd name="T11" fmla="*/ 12816 h 16058"/>
                <a:gd name="T12" fmla="*/ 9126 w 16095"/>
                <a:gd name="T13" fmla="*/ 13268 h 16058"/>
                <a:gd name="T14" fmla="*/ 6955 w 16095"/>
                <a:gd name="T15" fmla="*/ 13239 h 16058"/>
                <a:gd name="T16" fmla="*/ 6491 w 16095"/>
                <a:gd name="T17" fmla="*/ 12802 h 16058"/>
                <a:gd name="T18" fmla="*/ 5615 w 16095"/>
                <a:gd name="T19" fmla="*/ 12459 h 16058"/>
                <a:gd name="T20" fmla="*/ 4959 w 16095"/>
                <a:gd name="T21" fmla="*/ 12551 h 16058"/>
                <a:gd name="T22" fmla="*/ 3617 w 16095"/>
                <a:gd name="T23" fmla="*/ 10784 h 16058"/>
                <a:gd name="T24" fmla="*/ 3464 w 16095"/>
                <a:gd name="T25" fmla="*/ 10082 h 16058"/>
                <a:gd name="T26" fmla="*/ 3059 w 16095"/>
                <a:gd name="T27" fmla="*/ 9291 h 16058"/>
                <a:gd name="T28" fmla="*/ 1006 w 16095"/>
                <a:gd name="T29" fmla="*/ 7347 h 16058"/>
                <a:gd name="T30" fmla="*/ 3081 w 16095"/>
                <a:gd name="T31" fmla="*/ 6745 h 16058"/>
                <a:gd name="T32" fmla="*/ 3495 w 16095"/>
                <a:gd name="T33" fmla="*/ 5911 h 16058"/>
                <a:gd name="T34" fmla="*/ 3613 w 16095"/>
                <a:gd name="T35" fmla="*/ 5243 h 16058"/>
                <a:gd name="T36" fmla="*/ 4992 w 16095"/>
                <a:gd name="T37" fmla="*/ 3523 h 16058"/>
                <a:gd name="T38" fmla="*/ 5643 w 16095"/>
                <a:gd name="T39" fmla="*/ 3593 h 16058"/>
                <a:gd name="T40" fmla="*/ 6520 w 16095"/>
                <a:gd name="T41" fmla="*/ 3242 h 16058"/>
                <a:gd name="T42" fmla="*/ 6970 w 16095"/>
                <a:gd name="T43" fmla="*/ 2790 h 16058"/>
                <a:gd name="T44" fmla="*/ 9140 w 16095"/>
                <a:gd name="T45" fmla="*/ 2819 h 16058"/>
                <a:gd name="T46" fmla="*/ 9604 w 16095"/>
                <a:gd name="T47" fmla="*/ 3256 h 16058"/>
                <a:gd name="T48" fmla="*/ 10480 w 16095"/>
                <a:gd name="T49" fmla="*/ 3599 h 16058"/>
                <a:gd name="T50" fmla="*/ 11137 w 16095"/>
                <a:gd name="T51" fmla="*/ 3507 h 16058"/>
                <a:gd name="T52" fmla="*/ 12478 w 16095"/>
                <a:gd name="T53" fmla="*/ 5274 h 16058"/>
                <a:gd name="T54" fmla="*/ 12631 w 16095"/>
                <a:gd name="T55" fmla="*/ 5976 h 16058"/>
                <a:gd name="T56" fmla="*/ 13036 w 16095"/>
                <a:gd name="T57" fmla="*/ 6767 h 16058"/>
                <a:gd name="T58" fmla="*/ 15089 w 16095"/>
                <a:gd name="T59" fmla="*/ 8712 h 16058"/>
                <a:gd name="T60" fmla="*/ 14489 w 16095"/>
                <a:gd name="T61" fmla="*/ 3783 h 16058"/>
                <a:gd name="T62" fmla="*/ 14336 w 16095"/>
                <a:gd name="T63" fmla="*/ 2970 h 16058"/>
                <a:gd name="T64" fmla="*/ 12945 w 16095"/>
                <a:gd name="T65" fmla="*/ 1659 h 16058"/>
                <a:gd name="T66" fmla="*/ 12433 w 16095"/>
                <a:gd name="T67" fmla="*/ 1581 h 16058"/>
                <a:gd name="T68" fmla="*/ 10192 w 16095"/>
                <a:gd name="T69" fmla="*/ 2406 h 16058"/>
                <a:gd name="T70" fmla="*/ 9336 w 16095"/>
                <a:gd name="T71" fmla="*/ 202 h 16058"/>
                <a:gd name="T72" fmla="*/ 7187 w 16095"/>
                <a:gd name="T73" fmla="*/ 15 h 16058"/>
                <a:gd name="T74" fmla="*/ 6503 w 16095"/>
                <a:gd name="T75" fmla="*/ 483 h 16058"/>
                <a:gd name="T76" fmla="*/ 4046 w 16095"/>
                <a:gd name="T77" fmla="*/ 1704 h 16058"/>
                <a:gd name="T78" fmla="*/ 3407 w 16095"/>
                <a:gd name="T79" fmla="*/ 1586 h 16058"/>
                <a:gd name="T80" fmla="*/ 2956 w 16095"/>
                <a:gd name="T81" fmla="*/ 1771 h 16058"/>
                <a:gd name="T82" fmla="*/ 1604 w 16095"/>
                <a:gd name="T83" fmla="*/ 3320 h 16058"/>
                <a:gd name="T84" fmla="*/ 2620 w 16095"/>
                <a:gd name="T85" fmla="*/ 5408 h 16058"/>
                <a:gd name="T86" fmla="*/ 379 w 16095"/>
                <a:gd name="T87" fmla="*/ 6562 h 16058"/>
                <a:gd name="T88" fmla="*/ 1 w 16095"/>
                <a:gd name="T89" fmla="*/ 7302 h 16058"/>
                <a:gd name="T90" fmla="*/ 285 w 16095"/>
                <a:gd name="T91" fmla="*/ 9412 h 16058"/>
                <a:gd name="T92" fmla="*/ 2511 w 16095"/>
                <a:gd name="T93" fmla="*/ 10413 h 16058"/>
                <a:gd name="T94" fmla="*/ 1583 w 16095"/>
                <a:gd name="T95" fmla="*/ 12613 h 16058"/>
                <a:gd name="T96" fmla="*/ 2897 w 16095"/>
                <a:gd name="T97" fmla="*/ 14241 h 16058"/>
                <a:gd name="T98" fmla="*/ 3336 w 16095"/>
                <a:gd name="T99" fmla="*/ 14459 h 16058"/>
                <a:gd name="T100" fmla="*/ 3944 w 16095"/>
                <a:gd name="T101" fmla="*/ 14404 h 16058"/>
                <a:gd name="T102" fmla="*/ 6444 w 16095"/>
                <a:gd name="T103" fmla="*/ 15461 h 16058"/>
                <a:gd name="T104" fmla="*/ 7061 w 16095"/>
                <a:gd name="T105" fmla="*/ 16012 h 16058"/>
                <a:gd name="T106" fmla="*/ 9229 w 16095"/>
                <a:gd name="T107" fmla="*/ 15927 h 16058"/>
                <a:gd name="T108" fmla="*/ 9718 w 16095"/>
                <a:gd name="T109" fmla="*/ 15251 h 16058"/>
                <a:gd name="T110" fmla="*/ 12326 w 16095"/>
                <a:gd name="T111" fmla="*/ 14460 h 16058"/>
                <a:gd name="T112" fmla="*/ 12877 w 16095"/>
                <a:gd name="T113" fmla="*/ 14426 h 16058"/>
                <a:gd name="T114" fmla="*/ 14253 w 16095"/>
                <a:gd name="T115" fmla="*/ 13191 h 16058"/>
                <a:gd name="T116" fmla="*/ 14511 w 16095"/>
                <a:gd name="T117" fmla="*/ 12402 h 16058"/>
                <a:gd name="T118" fmla="*/ 13745 w 16095"/>
                <a:gd name="T119" fmla="*/ 10004 h 16058"/>
                <a:gd name="T120" fmla="*/ 15941 w 16095"/>
                <a:gd name="T121" fmla="*/ 9245 h 16058"/>
                <a:gd name="T122" fmla="*/ 16061 w 16095"/>
                <a:gd name="T123" fmla="*/ 7086 h 16058"/>
                <a:gd name="T124" fmla="*/ 15536 w 16095"/>
                <a:gd name="T125" fmla="*/ 6448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95" h="16058">
                  <a:moveTo>
                    <a:pt x="13547" y="9020"/>
                  </a:moveTo>
                  <a:lnTo>
                    <a:pt x="13515" y="9027"/>
                  </a:lnTo>
                  <a:lnTo>
                    <a:pt x="13483" y="9035"/>
                  </a:lnTo>
                  <a:lnTo>
                    <a:pt x="13450" y="9044"/>
                  </a:lnTo>
                  <a:lnTo>
                    <a:pt x="13419" y="9054"/>
                  </a:lnTo>
                  <a:lnTo>
                    <a:pt x="13388" y="9065"/>
                  </a:lnTo>
                  <a:lnTo>
                    <a:pt x="13358" y="9077"/>
                  </a:lnTo>
                  <a:lnTo>
                    <a:pt x="13328" y="9090"/>
                  </a:lnTo>
                  <a:lnTo>
                    <a:pt x="13298" y="9104"/>
                  </a:lnTo>
                  <a:lnTo>
                    <a:pt x="13269" y="9120"/>
                  </a:lnTo>
                  <a:lnTo>
                    <a:pt x="13241" y="9135"/>
                  </a:lnTo>
                  <a:lnTo>
                    <a:pt x="13213" y="9152"/>
                  </a:lnTo>
                  <a:lnTo>
                    <a:pt x="13186" y="9169"/>
                  </a:lnTo>
                  <a:lnTo>
                    <a:pt x="13160" y="9187"/>
                  </a:lnTo>
                  <a:lnTo>
                    <a:pt x="13134" y="9207"/>
                  </a:lnTo>
                  <a:lnTo>
                    <a:pt x="13108" y="9226"/>
                  </a:lnTo>
                  <a:lnTo>
                    <a:pt x="13083" y="9247"/>
                  </a:lnTo>
                  <a:lnTo>
                    <a:pt x="13059" y="9269"/>
                  </a:lnTo>
                  <a:lnTo>
                    <a:pt x="13036" y="9291"/>
                  </a:lnTo>
                  <a:lnTo>
                    <a:pt x="13014" y="9314"/>
                  </a:lnTo>
                  <a:lnTo>
                    <a:pt x="12992" y="9338"/>
                  </a:lnTo>
                  <a:lnTo>
                    <a:pt x="12971" y="9362"/>
                  </a:lnTo>
                  <a:lnTo>
                    <a:pt x="12950" y="9387"/>
                  </a:lnTo>
                  <a:lnTo>
                    <a:pt x="12931" y="9414"/>
                  </a:lnTo>
                  <a:lnTo>
                    <a:pt x="12912" y="9440"/>
                  </a:lnTo>
                  <a:lnTo>
                    <a:pt x="12894" y="9467"/>
                  </a:lnTo>
                  <a:lnTo>
                    <a:pt x="12877" y="9495"/>
                  </a:lnTo>
                  <a:lnTo>
                    <a:pt x="12861" y="9523"/>
                  </a:lnTo>
                  <a:lnTo>
                    <a:pt x="12846" y="9552"/>
                  </a:lnTo>
                  <a:lnTo>
                    <a:pt x="12832" y="9582"/>
                  </a:lnTo>
                  <a:lnTo>
                    <a:pt x="12819" y="9612"/>
                  </a:lnTo>
                  <a:lnTo>
                    <a:pt x="12807" y="9642"/>
                  </a:lnTo>
                  <a:lnTo>
                    <a:pt x="12795" y="9674"/>
                  </a:lnTo>
                  <a:lnTo>
                    <a:pt x="12769" y="9743"/>
                  </a:lnTo>
                  <a:lnTo>
                    <a:pt x="12744" y="9812"/>
                  </a:lnTo>
                  <a:lnTo>
                    <a:pt x="12717" y="9880"/>
                  </a:lnTo>
                  <a:lnTo>
                    <a:pt x="12690" y="9948"/>
                  </a:lnTo>
                  <a:lnTo>
                    <a:pt x="12661" y="10015"/>
                  </a:lnTo>
                  <a:lnTo>
                    <a:pt x="12632" y="10082"/>
                  </a:lnTo>
                  <a:lnTo>
                    <a:pt x="12601" y="10148"/>
                  </a:lnTo>
                  <a:lnTo>
                    <a:pt x="12570" y="10214"/>
                  </a:lnTo>
                  <a:lnTo>
                    <a:pt x="12556" y="10244"/>
                  </a:lnTo>
                  <a:lnTo>
                    <a:pt x="12543" y="10274"/>
                  </a:lnTo>
                  <a:lnTo>
                    <a:pt x="12531" y="10305"/>
                  </a:lnTo>
                  <a:lnTo>
                    <a:pt x="12520" y="10336"/>
                  </a:lnTo>
                  <a:lnTo>
                    <a:pt x="12510" y="10367"/>
                  </a:lnTo>
                  <a:lnTo>
                    <a:pt x="12501" y="10399"/>
                  </a:lnTo>
                  <a:lnTo>
                    <a:pt x="12494" y="10430"/>
                  </a:lnTo>
                  <a:lnTo>
                    <a:pt x="12487" y="10462"/>
                  </a:lnTo>
                  <a:lnTo>
                    <a:pt x="12481" y="10495"/>
                  </a:lnTo>
                  <a:lnTo>
                    <a:pt x="12477" y="10527"/>
                  </a:lnTo>
                  <a:lnTo>
                    <a:pt x="12473" y="10559"/>
                  </a:lnTo>
                  <a:lnTo>
                    <a:pt x="12471" y="10591"/>
                  </a:lnTo>
                  <a:lnTo>
                    <a:pt x="12469" y="10623"/>
                  </a:lnTo>
                  <a:lnTo>
                    <a:pt x="12469" y="10655"/>
                  </a:lnTo>
                  <a:lnTo>
                    <a:pt x="12470" y="10687"/>
                  </a:lnTo>
                  <a:lnTo>
                    <a:pt x="12471" y="10719"/>
                  </a:lnTo>
                  <a:lnTo>
                    <a:pt x="12474" y="10752"/>
                  </a:lnTo>
                  <a:lnTo>
                    <a:pt x="12478" y="10784"/>
                  </a:lnTo>
                  <a:lnTo>
                    <a:pt x="12483" y="10816"/>
                  </a:lnTo>
                  <a:lnTo>
                    <a:pt x="12488" y="10848"/>
                  </a:lnTo>
                  <a:lnTo>
                    <a:pt x="12495" y="10879"/>
                  </a:lnTo>
                  <a:lnTo>
                    <a:pt x="12503" y="10911"/>
                  </a:lnTo>
                  <a:lnTo>
                    <a:pt x="12512" y="10942"/>
                  </a:lnTo>
                  <a:lnTo>
                    <a:pt x="12522" y="10972"/>
                  </a:lnTo>
                  <a:lnTo>
                    <a:pt x="12532" y="11003"/>
                  </a:lnTo>
                  <a:lnTo>
                    <a:pt x="12544" y="11034"/>
                  </a:lnTo>
                  <a:lnTo>
                    <a:pt x="12557" y="11064"/>
                  </a:lnTo>
                  <a:lnTo>
                    <a:pt x="12571" y="11093"/>
                  </a:lnTo>
                  <a:lnTo>
                    <a:pt x="12586" y="11123"/>
                  </a:lnTo>
                  <a:lnTo>
                    <a:pt x="12602" y="11151"/>
                  </a:lnTo>
                  <a:lnTo>
                    <a:pt x="12619" y="11180"/>
                  </a:lnTo>
                  <a:lnTo>
                    <a:pt x="12638" y="11207"/>
                  </a:lnTo>
                  <a:lnTo>
                    <a:pt x="13511" y="12514"/>
                  </a:lnTo>
                  <a:lnTo>
                    <a:pt x="12543" y="13480"/>
                  </a:lnTo>
                  <a:lnTo>
                    <a:pt x="11233" y="12608"/>
                  </a:lnTo>
                  <a:lnTo>
                    <a:pt x="11202" y="12588"/>
                  </a:lnTo>
                  <a:lnTo>
                    <a:pt x="11169" y="12569"/>
                  </a:lnTo>
                  <a:lnTo>
                    <a:pt x="11137" y="12551"/>
                  </a:lnTo>
                  <a:lnTo>
                    <a:pt x="11103" y="12535"/>
                  </a:lnTo>
                  <a:lnTo>
                    <a:pt x="11069" y="12520"/>
                  </a:lnTo>
                  <a:lnTo>
                    <a:pt x="11035" y="12506"/>
                  </a:lnTo>
                  <a:lnTo>
                    <a:pt x="11000" y="12494"/>
                  </a:lnTo>
                  <a:lnTo>
                    <a:pt x="10965" y="12483"/>
                  </a:lnTo>
                  <a:lnTo>
                    <a:pt x="10930" y="12473"/>
                  </a:lnTo>
                  <a:lnTo>
                    <a:pt x="10894" y="12464"/>
                  </a:lnTo>
                  <a:lnTo>
                    <a:pt x="10858" y="12457"/>
                  </a:lnTo>
                  <a:lnTo>
                    <a:pt x="10822" y="12451"/>
                  </a:lnTo>
                  <a:lnTo>
                    <a:pt x="10786" y="12446"/>
                  </a:lnTo>
                  <a:lnTo>
                    <a:pt x="10748" y="12443"/>
                  </a:lnTo>
                  <a:lnTo>
                    <a:pt x="10712" y="12441"/>
                  </a:lnTo>
                  <a:lnTo>
                    <a:pt x="10676" y="12440"/>
                  </a:lnTo>
                  <a:lnTo>
                    <a:pt x="10648" y="12441"/>
                  </a:lnTo>
                  <a:lnTo>
                    <a:pt x="10620" y="12442"/>
                  </a:lnTo>
                  <a:lnTo>
                    <a:pt x="10592" y="12444"/>
                  </a:lnTo>
                  <a:lnTo>
                    <a:pt x="10563" y="12446"/>
                  </a:lnTo>
                  <a:lnTo>
                    <a:pt x="10536" y="12450"/>
                  </a:lnTo>
                  <a:lnTo>
                    <a:pt x="10508" y="12454"/>
                  </a:lnTo>
                  <a:lnTo>
                    <a:pt x="10480" y="12459"/>
                  </a:lnTo>
                  <a:lnTo>
                    <a:pt x="10453" y="12465"/>
                  </a:lnTo>
                  <a:lnTo>
                    <a:pt x="10425" y="12472"/>
                  </a:lnTo>
                  <a:lnTo>
                    <a:pt x="10397" y="12479"/>
                  </a:lnTo>
                  <a:lnTo>
                    <a:pt x="10370" y="12488"/>
                  </a:lnTo>
                  <a:lnTo>
                    <a:pt x="10343" y="12497"/>
                  </a:lnTo>
                  <a:lnTo>
                    <a:pt x="10317" y="12506"/>
                  </a:lnTo>
                  <a:lnTo>
                    <a:pt x="10290" y="12517"/>
                  </a:lnTo>
                  <a:lnTo>
                    <a:pt x="10264" y="12528"/>
                  </a:lnTo>
                  <a:lnTo>
                    <a:pt x="10237" y="12540"/>
                  </a:lnTo>
                  <a:lnTo>
                    <a:pt x="10172" y="12571"/>
                  </a:lnTo>
                  <a:lnTo>
                    <a:pt x="10106" y="12602"/>
                  </a:lnTo>
                  <a:lnTo>
                    <a:pt x="10038" y="12631"/>
                  </a:lnTo>
                  <a:lnTo>
                    <a:pt x="9971" y="12661"/>
                  </a:lnTo>
                  <a:lnTo>
                    <a:pt x="9903" y="12688"/>
                  </a:lnTo>
                  <a:lnTo>
                    <a:pt x="9835" y="12715"/>
                  </a:lnTo>
                  <a:lnTo>
                    <a:pt x="9766" y="12740"/>
                  </a:lnTo>
                  <a:lnTo>
                    <a:pt x="9696" y="12765"/>
                  </a:lnTo>
                  <a:lnTo>
                    <a:pt x="9665" y="12777"/>
                  </a:lnTo>
                  <a:lnTo>
                    <a:pt x="9635" y="12789"/>
                  </a:lnTo>
                  <a:lnTo>
                    <a:pt x="9605" y="12802"/>
                  </a:lnTo>
                  <a:lnTo>
                    <a:pt x="9575" y="12816"/>
                  </a:lnTo>
                  <a:lnTo>
                    <a:pt x="9545" y="12832"/>
                  </a:lnTo>
                  <a:lnTo>
                    <a:pt x="9517" y="12848"/>
                  </a:lnTo>
                  <a:lnTo>
                    <a:pt x="9489" y="12864"/>
                  </a:lnTo>
                  <a:lnTo>
                    <a:pt x="9462" y="12882"/>
                  </a:lnTo>
                  <a:lnTo>
                    <a:pt x="9436" y="12901"/>
                  </a:lnTo>
                  <a:lnTo>
                    <a:pt x="9410" y="12920"/>
                  </a:lnTo>
                  <a:lnTo>
                    <a:pt x="9384" y="12941"/>
                  </a:lnTo>
                  <a:lnTo>
                    <a:pt x="9360" y="12962"/>
                  </a:lnTo>
                  <a:lnTo>
                    <a:pt x="9336" y="12984"/>
                  </a:lnTo>
                  <a:lnTo>
                    <a:pt x="9313" y="13007"/>
                  </a:lnTo>
                  <a:lnTo>
                    <a:pt x="9291" y="13030"/>
                  </a:lnTo>
                  <a:lnTo>
                    <a:pt x="9269" y="13054"/>
                  </a:lnTo>
                  <a:lnTo>
                    <a:pt x="9249" y="13078"/>
                  </a:lnTo>
                  <a:lnTo>
                    <a:pt x="9228" y="13103"/>
                  </a:lnTo>
                  <a:lnTo>
                    <a:pt x="9209" y="13129"/>
                  </a:lnTo>
                  <a:lnTo>
                    <a:pt x="9190" y="13156"/>
                  </a:lnTo>
                  <a:lnTo>
                    <a:pt x="9173" y="13183"/>
                  </a:lnTo>
                  <a:lnTo>
                    <a:pt x="9156" y="13211"/>
                  </a:lnTo>
                  <a:lnTo>
                    <a:pt x="9141" y="13239"/>
                  </a:lnTo>
                  <a:lnTo>
                    <a:pt x="9126" y="13268"/>
                  </a:lnTo>
                  <a:lnTo>
                    <a:pt x="9112" y="13297"/>
                  </a:lnTo>
                  <a:lnTo>
                    <a:pt x="9099" y="13327"/>
                  </a:lnTo>
                  <a:lnTo>
                    <a:pt x="9087" y="13357"/>
                  </a:lnTo>
                  <a:lnTo>
                    <a:pt x="9076" y="13388"/>
                  </a:lnTo>
                  <a:lnTo>
                    <a:pt x="9066" y="13419"/>
                  </a:lnTo>
                  <a:lnTo>
                    <a:pt x="9056" y="13451"/>
                  </a:lnTo>
                  <a:lnTo>
                    <a:pt x="9048" y="13484"/>
                  </a:lnTo>
                  <a:lnTo>
                    <a:pt x="9041" y="13516"/>
                  </a:lnTo>
                  <a:lnTo>
                    <a:pt x="8732" y="15054"/>
                  </a:lnTo>
                  <a:lnTo>
                    <a:pt x="7363" y="15054"/>
                  </a:lnTo>
                  <a:lnTo>
                    <a:pt x="7055" y="13516"/>
                  </a:lnTo>
                  <a:lnTo>
                    <a:pt x="7048" y="13484"/>
                  </a:lnTo>
                  <a:lnTo>
                    <a:pt x="7040" y="13451"/>
                  </a:lnTo>
                  <a:lnTo>
                    <a:pt x="7030" y="13419"/>
                  </a:lnTo>
                  <a:lnTo>
                    <a:pt x="7020" y="13388"/>
                  </a:lnTo>
                  <a:lnTo>
                    <a:pt x="7009" y="13357"/>
                  </a:lnTo>
                  <a:lnTo>
                    <a:pt x="6997" y="13327"/>
                  </a:lnTo>
                  <a:lnTo>
                    <a:pt x="6984" y="13297"/>
                  </a:lnTo>
                  <a:lnTo>
                    <a:pt x="6970" y="13268"/>
                  </a:lnTo>
                  <a:lnTo>
                    <a:pt x="6955" y="13239"/>
                  </a:lnTo>
                  <a:lnTo>
                    <a:pt x="6940" y="13211"/>
                  </a:lnTo>
                  <a:lnTo>
                    <a:pt x="6923" y="13183"/>
                  </a:lnTo>
                  <a:lnTo>
                    <a:pt x="6906" y="13156"/>
                  </a:lnTo>
                  <a:lnTo>
                    <a:pt x="6887" y="13129"/>
                  </a:lnTo>
                  <a:lnTo>
                    <a:pt x="6868" y="13103"/>
                  </a:lnTo>
                  <a:lnTo>
                    <a:pt x="6847" y="13078"/>
                  </a:lnTo>
                  <a:lnTo>
                    <a:pt x="6827" y="13054"/>
                  </a:lnTo>
                  <a:lnTo>
                    <a:pt x="6805" y="13030"/>
                  </a:lnTo>
                  <a:lnTo>
                    <a:pt x="6783" y="13007"/>
                  </a:lnTo>
                  <a:lnTo>
                    <a:pt x="6760" y="12984"/>
                  </a:lnTo>
                  <a:lnTo>
                    <a:pt x="6736" y="12962"/>
                  </a:lnTo>
                  <a:lnTo>
                    <a:pt x="6712" y="12941"/>
                  </a:lnTo>
                  <a:lnTo>
                    <a:pt x="6686" y="12920"/>
                  </a:lnTo>
                  <a:lnTo>
                    <a:pt x="6660" y="12901"/>
                  </a:lnTo>
                  <a:lnTo>
                    <a:pt x="6634" y="12882"/>
                  </a:lnTo>
                  <a:lnTo>
                    <a:pt x="6607" y="12864"/>
                  </a:lnTo>
                  <a:lnTo>
                    <a:pt x="6579" y="12848"/>
                  </a:lnTo>
                  <a:lnTo>
                    <a:pt x="6551" y="12832"/>
                  </a:lnTo>
                  <a:lnTo>
                    <a:pt x="6521" y="12816"/>
                  </a:lnTo>
                  <a:lnTo>
                    <a:pt x="6491" y="12802"/>
                  </a:lnTo>
                  <a:lnTo>
                    <a:pt x="6461" y="12789"/>
                  </a:lnTo>
                  <a:lnTo>
                    <a:pt x="6431" y="12777"/>
                  </a:lnTo>
                  <a:lnTo>
                    <a:pt x="6400" y="12765"/>
                  </a:lnTo>
                  <a:lnTo>
                    <a:pt x="6330" y="12740"/>
                  </a:lnTo>
                  <a:lnTo>
                    <a:pt x="6261" y="12715"/>
                  </a:lnTo>
                  <a:lnTo>
                    <a:pt x="6193" y="12688"/>
                  </a:lnTo>
                  <a:lnTo>
                    <a:pt x="6125" y="12661"/>
                  </a:lnTo>
                  <a:lnTo>
                    <a:pt x="6058" y="12632"/>
                  </a:lnTo>
                  <a:lnTo>
                    <a:pt x="5990" y="12602"/>
                  </a:lnTo>
                  <a:lnTo>
                    <a:pt x="5924" y="12572"/>
                  </a:lnTo>
                  <a:lnTo>
                    <a:pt x="5859" y="12541"/>
                  </a:lnTo>
                  <a:lnTo>
                    <a:pt x="5832" y="12529"/>
                  </a:lnTo>
                  <a:lnTo>
                    <a:pt x="5806" y="12517"/>
                  </a:lnTo>
                  <a:lnTo>
                    <a:pt x="5779" y="12507"/>
                  </a:lnTo>
                  <a:lnTo>
                    <a:pt x="5752" y="12497"/>
                  </a:lnTo>
                  <a:lnTo>
                    <a:pt x="5725" y="12488"/>
                  </a:lnTo>
                  <a:lnTo>
                    <a:pt x="5698" y="12479"/>
                  </a:lnTo>
                  <a:lnTo>
                    <a:pt x="5670" y="12472"/>
                  </a:lnTo>
                  <a:lnTo>
                    <a:pt x="5643" y="12465"/>
                  </a:lnTo>
                  <a:lnTo>
                    <a:pt x="5615" y="12459"/>
                  </a:lnTo>
                  <a:lnTo>
                    <a:pt x="5588" y="12454"/>
                  </a:lnTo>
                  <a:lnTo>
                    <a:pt x="5560" y="12450"/>
                  </a:lnTo>
                  <a:lnTo>
                    <a:pt x="5533" y="12446"/>
                  </a:lnTo>
                  <a:lnTo>
                    <a:pt x="5504" y="12444"/>
                  </a:lnTo>
                  <a:lnTo>
                    <a:pt x="5476" y="12442"/>
                  </a:lnTo>
                  <a:lnTo>
                    <a:pt x="5448" y="12441"/>
                  </a:lnTo>
                  <a:lnTo>
                    <a:pt x="5420" y="12440"/>
                  </a:lnTo>
                  <a:lnTo>
                    <a:pt x="5384" y="12441"/>
                  </a:lnTo>
                  <a:lnTo>
                    <a:pt x="5347" y="12443"/>
                  </a:lnTo>
                  <a:lnTo>
                    <a:pt x="5310" y="12446"/>
                  </a:lnTo>
                  <a:lnTo>
                    <a:pt x="5274" y="12451"/>
                  </a:lnTo>
                  <a:lnTo>
                    <a:pt x="5238" y="12457"/>
                  </a:lnTo>
                  <a:lnTo>
                    <a:pt x="5202" y="12464"/>
                  </a:lnTo>
                  <a:lnTo>
                    <a:pt x="5166" y="12473"/>
                  </a:lnTo>
                  <a:lnTo>
                    <a:pt x="5130" y="12483"/>
                  </a:lnTo>
                  <a:lnTo>
                    <a:pt x="5096" y="12494"/>
                  </a:lnTo>
                  <a:lnTo>
                    <a:pt x="5061" y="12506"/>
                  </a:lnTo>
                  <a:lnTo>
                    <a:pt x="5027" y="12520"/>
                  </a:lnTo>
                  <a:lnTo>
                    <a:pt x="4992" y="12535"/>
                  </a:lnTo>
                  <a:lnTo>
                    <a:pt x="4959" y="12551"/>
                  </a:lnTo>
                  <a:lnTo>
                    <a:pt x="4926" y="12569"/>
                  </a:lnTo>
                  <a:lnTo>
                    <a:pt x="4894" y="12588"/>
                  </a:lnTo>
                  <a:lnTo>
                    <a:pt x="4862" y="12608"/>
                  </a:lnTo>
                  <a:lnTo>
                    <a:pt x="3552" y="13480"/>
                  </a:lnTo>
                  <a:lnTo>
                    <a:pt x="2584" y="12514"/>
                  </a:lnTo>
                  <a:lnTo>
                    <a:pt x="3457" y="11207"/>
                  </a:lnTo>
                  <a:lnTo>
                    <a:pt x="3476" y="11180"/>
                  </a:lnTo>
                  <a:lnTo>
                    <a:pt x="3493" y="11151"/>
                  </a:lnTo>
                  <a:lnTo>
                    <a:pt x="3509" y="11123"/>
                  </a:lnTo>
                  <a:lnTo>
                    <a:pt x="3524" y="11093"/>
                  </a:lnTo>
                  <a:lnTo>
                    <a:pt x="3537" y="11064"/>
                  </a:lnTo>
                  <a:lnTo>
                    <a:pt x="3550" y="11034"/>
                  </a:lnTo>
                  <a:lnTo>
                    <a:pt x="3562" y="11003"/>
                  </a:lnTo>
                  <a:lnTo>
                    <a:pt x="3573" y="10972"/>
                  </a:lnTo>
                  <a:lnTo>
                    <a:pt x="3583" y="10942"/>
                  </a:lnTo>
                  <a:lnTo>
                    <a:pt x="3592" y="10911"/>
                  </a:lnTo>
                  <a:lnTo>
                    <a:pt x="3600" y="10879"/>
                  </a:lnTo>
                  <a:lnTo>
                    <a:pt x="3606" y="10848"/>
                  </a:lnTo>
                  <a:lnTo>
                    <a:pt x="3612" y="10816"/>
                  </a:lnTo>
                  <a:lnTo>
                    <a:pt x="3617" y="10784"/>
                  </a:lnTo>
                  <a:lnTo>
                    <a:pt x="3621" y="10753"/>
                  </a:lnTo>
                  <a:lnTo>
                    <a:pt x="3624" y="10720"/>
                  </a:lnTo>
                  <a:lnTo>
                    <a:pt x="3625" y="10688"/>
                  </a:lnTo>
                  <a:lnTo>
                    <a:pt x="3626" y="10655"/>
                  </a:lnTo>
                  <a:lnTo>
                    <a:pt x="3626" y="10623"/>
                  </a:lnTo>
                  <a:lnTo>
                    <a:pt x="3624" y="10591"/>
                  </a:lnTo>
                  <a:lnTo>
                    <a:pt x="3622" y="10559"/>
                  </a:lnTo>
                  <a:lnTo>
                    <a:pt x="3618" y="10527"/>
                  </a:lnTo>
                  <a:lnTo>
                    <a:pt x="3614" y="10495"/>
                  </a:lnTo>
                  <a:lnTo>
                    <a:pt x="3608" y="10462"/>
                  </a:lnTo>
                  <a:lnTo>
                    <a:pt x="3602" y="10431"/>
                  </a:lnTo>
                  <a:lnTo>
                    <a:pt x="3594" y="10399"/>
                  </a:lnTo>
                  <a:lnTo>
                    <a:pt x="3585" y="10368"/>
                  </a:lnTo>
                  <a:lnTo>
                    <a:pt x="3576" y="10337"/>
                  </a:lnTo>
                  <a:lnTo>
                    <a:pt x="3565" y="10306"/>
                  </a:lnTo>
                  <a:lnTo>
                    <a:pt x="3553" y="10275"/>
                  </a:lnTo>
                  <a:lnTo>
                    <a:pt x="3540" y="10245"/>
                  </a:lnTo>
                  <a:lnTo>
                    <a:pt x="3526" y="10215"/>
                  </a:lnTo>
                  <a:lnTo>
                    <a:pt x="3495" y="10148"/>
                  </a:lnTo>
                  <a:lnTo>
                    <a:pt x="3464" y="10082"/>
                  </a:lnTo>
                  <a:lnTo>
                    <a:pt x="3435" y="10016"/>
                  </a:lnTo>
                  <a:lnTo>
                    <a:pt x="3406" y="9949"/>
                  </a:lnTo>
                  <a:lnTo>
                    <a:pt x="3378" y="9881"/>
                  </a:lnTo>
                  <a:lnTo>
                    <a:pt x="3352" y="9813"/>
                  </a:lnTo>
                  <a:lnTo>
                    <a:pt x="3326" y="9744"/>
                  </a:lnTo>
                  <a:lnTo>
                    <a:pt x="3300" y="9675"/>
                  </a:lnTo>
                  <a:lnTo>
                    <a:pt x="3289" y="9643"/>
                  </a:lnTo>
                  <a:lnTo>
                    <a:pt x="3277" y="9612"/>
                  </a:lnTo>
                  <a:lnTo>
                    <a:pt x="3263" y="9582"/>
                  </a:lnTo>
                  <a:lnTo>
                    <a:pt x="3249" y="9553"/>
                  </a:lnTo>
                  <a:lnTo>
                    <a:pt x="3234" y="9524"/>
                  </a:lnTo>
                  <a:lnTo>
                    <a:pt x="3218" y="9496"/>
                  </a:lnTo>
                  <a:lnTo>
                    <a:pt x="3201" y="9468"/>
                  </a:lnTo>
                  <a:lnTo>
                    <a:pt x="3183" y="9441"/>
                  </a:lnTo>
                  <a:lnTo>
                    <a:pt x="3165" y="9414"/>
                  </a:lnTo>
                  <a:lnTo>
                    <a:pt x="3145" y="9388"/>
                  </a:lnTo>
                  <a:lnTo>
                    <a:pt x="3124" y="9362"/>
                  </a:lnTo>
                  <a:lnTo>
                    <a:pt x="3103" y="9338"/>
                  </a:lnTo>
                  <a:lnTo>
                    <a:pt x="3081" y="9314"/>
                  </a:lnTo>
                  <a:lnTo>
                    <a:pt x="3059" y="9291"/>
                  </a:lnTo>
                  <a:lnTo>
                    <a:pt x="3036" y="9269"/>
                  </a:lnTo>
                  <a:lnTo>
                    <a:pt x="3012" y="9248"/>
                  </a:lnTo>
                  <a:lnTo>
                    <a:pt x="2987" y="9227"/>
                  </a:lnTo>
                  <a:lnTo>
                    <a:pt x="2961" y="9207"/>
                  </a:lnTo>
                  <a:lnTo>
                    <a:pt x="2935" y="9188"/>
                  </a:lnTo>
                  <a:lnTo>
                    <a:pt x="2909" y="9170"/>
                  </a:lnTo>
                  <a:lnTo>
                    <a:pt x="2882" y="9152"/>
                  </a:lnTo>
                  <a:lnTo>
                    <a:pt x="2854" y="9136"/>
                  </a:lnTo>
                  <a:lnTo>
                    <a:pt x="2826" y="9120"/>
                  </a:lnTo>
                  <a:lnTo>
                    <a:pt x="2797" y="9104"/>
                  </a:lnTo>
                  <a:lnTo>
                    <a:pt x="2767" y="9090"/>
                  </a:lnTo>
                  <a:lnTo>
                    <a:pt x="2737" y="9077"/>
                  </a:lnTo>
                  <a:lnTo>
                    <a:pt x="2707" y="9065"/>
                  </a:lnTo>
                  <a:lnTo>
                    <a:pt x="2676" y="9054"/>
                  </a:lnTo>
                  <a:lnTo>
                    <a:pt x="2645" y="9044"/>
                  </a:lnTo>
                  <a:lnTo>
                    <a:pt x="2613" y="9035"/>
                  </a:lnTo>
                  <a:lnTo>
                    <a:pt x="2581" y="9027"/>
                  </a:lnTo>
                  <a:lnTo>
                    <a:pt x="2548" y="9020"/>
                  </a:lnTo>
                  <a:lnTo>
                    <a:pt x="1006" y="8712"/>
                  </a:lnTo>
                  <a:lnTo>
                    <a:pt x="1006" y="7347"/>
                  </a:lnTo>
                  <a:lnTo>
                    <a:pt x="2548" y="7039"/>
                  </a:lnTo>
                  <a:lnTo>
                    <a:pt x="2581" y="7032"/>
                  </a:lnTo>
                  <a:lnTo>
                    <a:pt x="2613" y="7024"/>
                  </a:lnTo>
                  <a:lnTo>
                    <a:pt x="2645" y="7015"/>
                  </a:lnTo>
                  <a:lnTo>
                    <a:pt x="2676" y="7005"/>
                  </a:lnTo>
                  <a:lnTo>
                    <a:pt x="2707" y="6994"/>
                  </a:lnTo>
                  <a:lnTo>
                    <a:pt x="2737" y="6982"/>
                  </a:lnTo>
                  <a:lnTo>
                    <a:pt x="2767" y="6969"/>
                  </a:lnTo>
                  <a:lnTo>
                    <a:pt x="2797" y="6955"/>
                  </a:lnTo>
                  <a:lnTo>
                    <a:pt x="2826" y="6939"/>
                  </a:lnTo>
                  <a:lnTo>
                    <a:pt x="2854" y="6923"/>
                  </a:lnTo>
                  <a:lnTo>
                    <a:pt x="2882" y="6907"/>
                  </a:lnTo>
                  <a:lnTo>
                    <a:pt x="2909" y="6889"/>
                  </a:lnTo>
                  <a:lnTo>
                    <a:pt x="2935" y="6871"/>
                  </a:lnTo>
                  <a:lnTo>
                    <a:pt x="2961" y="6852"/>
                  </a:lnTo>
                  <a:lnTo>
                    <a:pt x="2987" y="6832"/>
                  </a:lnTo>
                  <a:lnTo>
                    <a:pt x="3012" y="6812"/>
                  </a:lnTo>
                  <a:lnTo>
                    <a:pt x="3036" y="6790"/>
                  </a:lnTo>
                  <a:lnTo>
                    <a:pt x="3059" y="6768"/>
                  </a:lnTo>
                  <a:lnTo>
                    <a:pt x="3081" y="6745"/>
                  </a:lnTo>
                  <a:lnTo>
                    <a:pt x="3103" y="6721"/>
                  </a:lnTo>
                  <a:lnTo>
                    <a:pt x="3124" y="6697"/>
                  </a:lnTo>
                  <a:lnTo>
                    <a:pt x="3145" y="6672"/>
                  </a:lnTo>
                  <a:lnTo>
                    <a:pt x="3165" y="6645"/>
                  </a:lnTo>
                  <a:lnTo>
                    <a:pt x="3183" y="6618"/>
                  </a:lnTo>
                  <a:lnTo>
                    <a:pt x="3201" y="6591"/>
                  </a:lnTo>
                  <a:lnTo>
                    <a:pt x="3218" y="6564"/>
                  </a:lnTo>
                  <a:lnTo>
                    <a:pt x="3234" y="6535"/>
                  </a:lnTo>
                  <a:lnTo>
                    <a:pt x="3249" y="6506"/>
                  </a:lnTo>
                  <a:lnTo>
                    <a:pt x="3263" y="6477"/>
                  </a:lnTo>
                  <a:lnTo>
                    <a:pt x="3277" y="6447"/>
                  </a:lnTo>
                  <a:lnTo>
                    <a:pt x="3289" y="6416"/>
                  </a:lnTo>
                  <a:lnTo>
                    <a:pt x="3300" y="6384"/>
                  </a:lnTo>
                  <a:lnTo>
                    <a:pt x="3326" y="6315"/>
                  </a:lnTo>
                  <a:lnTo>
                    <a:pt x="3351" y="6247"/>
                  </a:lnTo>
                  <a:lnTo>
                    <a:pt x="3378" y="6179"/>
                  </a:lnTo>
                  <a:lnTo>
                    <a:pt x="3406" y="6110"/>
                  </a:lnTo>
                  <a:lnTo>
                    <a:pt x="3434" y="6043"/>
                  </a:lnTo>
                  <a:lnTo>
                    <a:pt x="3463" y="5977"/>
                  </a:lnTo>
                  <a:lnTo>
                    <a:pt x="3495" y="5911"/>
                  </a:lnTo>
                  <a:lnTo>
                    <a:pt x="3526" y="5845"/>
                  </a:lnTo>
                  <a:lnTo>
                    <a:pt x="3540" y="5815"/>
                  </a:lnTo>
                  <a:lnTo>
                    <a:pt x="3553" y="5784"/>
                  </a:lnTo>
                  <a:lnTo>
                    <a:pt x="3565" y="5754"/>
                  </a:lnTo>
                  <a:lnTo>
                    <a:pt x="3575" y="5723"/>
                  </a:lnTo>
                  <a:lnTo>
                    <a:pt x="3585" y="5692"/>
                  </a:lnTo>
                  <a:lnTo>
                    <a:pt x="3594" y="5660"/>
                  </a:lnTo>
                  <a:lnTo>
                    <a:pt x="3602" y="5629"/>
                  </a:lnTo>
                  <a:lnTo>
                    <a:pt x="3608" y="5597"/>
                  </a:lnTo>
                  <a:lnTo>
                    <a:pt x="3614" y="5564"/>
                  </a:lnTo>
                  <a:lnTo>
                    <a:pt x="3618" y="5532"/>
                  </a:lnTo>
                  <a:lnTo>
                    <a:pt x="3622" y="5500"/>
                  </a:lnTo>
                  <a:lnTo>
                    <a:pt x="3624" y="5468"/>
                  </a:lnTo>
                  <a:lnTo>
                    <a:pt x="3626" y="5436"/>
                  </a:lnTo>
                  <a:lnTo>
                    <a:pt x="3626" y="5403"/>
                  </a:lnTo>
                  <a:lnTo>
                    <a:pt x="3625" y="5371"/>
                  </a:lnTo>
                  <a:lnTo>
                    <a:pt x="3624" y="5339"/>
                  </a:lnTo>
                  <a:lnTo>
                    <a:pt x="3621" y="5306"/>
                  </a:lnTo>
                  <a:lnTo>
                    <a:pt x="3617" y="5274"/>
                  </a:lnTo>
                  <a:lnTo>
                    <a:pt x="3613" y="5243"/>
                  </a:lnTo>
                  <a:lnTo>
                    <a:pt x="3607" y="5211"/>
                  </a:lnTo>
                  <a:lnTo>
                    <a:pt x="3600" y="5179"/>
                  </a:lnTo>
                  <a:lnTo>
                    <a:pt x="3592" y="5148"/>
                  </a:lnTo>
                  <a:lnTo>
                    <a:pt x="3583" y="5117"/>
                  </a:lnTo>
                  <a:lnTo>
                    <a:pt x="3573" y="5086"/>
                  </a:lnTo>
                  <a:lnTo>
                    <a:pt x="3562" y="5056"/>
                  </a:lnTo>
                  <a:lnTo>
                    <a:pt x="3551" y="5024"/>
                  </a:lnTo>
                  <a:lnTo>
                    <a:pt x="3538" y="4995"/>
                  </a:lnTo>
                  <a:lnTo>
                    <a:pt x="3524" y="4965"/>
                  </a:lnTo>
                  <a:lnTo>
                    <a:pt x="3509" y="4936"/>
                  </a:lnTo>
                  <a:lnTo>
                    <a:pt x="3493" y="4907"/>
                  </a:lnTo>
                  <a:lnTo>
                    <a:pt x="3476" y="4879"/>
                  </a:lnTo>
                  <a:lnTo>
                    <a:pt x="3457" y="4851"/>
                  </a:lnTo>
                  <a:lnTo>
                    <a:pt x="2584" y="3544"/>
                  </a:lnTo>
                  <a:lnTo>
                    <a:pt x="3552" y="2578"/>
                  </a:lnTo>
                  <a:lnTo>
                    <a:pt x="4862" y="3450"/>
                  </a:lnTo>
                  <a:lnTo>
                    <a:pt x="4894" y="3470"/>
                  </a:lnTo>
                  <a:lnTo>
                    <a:pt x="4926" y="3489"/>
                  </a:lnTo>
                  <a:lnTo>
                    <a:pt x="4959" y="3507"/>
                  </a:lnTo>
                  <a:lnTo>
                    <a:pt x="4992" y="3523"/>
                  </a:lnTo>
                  <a:lnTo>
                    <a:pt x="5027" y="3538"/>
                  </a:lnTo>
                  <a:lnTo>
                    <a:pt x="5061" y="3552"/>
                  </a:lnTo>
                  <a:lnTo>
                    <a:pt x="5096" y="3564"/>
                  </a:lnTo>
                  <a:lnTo>
                    <a:pt x="5130" y="3576"/>
                  </a:lnTo>
                  <a:lnTo>
                    <a:pt x="5166" y="3586"/>
                  </a:lnTo>
                  <a:lnTo>
                    <a:pt x="5202" y="3594"/>
                  </a:lnTo>
                  <a:lnTo>
                    <a:pt x="5238" y="3601"/>
                  </a:lnTo>
                  <a:lnTo>
                    <a:pt x="5274" y="3607"/>
                  </a:lnTo>
                  <a:lnTo>
                    <a:pt x="5310" y="3612"/>
                  </a:lnTo>
                  <a:lnTo>
                    <a:pt x="5347" y="3615"/>
                  </a:lnTo>
                  <a:lnTo>
                    <a:pt x="5384" y="3617"/>
                  </a:lnTo>
                  <a:lnTo>
                    <a:pt x="5420" y="3618"/>
                  </a:lnTo>
                  <a:lnTo>
                    <a:pt x="5448" y="3617"/>
                  </a:lnTo>
                  <a:lnTo>
                    <a:pt x="5476" y="3616"/>
                  </a:lnTo>
                  <a:lnTo>
                    <a:pt x="5504" y="3614"/>
                  </a:lnTo>
                  <a:lnTo>
                    <a:pt x="5532" y="3612"/>
                  </a:lnTo>
                  <a:lnTo>
                    <a:pt x="5560" y="3608"/>
                  </a:lnTo>
                  <a:lnTo>
                    <a:pt x="5588" y="3604"/>
                  </a:lnTo>
                  <a:lnTo>
                    <a:pt x="5615" y="3599"/>
                  </a:lnTo>
                  <a:lnTo>
                    <a:pt x="5643" y="3593"/>
                  </a:lnTo>
                  <a:lnTo>
                    <a:pt x="5670" y="3586"/>
                  </a:lnTo>
                  <a:lnTo>
                    <a:pt x="5698" y="3579"/>
                  </a:lnTo>
                  <a:lnTo>
                    <a:pt x="5725" y="3571"/>
                  </a:lnTo>
                  <a:lnTo>
                    <a:pt x="5752" y="3562"/>
                  </a:lnTo>
                  <a:lnTo>
                    <a:pt x="5779" y="3552"/>
                  </a:lnTo>
                  <a:lnTo>
                    <a:pt x="5805" y="3542"/>
                  </a:lnTo>
                  <a:lnTo>
                    <a:pt x="5832" y="3531"/>
                  </a:lnTo>
                  <a:lnTo>
                    <a:pt x="5859" y="3518"/>
                  </a:lnTo>
                  <a:lnTo>
                    <a:pt x="5924" y="3487"/>
                  </a:lnTo>
                  <a:lnTo>
                    <a:pt x="5990" y="3457"/>
                  </a:lnTo>
                  <a:lnTo>
                    <a:pt x="6057" y="3428"/>
                  </a:lnTo>
                  <a:lnTo>
                    <a:pt x="6124" y="3398"/>
                  </a:lnTo>
                  <a:lnTo>
                    <a:pt x="6192" y="3370"/>
                  </a:lnTo>
                  <a:lnTo>
                    <a:pt x="6260" y="3344"/>
                  </a:lnTo>
                  <a:lnTo>
                    <a:pt x="6329" y="3318"/>
                  </a:lnTo>
                  <a:lnTo>
                    <a:pt x="6399" y="3293"/>
                  </a:lnTo>
                  <a:lnTo>
                    <a:pt x="6430" y="3282"/>
                  </a:lnTo>
                  <a:lnTo>
                    <a:pt x="6461" y="3270"/>
                  </a:lnTo>
                  <a:lnTo>
                    <a:pt x="6491" y="3256"/>
                  </a:lnTo>
                  <a:lnTo>
                    <a:pt x="6520" y="3242"/>
                  </a:lnTo>
                  <a:lnTo>
                    <a:pt x="6550" y="3227"/>
                  </a:lnTo>
                  <a:lnTo>
                    <a:pt x="6578" y="3211"/>
                  </a:lnTo>
                  <a:lnTo>
                    <a:pt x="6606" y="3194"/>
                  </a:lnTo>
                  <a:lnTo>
                    <a:pt x="6633" y="3176"/>
                  </a:lnTo>
                  <a:lnTo>
                    <a:pt x="6660" y="3158"/>
                  </a:lnTo>
                  <a:lnTo>
                    <a:pt x="6686" y="3138"/>
                  </a:lnTo>
                  <a:lnTo>
                    <a:pt x="6712" y="3117"/>
                  </a:lnTo>
                  <a:lnTo>
                    <a:pt x="6736" y="3096"/>
                  </a:lnTo>
                  <a:lnTo>
                    <a:pt x="6760" y="3074"/>
                  </a:lnTo>
                  <a:lnTo>
                    <a:pt x="6783" y="3052"/>
                  </a:lnTo>
                  <a:lnTo>
                    <a:pt x="6805" y="3029"/>
                  </a:lnTo>
                  <a:lnTo>
                    <a:pt x="6827" y="3005"/>
                  </a:lnTo>
                  <a:lnTo>
                    <a:pt x="6847" y="2980"/>
                  </a:lnTo>
                  <a:lnTo>
                    <a:pt x="6868" y="2955"/>
                  </a:lnTo>
                  <a:lnTo>
                    <a:pt x="6887" y="2929"/>
                  </a:lnTo>
                  <a:lnTo>
                    <a:pt x="6906" y="2903"/>
                  </a:lnTo>
                  <a:lnTo>
                    <a:pt x="6923" y="2876"/>
                  </a:lnTo>
                  <a:lnTo>
                    <a:pt x="6940" y="2847"/>
                  </a:lnTo>
                  <a:lnTo>
                    <a:pt x="6955" y="2819"/>
                  </a:lnTo>
                  <a:lnTo>
                    <a:pt x="6970" y="2790"/>
                  </a:lnTo>
                  <a:lnTo>
                    <a:pt x="6984" y="2761"/>
                  </a:lnTo>
                  <a:lnTo>
                    <a:pt x="6997" y="2731"/>
                  </a:lnTo>
                  <a:lnTo>
                    <a:pt x="7009" y="2701"/>
                  </a:lnTo>
                  <a:lnTo>
                    <a:pt x="7020" y="2670"/>
                  </a:lnTo>
                  <a:lnTo>
                    <a:pt x="7030" y="2639"/>
                  </a:lnTo>
                  <a:lnTo>
                    <a:pt x="7040" y="2608"/>
                  </a:lnTo>
                  <a:lnTo>
                    <a:pt x="7048" y="2575"/>
                  </a:lnTo>
                  <a:lnTo>
                    <a:pt x="7055" y="2542"/>
                  </a:lnTo>
                  <a:lnTo>
                    <a:pt x="7363" y="1004"/>
                  </a:lnTo>
                  <a:lnTo>
                    <a:pt x="8732" y="1004"/>
                  </a:lnTo>
                  <a:lnTo>
                    <a:pt x="9040" y="2542"/>
                  </a:lnTo>
                  <a:lnTo>
                    <a:pt x="9047" y="2575"/>
                  </a:lnTo>
                  <a:lnTo>
                    <a:pt x="9055" y="2608"/>
                  </a:lnTo>
                  <a:lnTo>
                    <a:pt x="9065" y="2639"/>
                  </a:lnTo>
                  <a:lnTo>
                    <a:pt x="9075" y="2670"/>
                  </a:lnTo>
                  <a:lnTo>
                    <a:pt x="9086" y="2701"/>
                  </a:lnTo>
                  <a:lnTo>
                    <a:pt x="9098" y="2731"/>
                  </a:lnTo>
                  <a:lnTo>
                    <a:pt x="9111" y="2761"/>
                  </a:lnTo>
                  <a:lnTo>
                    <a:pt x="9125" y="2790"/>
                  </a:lnTo>
                  <a:lnTo>
                    <a:pt x="9140" y="2819"/>
                  </a:lnTo>
                  <a:lnTo>
                    <a:pt x="9155" y="2847"/>
                  </a:lnTo>
                  <a:lnTo>
                    <a:pt x="9172" y="2876"/>
                  </a:lnTo>
                  <a:lnTo>
                    <a:pt x="9189" y="2903"/>
                  </a:lnTo>
                  <a:lnTo>
                    <a:pt x="9208" y="2929"/>
                  </a:lnTo>
                  <a:lnTo>
                    <a:pt x="9227" y="2955"/>
                  </a:lnTo>
                  <a:lnTo>
                    <a:pt x="9248" y="2980"/>
                  </a:lnTo>
                  <a:lnTo>
                    <a:pt x="9268" y="3005"/>
                  </a:lnTo>
                  <a:lnTo>
                    <a:pt x="9290" y="3029"/>
                  </a:lnTo>
                  <a:lnTo>
                    <a:pt x="9312" y="3052"/>
                  </a:lnTo>
                  <a:lnTo>
                    <a:pt x="9335" y="3074"/>
                  </a:lnTo>
                  <a:lnTo>
                    <a:pt x="9359" y="3096"/>
                  </a:lnTo>
                  <a:lnTo>
                    <a:pt x="9383" y="3117"/>
                  </a:lnTo>
                  <a:lnTo>
                    <a:pt x="9409" y="3138"/>
                  </a:lnTo>
                  <a:lnTo>
                    <a:pt x="9435" y="3158"/>
                  </a:lnTo>
                  <a:lnTo>
                    <a:pt x="9462" y="3176"/>
                  </a:lnTo>
                  <a:lnTo>
                    <a:pt x="9489" y="3194"/>
                  </a:lnTo>
                  <a:lnTo>
                    <a:pt x="9517" y="3211"/>
                  </a:lnTo>
                  <a:lnTo>
                    <a:pt x="9545" y="3227"/>
                  </a:lnTo>
                  <a:lnTo>
                    <a:pt x="9575" y="3242"/>
                  </a:lnTo>
                  <a:lnTo>
                    <a:pt x="9604" y="3256"/>
                  </a:lnTo>
                  <a:lnTo>
                    <a:pt x="9634" y="3270"/>
                  </a:lnTo>
                  <a:lnTo>
                    <a:pt x="9665" y="3282"/>
                  </a:lnTo>
                  <a:lnTo>
                    <a:pt x="9696" y="3293"/>
                  </a:lnTo>
                  <a:lnTo>
                    <a:pt x="9766" y="3318"/>
                  </a:lnTo>
                  <a:lnTo>
                    <a:pt x="9834" y="3344"/>
                  </a:lnTo>
                  <a:lnTo>
                    <a:pt x="9902" y="3370"/>
                  </a:lnTo>
                  <a:lnTo>
                    <a:pt x="9971" y="3398"/>
                  </a:lnTo>
                  <a:lnTo>
                    <a:pt x="10037" y="3427"/>
                  </a:lnTo>
                  <a:lnTo>
                    <a:pt x="10105" y="3456"/>
                  </a:lnTo>
                  <a:lnTo>
                    <a:pt x="10171" y="3487"/>
                  </a:lnTo>
                  <a:lnTo>
                    <a:pt x="10236" y="3518"/>
                  </a:lnTo>
                  <a:lnTo>
                    <a:pt x="10263" y="3530"/>
                  </a:lnTo>
                  <a:lnTo>
                    <a:pt x="10290" y="3541"/>
                  </a:lnTo>
                  <a:lnTo>
                    <a:pt x="10316" y="3552"/>
                  </a:lnTo>
                  <a:lnTo>
                    <a:pt x="10343" y="3562"/>
                  </a:lnTo>
                  <a:lnTo>
                    <a:pt x="10370" y="3571"/>
                  </a:lnTo>
                  <a:lnTo>
                    <a:pt x="10397" y="3579"/>
                  </a:lnTo>
                  <a:lnTo>
                    <a:pt x="10425" y="3586"/>
                  </a:lnTo>
                  <a:lnTo>
                    <a:pt x="10452" y="3593"/>
                  </a:lnTo>
                  <a:lnTo>
                    <a:pt x="10480" y="3599"/>
                  </a:lnTo>
                  <a:lnTo>
                    <a:pt x="10507" y="3604"/>
                  </a:lnTo>
                  <a:lnTo>
                    <a:pt x="10535" y="3608"/>
                  </a:lnTo>
                  <a:lnTo>
                    <a:pt x="10563" y="3612"/>
                  </a:lnTo>
                  <a:lnTo>
                    <a:pt x="10592" y="3614"/>
                  </a:lnTo>
                  <a:lnTo>
                    <a:pt x="10620" y="3616"/>
                  </a:lnTo>
                  <a:lnTo>
                    <a:pt x="10648" y="3617"/>
                  </a:lnTo>
                  <a:lnTo>
                    <a:pt x="10676" y="3618"/>
                  </a:lnTo>
                  <a:lnTo>
                    <a:pt x="10712" y="3617"/>
                  </a:lnTo>
                  <a:lnTo>
                    <a:pt x="10748" y="3615"/>
                  </a:lnTo>
                  <a:lnTo>
                    <a:pt x="10786" y="3612"/>
                  </a:lnTo>
                  <a:lnTo>
                    <a:pt x="10822" y="3607"/>
                  </a:lnTo>
                  <a:lnTo>
                    <a:pt x="10858" y="3601"/>
                  </a:lnTo>
                  <a:lnTo>
                    <a:pt x="10894" y="3594"/>
                  </a:lnTo>
                  <a:lnTo>
                    <a:pt x="10930" y="3586"/>
                  </a:lnTo>
                  <a:lnTo>
                    <a:pt x="10965" y="3576"/>
                  </a:lnTo>
                  <a:lnTo>
                    <a:pt x="11000" y="3564"/>
                  </a:lnTo>
                  <a:lnTo>
                    <a:pt x="11035" y="3552"/>
                  </a:lnTo>
                  <a:lnTo>
                    <a:pt x="11069" y="3538"/>
                  </a:lnTo>
                  <a:lnTo>
                    <a:pt x="11103" y="3523"/>
                  </a:lnTo>
                  <a:lnTo>
                    <a:pt x="11137" y="3507"/>
                  </a:lnTo>
                  <a:lnTo>
                    <a:pt x="11169" y="3489"/>
                  </a:lnTo>
                  <a:lnTo>
                    <a:pt x="11202" y="3470"/>
                  </a:lnTo>
                  <a:lnTo>
                    <a:pt x="11233" y="3450"/>
                  </a:lnTo>
                  <a:lnTo>
                    <a:pt x="12543" y="2578"/>
                  </a:lnTo>
                  <a:lnTo>
                    <a:pt x="13511" y="3544"/>
                  </a:lnTo>
                  <a:lnTo>
                    <a:pt x="12638" y="4851"/>
                  </a:lnTo>
                  <a:lnTo>
                    <a:pt x="12619" y="4879"/>
                  </a:lnTo>
                  <a:lnTo>
                    <a:pt x="12602" y="4907"/>
                  </a:lnTo>
                  <a:lnTo>
                    <a:pt x="12586" y="4936"/>
                  </a:lnTo>
                  <a:lnTo>
                    <a:pt x="12571" y="4965"/>
                  </a:lnTo>
                  <a:lnTo>
                    <a:pt x="12557" y="4995"/>
                  </a:lnTo>
                  <a:lnTo>
                    <a:pt x="12544" y="5024"/>
                  </a:lnTo>
                  <a:lnTo>
                    <a:pt x="12533" y="5056"/>
                  </a:lnTo>
                  <a:lnTo>
                    <a:pt x="12522" y="5086"/>
                  </a:lnTo>
                  <a:lnTo>
                    <a:pt x="12512" y="5117"/>
                  </a:lnTo>
                  <a:lnTo>
                    <a:pt x="12503" y="5148"/>
                  </a:lnTo>
                  <a:lnTo>
                    <a:pt x="12495" y="5179"/>
                  </a:lnTo>
                  <a:lnTo>
                    <a:pt x="12489" y="5211"/>
                  </a:lnTo>
                  <a:lnTo>
                    <a:pt x="12483" y="5242"/>
                  </a:lnTo>
                  <a:lnTo>
                    <a:pt x="12478" y="5274"/>
                  </a:lnTo>
                  <a:lnTo>
                    <a:pt x="12474" y="5306"/>
                  </a:lnTo>
                  <a:lnTo>
                    <a:pt x="12472" y="5339"/>
                  </a:lnTo>
                  <a:lnTo>
                    <a:pt x="12470" y="5371"/>
                  </a:lnTo>
                  <a:lnTo>
                    <a:pt x="12469" y="5403"/>
                  </a:lnTo>
                  <a:lnTo>
                    <a:pt x="12470" y="5435"/>
                  </a:lnTo>
                  <a:lnTo>
                    <a:pt x="12471" y="5467"/>
                  </a:lnTo>
                  <a:lnTo>
                    <a:pt x="12473" y="5500"/>
                  </a:lnTo>
                  <a:lnTo>
                    <a:pt x="12477" y="5532"/>
                  </a:lnTo>
                  <a:lnTo>
                    <a:pt x="12481" y="5563"/>
                  </a:lnTo>
                  <a:lnTo>
                    <a:pt x="12487" y="5596"/>
                  </a:lnTo>
                  <a:lnTo>
                    <a:pt x="12494" y="5628"/>
                  </a:lnTo>
                  <a:lnTo>
                    <a:pt x="12501" y="5660"/>
                  </a:lnTo>
                  <a:lnTo>
                    <a:pt x="12510" y="5691"/>
                  </a:lnTo>
                  <a:lnTo>
                    <a:pt x="12519" y="5722"/>
                  </a:lnTo>
                  <a:lnTo>
                    <a:pt x="12530" y="5753"/>
                  </a:lnTo>
                  <a:lnTo>
                    <a:pt x="12542" y="5784"/>
                  </a:lnTo>
                  <a:lnTo>
                    <a:pt x="12555" y="5814"/>
                  </a:lnTo>
                  <a:lnTo>
                    <a:pt x="12569" y="5844"/>
                  </a:lnTo>
                  <a:lnTo>
                    <a:pt x="12600" y="5910"/>
                  </a:lnTo>
                  <a:lnTo>
                    <a:pt x="12631" y="5976"/>
                  </a:lnTo>
                  <a:lnTo>
                    <a:pt x="12661" y="6043"/>
                  </a:lnTo>
                  <a:lnTo>
                    <a:pt x="12689" y="6110"/>
                  </a:lnTo>
                  <a:lnTo>
                    <a:pt x="12717" y="6178"/>
                  </a:lnTo>
                  <a:lnTo>
                    <a:pt x="12744" y="6246"/>
                  </a:lnTo>
                  <a:lnTo>
                    <a:pt x="12769" y="6315"/>
                  </a:lnTo>
                  <a:lnTo>
                    <a:pt x="12795" y="6384"/>
                  </a:lnTo>
                  <a:lnTo>
                    <a:pt x="12807" y="6416"/>
                  </a:lnTo>
                  <a:lnTo>
                    <a:pt x="12819" y="6446"/>
                  </a:lnTo>
                  <a:lnTo>
                    <a:pt x="12832" y="6476"/>
                  </a:lnTo>
                  <a:lnTo>
                    <a:pt x="12846" y="6506"/>
                  </a:lnTo>
                  <a:lnTo>
                    <a:pt x="12861" y="6535"/>
                  </a:lnTo>
                  <a:lnTo>
                    <a:pt x="12877" y="6563"/>
                  </a:lnTo>
                  <a:lnTo>
                    <a:pt x="12894" y="6591"/>
                  </a:lnTo>
                  <a:lnTo>
                    <a:pt x="12912" y="6618"/>
                  </a:lnTo>
                  <a:lnTo>
                    <a:pt x="12931" y="6644"/>
                  </a:lnTo>
                  <a:lnTo>
                    <a:pt x="12950" y="6671"/>
                  </a:lnTo>
                  <a:lnTo>
                    <a:pt x="12971" y="6696"/>
                  </a:lnTo>
                  <a:lnTo>
                    <a:pt x="12992" y="6721"/>
                  </a:lnTo>
                  <a:lnTo>
                    <a:pt x="13014" y="6744"/>
                  </a:lnTo>
                  <a:lnTo>
                    <a:pt x="13036" y="6767"/>
                  </a:lnTo>
                  <a:lnTo>
                    <a:pt x="13059" y="6790"/>
                  </a:lnTo>
                  <a:lnTo>
                    <a:pt x="13083" y="6811"/>
                  </a:lnTo>
                  <a:lnTo>
                    <a:pt x="13108" y="6832"/>
                  </a:lnTo>
                  <a:lnTo>
                    <a:pt x="13134" y="6852"/>
                  </a:lnTo>
                  <a:lnTo>
                    <a:pt x="13160" y="6871"/>
                  </a:lnTo>
                  <a:lnTo>
                    <a:pt x="13186" y="6889"/>
                  </a:lnTo>
                  <a:lnTo>
                    <a:pt x="13213" y="6907"/>
                  </a:lnTo>
                  <a:lnTo>
                    <a:pt x="13241" y="6923"/>
                  </a:lnTo>
                  <a:lnTo>
                    <a:pt x="13269" y="6939"/>
                  </a:lnTo>
                  <a:lnTo>
                    <a:pt x="13298" y="6955"/>
                  </a:lnTo>
                  <a:lnTo>
                    <a:pt x="13328" y="6968"/>
                  </a:lnTo>
                  <a:lnTo>
                    <a:pt x="13358" y="6981"/>
                  </a:lnTo>
                  <a:lnTo>
                    <a:pt x="13388" y="6993"/>
                  </a:lnTo>
                  <a:lnTo>
                    <a:pt x="13419" y="7004"/>
                  </a:lnTo>
                  <a:lnTo>
                    <a:pt x="13450" y="7014"/>
                  </a:lnTo>
                  <a:lnTo>
                    <a:pt x="13483" y="7024"/>
                  </a:lnTo>
                  <a:lnTo>
                    <a:pt x="13515" y="7032"/>
                  </a:lnTo>
                  <a:lnTo>
                    <a:pt x="13547" y="7039"/>
                  </a:lnTo>
                  <a:lnTo>
                    <a:pt x="15088" y="7347"/>
                  </a:lnTo>
                  <a:lnTo>
                    <a:pt x="15089" y="8712"/>
                  </a:lnTo>
                  <a:lnTo>
                    <a:pt x="13547" y="9020"/>
                  </a:lnTo>
                  <a:close/>
                  <a:moveTo>
                    <a:pt x="15286" y="6362"/>
                  </a:moveTo>
                  <a:lnTo>
                    <a:pt x="13745" y="6054"/>
                  </a:lnTo>
                  <a:lnTo>
                    <a:pt x="13715" y="5971"/>
                  </a:lnTo>
                  <a:lnTo>
                    <a:pt x="13684" y="5889"/>
                  </a:lnTo>
                  <a:lnTo>
                    <a:pt x="13652" y="5807"/>
                  </a:lnTo>
                  <a:lnTo>
                    <a:pt x="13618" y="5726"/>
                  </a:lnTo>
                  <a:lnTo>
                    <a:pt x="13584" y="5646"/>
                  </a:lnTo>
                  <a:lnTo>
                    <a:pt x="13548" y="5565"/>
                  </a:lnTo>
                  <a:lnTo>
                    <a:pt x="13512" y="5486"/>
                  </a:lnTo>
                  <a:lnTo>
                    <a:pt x="13475" y="5408"/>
                  </a:lnTo>
                  <a:lnTo>
                    <a:pt x="14348" y="4101"/>
                  </a:lnTo>
                  <a:lnTo>
                    <a:pt x="14372" y="4063"/>
                  </a:lnTo>
                  <a:lnTo>
                    <a:pt x="14394" y="4025"/>
                  </a:lnTo>
                  <a:lnTo>
                    <a:pt x="14414" y="3986"/>
                  </a:lnTo>
                  <a:lnTo>
                    <a:pt x="14433" y="3947"/>
                  </a:lnTo>
                  <a:lnTo>
                    <a:pt x="14449" y="3906"/>
                  </a:lnTo>
                  <a:lnTo>
                    <a:pt x="14464" y="3865"/>
                  </a:lnTo>
                  <a:lnTo>
                    <a:pt x="14476" y="3824"/>
                  </a:lnTo>
                  <a:lnTo>
                    <a:pt x="14489" y="3783"/>
                  </a:lnTo>
                  <a:lnTo>
                    <a:pt x="14498" y="3741"/>
                  </a:lnTo>
                  <a:lnTo>
                    <a:pt x="14505" y="3699"/>
                  </a:lnTo>
                  <a:lnTo>
                    <a:pt x="14511" y="3656"/>
                  </a:lnTo>
                  <a:lnTo>
                    <a:pt x="14515" y="3614"/>
                  </a:lnTo>
                  <a:lnTo>
                    <a:pt x="14517" y="3572"/>
                  </a:lnTo>
                  <a:lnTo>
                    <a:pt x="14517" y="3530"/>
                  </a:lnTo>
                  <a:lnTo>
                    <a:pt x="14515" y="3488"/>
                  </a:lnTo>
                  <a:lnTo>
                    <a:pt x="14512" y="3446"/>
                  </a:lnTo>
                  <a:lnTo>
                    <a:pt x="14507" y="3404"/>
                  </a:lnTo>
                  <a:lnTo>
                    <a:pt x="14500" y="3361"/>
                  </a:lnTo>
                  <a:lnTo>
                    <a:pt x="14492" y="3320"/>
                  </a:lnTo>
                  <a:lnTo>
                    <a:pt x="14480" y="3279"/>
                  </a:lnTo>
                  <a:lnTo>
                    <a:pt x="14468" y="3239"/>
                  </a:lnTo>
                  <a:lnTo>
                    <a:pt x="14455" y="3198"/>
                  </a:lnTo>
                  <a:lnTo>
                    <a:pt x="14439" y="3159"/>
                  </a:lnTo>
                  <a:lnTo>
                    <a:pt x="14422" y="3119"/>
                  </a:lnTo>
                  <a:lnTo>
                    <a:pt x="14403" y="3081"/>
                  </a:lnTo>
                  <a:lnTo>
                    <a:pt x="14382" y="3043"/>
                  </a:lnTo>
                  <a:lnTo>
                    <a:pt x="14360" y="3006"/>
                  </a:lnTo>
                  <a:lnTo>
                    <a:pt x="14336" y="2970"/>
                  </a:lnTo>
                  <a:lnTo>
                    <a:pt x="14309" y="2935"/>
                  </a:lnTo>
                  <a:lnTo>
                    <a:pt x="14282" y="2901"/>
                  </a:lnTo>
                  <a:lnTo>
                    <a:pt x="14253" y="2868"/>
                  </a:lnTo>
                  <a:lnTo>
                    <a:pt x="14222" y="2834"/>
                  </a:lnTo>
                  <a:lnTo>
                    <a:pt x="13254" y="1869"/>
                  </a:lnTo>
                  <a:lnTo>
                    <a:pt x="13236" y="1852"/>
                  </a:lnTo>
                  <a:lnTo>
                    <a:pt x="13217" y="1834"/>
                  </a:lnTo>
                  <a:lnTo>
                    <a:pt x="13198" y="1817"/>
                  </a:lnTo>
                  <a:lnTo>
                    <a:pt x="13179" y="1801"/>
                  </a:lnTo>
                  <a:lnTo>
                    <a:pt x="13159" y="1786"/>
                  </a:lnTo>
                  <a:lnTo>
                    <a:pt x="13139" y="1771"/>
                  </a:lnTo>
                  <a:lnTo>
                    <a:pt x="13118" y="1755"/>
                  </a:lnTo>
                  <a:lnTo>
                    <a:pt x="13097" y="1741"/>
                  </a:lnTo>
                  <a:lnTo>
                    <a:pt x="13076" y="1728"/>
                  </a:lnTo>
                  <a:lnTo>
                    <a:pt x="13055" y="1715"/>
                  </a:lnTo>
                  <a:lnTo>
                    <a:pt x="13034" y="1702"/>
                  </a:lnTo>
                  <a:lnTo>
                    <a:pt x="13012" y="1691"/>
                  </a:lnTo>
                  <a:lnTo>
                    <a:pt x="12990" y="1680"/>
                  </a:lnTo>
                  <a:lnTo>
                    <a:pt x="12968" y="1669"/>
                  </a:lnTo>
                  <a:lnTo>
                    <a:pt x="12945" y="1659"/>
                  </a:lnTo>
                  <a:lnTo>
                    <a:pt x="12923" y="1649"/>
                  </a:lnTo>
                  <a:lnTo>
                    <a:pt x="12900" y="1640"/>
                  </a:lnTo>
                  <a:lnTo>
                    <a:pt x="12877" y="1632"/>
                  </a:lnTo>
                  <a:lnTo>
                    <a:pt x="12854" y="1624"/>
                  </a:lnTo>
                  <a:lnTo>
                    <a:pt x="12831" y="1617"/>
                  </a:lnTo>
                  <a:lnTo>
                    <a:pt x="12808" y="1610"/>
                  </a:lnTo>
                  <a:lnTo>
                    <a:pt x="12783" y="1604"/>
                  </a:lnTo>
                  <a:lnTo>
                    <a:pt x="12759" y="1599"/>
                  </a:lnTo>
                  <a:lnTo>
                    <a:pt x="12736" y="1594"/>
                  </a:lnTo>
                  <a:lnTo>
                    <a:pt x="12712" y="1590"/>
                  </a:lnTo>
                  <a:lnTo>
                    <a:pt x="12688" y="1586"/>
                  </a:lnTo>
                  <a:lnTo>
                    <a:pt x="12664" y="1583"/>
                  </a:lnTo>
                  <a:lnTo>
                    <a:pt x="12640" y="1580"/>
                  </a:lnTo>
                  <a:lnTo>
                    <a:pt x="12615" y="1578"/>
                  </a:lnTo>
                  <a:lnTo>
                    <a:pt x="12591" y="1577"/>
                  </a:lnTo>
                  <a:lnTo>
                    <a:pt x="12566" y="1576"/>
                  </a:lnTo>
                  <a:lnTo>
                    <a:pt x="12542" y="1575"/>
                  </a:lnTo>
                  <a:lnTo>
                    <a:pt x="12506" y="1576"/>
                  </a:lnTo>
                  <a:lnTo>
                    <a:pt x="12470" y="1578"/>
                  </a:lnTo>
                  <a:lnTo>
                    <a:pt x="12433" y="1581"/>
                  </a:lnTo>
                  <a:lnTo>
                    <a:pt x="12398" y="1586"/>
                  </a:lnTo>
                  <a:lnTo>
                    <a:pt x="12362" y="1592"/>
                  </a:lnTo>
                  <a:lnTo>
                    <a:pt x="12326" y="1599"/>
                  </a:lnTo>
                  <a:lnTo>
                    <a:pt x="12291" y="1607"/>
                  </a:lnTo>
                  <a:lnTo>
                    <a:pt x="12255" y="1617"/>
                  </a:lnTo>
                  <a:lnTo>
                    <a:pt x="12220" y="1628"/>
                  </a:lnTo>
                  <a:lnTo>
                    <a:pt x="12185" y="1641"/>
                  </a:lnTo>
                  <a:lnTo>
                    <a:pt x="12151" y="1654"/>
                  </a:lnTo>
                  <a:lnTo>
                    <a:pt x="12117" y="1670"/>
                  </a:lnTo>
                  <a:lnTo>
                    <a:pt x="12083" y="1686"/>
                  </a:lnTo>
                  <a:lnTo>
                    <a:pt x="12050" y="1704"/>
                  </a:lnTo>
                  <a:lnTo>
                    <a:pt x="12018" y="1723"/>
                  </a:lnTo>
                  <a:lnTo>
                    <a:pt x="11986" y="1743"/>
                  </a:lnTo>
                  <a:lnTo>
                    <a:pt x="10676" y="2615"/>
                  </a:lnTo>
                  <a:lnTo>
                    <a:pt x="10597" y="2577"/>
                  </a:lnTo>
                  <a:lnTo>
                    <a:pt x="10517" y="2540"/>
                  </a:lnTo>
                  <a:lnTo>
                    <a:pt x="10437" y="2505"/>
                  </a:lnTo>
                  <a:lnTo>
                    <a:pt x="10356" y="2471"/>
                  </a:lnTo>
                  <a:lnTo>
                    <a:pt x="10275" y="2438"/>
                  </a:lnTo>
                  <a:lnTo>
                    <a:pt x="10192" y="2406"/>
                  </a:lnTo>
                  <a:lnTo>
                    <a:pt x="10110" y="2375"/>
                  </a:lnTo>
                  <a:lnTo>
                    <a:pt x="10026" y="2346"/>
                  </a:lnTo>
                  <a:lnTo>
                    <a:pt x="9718" y="808"/>
                  </a:lnTo>
                  <a:lnTo>
                    <a:pt x="9708" y="764"/>
                  </a:lnTo>
                  <a:lnTo>
                    <a:pt x="9697" y="721"/>
                  </a:lnTo>
                  <a:lnTo>
                    <a:pt x="9683" y="679"/>
                  </a:lnTo>
                  <a:lnTo>
                    <a:pt x="9668" y="638"/>
                  </a:lnTo>
                  <a:lnTo>
                    <a:pt x="9652" y="598"/>
                  </a:lnTo>
                  <a:lnTo>
                    <a:pt x="9633" y="559"/>
                  </a:lnTo>
                  <a:lnTo>
                    <a:pt x="9614" y="520"/>
                  </a:lnTo>
                  <a:lnTo>
                    <a:pt x="9592" y="483"/>
                  </a:lnTo>
                  <a:lnTo>
                    <a:pt x="9568" y="447"/>
                  </a:lnTo>
                  <a:lnTo>
                    <a:pt x="9544" y="413"/>
                  </a:lnTo>
                  <a:lnTo>
                    <a:pt x="9518" y="378"/>
                  </a:lnTo>
                  <a:lnTo>
                    <a:pt x="9491" y="345"/>
                  </a:lnTo>
                  <a:lnTo>
                    <a:pt x="9463" y="314"/>
                  </a:lnTo>
                  <a:lnTo>
                    <a:pt x="9433" y="284"/>
                  </a:lnTo>
                  <a:lnTo>
                    <a:pt x="9401" y="255"/>
                  </a:lnTo>
                  <a:lnTo>
                    <a:pt x="9369" y="228"/>
                  </a:lnTo>
                  <a:lnTo>
                    <a:pt x="9336" y="202"/>
                  </a:lnTo>
                  <a:lnTo>
                    <a:pt x="9302" y="177"/>
                  </a:lnTo>
                  <a:lnTo>
                    <a:pt x="9267" y="154"/>
                  </a:lnTo>
                  <a:lnTo>
                    <a:pt x="9229" y="131"/>
                  </a:lnTo>
                  <a:lnTo>
                    <a:pt x="9192" y="111"/>
                  </a:lnTo>
                  <a:lnTo>
                    <a:pt x="9154" y="92"/>
                  </a:lnTo>
                  <a:lnTo>
                    <a:pt x="9115" y="75"/>
                  </a:lnTo>
                  <a:lnTo>
                    <a:pt x="9075" y="60"/>
                  </a:lnTo>
                  <a:lnTo>
                    <a:pt x="9034" y="46"/>
                  </a:lnTo>
                  <a:lnTo>
                    <a:pt x="8993" y="34"/>
                  </a:lnTo>
                  <a:lnTo>
                    <a:pt x="8951" y="24"/>
                  </a:lnTo>
                  <a:lnTo>
                    <a:pt x="8908" y="15"/>
                  </a:lnTo>
                  <a:lnTo>
                    <a:pt x="8864" y="9"/>
                  </a:lnTo>
                  <a:lnTo>
                    <a:pt x="8821" y="4"/>
                  </a:lnTo>
                  <a:lnTo>
                    <a:pt x="8777" y="1"/>
                  </a:lnTo>
                  <a:lnTo>
                    <a:pt x="8732" y="0"/>
                  </a:lnTo>
                  <a:lnTo>
                    <a:pt x="7363" y="0"/>
                  </a:lnTo>
                  <a:lnTo>
                    <a:pt x="7318" y="1"/>
                  </a:lnTo>
                  <a:lnTo>
                    <a:pt x="7274" y="4"/>
                  </a:lnTo>
                  <a:lnTo>
                    <a:pt x="7231" y="9"/>
                  </a:lnTo>
                  <a:lnTo>
                    <a:pt x="7187" y="15"/>
                  </a:lnTo>
                  <a:lnTo>
                    <a:pt x="7144" y="24"/>
                  </a:lnTo>
                  <a:lnTo>
                    <a:pt x="7102" y="34"/>
                  </a:lnTo>
                  <a:lnTo>
                    <a:pt x="7061" y="46"/>
                  </a:lnTo>
                  <a:lnTo>
                    <a:pt x="7020" y="60"/>
                  </a:lnTo>
                  <a:lnTo>
                    <a:pt x="6980" y="75"/>
                  </a:lnTo>
                  <a:lnTo>
                    <a:pt x="6941" y="92"/>
                  </a:lnTo>
                  <a:lnTo>
                    <a:pt x="6903" y="111"/>
                  </a:lnTo>
                  <a:lnTo>
                    <a:pt x="6866" y="131"/>
                  </a:lnTo>
                  <a:lnTo>
                    <a:pt x="6829" y="154"/>
                  </a:lnTo>
                  <a:lnTo>
                    <a:pt x="6793" y="177"/>
                  </a:lnTo>
                  <a:lnTo>
                    <a:pt x="6759" y="202"/>
                  </a:lnTo>
                  <a:lnTo>
                    <a:pt x="6726" y="228"/>
                  </a:lnTo>
                  <a:lnTo>
                    <a:pt x="6694" y="255"/>
                  </a:lnTo>
                  <a:lnTo>
                    <a:pt x="6662" y="284"/>
                  </a:lnTo>
                  <a:lnTo>
                    <a:pt x="6633" y="314"/>
                  </a:lnTo>
                  <a:lnTo>
                    <a:pt x="6604" y="345"/>
                  </a:lnTo>
                  <a:lnTo>
                    <a:pt x="6577" y="378"/>
                  </a:lnTo>
                  <a:lnTo>
                    <a:pt x="6551" y="413"/>
                  </a:lnTo>
                  <a:lnTo>
                    <a:pt x="6527" y="447"/>
                  </a:lnTo>
                  <a:lnTo>
                    <a:pt x="6503" y="483"/>
                  </a:lnTo>
                  <a:lnTo>
                    <a:pt x="6482" y="520"/>
                  </a:lnTo>
                  <a:lnTo>
                    <a:pt x="6462" y="559"/>
                  </a:lnTo>
                  <a:lnTo>
                    <a:pt x="6444" y="598"/>
                  </a:lnTo>
                  <a:lnTo>
                    <a:pt x="6427" y="638"/>
                  </a:lnTo>
                  <a:lnTo>
                    <a:pt x="6412" y="679"/>
                  </a:lnTo>
                  <a:lnTo>
                    <a:pt x="6398" y="721"/>
                  </a:lnTo>
                  <a:lnTo>
                    <a:pt x="6387" y="764"/>
                  </a:lnTo>
                  <a:lnTo>
                    <a:pt x="6377" y="808"/>
                  </a:lnTo>
                  <a:lnTo>
                    <a:pt x="6069" y="2346"/>
                  </a:lnTo>
                  <a:lnTo>
                    <a:pt x="5985" y="2375"/>
                  </a:lnTo>
                  <a:lnTo>
                    <a:pt x="5903" y="2406"/>
                  </a:lnTo>
                  <a:lnTo>
                    <a:pt x="5820" y="2438"/>
                  </a:lnTo>
                  <a:lnTo>
                    <a:pt x="5739" y="2471"/>
                  </a:lnTo>
                  <a:lnTo>
                    <a:pt x="5658" y="2505"/>
                  </a:lnTo>
                  <a:lnTo>
                    <a:pt x="5578" y="2540"/>
                  </a:lnTo>
                  <a:lnTo>
                    <a:pt x="5499" y="2577"/>
                  </a:lnTo>
                  <a:lnTo>
                    <a:pt x="5420" y="2615"/>
                  </a:lnTo>
                  <a:lnTo>
                    <a:pt x="4110" y="1743"/>
                  </a:lnTo>
                  <a:lnTo>
                    <a:pt x="4078" y="1723"/>
                  </a:lnTo>
                  <a:lnTo>
                    <a:pt x="4046" y="1704"/>
                  </a:lnTo>
                  <a:lnTo>
                    <a:pt x="4012" y="1686"/>
                  </a:lnTo>
                  <a:lnTo>
                    <a:pt x="3978" y="1670"/>
                  </a:lnTo>
                  <a:lnTo>
                    <a:pt x="3944" y="1654"/>
                  </a:lnTo>
                  <a:lnTo>
                    <a:pt x="3910" y="1641"/>
                  </a:lnTo>
                  <a:lnTo>
                    <a:pt x="3875" y="1628"/>
                  </a:lnTo>
                  <a:lnTo>
                    <a:pt x="3840" y="1617"/>
                  </a:lnTo>
                  <a:lnTo>
                    <a:pt x="3804" y="1607"/>
                  </a:lnTo>
                  <a:lnTo>
                    <a:pt x="3769" y="1599"/>
                  </a:lnTo>
                  <a:lnTo>
                    <a:pt x="3733" y="1592"/>
                  </a:lnTo>
                  <a:lnTo>
                    <a:pt x="3698" y="1586"/>
                  </a:lnTo>
                  <a:lnTo>
                    <a:pt x="3662" y="1581"/>
                  </a:lnTo>
                  <a:lnTo>
                    <a:pt x="3625" y="1578"/>
                  </a:lnTo>
                  <a:lnTo>
                    <a:pt x="3589" y="1576"/>
                  </a:lnTo>
                  <a:lnTo>
                    <a:pt x="3553" y="1575"/>
                  </a:lnTo>
                  <a:lnTo>
                    <a:pt x="3529" y="1576"/>
                  </a:lnTo>
                  <a:lnTo>
                    <a:pt x="3504" y="1577"/>
                  </a:lnTo>
                  <a:lnTo>
                    <a:pt x="3480" y="1578"/>
                  </a:lnTo>
                  <a:lnTo>
                    <a:pt x="3455" y="1580"/>
                  </a:lnTo>
                  <a:lnTo>
                    <a:pt x="3431" y="1583"/>
                  </a:lnTo>
                  <a:lnTo>
                    <a:pt x="3407" y="1586"/>
                  </a:lnTo>
                  <a:lnTo>
                    <a:pt x="3383" y="1590"/>
                  </a:lnTo>
                  <a:lnTo>
                    <a:pt x="3359" y="1594"/>
                  </a:lnTo>
                  <a:lnTo>
                    <a:pt x="3336" y="1599"/>
                  </a:lnTo>
                  <a:lnTo>
                    <a:pt x="3312" y="1604"/>
                  </a:lnTo>
                  <a:lnTo>
                    <a:pt x="3288" y="1610"/>
                  </a:lnTo>
                  <a:lnTo>
                    <a:pt x="3264" y="1617"/>
                  </a:lnTo>
                  <a:lnTo>
                    <a:pt x="3241" y="1624"/>
                  </a:lnTo>
                  <a:lnTo>
                    <a:pt x="3218" y="1632"/>
                  </a:lnTo>
                  <a:lnTo>
                    <a:pt x="3195" y="1640"/>
                  </a:lnTo>
                  <a:lnTo>
                    <a:pt x="3173" y="1649"/>
                  </a:lnTo>
                  <a:lnTo>
                    <a:pt x="3150" y="1659"/>
                  </a:lnTo>
                  <a:lnTo>
                    <a:pt x="3127" y="1669"/>
                  </a:lnTo>
                  <a:lnTo>
                    <a:pt x="3105" y="1680"/>
                  </a:lnTo>
                  <a:lnTo>
                    <a:pt x="3083" y="1691"/>
                  </a:lnTo>
                  <a:lnTo>
                    <a:pt x="3061" y="1702"/>
                  </a:lnTo>
                  <a:lnTo>
                    <a:pt x="3040" y="1715"/>
                  </a:lnTo>
                  <a:lnTo>
                    <a:pt x="3019" y="1728"/>
                  </a:lnTo>
                  <a:lnTo>
                    <a:pt x="2998" y="1741"/>
                  </a:lnTo>
                  <a:lnTo>
                    <a:pt x="2978" y="1755"/>
                  </a:lnTo>
                  <a:lnTo>
                    <a:pt x="2956" y="1771"/>
                  </a:lnTo>
                  <a:lnTo>
                    <a:pt x="2936" y="1786"/>
                  </a:lnTo>
                  <a:lnTo>
                    <a:pt x="2917" y="1801"/>
                  </a:lnTo>
                  <a:lnTo>
                    <a:pt x="2897" y="1817"/>
                  </a:lnTo>
                  <a:lnTo>
                    <a:pt x="2878" y="1834"/>
                  </a:lnTo>
                  <a:lnTo>
                    <a:pt x="2860" y="1852"/>
                  </a:lnTo>
                  <a:lnTo>
                    <a:pt x="2841" y="1869"/>
                  </a:lnTo>
                  <a:lnTo>
                    <a:pt x="1873" y="2834"/>
                  </a:lnTo>
                  <a:lnTo>
                    <a:pt x="1843" y="2868"/>
                  </a:lnTo>
                  <a:lnTo>
                    <a:pt x="1814" y="2901"/>
                  </a:lnTo>
                  <a:lnTo>
                    <a:pt x="1786" y="2935"/>
                  </a:lnTo>
                  <a:lnTo>
                    <a:pt x="1759" y="2970"/>
                  </a:lnTo>
                  <a:lnTo>
                    <a:pt x="1735" y="3006"/>
                  </a:lnTo>
                  <a:lnTo>
                    <a:pt x="1713" y="3043"/>
                  </a:lnTo>
                  <a:lnTo>
                    <a:pt x="1692" y="3081"/>
                  </a:lnTo>
                  <a:lnTo>
                    <a:pt x="1673" y="3119"/>
                  </a:lnTo>
                  <a:lnTo>
                    <a:pt x="1656" y="3159"/>
                  </a:lnTo>
                  <a:lnTo>
                    <a:pt x="1641" y="3198"/>
                  </a:lnTo>
                  <a:lnTo>
                    <a:pt x="1627" y="3239"/>
                  </a:lnTo>
                  <a:lnTo>
                    <a:pt x="1615" y="3279"/>
                  </a:lnTo>
                  <a:lnTo>
                    <a:pt x="1604" y="3320"/>
                  </a:lnTo>
                  <a:lnTo>
                    <a:pt x="1595" y="3361"/>
                  </a:lnTo>
                  <a:lnTo>
                    <a:pt x="1588" y="3404"/>
                  </a:lnTo>
                  <a:lnTo>
                    <a:pt x="1583" y="3446"/>
                  </a:lnTo>
                  <a:lnTo>
                    <a:pt x="1580" y="3488"/>
                  </a:lnTo>
                  <a:lnTo>
                    <a:pt x="1579" y="3530"/>
                  </a:lnTo>
                  <a:lnTo>
                    <a:pt x="1579" y="3572"/>
                  </a:lnTo>
                  <a:lnTo>
                    <a:pt x="1581" y="3614"/>
                  </a:lnTo>
                  <a:lnTo>
                    <a:pt x="1585" y="3656"/>
                  </a:lnTo>
                  <a:lnTo>
                    <a:pt x="1590" y="3699"/>
                  </a:lnTo>
                  <a:lnTo>
                    <a:pt x="1598" y="3741"/>
                  </a:lnTo>
                  <a:lnTo>
                    <a:pt x="1607" y="3783"/>
                  </a:lnTo>
                  <a:lnTo>
                    <a:pt x="1619" y="3824"/>
                  </a:lnTo>
                  <a:lnTo>
                    <a:pt x="1632" y="3865"/>
                  </a:lnTo>
                  <a:lnTo>
                    <a:pt x="1646" y="3906"/>
                  </a:lnTo>
                  <a:lnTo>
                    <a:pt x="1663" y="3947"/>
                  </a:lnTo>
                  <a:lnTo>
                    <a:pt x="1681" y="3986"/>
                  </a:lnTo>
                  <a:lnTo>
                    <a:pt x="1702" y="4025"/>
                  </a:lnTo>
                  <a:lnTo>
                    <a:pt x="1724" y="4063"/>
                  </a:lnTo>
                  <a:lnTo>
                    <a:pt x="1747" y="4101"/>
                  </a:lnTo>
                  <a:lnTo>
                    <a:pt x="2620" y="5408"/>
                  </a:lnTo>
                  <a:lnTo>
                    <a:pt x="2583" y="5486"/>
                  </a:lnTo>
                  <a:lnTo>
                    <a:pt x="2546" y="5565"/>
                  </a:lnTo>
                  <a:lnTo>
                    <a:pt x="2511" y="5646"/>
                  </a:lnTo>
                  <a:lnTo>
                    <a:pt x="2477" y="5726"/>
                  </a:lnTo>
                  <a:lnTo>
                    <a:pt x="2443" y="5807"/>
                  </a:lnTo>
                  <a:lnTo>
                    <a:pt x="2411" y="5890"/>
                  </a:lnTo>
                  <a:lnTo>
                    <a:pt x="2380" y="5972"/>
                  </a:lnTo>
                  <a:lnTo>
                    <a:pt x="2351" y="6055"/>
                  </a:lnTo>
                  <a:lnTo>
                    <a:pt x="809" y="6362"/>
                  </a:lnTo>
                  <a:lnTo>
                    <a:pt x="766" y="6372"/>
                  </a:lnTo>
                  <a:lnTo>
                    <a:pt x="722" y="6383"/>
                  </a:lnTo>
                  <a:lnTo>
                    <a:pt x="681" y="6398"/>
                  </a:lnTo>
                  <a:lnTo>
                    <a:pt x="640" y="6413"/>
                  </a:lnTo>
                  <a:lnTo>
                    <a:pt x="600" y="6429"/>
                  </a:lnTo>
                  <a:lnTo>
                    <a:pt x="559" y="6448"/>
                  </a:lnTo>
                  <a:lnTo>
                    <a:pt x="521" y="6467"/>
                  </a:lnTo>
                  <a:lnTo>
                    <a:pt x="484" y="6489"/>
                  </a:lnTo>
                  <a:lnTo>
                    <a:pt x="448" y="6512"/>
                  </a:lnTo>
                  <a:lnTo>
                    <a:pt x="412" y="6536"/>
                  </a:lnTo>
                  <a:lnTo>
                    <a:pt x="379" y="6562"/>
                  </a:lnTo>
                  <a:lnTo>
                    <a:pt x="346" y="6589"/>
                  </a:lnTo>
                  <a:lnTo>
                    <a:pt x="315" y="6617"/>
                  </a:lnTo>
                  <a:lnTo>
                    <a:pt x="285" y="6647"/>
                  </a:lnTo>
                  <a:lnTo>
                    <a:pt x="256" y="6679"/>
                  </a:lnTo>
                  <a:lnTo>
                    <a:pt x="228" y="6711"/>
                  </a:lnTo>
                  <a:lnTo>
                    <a:pt x="202" y="6744"/>
                  </a:lnTo>
                  <a:lnTo>
                    <a:pt x="177" y="6778"/>
                  </a:lnTo>
                  <a:lnTo>
                    <a:pt x="154" y="6813"/>
                  </a:lnTo>
                  <a:lnTo>
                    <a:pt x="132" y="6850"/>
                  </a:lnTo>
                  <a:lnTo>
                    <a:pt x="112" y="6887"/>
                  </a:lnTo>
                  <a:lnTo>
                    <a:pt x="93" y="6925"/>
                  </a:lnTo>
                  <a:lnTo>
                    <a:pt x="75" y="6965"/>
                  </a:lnTo>
                  <a:lnTo>
                    <a:pt x="60" y="7005"/>
                  </a:lnTo>
                  <a:lnTo>
                    <a:pt x="46" y="7045"/>
                  </a:lnTo>
                  <a:lnTo>
                    <a:pt x="34" y="7086"/>
                  </a:lnTo>
                  <a:lnTo>
                    <a:pt x="24" y="7128"/>
                  </a:lnTo>
                  <a:lnTo>
                    <a:pt x="15" y="7171"/>
                  </a:lnTo>
                  <a:lnTo>
                    <a:pt x="9" y="7215"/>
                  </a:lnTo>
                  <a:lnTo>
                    <a:pt x="4" y="7258"/>
                  </a:lnTo>
                  <a:lnTo>
                    <a:pt x="1" y="7302"/>
                  </a:lnTo>
                  <a:lnTo>
                    <a:pt x="0" y="7347"/>
                  </a:lnTo>
                  <a:lnTo>
                    <a:pt x="0" y="8712"/>
                  </a:lnTo>
                  <a:lnTo>
                    <a:pt x="1" y="8757"/>
                  </a:lnTo>
                  <a:lnTo>
                    <a:pt x="4" y="8801"/>
                  </a:lnTo>
                  <a:lnTo>
                    <a:pt x="9" y="8844"/>
                  </a:lnTo>
                  <a:lnTo>
                    <a:pt x="15" y="8888"/>
                  </a:lnTo>
                  <a:lnTo>
                    <a:pt x="24" y="8931"/>
                  </a:lnTo>
                  <a:lnTo>
                    <a:pt x="34" y="8972"/>
                  </a:lnTo>
                  <a:lnTo>
                    <a:pt x="46" y="9014"/>
                  </a:lnTo>
                  <a:lnTo>
                    <a:pt x="60" y="9054"/>
                  </a:lnTo>
                  <a:lnTo>
                    <a:pt x="75" y="9094"/>
                  </a:lnTo>
                  <a:lnTo>
                    <a:pt x="93" y="9134"/>
                  </a:lnTo>
                  <a:lnTo>
                    <a:pt x="112" y="9172"/>
                  </a:lnTo>
                  <a:lnTo>
                    <a:pt x="132" y="9209"/>
                  </a:lnTo>
                  <a:lnTo>
                    <a:pt x="154" y="9245"/>
                  </a:lnTo>
                  <a:lnTo>
                    <a:pt x="177" y="9280"/>
                  </a:lnTo>
                  <a:lnTo>
                    <a:pt x="202" y="9315"/>
                  </a:lnTo>
                  <a:lnTo>
                    <a:pt x="228" y="9348"/>
                  </a:lnTo>
                  <a:lnTo>
                    <a:pt x="256" y="9380"/>
                  </a:lnTo>
                  <a:lnTo>
                    <a:pt x="285" y="9412"/>
                  </a:lnTo>
                  <a:lnTo>
                    <a:pt x="315" y="9441"/>
                  </a:lnTo>
                  <a:lnTo>
                    <a:pt x="346" y="9470"/>
                  </a:lnTo>
                  <a:lnTo>
                    <a:pt x="379" y="9497"/>
                  </a:lnTo>
                  <a:lnTo>
                    <a:pt x="412" y="9523"/>
                  </a:lnTo>
                  <a:lnTo>
                    <a:pt x="448" y="9547"/>
                  </a:lnTo>
                  <a:lnTo>
                    <a:pt x="484" y="9570"/>
                  </a:lnTo>
                  <a:lnTo>
                    <a:pt x="521" y="9591"/>
                  </a:lnTo>
                  <a:lnTo>
                    <a:pt x="559" y="9611"/>
                  </a:lnTo>
                  <a:lnTo>
                    <a:pt x="600" y="9629"/>
                  </a:lnTo>
                  <a:lnTo>
                    <a:pt x="640" y="9646"/>
                  </a:lnTo>
                  <a:lnTo>
                    <a:pt x="681" y="9661"/>
                  </a:lnTo>
                  <a:lnTo>
                    <a:pt x="722" y="9675"/>
                  </a:lnTo>
                  <a:lnTo>
                    <a:pt x="766" y="9687"/>
                  </a:lnTo>
                  <a:lnTo>
                    <a:pt x="809" y="9697"/>
                  </a:lnTo>
                  <a:lnTo>
                    <a:pt x="2351" y="10004"/>
                  </a:lnTo>
                  <a:lnTo>
                    <a:pt x="2380" y="10087"/>
                  </a:lnTo>
                  <a:lnTo>
                    <a:pt x="2411" y="10169"/>
                  </a:lnTo>
                  <a:lnTo>
                    <a:pt x="2443" y="10252"/>
                  </a:lnTo>
                  <a:lnTo>
                    <a:pt x="2477" y="10333"/>
                  </a:lnTo>
                  <a:lnTo>
                    <a:pt x="2511" y="10413"/>
                  </a:lnTo>
                  <a:lnTo>
                    <a:pt x="2546" y="10494"/>
                  </a:lnTo>
                  <a:lnTo>
                    <a:pt x="2583" y="10573"/>
                  </a:lnTo>
                  <a:lnTo>
                    <a:pt x="2620" y="10651"/>
                  </a:lnTo>
                  <a:lnTo>
                    <a:pt x="1747" y="11957"/>
                  </a:lnTo>
                  <a:lnTo>
                    <a:pt x="1724" y="11995"/>
                  </a:lnTo>
                  <a:lnTo>
                    <a:pt x="1702" y="12033"/>
                  </a:lnTo>
                  <a:lnTo>
                    <a:pt x="1681" y="12072"/>
                  </a:lnTo>
                  <a:lnTo>
                    <a:pt x="1663" y="12111"/>
                  </a:lnTo>
                  <a:lnTo>
                    <a:pt x="1646" y="12153"/>
                  </a:lnTo>
                  <a:lnTo>
                    <a:pt x="1632" y="12193"/>
                  </a:lnTo>
                  <a:lnTo>
                    <a:pt x="1619" y="12234"/>
                  </a:lnTo>
                  <a:lnTo>
                    <a:pt x="1607" y="12275"/>
                  </a:lnTo>
                  <a:lnTo>
                    <a:pt x="1598" y="12317"/>
                  </a:lnTo>
                  <a:lnTo>
                    <a:pt x="1590" y="12359"/>
                  </a:lnTo>
                  <a:lnTo>
                    <a:pt x="1585" y="12402"/>
                  </a:lnTo>
                  <a:lnTo>
                    <a:pt x="1581" y="12444"/>
                  </a:lnTo>
                  <a:lnTo>
                    <a:pt x="1579" y="12486"/>
                  </a:lnTo>
                  <a:lnTo>
                    <a:pt x="1579" y="12528"/>
                  </a:lnTo>
                  <a:lnTo>
                    <a:pt x="1580" y="12571"/>
                  </a:lnTo>
                  <a:lnTo>
                    <a:pt x="1583" y="12613"/>
                  </a:lnTo>
                  <a:lnTo>
                    <a:pt x="1588" y="12654"/>
                  </a:lnTo>
                  <a:lnTo>
                    <a:pt x="1595" y="12697"/>
                  </a:lnTo>
                  <a:lnTo>
                    <a:pt x="1604" y="12738"/>
                  </a:lnTo>
                  <a:lnTo>
                    <a:pt x="1615" y="12779"/>
                  </a:lnTo>
                  <a:lnTo>
                    <a:pt x="1627" y="12820"/>
                  </a:lnTo>
                  <a:lnTo>
                    <a:pt x="1641" y="12860"/>
                  </a:lnTo>
                  <a:lnTo>
                    <a:pt x="1656" y="12900"/>
                  </a:lnTo>
                  <a:lnTo>
                    <a:pt x="1673" y="12940"/>
                  </a:lnTo>
                  <a:lnTo>
                    <a:pt x="1692" y="12978"/>
                  </a:lnTo>
                  <a:lnTo>
                    <a:pt x="1713" y="13016"/>
                  </a:lnTo>
                  <a:lnTo>
                    <a:pt x="1735" y="13052"/>
                  </a:lnTo>
                  <a:lnTo>
                    <a:pt x="1759" y="13088"/>
                  </a:lnTo>
                  <a:lnTo>
                    <a:pt x="1786" y="13124"/>
                  </a:lnTo>
                  <a:lnTo>
                    <a:pt x="1814" y="13158"/>
                  </a:lnTo>
                  <a:lnTo>
                    <a:pt x="1843" y="13191"/>
                  </a:lnTo>
                  <a:lnTo>
                    <a:pt x="1873" y="13224"/>
                  </a:lnTo>
                  <a:lnTo>
                    <a:pt x="2841" y="14189"/>
                  </a:lnTo>
                  <a:lnTo>
                    <a:pt x="2860" y="14207"/>
                  </a:lnTo>
                  <a:lnTo>
                    <a:pt x="2878" y="14224"/>
                  </a:lnTo>
                  <a:lnTo>
                    <a:pt x="2897" y="14241"/>
                  </a:lnTo>
                  <a:lnTo>
                    <a:pt x="2917" y="14257"/>
                  </a:lnTo>
                  <a:lnTo>
                    <a:pt x="2936" y="14273"/>
                  </a:lnTo>
                  <a:lnTo>
                    <a:pt x="2956" y="14288"/>
                  </a:lnTo>
                  <a:lnTo>
                    <a:pt x="2978" y="14303"/>
                  </a:lnTo>
                  <a:lnTo>
                    <a:pt x="2998" y="14317"/>
                  </a:lnTo>
                  <a:lnTo>
                    <a:pt x="3019" y="14331"/>
                  </a:lnTo>
                  <a:lnTo>
                    <a:pt x="3040" y="14344"/>
                  </a:lnTo>
                  <a:lnTo>
                    <a:pt x="3061" y="14356"/>
                  </a:lnTo>
                  <a:lnTo>
                    <a:pt x="3083" y="14368"/>
                  </a:lnTo>
                  <a:lnTo>
                    <a:pt x="3105" y="14379"/>
                  </a:lnTo>
                  <a:lnTo>
                    <a:pt x="3127" y="14389"/>
                  </a:lnTo>
                  <a:lnTo>
                    <a:pt x="3150" y="14399"/>
                  </a:lnTo>
                  <a:lnTo>
                    <a:pt x="3173" y="14409"/>
                  </a:lnTo>
                  <a:lnTo>
                    <a:pt x="3195" y="14418"/>
                  </a:lnTo>
                  <a:lnTo>
                    <a:pt x="3218" y="14426"/>
                  </a:lnTo>
                  <a:lnTo>
                    <a:pt x="3241" y="14434"/>
                  </a:lnTo>
                  <a:lnTo>
                    <a:pt x="3264" y="14441"/>
                  </a:lnTo>
                  <a:lnTo>
                    <a:pt x="3288" y="14448"/>
                  </a:lnTo>
                  <a:lnTo>
                    <a:pt x="3312" y="14454"/>
                  </a:lnTo>
                  <a:lnTo>
                    <a:pt x="3336" y="14459"/>
                  </a:lnTo>
                  <a:lnTo>
                    <a:pt x="3359" y="14464"/>
                  </a:lnTo>
                  <a:lnTo>
                    <a:pt x="3383" y="14469"/>
                  </a:lnTo>
                  <a:lnTo>
                    <a:pt x="3407" y="14473"/>
                  </a:lnTo>
                  <a:lnTo>
                    <a:pt x="3431" y="14476"/>
                  </a:lnTo>
                  <a:lnTo>
                    <a:pt x="3455" y="14478"/>
                  </a:lnTo>
                  <a:lnTo>
                    <a:pt x="3480" y="14480"/>
                  </a:lnTo>
                  <a:lnTo>
                    <a:pt x="3504" y="14482"/>
                  </a:lnTo>
                  <a:lnTo>
                    <a:pt x="3529" y="14483"/>
                  </a:lnTo>
                  <a:lnTo>
                    <a:pt x="3553" y="14483"/>
                  </a:lnTo>
                  <a:lnTo>
                    <a:pt x="3589" y="14482"/>
                  </a:lnTo>
                  <a:lnTo>
                    <a:pt x="3625" y="14480"/>
                  </a:lnTo>
                  <a:lnTo>
                    <a:pt x="3662" y="14477"/>
                  </a:lnTo>
                  <a:lnTo>
                    <a:pt x="3698" y="14473"/>
                  </a:lnTo>
                  <a:lnTo>
                    <a:pt x="3733" y="14467"/>
                  </a:lnTo>
                  <a:lnTo>
                    <a:pt x="3769" y="14460"/>
                  </a:lnTo>
                  <a:lnTo>
                    <a:pt x="3804" y="14451"/>
                  </a:lnTo>
                  <a:lnTo>
                    <a:pt x="3840" y="14441"/>
                  </a:lnTo>
                  <a:lnTo>
                    <a:pt x="3875" y="14430"/>
                  </a:lnTo>
                  <a:lnTo>
                    <a:pt x="3910" y="14418"/>
                  </a:lnTo>
                  <a:lnTo>
                    <a:pt x="3944" y="14404"/>
                  </a:lnTo>
                  <a:lnTo>
                    <a:pt x="3978" y="14389"/>
                  </a:lnTo>
                  <a:lnTo>
                    <a:pt x="4013" y="14372"/>
                  </a:lnTo>
                  <a:lnTo>
                    <a:pt x="4046" y="14355"/>
                  </a:lnTo>
                  <a:lnTo>
                    <a:pt x="4078" y="14336"/>
                  </a:lnTo>
                  <a:lnTo>
                    <a:pt x="4110" y="14315"/>
                  </a:lnTo>
                  <a:lnTo>
                    <a:pt x="5420" y="13443"/>
                  </a:lnTo>
                  <a:lnTo>
                    <a:pt x="5499" y="13482"/>
                  </a:lnTo>
                  <a:lnTo>
                    <a:pt x="5578" y="13518"/>
                  </a:lnTo>
                  <a:lnTo>
                    <a:pt x="5658" y="13553"/>
                  </a:lnTo>
                  <a:lnTo>
                    <a:pt x="5739" y="13587"/>
                  </a:lnTo>
                  <a:lnTo>
                    <a:pt x="5820" y="13620"/>
                  </a:lnTo>
                  <a:lnTo>
                    <a:pt x="5903" y="13652"/>
                  </a:lnTo>
                  <a:lnTo>
                    <a:pt x="5985" y="13683"/>
                  </a:lnTo>
                  <a:lnTo>
                    <a:pt x="6069" y="13713"/>
                  </a:lnTo>
                  <a:lnTo>
                    <a:pt x="6377" y="15251"/>
                  </a:lnTo>
                  <a:lnTo>
                    <a:pt x="6387" y="15295"/>
                  </a:lnTo>
                  <a:lnTo>
                    <a:pt x="6398" y="15337"/>
                  </a:lnTo>
                  <a:lnTo>
                    <a:pt x="6412" y="15380"/>
                  </a:lnTo>
                  <a:lnTo>
                    <a:pt x="6427" y="15421"/>
                  </a:lnTo>
                  <a:lnTo>
                    <a:pt x="6444" y="15461"/>
                  </a:lnTo>
                  <a:lnTo>
                    <a:pt x="6462" y="15500"/>
                  </a:lnTo>
                  <a:lnTo>
                    <a:pt x="6482" y="15538"/>
                  </a:lnTo>
                  <a:lnTo>
                    <a:pt x="6503" y="15575"/>
                  </a:lnTo>
                  <a:lnTo>
                    <a:pt x="6527" y="15611"/>
                  </a:lnTo>
                  <a:lnTo>
                    <a:pt x="6551" y="15646"/>
                  </a:lnTo>
                  <a:lnTo>
                    <a:pt x="6577" y="15681"/>
                  </a:lnTo>
                  <a:lnTo>
                    <a:pt x="6604" y="15713"/>
                  </a:lnTo>
                  <a:lnTo>
                    <a:pt x="6633" y="15744"/>
                  </a:lnTo>
                  <a:lnTo>
                    <a:pt x="6662" y="15774"/>
                  </a:lnTo>
                  <a:lnTo>
                    <a:pt x="6694" y="15803"/>
                  </a:lnTo>
                  <a:lnTo>
                    <a:pt x="6726" y="15831"/>
                  </a:lnTo>
                  <a:lnTo>
                    <a:pt x="6759" y="15857"/>
                  </a:lnTo>
                  <a:lnTo>
                    <a:pt x="6793" y="15881"/>
                  </a:lnTo>
                  <a:lnTo>
                    <a:pt x="6829" y="15904"/>
                  </a:lnTo>
                  <a:lnTo>
                    <a:pt x="6866" y="15927"/>
                  </a:lnTo>
                  <a:lnTo>
                    <a:pt x="6903" y="15947"/>
                  </a:lnTo>
                  <a:lnTo>
                    <a:pt x="6941" y="15966"/>
                  </a:lnTo>
                  <a:lnTo>
                    <a:pt x="6980" y="15983"/>
                  </a:lnTo>
                  <a:lnTo>
                    <a:pt x="7020" y="15998"/>
                  </a:lnTo>
                  <a:lnTo>
                    <a:pt x="7061" y="16012"/>
                  </a:lnTo>
                  <a:lnTo>
                    <a:pt x="7102" y="16024"/>
                  </a:lnTo>
                  <a:lnTo>
                    <a:pt x="7144" y="16034"/>
                  </a:lnTo>
                  <a:lnTo>
                    <a:pt x="7187" y="16043"/>
                  </a:lnTo>
                  <a:lnTo>
                    <a:pt x="7231" y="16049"/>
                  </a:lnTo>
                  <a:lnTo>
                    <a:pt x="7274" y="16054"/>
                  </a:lnTo>
                  <a:lnTo>
                    <a:pt x="7318" y="16057"/>
                  </a:lnTo>
                  <a:lnTo>
                    <a:pt x="7363" y="16058"/>
                  </a:lnTo>
                  <a:lnTo>
                    <a:pt x="8732" y="16058"/>
                  </a:lnTo>
                  <a:lnTo>
                    <a:pt x="8777" y="16057"/>
                  </a:lnTo>
                  <a:lnTo>
                    <a:pt x="8821" y="16054"/>
                  </a:lnTo>
                  <a:lnTo>
                    <a:pt x="8864" y="16049"/>
                  </a:lnTo>
                  <a:lnTo>
                    <a:pt x="8908" y="16043"/>
                  </a:lnTo>
                  <a:lnTo>
                    <a:pt x="8951" y="16034"/>
                  </a:lnTo>
                  <a:lnTo>
                    <a:pt x="8993" y="16024"/>
                  </a:lnTo>
                  <a:lnTo>
                    <a:pt x="9034" y="16012"/>
                  </a:lnTo>
                  <a:lnTo>
                    <a:pt x="9075" y="15998"/>
                  </a:lnTo>
                  <a:lnTo>
                    <a:pt x="9115" y="15983"/>
                  </a:lnTo>
                  <a:lnTo>
                    <a:pt x="9154" y="15966"/>
                  </a:lnTo>
                  <a:lnTo>
                    <a:pt x="9192" y="15947"/>
                  </a:lnTo>
                  <a:lnTo>
                    <a:pt x="9229" y="15927"/>
                  </a:lnTo>
                  <a:lnTo>
                    <a:pt x="9267" y="15904"/>
                  </a:lnTo>
                  <a:lnTo>
                    <a:pt x="9302" y="15881"/>
                  </a:lnTo>
                  <a:lnTo>
                    <a:pt x="9336" y="15857"/>
                  </a:lnTo>
                  <a:lnTo>
                    <a:pt x="9369" y="15831"/>
                  </a:lnTo>
                  <a:lnTo>
                    <a:pt x="9401" y="15803"/>
                  </a:lnTo>
                  <a:lnTo>
                    <a:pt x="9433" y="15774"/>
                  </a:lnTo>
                  <a:lnTo>
                    <a:pt x="9463" y="15744"/>
                  </a:lnTo>
                  <a:lnTo>
                    <a:pt x="9491" y="15713"/>
                  </a:lnTo>
                  <a:lnTo>
                    <a:pt x="9518" y="15681"/>
                  </a:lnTo>
                  <a:lnTo>
                    <a:pt x="9544" y="15646"/>
                  </a:lnTo>
                  <a:lnTo>
                    <a:pt x="9568" y="15611"/>
                  </a:lnTo>
                  <a:lnTo>
                    <a:pt x="9592" y="15575"/>
                  </a:lnTo>
                  <a:lnTo>
                    <a:pt x="9614" y="15538"/>
                  </a:lnTo>
                  <a:lnTo>
                    <a:pt x="9633" y="15500"/>
                  </a:lnTo>
                  <a:lnTo>
                    <a:pt x="9652" y="15461"/>
                  </a:lnTo>
                  <a:lnTo>
                    <a:pt x="9668" y="15421"/>
                  </a:lnTo>
                  <a:lnTo>
                    <a:pt x="9683" y="15380"/>
                  </a:lnTo>
                  <a:lnTo>
                    <a:pt x="9697" y="15337"/>
                  </a:lnTo>
                  <a:lnTo>
                    <a:pt x="9708" y="15295"/>
                  </a:lnTo>
                  <a:lnTo>
                    <a:pt x="9718" y="15251"/>
                  </a:lnTo>
                  <a:lnTo>
                    <a:pt x="10027" y="13713"/>
                  </a:lnTo>
                  <a:lnTo>
                    <a:pt x="10111" y="13683"/>
                  </a:lnTo>
                  <a:lnTo>
                    <a:pt x="10193" y="13652"/>
                  </a:lnTo>
                  <a:lnTo>
                    <a:pt x="10276" y="13620"/>
                  </a:lnTo>
                  <a:lnTo>
                    <a:pt x="10357" y="13587"/>
                  </a:lnTo>
                  <a:lnTo>
                    <a:pt x="10438" y="13553"/>
                  </a:lnTo>
                  <a:lnTo>
                    <a:pt x="10517" y="13518"/>
                  </a:lnTo>
                  <a:lnTo>
                    <a:pt x="10597" y="13481"/>
                  </a:lnTo>
                  <a:lnTo>
                    <a:pt x="10676" y="13443"/>
                  </a:lnTo>
                  <a:lnTo>
                    <a:pt x="11986" y="14315"/>
                  </a:lnTo>
                  <a:lnTo>
                    <a:pt x="12018" y="14336"/>
                  </a:lnTo>
                  <a:lnTo>
                    <a:pt x="12050" y="14355"/>
                  </a:lnTo>
                  <a:lnTo>
                    <a:pt x="12083" y="14372"/>
                  </a:lnTo>
                  <a:lnTo>
                    <a:pt x="12117" y="14389"/>
                  </a:lnTo>
                  <a:lnTo>
                    <a:pt x="12151" y="14404"/>
                  </a:lnTo>
                  <a:lnTo>
                    <a:pt x="12185" y="14418"/>
                  </a:lnTo>
                  <a:lnTo>
                    <a:pt x="12220" y="14430"/>
                  </a:lnTo>
                  <a:lnTo>
                    <a:pt x="12255" y="14441"/>
                  </a:lnTo>
                  <a:lnTo>
                    <a:pt x="12291" y="14451"/>
                  </a:lnTo>
                  <a:lnTo>
                    <a:pt x="12326" y="14460"/>
                  </a:lnTo>
                  <a:lnTo>
                    <a:pt x="12362" y="14467"/>
                  </a:lnTo>
                  <a:lnTo>
                    <a:pt x="12398" y="14473"/>
                  </a:lnTo>
                  <a:lnTo>
                    <a:pt x="12433" y="14477"/>
                  </a:lnTo>
                  <a:lnTo>
                    <a:pt x="12470" y="14480"/>
                  </a:lnTo>
                  <a:lnTo>
                    <a:pt x="12506" y="14482"/>
                  </a:lnTo>
                  <a:lnTo>
                    <a:pt x="12542" y="14483"/>
                  </a:lnTo>
                  <a:lnTo>
                    <a:pt x="12566" y="14483"/>
                  </a:lnTo>
                  <a:lnTo>
                    <a:pt x="12591" y="14482"/>
                  </a:lnTo>
                  <a:lnTo>
                    <a:pt x="12615" y="14480"/>
                  </a:lnTo>
                  <a:lnTo>
                    <a:pt x="12640" y="14478"/>
                  </a:lnTo>
                  <a:lnTo>
                    <a:pt x="12664" y="14476"/>
                  </a:lnTo>
                  <a:lnTo>
                    <a:pt x="12688" y="14473"/>
                  </a:lnTo>
                  <a:lnTo>
                    <a:pt x="12712" y="14469"/>
                  </a:lnTo>
                  <a:lnTo>
                    <a:pt x="12736" y="14464"/>
                  </a:lnTo>
                  <a:lnTo>
                    <a:pt x="12759" y="14459"/>
                  </a:lnTo>
                  <a:lnTo>
                    <a:pt x="12783" y="14454"/>
                  </a:lnTo>
                  <a:lnTo>
                    <a:pt x="12808" y="14448"/>
                  </a:lnTo>
                  <a:lnTo>
                    <a:pt x="12831" y="14441"/>
                  </a:lnTo>
                  <a:lnTo>
                    <a:pt x="12854" y="14434"/>
                  </a:lnTo>
                  <a:lnTo>
                    <a:pt x="12877" y="14426"/>
                  </a:lnTo>
                  <a:lnTo>
                    <a:pt x="12900" y="14418"/>
                  </a:lnTo>
                  <a:lnTo>
                    <a:pt x="12923" y="14409"/>
                  </a:lnTo>
                  <a:lnTo>
                    <a:pt x="12945" y="14399"/>
                  </a:lnTo>
                  <a:lnTo>
                    <a:pt x="12968" y="14389"/>
                  </a:lnTo>
                  <a:lnTo>
                    <a:pt x="12990" y="14379"/>
                  </a:lnTo>
                  <a:lnTo>
                    <a:pt x="13012" y="14368"/>
                  </a:lnTo>
                  <a:lnTo>
                    <a:pt x="13034" y="14356"/>
                  </a:lnTo>
                  <a:lnTo>
                    <a:pt x="13055" y="14344"/>
                  </a:lnTo>
                  <a:lnTo>
                    <a:pt x="13076" y="14331"/>
                  </a:lnTo>
                  <a:lnTo>
                    <a:pt x="13097" y="14317"/>
                  </a:lnTo>
                  <a:lnTo>
                    <a:pt x="13118" y="14303"/>
                  </a:lnTo>
                  <a:lnTo>
                    <a:pt x="13139" y="14288"/>
                  </a:lnTo>
                  <a:lnTo>
                    <a:pt x="13159" y="14273"/>
                  </a:lnTo>
                  <a:lnTo>
                    <a:pt x="13179" y="14257"/>
                  </a:lnTo>
                  <a:lnTo>
                    <a:pt x="13198" y="14241"/>
                  </a:lnTo>
                  <a:lnTo>
                    <a:pt x="13217" y="14224"/>
                  </a:lnTo>
                  <a:lnTo>
                    <a:pt x="13236" y="14207"/>
                  </a:lnTo>
                  <a:lnTo>
                    <a:pt x="13254" y="14189"/>
                  </a:lnTo>
                  <a:lnTo>
                    <a:pt x="14222" y="13224"/>
                  </a:lnTo>
                  <a:lnTo>
                    <a:pt x="14253" y="13191"/>
                  </a:lnTo>
                  <a:lnTo>
                    <a:pt x="14282" y="13158"/>
                  </a:lnTo>
                  <a:lnTo>
                    <a:pt x="14309" y="13124"/>
                  </a:lnTo>
                  <a:lnTo>
                    <a:pt x="14336" y="13088"/>
                  </a:lnTo>
                  <a:lnTo>
                    <a:pt x="14360" y="13052"/>
                  </a:lnTo>
                  <a:lnTo>
                    <a:pt x="14382" y="13016"/>
                  </a:lnTo>
                  <a:lnTo>
                    <a:pt x="14403" y="12978"/>
                  </a:lnTo>
                  <a:lnTo>
                    <a:pt x="14422" y="12940"/>
                  </a:lnTo>
                  <a:lnTo>
                    <a:pt x="14439" y="12900"/>
                  </a:lnTo>
                  <a:lnTo>
                    <a:pt x="14455" y="12860"/>
                  </a:lnTo>
                  <a:lnTo>
                    <a:pt x="14468" y="12820"/>
                  </a:lnTo>
                  <a:lnTo>
                    <a:pt x="14480" y="12779"/>
                  </a:lnTo>
                  <a:lnTo>
                    <a:pt x="14492" y="12738"/>
                  </a:lnTo>
                  <a:lnTo>
                    <a:pt x="14500" y="12697"/>
                  </a:lnTo>
                  <a:lnTo>
                    <a:pt x="14507" y="12654"/>
                  </a:lnTo>
                  <a:lnTo>
                    <a:pt x="14512" y="12613"/>
                  </a:lnTo>
                  <a:lnTo>
                    <a:pt x="14515" y="12571"/>
                  </a:lnTo>
                  <a:lnTo>
                    <a:pt x="14517" y="12528"/>
                  </a:lnTo>
                  <a:lnTo>
                    <a:pt x="14517" y="12486"/>
                  </a:lnTo>
                  <a:lnTo>
                    <a:pt x="14515" y="12444"/>
                  </a:lnTo>
                  <a:lnTo>
                    <a:pt x="14511" y="12402"/>
                  </a:lnTo>
                  <a:lnTo>
                    <a:pt x="14505" y="12359"/>
                  </a:lnTo>
                  <a:lnTo>
                    <a:pt x="14498" y="12317"/>
                  </a:lnTo>
                  <a:lnTo>
                    <a:pt x="14489" y="12275"/>
                  </a:lnTo>
                  <a:lnTo>
                    <a:pt x="14476" y="12234"/>
                  </a:lnTo>
                  <a:lnTo>
                    <a:pt x="14464" y="12193"/>
                  </a:lnTo>
                  <a:lnTo>
                    <a:pt x="14449" y="12153"/>
                  </a:lnTo>
                  <a:lnTo>
                    <a:pt x="14433" y="12111"/>
                  </a:lnTo>
                  <a:lnTo>
                    <a:pt x="14414" y="12072"/>
                  </a:lnTo>
                  <a:lnTo>
                    <a:pt x="14394" y="12033"/>
                  </a:lnTo>
                  <a:lnTo>
                    <a:pt x="14372" y="11995"/>
                  </a:lnTo>
                  <a:lnTo>
                    <a:pt x="14348" y="11957"/>
                  </a:lnTo>
                  <a:lnTo>
                    <a:pt x="13475" y="10651"/>
                  </a:lnTo>
                  <a:lnTo>
                    <a:pt x="13512" y="10572"/>
                  </a:lnTo>
                  <a:lnTo>
                    <a:pt x="13549" y="10493"/>
                  </a:lnTo>
                  <a:lnTo>
                    <a:pt x="13584" y="10413"/>
                  </a:lnTo>
                  <a:lnTo>
                    <a:pt x="13618" y="10332"/>
                  </a:lnTo>
                  <a:lnTo>
                    <a:pt x="13652" y="10251"/>
                  </a:lnTo>
                  <a:lnTo>
                    <a:pt x="13684" y="10169"/>
                  </a:lnTo>
                  <a:lnTo>
                    <a:pt x="13715" y="10087"/>
                  </a:lnTo>
                  <a:lnTo>
                    <a:pt x="13745" y="10004"/>
                  </a:lnTo>
                  <a:lnTo>
                    <a:pt x="15286" y="9697"/>
                  </a:lnTo>
                  <a:lnTo>
                    <a:pt x="15329" y="9687"/>
                  </a:lnTo>
                  <a:lnTo>
                    <a:pt x="15373" y="9675"/>
                  </a:lnTo>
                  <a:lnTo>
                    <a:pt x="15414" y="9661"/>
                  </a:lnTo>
                  <a:lnTo>
                    <a:pt x="15455" y="9646"/>
                  </a:lnTo>
                  <a:lnTo>
                    <a:pt x="15495" y="9629"/>
                  </a:lnTo>
                  <a:lnTo>
                    <a:pt x="15536" y="9611"/>
                  </a:lnTo>
                  <a:lnTo>
                    <a:pt x="15574" y="9591"/>
                  </a:lnTo>
                  <a:lnTo>
                    <a:pt x="15611" y="9570"/>
                  </a:lnTo>
                  <a:lnTo>
                    <a:pt x="15647" y="9547"/>
                  </a:lnTo>
                  <a:lnTo>
                    <a:pt x="15683" y="9523"/>
                  </a:lnTo>
                  <a:lnTo>
                    <a:pt x="15716" y="9497"/>
                  </a:lnTo>
                  <a:lnTo>
                    <a:pt x="15749" y="9470"/>
                  </a:lnTo>
                  <a:lnTo>
                    <a:pt x="15780" y="9441"/>
                  </a:lnTo>
                  <a:lnTo>
                    <a:pt x="15810" y="9412"/>
                  </a:lnTo>
                  <a:lnTo>
                    <a:pt x="15839" y="9380"/>
                  </a:lnTo>
                  <a:lnTo>
                    <a:pt x="15867" y="9348"/>
                  </a:lnTo>
                  <a:lnTo>
                    <a:pt x="15893" y="9315"/>
                  </a:lnTo>
                  <a:lnTo>
                    <a:pt x="15918" y="9280"/>
                  </a:lnTo>
                  <a:lnTo>
                    <a:pt x="15941" y="9245"/>
                  </a:lnTo>
                  <a:lnTo>
                    <a:pt x="15963" y="9209"/>
                  </a:lnTo>
                  <a:lnTo>
                    <a:pt x="15983" y="9172"/>
                  </a:lnTo>
                  <a:lnTo>
                    <a:pt x="16002" y="9134"/>
                  </a:lnTo>
                  <a:lnTo>
                    <a:pt x="16020" y="9094"/>
                  </a:lnTo>
                  <a:lnTo>
                    <a:pt x="16035" y="9054"/>
                  </a:lnTo>
                  <a:lnTo>
                    <a:pt x="16049" y="9014"/>
                  </a:lnTo>
                  <a:lnTo>
                    <a:pt x="16061" y="8972"/>
                  </a:lnTo>
                  <a:lnTo>
                    <a:pt x="16071" y="8931"/>
                  </a:lnTo>
                  <a:lnTo>
                    <a:pt x="16080" y="8888"/>
                  </a:lnTo>
                  <a:lnTo>
                    <a:pt x="16086" y="8844"/>
                  </a:lnTo>
                  <a:lnTo>
                    <a:pt x="16091" y="8801"/>
                  </a:lnTo>
                  <a:lnTo>
                    <a:pt x="16094" y="8757"/>
                  </a:lnTo>
                  <a:lnTo>
                    <a:pt x="16095" y="8712"/>
                  </a:lnTo>
                  <a:lnTo>
                    <a:pt x="16095" y="7347"/>
                  </a:lnTo>
                  <a:lnTo>
                    <a:pt x="16094" y="7302"/>
                  </a:lnTo>
                  <a:lnTo>
                    <a:pt x="16091" y="7258"/>
                  </a:lnTo>
                  <a:lnTo>
                    <a:pt x="16086" y="7215"/>
                  </a:lnTo>
                  <a:lnTo>
                    <a:pt x="16080" y="7171"/>
                  </a:lnTo>
                  <a:lnTo>
                    <a:pt x="16071" y="7128"/>
                  </a:lnTo>
                  <a:lnTo>
                    <a:pt x="16061" y="7086"/>
                  </a:lnTo>
                  <a:lnTo>
                    <a:pt x="16049" y="7045"/>
                  </a:lnTo>
                  <a:lnTo>
                    <a:pt x="16035" y="7005"/>
                  </a:lnTo>
                  <a:lnTo>
                    <a:pt x="16020" y="6965"/>
                  </a:lnTo>
                  <a:lnTo>
                    <a:pt x="16002" y="6925"/>
                  </a:lnTo>
                  <a:lnTo>
                    <a:pt x="15983" y="6887"/>
                  </a:lnTo>
                  <a:lnTo>
                    <a:pt x="15963" y="6850"/>
                  </a:lnTo>
                  <a:lnTo>
                    <a:pt x="15941" y="6813"/>
                  </a:lnTo>
                  <a:lnTo>
                    <a:pt x="15918" y="6778"/>
                  </a:lnTo>
                  <a:lnTo>
                    <a:pt x="15893" y="6744"/>
                  </a:lnTo>
                  <a:lnTo>
                    <a:pt x="15867" y="6711"/>
                  </a:lnTo>
                  <a:lnTo>
                    <a:pt x="15839" y="6679"/>
                  </a:lnTo>
                  <a:lnTo>
                    <a:pt x="15810" y="6647"/>
                  </a:lnTo>
                  <a:lnTo>
                    <a:pt x="15780" y="6617"/>
                  </a:lnTo>
                  <a:lnTo>
                    <a:pt x="15749" y="6589"/>
                  </a:lnTo>
                  <a:lnTo>
                    <a:pt x="15716" y="6562"/>
                  </a:lnTo>
                  <a:lnTo>
                    <a:pt x="15683" y="6536"/>
                  </a:lnTo>
                  <a:lnTo>
                    <a:pt x="15647" y="6512"/>
                  </a:lnTo>
                  <a:lnTo>
                    <a:pt x="15611" y="6489"/>
                  </a:lnTo>
                  <a:lnTo>
                    <a:pt x="15574" y="6467"/>
                  </a:lnTo>
                  <a:lnTo>
                    <a:pt x="15536" y="6448"/>
                  </a:lnTo>
                  <a:lnTo>
                    <a:pt x="15495" y="6429"/>
                  </a:lnTo>
                  <a:lnTo>
                    <a:pt x="15455" y="6413"/>
                  </a:lnTo>
                  <a:lnTo>
                    <a:pt x="15414" y="6398"/>
                  </a:lnTo>
                  <a:lnTo>
                    <a:pt x="15373" y="6383"/>
                  </a:lnTo>
                  <a:lnTo>
                    <a:pt x="15329" y="6372"/>
                  </a:lnTo>
                  <a:lnTo>
                    <a:pt x="15286" y="63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37" name="Freeform 75"/>
            <p:cNvSpPr>
              <a:spLocks noEditPoints="1"/>
            </p:cNvSpPr>
            <p:nvPr/>
          </p:nvSpPr>
          <p:spPr bwMode="auto">
            <a:xfrm>
              <a:off x="4787900" y="2312988"/>
              <a:ext cx="303213" cy="301625"/>
            </a:xfrm>
            <a:custGeom>
              <a:avLst/>
              <a:gdLst>
                <a:gd name="T0" fmla="*/ 2899 w 7040"/>
                <a:gd name="T1" fmla="*/ 6524 h 7025"/>
                <a:gd name="T2" fmla="*/ 2185 w 7040"/>
                <a:gd name="T3" fmla="*/ 6283 h 7025"/>
                <a:gd name="T4" fmla="*/ 1560 w 7040"/>
                <a:gd name="T5" fmla="*/ 5884 h 7025"/>
                <a:gd name="T6" fmla="*/ 1051 w 7040"/>
                <a:gd name="T7" fmla="*/ 5351 h 7025"/>
                <a:gd name="T8" fmla="*/ 682 w 7040"/>
                <a:gd name="T9" fmla="*/ 4709 h 7025"/>
                <a:gd name="T10" fmla="*/ 475 w 7040"/>
                <a:gd name="T11" fmla="*/ 3980 h 7025"/>
                <a:gd name="T12" fmla="*/ 455 w 7040"/>
                <a:gd name="T13" fmla="*/ 3198 h 7025"/>
                <a:gd name="T14" fmla="*/ 626 w 7040"/>
                <a:gd name="T15" fmla="*/ 2456 h 7025"/>
                <a:gd name="T16" fmla="*/ 965 w 7040"/>
                <a:gd name="T17" fmla="*/ 1794 h 7025"/>
                <a:gd name="T18" fmla="*/ 1448 w 7040"/>
                <a:gd name="T19" fmla="*/ 1237 h 7025"/>
                <a:gd name="T20" fmla="*/ 2052 w 7040"/>
                <a:gd name="T21" fmla="*/ 810 h 7025"/>
                <a:gd name="T22" fmla="*/ 2750 w 7040"/>
                <a:gd name="T23" fmla="*/ 536 h 7025"/>
                <a:gd name="T24" fmla="*/ 3520 w 7040"/>
                <a:gd name="T25" fmla="*/ 439 h 7025"/>
                <a:gd name="T26" fmla="*/ 4289 w 7040"/>
                <a:gd name="T27" fmla="*/ 536 h 7025"/>
                <a:gd name="T28" fmla="*/ 4988 w 7040"/>
                <a:gd name="T29" fmla="*/ 810 h 7025"/>
                <a:gd name="T30" fmla="*/ 5591 w 7040"/>
                <a:gd name="T31" fmla="*/ 1237 h 7025"/>
                <a:gd name="T32" fmla="*/ 6075 w 7040"/>
                <a:gd name="T33" fmla="*/ 1794 h 7025"/>
                <a:gd name="T34" fmla="*/ 6414 w 7040"/>
                <a:gd name="T35" fmla="*/ 2456 h 7025"/>
                <a:gd name="T36" fmla="*/ 6585 w 7040"/>
                <a:gd name="T37" fmla="*/ 3198 h 7025"/>
                <a:gd name="T38" fmla="*/ 6565 w 7040"/>
                <a:gd name="T39" fmla="*/ 3980 h 7025"/>
                <a:gd name="T40" fmla="*/ 6358 w 7040"/>
                <a:gd name="T41" fmla="*/ 4709 h 7025"/>
                <a:gd name="T42" fmla="*/ 5988 w 7040"/>
                <a:gd name="T43" fmla="*/ 5351 h 7025"/>
                <a:gd name="T44" fmla="*/ 5479 w 7040"/>
                <a:gd name="T45" fmla="*/ 5884 h 7025"/>
                <a:gd name="T46" fmla="*/ 4855 w 7040"/>
                <a:gd name="T47" fmla="*/ 6283 h 7025"/>
                <a:gd name="T48" fmla="*/ 4140 w 7040"/>
                <a:gd name="T49" fmla="*/ 6524 h 7025"/>
                <a:gd name="T50" fmla="*/ 3520 w 7040"/>
                <a:gd name="T51" fmla="*/ 0 h 7025"/>
                <a:gd name="T52" fmla="*/ 2640 w 7040"/>
                <a:gd name="T53" fmla="*/ 110 h 7025"/>
                <a:gd name="T54" fmla="*/ 1842 w 7040"/>
                <a:gd name="T55" fmla="*/ 424 h 7025"/>
                <a:gd name="T56" fmla="*/ 1153 w 7040"/>
                <a:gd name="T57" fmla="*/ 912 h 7025"/>
                <a:gd name="T58" fmla="*/ 600 w 7040"/>
                <a:gd name="T59" fmla="*/ 1548 h 7025"/>
                <a:gd name="T60" fmla="*/ 213 w 7040"/>
                <a:gd name="T61" fmla="*/ 2305 h 7025"/>
                <a:gd name="T62" fmla="*/ 18 w 7040"/>
                <a:gd name="T63" fmla="*/ 3153 h 7025"/>
                <a:gd name="T64" fmla="*/ 40 w 7040"/>
                <a:gd name="T65" fmla="*/ 4047 h 7025"/>
                <a:gd name="T66" fmla="*/ 276 w 7040"/>
                <a:gd name="T67" fmla="*/ 4880 h 7025"/>
                <a:gd name="T68" fmla="*/ 699 w 7040"/>
                <a:gd name="T69" fmla="*/ 5614 h 7025"/>
                <a:gd name="T70" fmla="*/ 1280 w 7040"/>
                <a:gd name="T71" fmla="*/ 6222 h 7025"/>
                <a:gd name="T72" fmla="*/ 1993 w 7040"/>
                <a:gd name="T73" fmla="*/ 6678 h 7025"/>
                <a:gd name="T74" fmla="*/ 2810 w 7040"/>
                <a:gd name="T75" fmla="*/ 6953 h 7025"/>
                <a:gd name="T76" fmla="*/ 3702 w 7040"/>
                <a:gd name="T77" fmla="*/ 7020 h 7025"/>
                <a:gd name="T78" fmla="*/ 4567 w 7040"/>
                <a:gd name="T79" fmla="*/ 6867 h 7025"/>
                <a:gd name="T80" fmla="*/ 5345 w 7040"/>
                <a:gd name="T81" fmla="*/ 6517 h 7025"/>
                <a:gd name="T82" fmla="*/ 6009 w 7040"/>
                <a:gd name="T83" fmla="*/ 5996 h 7025"/>
                <a:gd name="T84" fmla="*/ 6531 w 7040"/>
                <a:gd name="T85" fmla="*/ 5333 h 7025"/>
                <a:gd name="T86" fmla="*/ 6882 w 7040"/>
                <a:gd name="T87" fmla="*/ 4556 h 7025"/>
                <a:gd name="T88" fmla="*/ 7036 w 7040"/>
                <a:gd name="T89" fmla="*/ 3693 h 7025"/>
                <a:gd name="T90" fmla="*/ 6969 w 7040"/>
                <a:gd name="T91" fmla="*/ 2805 h 7025"/>
                <a:gd name="T92" fmla="*/ 6693 w 7040"/>
                <a:gd name="T93" fmla="*/ 1990 h 7025"/>
                <a:gd name="T94" fmla="*/ 6237 w 7040"/>
                <a:gd name="T95" fmla="*/ 1278 h 7025"/>
                <a:gd name="T96" fmla="*/ 5626 w 7040"/>
                <a:gd name="T97" fmla="*/ 697 h 7025"/>
                <a:gd name="T98" fmla="*/ 4891 w 7040"/>
                <a:gd name="T99" fmla="*/ 276 h 7025"/>
                <a:gd name="T100" fmla="*/ 4056 w 7040"/>
                <a:gd name="T101" fmla="*/ 40 h 7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40" h="7025">
                  <a:moveTo>
                    <a:pt x="3520" y="6586"/>
                  </a:moveTo>
                  <a:lnTo>
                    <a:pt x="3362" y="6582"/>
                  </a:lnTo>
                  <a:lnTo>
                    <a:pt x="3205" y="6570"/>
                  </a:lnTo>
                  <a:lnTo>
                    <a:pt x="3051" y="6551"/>
                  </a:lnTo>
                  <a:lnTo>
                    <a:pt x="2899" y="6524"/>
                  </a:lnTo>
                  <a:lnTo>
                    <a:pt x="2750" y="6489"/>
                  </a:lnTo>
                  <a:lnTo>
                    <a:pt x="2604" y="6447"/>
                  </a:lnTo>
                  <a:lnTo>
                    <a:pt x="2460" y="6399"/>
                  </a:lnTo>
                  <a:lnTo>
                    <a:pt x="2320" y="6344"/>
                  </a:lnTo>
                  <a:lnTo>
                    <a:pt x="2185" y="6283"/>
                  </a:lnTo>
                  <a:lnTo>
                    <a:pt x="2052" y="6214"/>
                  </a:lnTo>
                  <a:lnTo>
                    <a:pt x="1922" y="6141"/>
                  </a:lnTo>
                  <a:lnTo>
                    <a:pt x="1797" y="6061"/>
                  </a:lnTo>
                  <a:lnTo>
                    <a:pt x="1677" y="5976"/>
                  </a:lnTo>
                  <a:lnTo>
                    <a:pt x="1560" y="5884"/>
                  </a:lnTo>
                  <a:lnTo>
                    <a:pt x="1448" y="5788"/>
                  </a:lnTo>
                  <a:lnTo>
                    <a:pt x="1342" y="5685"/>
                  </a:lnTo>
                  <a:lnTo>
                    <a:pt x="1240" y="5579"/>
                  </a:lnTo>
                  <a:lnTo>
                    <a:pt x="1142" y="5468"/>
                  </a:lnTo>
                  <a:lnTo>
                    <a:pt x="1051" y="5351"/>
                  </a:lnTo>
                  <a:lnTo>
                    <a:pt x="965" y="5231"/>
                  </a:lnTo>
                  <a:lnTo>
                    <a:pt x="885" y="5106"/>
                  </a:lnTo>
                  <a:lnTo>
                    <a:pt x="812" y="4977"/>
                  </a:lnTo>
                  <a:lnTo>
                    <a:pt x="743" y="4844"/>
                  </a:lnTo>
                  <a:lnTo>
                    <a:pt x="682" y="4709"/>
                  </a:lnTo>
                  <a:lnTo>
                    <a:pt x="626" y="4569"/>
                  </a:lnTo>
                  <a:lnTo>
                    <a:pt x="578" y="4426"/>
                  </a:lnTo>
                  <a:lnTo>
                    <a:pt x="536" y="4280"/>
                  </a:lnTo>
                  <a:lnTo>
                    <a:pt x="502" y="4132"/>
                  </a:lnTo>
                  <a:lnTo>
                    <a:pt x="475" y="3980"/>
                  </a:lnTo>
                  <a:lnTo>
                    <a:pt x="455" y="3827"/>
                  </a:lnTo>
                  <a:lnTo>
                    <a:pt x="443" y="3670"/>
                  </a:lnTo>
                  <a:lnTo>
                    <a:pt x="439" y="3513"/>
                  </a:lnTo>
                  <a:lnTo>
                    <a:pt x="443" y="3354"/>
                  </a:lnTo>
                  <a:lnTo>
                    <a:pt x="455" y="3198"/>
                  </a:lnTo>
                  <a:lnTo>
                    <a:pt x="475" y="3044"/>
                  </a:lnTo>
                  <a:lnTo>
                    <a:pt x="502" y="2893"/>
                  </a:lnTo>
                  <a:lnTo>
                    <a:pt x="536" y="2745"/>
                  </a:lnTo>
                  <a:lnTo>
                    <a:pt x="578" y="2598"/>
                  </a:lnTo>
                  <a:lnTo>
                    <a:pt x="626" y="2456"/>
                  </a:lnTo>
                  <a:lnTo>
                    <a:pt x="682" y="2316"/>
                  </a:lnTo>
                  <a:lnTo>
                    <a:pt x="743" y="2180"/>
                  </a:lnTo>
                  <a:lnTo>
                    <a:pt x="812" y="2047"/>
                  </a:lnTo>
                  <a:lnTo>
                    <a:pt x="885" y="1919"/>
                  </a:lnTo>
                  <a:lnTo>
                    <a:pt x="965" y="1794"/>
                  </a:lnTo>
                  <a:lnTo>
                    <a:pt x="1051" y="1674"/>
                  </a:lnTo>
                  <a:lnTo>
                    <a:pt x="1142" y="1557"/>
                  </a:lnTo>
                  <a:lnTo>
                    <a:pt x="1240" y="1446"/>
                  </a:lnTo>
                  <a:lnTo>
                    <a:pt x="1342" y="1340"/>
                  </a:lnTo>
                  <a:lnTo>
                    <a:pt x="1448" y="1237"/>
                  </a:lnTo>
                  <a:lnTo>
                    <a:pt x="1560" y="1141"/>
                  </a:lnTo>
                  <a:lnTo>
                    <a:pt x="1677" y="1049"/>
                  </a:lnTo>
                  <a:lnTo>
                    <a:pt x="1797" y="964"/>
                  </a:lnTo>
                  <a:lnTo>
                    <a:pt x="1922" y="884"/>
                  </a:lnTo>
                  <a:lnTo>
                    <a:pt x="2052" y="810"/>
                  </a:lnTo>
                  <a:lnTo>
                    <a:pt x="2185" y="742"/>
                  </a:lnTo>
                  <a:lnTo>
                    <a:pt x="2320" y="680"/>
                  </a:lnTo>
                  <a:lnTo>
                    <a:pt x="2460" y="625"/>
                  </a:lnTo>
                  <a:lnTo>
                    <a:pt x="2604" y="577"/>
                  </a:lnTo>
                  <a:lnTo>
                    <a:pt x="2750" y="536"/>
                  </a:lnTo>
                  <a:lnTo>
                    <a:pt x="2899" y="501"/>
                  </a:lnTo>
                  <a:lnTo>
                    <a:pt x="3051" y="474"/>
                  </a:lnTo>
                  <a:lnTo>
                    <a:pt x="3205" y="454"/>
                  </a:lnTo>
                  <a:lnTo>
                    <a:pt x="3362" y="443"/>
                  </a:lnTo>
                  <a:lnTo>
                    <a:pt x="3520" y="439"/>
                  </a:lnTo>
                  <a:lnTo>
                    <a:pt x="3678" y="443"/>
                  </a:lnTo>
                  <a:lnTo>
                    <a:pt x="3834" y="454"/>
                  </a:lnTo>
                  <a:lnTo>
                    <a:pt x="3989" y="474"/>
                  </a:lnTo>
                  <a:lnTo>
                    <a:pt x="4140" y="501"/>
                  </a:lnTo>
                  <a:lnTo>
                    <a:pt x="4289" y="536"/>
                  </a:lnTo>
                  <a:lnTo>
                    <a:pt x="4436" y="577"/>
                  </a:lnTo>
                  <a:lnTo>
                    <a:pt x="4579" y="625"/>
                  </a:lnTo>
                  <a:lnTo>
                    <a:pt x="4719" y="680"/>
                  </a:lnTo>
                  <a:lnTo>
                    <a:pt x="4855" y="742"/>
                  </a:lnTo>
                  <a:lnTo>
                    <a:pt x="4988" y="810"/>
                  </a:lnTo>
                  <a:lnTo>
                    <a:pt x="5117" y="884"/>
                  </a:lnTo>
                  <a:lnTo>
                    <a:pt x="5242" y="964"/>
                  </a:lnTo>
                  <a:lnTo>
                    <a:pt x="5362" y="1049"/>
                  </a:lnTo>
                  <a:lnTo>
                    <a:pt x="5479" y="1141"/>
                  </a:lnTo>
                  <a:lnTo>
                    <a:pt x="5591" y="1237"/>
                  </a:lnTo>
                  <a:lnTo>
                    <a:pt x="5698" y="1340"/>
                  </a:lnTo>
                  <a:lnTo>
                    <a:pt x="5800" y="1446"/>
                  </a:lnTo>
                  <a:lnTo>
                    <a:pt x="5897" y="1557"/>
                  </a:lnTo>
                  <a:lnTo>
                    <a:pt x="5988" y="1674"/>
                  </a:lnTo>
                  <a:lnTo>
                    <a:pt x="6075" y="1794"/>
                  </a:lnTo>
                  <a:lnTo>
                    <a:pt x="6154" y="1919"/>
                  </a:lnTo>
                  <a:lnTo>
                    <a:pt x="6228" y="2047"/>
                  </a:lnTo>
                  <a:lnTo>
                    <a:pt x="6297" y="2180"/>
                  </a:lnTo>
                  <a:lnTo>
                    <a:pt x="6358" y="2316"/>
                  </a:lnTo>
                  <a:lnTo>
                    <a:pt x="6414" y="2456"/>
                  </a:lnTo>
                  <a:lnTo>
                    <a:pt x="6462" y="2598"/>
                  </a:lnTo>
                  <a:lnTo>
                    <a:pt x="6503" y="2745"/>
                  </a:lnTo>
                  <a:lnTo>
                    <a:pt x="6538" y="2893"/>
                  </a:lnTo>
                  <a:lnTo>
                    <a:pt x="6565" y="3044"/>
                  </a:lnTo>
                  <a:lnTo>
                    <a:pt x="6585" y="3198"/>
                  </a:lnTo>
                  <a:lnTo>
                    <a:pt x="6597" y="3354"/>
                  </a:lnTo>
                  <a:lnTo>
                    <a:pt x="6601" y="3513"/>
                  </a:lnTo>
                  <a:lnTo>
                    <a:pt x="6597" y="3670"/>
                  </a:lnTo>
                  <a:lnTo>
                    <a:pt x="6585" y="3827"/>
                  </a:lnTo>
                  <a:lnTo>
                    <a:pt x="6565" y="3980"/>
                  </a:lnTo>
                  <a:lnTo>
                    <a:pt x="6538" y="4132"/>
                  </a:lnTo>
                  <a:lnTo>
                    <a:pt x="6503" y="4280"/>
                  </a:lnTo>
                  <a:lnTo>
                    <a:pt x="6462" y="4426"/>
                  </a:lnTo>
                  <a:lnTo>
                    <a:pt x="6414" y="4569"/>
                  </a:lnTo>
                  <a:lnTo>
                    <a:pt x="6358" y="4709"/>
                  </a:lnTo>
                  <a:lnTo>
                    <a:pt x="6297" y="4844"/>
                  </a:lnTo>
                  <a:lnTo>
                    <a:pt x="6228" y="4977"/>
                  </a:lnTo>
                  <a:lnTo>
                    <a:pt x="6154" y="5106"/>
                  </a:lnTo>
                  <a:lnTo>
                    <a:pt x="6075" y="5231"/>
                  </a:lnTo>
                  <a:lnTo>
                    <a:pt x="5988" y="5351"/>
                  </a:lnTo>
                  <a:lnTo>
                    <a:pt x="5897" y="5468"/>
                  </a:lnTo>
                  <a:lnTo>
                    <a:pt x="5800" y="5579"/>
                  </a:lnTo>
                  <a:lnTo>
                    <a:pt x="5698" y="5685"/>
                  </a:lnTo>
                  <a:lnTo>
                    <a:pt x="5591" y="5788"/>
                  </a:lnTo>
                  <a:lnTo>
                    <a:pt x="5479" y="5884"/>
                  </a:lnTo>
                  <a:lnTo>
                    <a:pt x="5362" y="5976"/>
                  </a:lnTo>
                  <a:lnTo>
                    <a:pt x="5242" y="6061"/>
                  </a:lnTo>
                  <a:lnTo>
                    <a:pt x="5117" y="6141"/>
                  </a:lnTo>
                  <a:lnTo>
                    <a:pt x="4988" y="6214"/>
                  </a:lnTo>
                  <a:lnTo>
                    <a:pt x="4855" y="6283"/>
                  </a:lnTo>
                  <a:lnTo>
                    <a:pt x="4719" y="6344"/>
                  </a:lnTo>
                  <a:lnTo>
                    <a:pt x="4579" y="6399"/>
                  </a:lnTo>
                  <a:lnTo>
                    <a:pt x="4436" y="6447"/>
                  </a:lnTo>
                  <a:lnTo>
                    <a:pt x="4289" y="6489"/>
                  </a:lnTo>
                  <a:lnTo>
                    <a:pt x="4140" y="6524"/>
                  </a:lnTo>
                  <a:lnTo>
                    <a:pt x="3989" y="6551"/>
                  </a:lnTo>
                  <a:lnTo>
                    <a:pt x="3834" y="6570"/>
                  </a:lnTo>
                  <a:lnTo>
                    <a:pt x="3678" y="6582"/>
                  </a:lnTo>
                  <a:lnTo>
                    <a:pt x="3520" y="6586"/>
                  </a:lnTo>
                  <a:close/>
                  <a:moveTo>
                    <a:pt x="3520" y="0"/>
                  </a:moveTo>
                  <a:lnTo>
                    <a:pt x="3338" y="5"/>
                  </a:lnTo>
                  <a:lnTo>
                    <a:pt x="3160" y="18"/>
                  </a:lnTo>
                  <a:lnTo>
                    <a:pt x="2984" y="40"/>
                  </a:lnTo>
                  <a:lnTo>
                    <a:pt x="2810" y="71"/>
                  </a:lnTo>
                  <a:lnTo>
                    <a:pt x="2640" y="110"/>
                  </a:lnTo>
                  <a:lnTo>
                    <a:pt x="2473" y="157"/>
                  </a:lnTo>
                  <a:lnTo>
                    <a:pt x="2309" y="213"/>
                  </a:lnTo>
                  <a:lnTo>
                    <a:pt x="2149" y="276"/>
                  </a:lnTo>
                  <a:lnTo>
                    <a:pt x="1993" y="346"/>
                  </a:lnTo>
                  <a:lnTo>
                    <a:pt x="1842" y="424"/>
                  </a:lnTo>
                  <a:lnTo>
                    <a:pt x="1695" y="508"/>
                  </a:lnTo>
                  <a:lnTo>
                    <a:pt x="1552" y="600"/>
                  </a:lnTo>
                  <a:lnTo>
                    <a:pt x="1414" y="697"/>
                  </a:lnTo>
                  <a:lnTo>
                    <a:pt x="1280" y="802"/>
                  </a:lnTo>
                  <a:lnTo>
                    <a:pt x="1153" y="912"/>
                  </a:lnTo>
                  <a:lnTo>
                    <a:pt x="1031" y="1028"/>
                  </a:lnTo>
                  <a:lnTo>
                    <a:pt x="914" y="1151"/>
                  </a:lnTo>
                  <a:lnTo>
                    <a:pt x="803" y="1278"/>
                  </a:lnTo>
                  <a:lnTo>
                    <a:pt x="699" y="1411"/>
                  </a:lnTo>
                  <a:lnTo>
                    <a:pt x="600" y="1548"/>
                  </a:lnTo>
                  <a:lnTo>
                    <a:pt x="509" y="1691"/>
                  </a:lnTo>
                  <a:lnTo>
                    <a:pt x="424" y="1838"/>
                  </a:lnTo>
                  <a:lnTo>
                    <a:pt x="347" y="1990"/>
                  </a:lnTo>
                  <a:lnTo>
                    <a:pt x="276" y="2145"/>
                  </a:lnTo>
                  <a:lnTo>
                    <a:pt x="213" y="2305"/>
                  </a:lnTo>
                  <a:lnTo>
                    <a:pt x="158" y="2468"/>
                  </a:lnTo>
                  <a:lnTo>
                    <a:pt x="110" y="2634"/>
                  </a:lnTo>
                  <a:lnTo>
                    <a:pt x="71" y="2805"/>
                  </a:lnTo>
                  <a:lnTo>
                    <a:pt x="40" y="2978"/>
                  </a:lnTo>
                  <a:lnTo>
                    <a:pt x="18" y="3153"/>
                  </a:lnTo>
                  <a:lnTo>
                    <a:pt x="4" y="3332"/>
                  </a:lnTo>
                  <a:lnTo>
                    <a:pt x="0" y="3513"/>
                  </a:lnTo>
                  <a:lnTo>
                    <a:pt x="4" y="3693"/>
                  </a:lnTo>
                  <a:lnTo>
                    <a:pt x="18" y="3872"/>
                  </a:lnTo>
                  <a:lnTo>
                    <a:pt x="40" y="4047"/>
                  </a:lnTo>
                  <a:lnTo>
                    <a:pt x="71" y="4220"/>
                  </a:lnTo>
                  <a:lnTo>
                    <a:pt x="110" y="4390"/>
                  </a:lnTo>
                  <a:lnTo>
                    <a:pt x="158" y="4556"/>
                  </a:lnTo>
                  <a:lnTo>
                    <a:pt x="213" y="4720"/>
                  </a:lnTo>
                  <a:lnTo>
                    <a:pt x="276" y="4880"/>
                  </a:lnTo>
                  <a:lnTo>
                    <a:pt x="347" y="5035"/>
                  </a:lnTo>
                  <a:lnTo>
                    <a:pt x="424" y="5187"/>
                  </a:lnTo>
                  <a:lnTo>
                    <a:pt x="509" y="5333"/>
                  </a:lnTo>
                  <a:lnTo>
                    <a:pt x="600" y="5476"/>
                  </a:lnTo>
                  <a:lnTo>
                    <a:pt x="699" y="5614"/>
                  </a:lnTo>
                  <a:lnTo>
                    <a:pt x="803" y="5747"/>
                  </a:lnTo>
                  <a:lnTo>
                    <a:pt x="914" y="5874"/>
                  </a:lnTo>
                  <a:lnTo>
                    <a:pt x="1031" y="5996"/>
                  </a:lnTo>
                  <a:lnTo>
                    <a:pt x="1153" y="6112"/>
                  </a:lnTo>
                  <a:lnTo>
                    <a:pt x="1280" y="6222"/>
                  </a:lnTo>
                  <a:lnTo>
                    <a:pt x="1414" y="6327"/>
                  </a:lnTo>
                  <a:lnTo>
                    <a:pt x="1552" y="6425"/>
                  </a:lnTo>
                  <a:lnTo>
                    <a:pt x="1695" y="6517"/>
                  </a:lnTo>
                  <a:lnTo>
                    <a:pt x="1842" y="6601"/>
                  </a:lnTo>
                  <a:lnTo>
                    <a:pt x="1993" y="6678"/>
                  </a:lnTo>
                  <a:lnTo>
                    <a:pt x="2149" y="6748"/>
                  </a:lnTo>
                  <a:lnTo>
                    <a:pt x="2309" y="6812"/>
                  </a:lnTo>
                  <a:lnTo>
                    <a:pt x="2473" y="6867"/>
                  </a:lnTo>
                  <a:lnTo>
                    <a:pt x="2640" y="6914"/>
                  </a:lnTo>
                  <a:lnTo>
                    <a:pt x="2810" y="6953"/>
                  </a:lnTo>
                  <a:lnTo>
                    <a:pt x="2984" y="6984"/>
                  </a:lnTo>
                  <a:lnTo>
                    <a:pt x="3160" y="7006"/>
                  </a:lnTo>
                  <a:lnTo>
                    <a:pt x="3338" y="7020"/>
                  </a:lnTo>
                  <a:lnTo>
                    <a:pt x="3520" y="7025"/>
                  </a:lnTo>
                  <a:lnTo>
                    <a:pt x="3702" y="7020"/>
                  </a:lnTo>
                  <a:lnTo>
                    <a:pt x="3880" y="7006"/>
                  </a:lnTo>
                  <a:lnTo>
                    <a:pt x="4056" y="6984"/>
                  </a:lnTo>
                  <a:lnTo>
                    <a:pt x="4230" y="6953"/>
                  </a:lnTo>
                  <a:lnTo>
                    <a:pt x="4400" y="6914"/>
                  </a:lnTo>
                  <a:lnTo>
                    <a:pt x="4567" y="6867"/>
                  </a:lnTo>
                  <a:lnTo>
                    <a:pt x="4731" y="6812"/>
                  </a:lnTo>
                  <a:lnTo>
                    <a:pt x="4891" y="6748"/>
                  </a:lnTo>
                  <a:lnTo>
                    <a:pt x="5047" y="6678"/>
                  </a:lnTo>
                  <a:lnTo>
                    <a:pt x="5197" y="6601"/>
                  </a:lnTo>
                  <a:lnTo>
                    <a:pt x="5345" y="6517"/>
                  </a:lnTo>
                  <a:lnTo>
                    <a:pt x="5488" y="6425"/>
                  </a:lnTo>
                  <a:lnTo>
                    <a:pt x="5626" y="6327"/>
                  </a:lnTo>
                  <a:lnTo>
                    <a:pt x="5759" y="6222"/>
                  </a:lnTo>
                  <a:lnTo>
                    <a:pt x="5886" y="6112"/>
                  </a:lnTo>
                  <a:lnTo>
                    <a:pt x="6009" y="5996"/>
                  </a:lnTo>
                  <a:lnTo>
                    <a:pt x="6126" y="5874"/>
                  </a:lnTo>
                  <a:lnTo>
                    <a:pt x="6237" y="5747"/>
                  </a:lnTo>
                  <a:lnTo>
                    <a:pt x="6341" y="5614"/>
                  </a:lnTo>
                  <a:lnTo>
                    <a:pt x="6439" y="5476"/>
                  </a:lnTo>
                  <a:lnTo>
                    <a:pt x="6531" y="5333"/>
                  </a:lnTo>
                  <a:lnTo>
                    <a:pt x="6616" y="5187"/>
                  </a:lnTo>
                  <a:lnTo>
                    <a:pt x="6693" y="5035"/>
                  </a:lnTo>
                  <a:lnTo>
                    <a:pt x="6764" y="4880"/>
                  </a:lnTo>
                  <a:lnTo>
                    <a:pt x="6827" y="4720"/>
                  </a:lnTo>
                  <a:lnTo>
                    <a:pt x="6882" y="4556"/>
                  </a:lnTo>
                  <a:lnTo>
                    <a:pt x="6930" y="4390"/>
                  </a:lnTo>
                  <a:lnTo>
                    <a:pt x="6969" y="4220"/>
                  </a:lnTo>
                  <a:lnTo>
                    <a:pt x="7000" y="4047"/>
                  </a:lnTo>
                  <a:lnTo>
                    <a:pt x="7022" y="3872"/>
                  </a:lnTo>
                  <a:lnTo>
                    <a:pt x="7036" y="3693"/>
                  </a:lnTo>
                  <a:lnTo>
                    <a:pt x="7040" y="3513"/>
                  </a:lnTo>
                  <a:lnTo>
                    <a:pt x="7036" y="3332"/>
                  </a:lnTo>
                  <a:lnTo>
                    <a:pt x="7022" y="3153"/>
                  </a:lnTo>
                  <a:lnTo>
                    <a:pt x="7000" y="2978"/>
                  </a:lnTo>
                  <a:lnTo>
                    <a:pt x="6969" y="2805"/>
                  </a:lnTo>
                  <a:lnTo>
                    <a:pt x="6930" y="2634"/>
                  </a:lnTo>
                  <a:lnTo>
                    <a:pt x="6882" y="2468"/>
                  </a:lnTo>
                  <a:lnTo>
                    <a:pt x="6827" y="2305"/>
                  </a:lnTo>
                  <a:lnTo>
                    <a:pt x="6764" y="2145"/>
                  </a:lnTo>
                  <a:lnTo>
                    <a:pt x="6693" y="1990"/>
                  </a:lnTo>
                  <a:lnTo>
                    <a:pt x="6616" y="1838"/>
                  </a:lnTo>
                  <a:lnTo>
                    <a:pt x="6531" y="1691"/>
                  </a:lnTo>
                  <a:lnTo>
                    <a:pt x="6439" y="1548"/>
                  </a:lnTo>
                  <a:lnTo>
                    <a:pt x="6341" y="1411"/>
                  </a:lnTo>
                  <a:lnTo>
                    <a:pt x="6237" y="1278"/>
                  </a:lnTo>
                  <a:lnTo>
                    <a:pt x="6126" y="1151"/>
                  </a:lnTo>
                  <a:lnTo>
                    <a:pt x="6009" y="1028"/>
                  </a:lnTo>
                  <a:lnTo>
                    <a:pt x="5886" y="912"/>
                  </a:lnTo>
                  <a:lnTo>
                    <a:pt x="5759" y="802"/>
                  </a:lnTo>
                  <a:lnTo>
                    <a:pt x="5626" y="697"/>
                  </a:lnTo>
                  <a:lnTo>
                    <a:pt x="5488" y="600"/>
                  </a:lnTo>
                  <a:lnTo>
                    <a:pt x="5345" y="508"/>
                  </a:lnTo>
                  <a:lnTo>
                    <a:pt x="5197" y="424"/>
                  </a:lnTo>
                  <a:lnTo>
                    <a:pt x="5047" y="346"/>
                  </a:lnTo>
                  <a:lnTo>
                    <a:pt x="4891" y="276"/>
                  </a:lnTo>
                  <a:lnTo>
                    <a:pt x="4731" y="213"/>
                  </a:lnTo>
                  <a:lnTo>
                    <a:pt x="4567" y="157"/>
                  </a:lnTo>
                  <a:lnTo>
                    <a:pt x="4400" y="110"/>
                  </a:lnTo>
                  <a:lnTo>
                    <a:pt x="4230" y="71"/>
                  </a:lnTo>
                  <a:lnTo>
                    <a:pt x="4056" y="40"/>
                  </a:lnTo>
                  <a:lnTo>
                    <a:pt x="3880" y="18"/>
                  </a:lnTo>
                  <a:lnTo>
                    <a:pt x="3702" y="5"/>
                  </a:lnTo>
                  <a:lnTo>
                    <a:pt x="35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38" name="Freeform 76"/>
            <p:cNvSpPr>
              <a:spLocks noEditPoints="1"/>
            </p:cNvSpPr>
            <p:nvPr/>
          </p:nvSpPr>
          <p:spPr bwMode="auto">
            <a:xfrm>
              <a:off x="4852988" y="2378076"/>
              <a:ext cx="173038" cy="171450"/>
            </a:xfrm>
            <a:custGeom>
              <a:avLst/>
              <a:gdLst>
                <a:gd name="T0" fmla="*/ 1708 w 4023"/>
                <a:gd name="T1" fmla="*/ 3482 h 4015"/>
                <a:gd name="T2" fmla="*/ 1358 w 4023"/>
                <a:gd name="T3" fmla="*/ 3364 h 4015"/>
                <a:gd name="T4" fmla="*/ 1052 w 4023"/>
                <a:gd name="T5" fmla="*/ 3169 h 4015"/>
                <a:gd name="T6" fmla="*/ 803 w 4023"/>
                <a:gd name="T7" fmla="*/ 2908 h 4015"/>
                <a:gd name="T8" fmla="*/ 621 w 4023"/>
                <a:gd name="T9" fmla="*/ 2593 h 4015"/>
                <a:gd name="T10" fmla="*/ 521 w 4023"/>
                <a:gd name="T11" fmla="*/ 2236 h 4015"/>
                <a:gd name="T12" fmla="*/ 511 w 4023"/>
                <a:gd name="T13" fmla="*/ 1853 h 4015"/>
                <a:gd name="T14" fmla="*/ 595 w 4023"/>
                <a:gd name="T15" fmla="*/ 1490 h 4015"/>
                <a:gd name="T16" fmla="*/ 761 w 4023"/>
                <a:gd name="T17" fmla="*/ 1165 h 4015"/>
                <a:gd name="T18" fmla="*/ 998 w 4023"/>
                <a:gd name="T19" fmla="*/ 893 h 4015"/>
                <a:gd name="T20" fmla="*/ 1293 w 4023"/>
                <a:gd name="T21" fmla="*/ 684 h 4015"/>
                <a:gd name="T22" fmla="*/ 1635 w 4023"/>
                <a:gd name="T23" fmla="*/ 549 h 4015"/>
                <a:gd name="T24" fmla="*/ 2012 w 4023"/>
                <a:gd name="T25" fmla="*/ 502 h 4015"/>
                <a:gd name="T26" fmla="*/ 2389 w 4023"/>
                <a:gd name="T27" fmla="*/ 549 h 4015"/>
                <a:gd name="T28" fmla="*/ 2731 w 4023"/>
                <a:gd name="T29" fmla="*/ 684 h 4015"/>
                <a:gd name="T30" fmla="*/ 3026 w 4023"/>
                <a:gd name="T31" fmla="*/ 893 h 4015"/>
                <a:gd name="T32" fmla="*/ 3263 w 4023"/>
                <a:gd name="T33" fmla="*/ 1165 h 4015"/>
                <a:gd name="T34" fmla="*/ 3429 w 4023"/>
                <a:gd name="T35" fmla="*/ 1490 h 4015"/>
                <a:gd name="T36" fmla="*/ 3513 w 4023"/>
                <a:gd name="T37" fmla="*/ 1853 h 4015"/>
                <a:gd name="T38" fmla="*/ 3503 w 4023"/>
                <a:gd name="T39" fmla="*/ 2236 h 4015"/>
                <a:gd name="T40" fmla="*/ 3402 w 4023"/>
                <a:gd name="T41" fmla="*/ 2593 h 4015"/>
                <a:gd name="T42" fmla="*/ 3221 w 4023"/>
                <a:gd name="T43" fmla="*/ 2908 h 4015"/>
                <a:gd name="T44" fmla="*/ 2971 w 4023"/>
                <a:gd name="T45" fmla="*/ 3169 h 4015"/>
                <a:gd name="T46" fmla="*/ 2665 w 4023"/>
                <a:gd name="T47" fmla="*/ 3364 h 4015"/>
                <a:gd name="T48" fmla="*/ 2316 w 4023"/>
                <a:gd name="T49" fmla="*/ 3482 h 4015"/>
                <a:gd name="T50" fmla="*/ 2012 w 4023"/>
                <a:gd name="T51" fmla="*/ 0 h 4015"/>
                <a:gd name="T52" fmla="*/ 1509 w 4023"/>
                <a:gd name="T53" fmla="*/ 63 h 4015"/>
                <a:gd name="T54" fmla="*/ 1053 w 4023"/>
                <a:gd name="T55" fmla="*/ 242 h 4015"/>
                <a:gd name="T56" fmla="*/ 659 w 4023"/>
                <a:gd name="T57" fmla="*/ 521 h 4015"/>
                <a:gd name="T58" fmla="*/ 344 w 4023"/>
                <a:gd name="T59" fmla="*/ 884 h 4015"/>
                <a:gd name="T60" fmla="*/ 122 w 4023"/>
                <a:gd name="T61" fmla="*/ 1317 h 4015"/>
                <a:gd name="T62" fmla="*/ 11 w 4023"/>
                <a:gd name="T63" fmla="*/ 1802 h 4015"/>
                <a:gd name="T64" fmla="*/ 23 w 4023"/>
                <a:gd name="T65" fmla="*/ 2313 h 4015"/>
                <a:gd name="T66" fmla="*/ 159 w 4023"/>
                <a:gd name="T67" fmla="*/ 2788 h 4015"/>
                <a:gd name="T68" fmla="*/ 399 w 4023"/>
                <a:gd name="T69" fmla="*/ 3209 h 4015"/>
                <a:gd name="T70" fmla="*/ 732 w 4023"/>
                <a:gd name="T71" fmla="*/ 3556 h 4015"/>
                <a:gd name="T72" fmla="*/ 1139 w 4023"/>
                <a:gd name="T73" fmla="*/ 3817 h 4015"/>
                <a:gd name="T74" fmla="*/ 1606 w 4023"/>
                <a:gd name="T75" fmla="*/ 3974 h 4015"/>
                <a:gd name="T76" fmla="*/ 2115 w 4023"/>
                <a:gd name="T77" fmla="*/ 4012 h 4015"/>
                <a:gd name="T78" fmla="*/ 2610 w 4023"/>
                <a:gd name="T79" fmla="*/ 3925 h 4015"/>
                <a:gd name="T80" fmla="*/ 3055 w 4023"/>
                <a:gd name="T81" fmla="*/ 3724 h 4015"/>
                <a:gd name="T82" fmla="*/ 3435 w 4023"/>
                <a:gd name="T83" fmla="*/ 3427 h 4015"/>
                <a:gd name="T84" fmla="*/ 3733 w 4023"/>
                <a:gd name="T85" fmla="*/ 3048 h 4015"/>
                <a:gd name="T86" fmla="*/ 3933 w 4023"/>
                <a:gd name="T87" fmla="*/ 2605 h 4015"/>
                <a:gd name="T88" fmla="*/ 4021 w 4023"/>
                <a:gd name="T89" fmla="*/ 2111 h 4015"/>
                <a:gd name="T90" fmla="*/ 3983 w 4023"/>
                <a:gd name="T91" fmla="*/ 1603 h 4015"/>
                <a:gd name="T92" fmla="*/ 3825 w 4023"/>
                <a:gd name="T93" fmla="*/ 1137 h 4015"/>
                <a:gd name="T94" fmla="*/ 3565 w 4023"/>
                <a:gd name="T95" fmla="*/ 731 h 4015"/>
                <a:gd name="T96" fmla="*/ 3216 w 4023"/>
                <a:gd name="T97" fmla="*/ 399 h 4015"/>
                <a:gd name="T98" fmla="*/ 2795 w 4023"/>
                <a:gd name="T99" fmla="*/ 158 h 4015"/>
                <a:gd name="T100" fmla="*/ 2318 w 4023"/>
                <a:gd name="T101" fmla="*/ 23 h 4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23" h="4015">
                  <a:moveTo>
                    <a:pt x="2012" y="3513"/>
                  </a:moveTo>
                  <a:lnTo>
                    <a:pt x="1934" y="3511"/>
                  </a:lnTo>
                  <a:lnTo>
                    <a:pt x="1858" y="3505"/>
                  </a:lnTo>
                  <a:lnTo>
                    <a:pt x="1782" y="3495"/>
                  </a:lnTo>
                  <a:lnTo>
                    <a:pt x="1708" y="3482"/>
                  </a:lnTo>
                  <a:lnTo>
                    <a:pt x="1635" y="3465"/>
                  </a:lnTo>
                  <a:lnTo>
                    <a:pt x="1564" y="3445"/>
                  </a:lnTo>
                  <a:lnTo>
                    <a:pt x="1493" y="3422"/>
                  </a:lnTo>
                  <a:lnTo>
                    <a:pt x="1425" y="3395"/>
                  </a:lnTo>
                  <a:lnTo>
                    <a:pt x="1358" y="3364"/>
                  </a:lnTo>
                  <a:lnTo>
                    <a:pt x="1293" y="3331"/>
                  </a:lnTo>
                  <a:lnTo>
                    <a:pt x="1230" y="3294"/>
                  </a:lnTo>
                  <a:lnTo>
                    <a:pt x="1169" y="3255"/>
                  </a:lnTo>
                  <a:lnTo>
                    <a:pt x="1109" y="3213"/>
                  </a:lnTo>
                  <a:lnTo>
                    <a:pt x="1052" y="3169"/>
                  </a:lnTo>
                  <a:lnTo>
                    <a:pt x="998" y="3122"/>
                  </a:lnTo>
                  <a:lnTo>
                    <a:pt x="945" y="3071"/>
                  </a:lnTo>
                  <a:lnTo>
                    <a:pt x="895" y="3019"/>
                  </a:lnTo>
                  <a:lnTo>
                    <a:pt x="848" y="2965"/>
                  </a:lnTo>
                  <a:lnTo>
                    <a:pt x="803" y="2908"/>
                  </a:lnTo>
                  <a:lnTo>
                    <a:pt x="761" y="2849"/>
                  </a:lnTo>
                  <a:lnTo>
                    <a:pt x="722" y="2787"/>
                  </a:lnTo>
                  <a:lnTo>
                    <a:pt x="686" y="2725"/>
                  </a:lnTo>
                  <a:lnTo>
                    <a:pt x="651" y="2660"/>
                  </a:lnTo>
                  <a:lnTo>
                    <a:pt x="621" y="2593"/>
                  </a:lnTo>
                  <a:lnTo>
                    <a:pt x="595" y="2524"/>
                  </a:lnTo>
                  <a:lnTo>
                    <a:pt x="571" y="2455"/>
                  </a:lnTo>
                  <a:lnTo>
                    <a:pt x="551" y="2383"/>
                  </a:lnTo>
                  <a:lnTo>
                    <a:pt x="534" y="2311"/>
                  </a:lnTo>
                  <a:lnTo>
                    <a:pt x="521" y="2236"/>
                  </a:lnTo>
                  <a:lnTo>
                    <a:pt x="511" y="2161"/>
                  </a:lnTo>
                  <a:lnTo>
                    <a:pt x="505" y="2085"/>
                  </a:lnTo>
                  <a:lnTo>
                    <a:pt x="504" y="2008"/>
                  </a:lnTo>
                  <a:lnTo>
                    <a:pt x="505" y="1930"/>
                  </a:lnTo>
                  <a:lnTo>
                    <a:pt x="511" y="1853"/>
                  </a:lnTo>
                  <a:lnTo>
                    <a:pt x="521" y="1778"/>
                  </a:lnTo>
                  <a:lnTo>
                    <a:pt x="534" y="1704"/>
                  </a:lnTo>
                  <a:lnTo>
                    <a:pt x="551" y="1631"/>
                  </a:lnTo>
                  <a:lnTo>
                    <a:pt x="571" y="1560"/>
                  </a:lnTo>
                  <a:lnTo>
                    <a:pt x="595" y="1490"/>
                  </a:lnTo>
                  <a:lnTo>
                    <a:pt x="621" y="1421"/>
                  </a:lnTo>
                  <a:lnTo>
                    <a:pt x="651" y="1355"/>
                  </a:lnTo>
                  <a:lnTo>
                    <a:pt x="686" y="1290"/>
                  </a:lnTo>
                  <a:lnTo>
                    <a:pt x="722" y="1227"/>
                  </a:lnTo>
                  <a:lnTo>
                    <a:pt x="761" y="1165"/>
                  </a:lnTo>
                  <a:lnTo>
                    <a:pt x="803" y="1107"/>
                  </a:lnTo>
                  <a:lnTo>
                    <a:pt x="848" y="1050"/>
                  </a:lnTo>
                  <a:lnTo>
                    <a:pt x="895" y="995"/>
                  </a:lnTo>
                  <a:lnTo>
                    <a:pt x="945" y="943"/>
                  </a:lnTo>
                  <a:lnTo>
                    <a:pt x="998" y="893"/>
                  </a:lnTo>
                  <a:lnTo>
                    <a:pt x="1052" y="845"/>
                  </a:lnTo>
                  <a:lnTo>
                    <a:pt x="1109" y="801"/>
                  </a:lnTo>
                  <a:lnTo>
                    <a:pt x="1169" y="759"/>
                  </a:lnTo>
                  <a:lnTo>
                    <a:pt x="1230" y="720"/>
                  </a:lnTo>
                  <a:lnTo>
                    <a:pt x="1293" y="684"/>
                  </a:lnTo>
                  <a:lnTo>
                    <a:pt x="1358" y="651"/>
                  </a:lnTo>
                  <a:lnTo>
                    <a:pt x="1425" y="620"/>
                  </a:lnTo>
                  <a:lnTo>
                    <a:pt x="1493" y="593"/>
                  </a:lnTo>
                  <a:lnTo>
                    <a:pt x="1564" y="569"/>
                  </a:lnTo>
                  <a:lnTo>
                    <a:pt x="1635" y="549"/>
                  </a:lnTo>
                  <a:lnTo>
                    <a:pt x="1708" y="532"/>
                  </a:lnTo>
                  <a:lnTo>
                    <a:pt x="1782" y="519"/>
                  </a:lnTo>
                  <a:lnTo>
                    <a:pt x="1858" y="510"/>
                  </a:lnTo>
                  <a:lnTo>
                    <a:pt x="1934" y="504"/>
                  </a:lnTo>
                  <a:lnTo>
                    <a:pt x="2012" y="502"/>
                  </a:lnTo>
                  <a:lnTo>
                    <a:pt x="2090" y="504"/>
                  </a:lnTo>
                  <a:lnTo>
                    <a:pt x="2166" y="510"/>
                  </a:lnTo>
                  <a:lnTo>
                    <a:pt x="2242" y="519"/>
                  </a:lnTo>
                  <a:lnTo>
                    <a:pt x="2316" y="532"/>
                  </a:lnTo>
                  <a:lnTo>
                    <a:pt x="2389" y="549"/>
                  </a:lnTo>
                  <a:lnTo>
                    <a:pt x="2460" y="569"/>
                  </a:lnTo>
                  <a:lnTo>
                    <a:pt x="2531" y="593"/>
                  </a:lnTo>
                  <a:lnTo>
                    <a:pt x="2599" y="620"/>
                  </a:lnTo>
                  <a:lnTo>
                    <a:pt x="2665" y="651"/>
                  </a:lnTo>
                  <a:lnTo>
                    <a:pt x="2731" y="684"/>
                  </a:lnTo>
                  <a:lnTo>
                    <a:pt x="2794" y="720"/>
                  </a:lnTo>
                  <a:lnTo>
                    <a:pt x="2855" y="759"/>
                  </a:lnTo>
                  <a:lnTo>
                    <a:pt x="2915" y="801"/>
                  </a:lnTo>
                  <a:lnTo>
                    <a:pt x="2971" y="845"/>
                  </a:lnTo>
                  <a:lnTo>
                    <a:pt x="3026" y="893"/>
                  </a:lnTo>
                  <a:lnTo>
                    <a:pt x="3079" y="943"/>
                  </a:lnTo>
                  <a:lnTo>
                    <a:pt x="3129" y="995"/>
                  </a:lnTo>
                  <a:lnTo>
                    <a:pt x="3176" y="1050"/>
                  </a:lnTo>
                  <a:lnTo>
                    <a:pt x="3221" y="1107"/>
                  </a:lnTo>
                  <a:lnTo>
                    <a:pt x="3263" y="1165"/>
                  </a:lnTo>
                  <a:lnTo>
                    <a:pt x="3302" y="1227"/>
                  </a:lnTo>
                  <a:lnTo>
                    <a:pt x="3338" y="1290"/>
                  </a:lnTo>
                  <a:lnTo>
                    <a:pt x="3372" y="1355"/>
                  </a:lnTo>
                  <a:lnTo>
                    <a:pt x="3402" y="1421"/>
                  </a:lnTo>
                  <a:lnTo>
                    <a:pt x="3429" y="1490"/>
                  </a:lnTo>
                  <a:lnTo>
                    <a:pt x="3453" y="1560"/>
                  </a:lnTo>
                  <a:lnTo>
                    <a:pt x="3473" y="1631"/>
                  </a:lnTo>
                  <a:lnTo>
                    <a:pt x="3490" y="1704"/>
                  </a:lnTo>
                  <a:lnTo>
                    <a:pt x="3503" y="1778"/>
                  </a:lnTo>
                  <a:lnTo>
                    <a:pt x="3513" y="1853"/>
                  </a:lnTo>
                  <a:lnTo>
                    <a:pt x="3518" y="1930"/>
                  </a:lnTo>
                  <a:lnTo>
                    <a:pt x="3520" y="2008"/>
                  </a:lnTo>
                  <a:lnTo>
                    <a:pt x="3518" y="2085"/>
                  </a:lnTo>
                  <a:lnTo>
                    <a:pt x="3513" y="2161"/>
                  </a:lnTo>
                  <a:lnTo>
                    <a:pt x="3503" y="2236"/>
                  </a:lnTo>
                  <a:lnTo>
                    <a:pt x="3490" y="2311"/>
                  </a:lnTo>
                  <a:lnTo>
                    <a:pt x="3473" y="2383"/>
                  </a:lnTo>
                  <a:lnTo>
                    <a:pt x="3453" y="2455"/>
                  </a:lnTo>
                  <a:lnTo>
                    <a:pt x="3429" y="2524"/>
                  </a:lnTo>
                  <a:lnTo>
                    <a:pt x="3402" y="2593"/>
                  </a:lnTo>
                  <a:lnTo>
                    <a:pt x="3372" y="2660"/>
                  </a:lnTo>
                  <a:lnTo>
                    <a:pt x="3338" y="2725"/>
                  </a:lnTo>
                  <a:lnTo>
                    <a:pt x="3302" y="2787"/>
                  </a:lnTo>
                  <a:lnTo>
                    <a:pt x="3263" y="2849"/>
                  </a:lnTo>
                  <a:lnTo>
                    <a:pt x="3221" y="2908"/>
                  </a:lnTo>
                  <a:lnTo>
                    <a:pt x="3176" y="2965"/>
                  </a:lnTo>
                  <a:lnTo>
                    <a:pt x="3129" y="3019"/>
                  </a:lnTo>
                  <a:lnTo>
                    <a:pt x="3079" y="3071"/>
                  </a:lnTo>
                  <a:lnTo>
                    <a:pt x="3026" y="3122"/>
                  </a:lnTo>
                  <a:lnTo>
                    <a:pt x="2971" y="3169"/>
                  </a:lnTo>
                  <a:lnTo>
                    <a:pt x="2915" y="3213"/>
                  </a:lnTo>
                  <a:lnTo>
                    <a:pt x="2855" y="3255"/>
                  </a:lnTo>
                  <a:lnTo>
                    <a:pt x="2794" y="3294"/>
                  </a:lnTo>
                  <a:lnTo>
                    <a:pt x="2731" y="3331"/>
                  </a:lnTo>
                  <a:lnTo>
                    <a:pt x="2665" y="3364"/>
                  </a:lnTo>
                  <a:lnTo>
                    <a:pt x="2599" y="3395"/>
                  </a:lnTo>
                  <a:lnTo>
                    <a:pt x="2531" y="3422"/>
                  </a:lnTo>
                  <a:lnTo>
                    <a:pt x="2460" y="3445"/>
                  </a:lnTo>
                  <a:lnTo>
                    <a:pt x="2389" y="3465"/>
                  </a:lnTo>
                  <a:lnTo>
                    <a:pt x="2316" y="3482"/>
                  </a:lnTo>
                  <a:lnTo>
                    <a:pt x="2242" y="3495"/>
                  </a:lnTo>
                  <a:lnTo>
                    <a:pt x="2166" y="3505"/>
                  </a:lnTo>
                  <a:lnTo>
                    <a:pt x="2090" y="3511"/>
                  </a:lnTo>
                  <a:lnTo>
                    <a:pt x="2012" y="3513"/>
                  </a:lnTo>
                  <a:close/>
                  <a:moveTo>
                    <a:pt x="2012" y="0"/>
                  </a:moveTo>
                  <a:lnTo>
                    <a:pt x="1908" y="3"/>
                  </a:lnTo>
                  <a:lnTo>
                    <a:pt x="1806" y="10"/>
                  </a:lnTo>
                  <a:lnTo>
                    <a:pt x="1706" y="23"/>
                  </a:lnTo>
                  <a:lnTo>
                    <a:pt x="1606" y="41"/>
                  </a:lnTo>
                  <a:lnTo>
                    <a:pt x="1509" y="63"/>
                  </a:lnTo>
                  <a:lnTo>
                    <a:pt x="1413" y="90"/>
                  </a:lnTo>
                  <a:lnTo>
                    <a:pt x="1319" y="122"/>
                  </a:lnTo>
                  <a:lnTo>
                    <a:pt x="1229" y="158"/>
                  </a:lnTo>
                  <a:lnTo>
                    <a:pt x="1139" y="198"/>
                  </a:lnTo>
                  <a:lnTo>
                    <a:pt x="1053" y="242"/>
                  </a:lnTo>
                  <a:lnTo>
                    <a:pt x="968" y="290"/>
                  </a:lnTo>
                  <a:lnTo>
                    <a:pt x="887" y="342"/>
                  </a:lnTo>
                  <a:lnTo>
                    <a:pt x="807" y="399"/>
                  </a:lnTo>
                  <a:lnTo>
                    <a:pt x="732" y="458"/>
                  </a:lnTo>
                  <a:lnTo>
                    <a:pt x="659" y="521"/>
                  </a:lnTo>
                  <a:lnTo>
                    <a:pt x="589" y="587"/>
                  </a:lnTo>
                  <a:lnTo>
                    <a:pt x="523" y="658"/>
                  </a:lnTo>
                  <a:lnTo>
                    <a:pt x="459" y="731"/>
                  </a:lnTo>
                  <a:lnTo>
                    <a:pt x="399" y="806"/>
                  </a:lnTo>
                  <a:lnTo>
                    <a:pt x="344" y="884"/>
                  </a:lnTo>
                  <a:lnTo>
                    <a:pt x="291" y="967"/>
                  </a:lnTo>
                  <a:lnTo>
                    <a:pt x="243" y="1050"/>
                  </a:lnTo>
                  <a:lnTo>
                    <a:pt x="198" y="1137"/>
                  </a:lnTo>
                  <a:lnTo>
                    <a:pt x="159" y="1226"/>
                  </a:lnTo>
                  <a:lnTo>
                    <a:pt x="122" y="1317"/>
                  </a:lnTo>
                  <a:lnTo>
                    <a:pt x="90" y="1410"/>
                  </a:lnTo>
                  <a:lnTo>
                    <a:pt x="63" y="1506"/>
                  </a:lnTo>
                  <a:lnTo>
                    <a:pt x="41" y="1603"/>
                  </a:lnTo>
                  <a:lnTo>
                    <a:pt x="23" y="1701"/>
                  </a:lnTo>
                  <a:lnTo>
                    <a:pt x="11" y="1802"/>
                  </a:lnTo>
                  <a:lnTo>
                    <a:pt x="3" y="1904"/>
                  </a:lnTo>
                  <a:lnTo>
                    <a:pt x="0" y="2008"/>
                  </a:lnTo>
                  <a:lnTo>
                    <a:pt x="3" y="2111"/>
                  </a:lnTo>
                  <a:lnTo>
                    <a:pt x="11" y="2212"/>
                  </a:lnTo>
                  <a:lnTo>
                    <a:pt x="23" y="2313"/>
                  </a:lnTo>
                  <a:lnTo>
                    <a:pt x="41" y="2412"/>
                  </a:lnTo>
                  <a:lnTo>
                    <a:pt x="63" y="2509"/>
                  </a:lnTo>
                  <a:lnTo>
                    <a:pt x="90" y="2605"/>
                  </a:lnTo>
                  <a:lnTo>
                    <a:pt x="122" y="2698"/>
                  </a:lnTo>
                  <a:lnTo>
                    <a:pt x="159" y="2788"/>
                  </a:lnTo>
                  <a:lnTo>
                    <a:pt x="198" y="2878"/>
                  </a:lnTo>
                  <a:lnTo>
                    <a:pt x="243" y="2964"/>
                  </a:lnTo>
                  <a:lnTo>
                    <a:pt x="291" y="3048"/>
                  </a:lnTo>
                  <a:lnTo>
                    <a:pt x="344" y="3130"/>
                  </a:lnTo>
                  <a:lnTo>
                    <a:pt x="399" y="3209"/>
                  </a:lnTo>
                  <a:lnTo>
                    <a:pt x="459" y="3284"/>
                  </a:lnTo>
                  <a:lnTo>
                    <a:pt x="523" y="3357"/>
                  </a:lnTo>
                  <a:lnTo>
                    <a:pt x="589" y="3427"/>
                  </a:lnTo>
                  <a:lnTo>
                    <a:pt x="659" y="3493"/>
                  </a:lnTo>
                  <a:lnTo>
                    <a:pt x="732" y="3556"/>
                  </a:lnTo>
                  <a:lnTo>
                    <a:pt x="807" y="3616"/>
                  </a:lnTo>
                  <a:lnTo>
                    <a:pt x="887" y="3672"/>
                  </a:lnTo>
                  <a:lnTo>
                    <a:pt x="968" y="3724"/>
                  </a:lnTo>
                  <a:lnTo>
                    <a:pt x="1053" y="3772"/>
                  </a:lnTo>
                  <a:lnTo>
                    <a:pt x="1139" y="3817"/>
                  </a:lnTo>
                  <a:lnTo>
                    <a:pt x="1229" y="3857"/>
                  </a:lnTo>
                  <a:lnTo>
                    <a:pt x="1319" y="3892"/>
                  </a:lnTo>
                  <a:lnTo>
                    <a:pt x="1413" y="3925"/>
                  </a:lnTo>
                  <a:lnTo>
                    <a:pt x="1509" y="3952"/>
                  </a:lnTo>
                  <a:lnTo>
                    <a:pt x="1606" y="3974"/>
                  </a:lnTo>
                  <a:lnTo>
                    <a:pt x="1706" y="3992"/>
                  </a:lnTo>
                  <a:lnTo>
                    <a:pt x="1806" y="4004"/>
                  </a:lnTo>
                  <a:lnTo>
                    <a:pt x="1908" y="4012"/>
                  </a:lnTo>
                  <a:lnTo>
                    <a:pt x="2012" y="4015"/>
                  </a:lnTo>
                  <a:lnTo>
                    <a:pt x="2115" y="4012"/>
                  </a:lnTo>
                  <a:lnTo>
                    <a:pt x="2218" y="4004"/>
                  </a:lnTo>
                  <a:lnTo>
                    <a:pt x="2318" y="3992"/>
                  </a:lnTo>
                  <a:lnTo>
                    <a:pt x="2417" y="3974"/>
                  </a:lnTo>
                  <a:lnTo>
                    <a:pt x="2514" y="3952"/>
                  </a:lnTo>
                  <a:lnTo>
                    <a:pt x="2610" y="3925"/>
                  </a:lnTo>
                  <a:lnTo>
                    <a:pt x="2704" y="3892"/>
                  </a:lnTo>
                  <a:lnTo>
                    <a:pt x="2795" y="3857"/>
                  </a:lnTo>
                  <a:lnTo>
                    <a:pt x="2884" y="3817"/>
                  </a:lnTo>
                  <a:lnTo>
                    <a:pt x="2971" y="3772"/>
                  </a:lnTo>
                  <a:lnTo>
                    <a:pt x="3055" y="3724"/>
                  </a:lnTo>
                  <a:lnTo>
                    <a:pt x="3137" y="3672"/>
                  </a:lnTo>
                  <a:lnTo>
                    <a:pt x="3216" y="3616"/>
                  </a:lnTo>
                  <a:lnTo>
                    <a:pt x="3292" y="3556"/>
                  </a:lnTo>
                  <a:lnTo>
                    <a:pt x="3364" y="3493"/>
                  </a:lnTo>
                  <a:lnTo>
                    <a:pt x="3435" y="3427"/>
                  </a:lnTo>
                  <a:lnTo>
                    <a:pt x="3501" y="3357"/>
                  </a:lnTo>
                  <a:lnTo>
                    <a:pt x="3565" y="3284"/>
                  </a:lnTo>
                  <a:lnTo>
                    <a:pt x="3624" y="3209"/>
                  </a:lnTo>
                  <a:lnTo>
                    <a:pt x="3680" y="3130"/>
                  </a:lnTo>
                  <a:lnTo>
                    <a:pt x="3733" y="3048"/>
                  </a:lnTo>
                  <a:lnTo>
                    <a:pt x="3781" y="2964"/>
                  </a:lnTo>
                  <a:lnTo>
                    <a:pt x="3825" y="2878"/>
                  </a:lnTo>
                  <a:lnTo>
                    <a:pt x="3865" y="2788"/>
                  </a:lnTo>
                  <a:lnTo>
                    <a:pt x="3902" y="2698"/>
                  </a:lnTo>
                  <a:lnTo>
                    <a:pt x="3933" y="2605"/>
                  </a:lnTo>
                  <a:lnTo>
                    <a:pt x="3960" y="2509"/>
                  </a:lnTo>
                  <a:lnTo>
                    <a:pt x="3983" y="2412"/>
                  </a:lnTo>
                  <a:lnTo>
                    <a:pt x="4000" y="2313"/>
                  </a:lnTo>
                  <a:lnTo>
                    <a:pt x="4013" y="2212"/>
                  </a:lnTo>
                  <a:lnTo>
                    <a:pt x="4021" y="2111"/>
                  </a:lnTo>
                  <a:lnTo>
                    <a:pt x="4023" y="2008"/>
                  </a:lnTo>
                  <a:lnTo>
                    <a:pt x="4021" y="1904"/>
                  </a:lnTo>
                  <a:lnTo>
                    <a:pt x="4013" y="1802"/>
                  </a:lnTo>
                  <a:lnTo>
                    <a:pt x="4000" y="1701"/>
                  </a:lnTo>
                  <a:lnTo>
                    <a:pt x="3983" y="1603"/>
                  </a:lnTo>
                  <a:lnTo>
                    <a:pt x="3960" y="1506"/>
                  </a:lnTo>
                  <a:lnTo>
                    <a:pt x="3933" y="1410"/>
                  </a:lnTo>
                  <a:lnTo>
                    <a:pt x="3902" y="1317"/>
                  </a:lnTo>
                  <a:lnTo>
                    <a:pt x="3865" y="1226"/>
                  </a:lnTo>
                  <a:lnTo>
                    <a:pt x="3825" y="1137"/>
                  </a:lnTo>
                  <a:lnTo>
                    <a:pt x="3781" y="1050"/>
                  </a:lnTo>
                  <a:lnTo>
                    <a:pt x="3733" y="967"/>
                  </a:lnTo>
                  <a:lnTo>
                    <a:pt x="3680" y="884"/>
                  </a:lnTo>
                  <a:lnTo>
                    <a:pt x="3624" y="806"/>
                  </a:lnTo>
                  <a:lnTo>
                    <a:pt x="3565" y="731"/>
                  </a:lnTo>
                  <a:lnTo>
                    <a:pt x="3501" y="658"/>
                  </a:lnTo>
                  <a:lnTo>
                    <a:pt x="3435" y="587"/>
                  </a:lnTo>
                  <a:lnTo>
                    <a:pt x="3364" y="521"/>
                  </a:lnTo>
                  <a:lnTo>
                    <a:pt x="3292" y="458"/>
                  </a:lnTo>
                  <a:lnTo>
                    <a:pt x="3216" y="399"/>
                  </a:lnTo>
                  <a:lnTo>
                    <a:pt x="3137" y="342"/>
                  </a:lnTo>
                  <a:lnTo>
                    <a:pt x="3055" y="290"/>
                  </a:lnTo>
                  <a:lnTo>
                    <a:pt x="2971" y="242"/>
                  </a:lnTo>
                  <a:lnTo>
                    <a:pt x="2884" y="198"/>
                  </a:lnTo>
                  <a:lnTo>
                    <a:pt x="2795" y="158"/>
                  </a:lnTo>
                  <a:lnTo>
                    <a:pt x="2704" y="122"/>
                  </a:lnTo>
                  <a:lnTo>
                    <a:pt x="2610" y="90"/>
                  </a:lnTo>
                  <a:lnTo>
                    <a:pt x="2514" y="63"/>
                  </a:lnTo>
                  <a:lnTo>
                    <a:pt x="2417" y="41"/>
                  </a:lnTo>
                  <a:lnTo>
                    <a:pt x="2318" y="23"/>
                  </a:lnTo>
                  <a:lnTo>
                    <a:pt x="2218" y="10"/>
                  </a:lnTo>
                  <a:lnTo>
                    <a:pt x="2115" y="3"/>
                  </a:lnTo>
                  <a:lnTo>
                    <a:pt x="20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grpSp>
        <p:nvGrpSpPr>
          <p:cNvPr id="39" name="Group 25"/>
          <p:cNvGrpSpPr/>
          <p:nvPr/>
        </p:nvGrpSpPr>
        <p:grpSpPr>
          <a:xfrm>
            <a:off x="7081550" y="5446660"/>
            <a:ext cx="345331" cy="345331"/>
            <a:chOff x="2005013" y="1077913"/>
            <a:chExt cx="688975" cy="688975"/>
          </a:xfrm>
          <a:solidFill>
            <a:schemeClr val="bg1">
              <a:lumMod val="65000"/>
            </a:schemeClr>
          </a:solidFill>
        </p:grpSpPr>
        <p:sp>
          <p:nvSpPr>
            <p:cNvPr id="40" name="Freeform 5"/>
            <p:cNvSpPr>
              <a:spLocks noEditPoints="1"/>
            </p:cNvSpPr>
            <p:nvPr/>
          </p:nvSpPr>
          <p:spPr bwMode="auto">
            <a:xfrm>
              <a:off x="2005013" y="1077913"/>
              <a:ext cx="688975" cy="688975"/>
            </a:xfrm>
            <a:custGeom>
              <a:avLst/>
              <a:gdLst>
                <a:gd name="T0" fmla="*/ 8083 w 16058"/>
                <a:gd name="T1" fmla="*/ 10645 h 16058"/>
                <a:gd name="T2" fmla="*/ 6322 w 16058"/>
                <a:gd name="T3" fmla="*/ 9396 h 16058"/>
                <a:gd name="T4" fmla="*/ 5244 w 16058"/>
                <a:gd name="T5" fmla="*/ 7514 h 16058"/>
                <a:gd name="T6" fmla="*/ 5076 w 16058"/>
                <a:gd name="T7" fmla="*/ 5258 h 16058"/>
                <a:gd name="T8" fmla="*/ 5875 w 16058"/>
                <a:gd name="T9" fmla="*/ 3217 h 16058"/>
                <a:gd name="T10" fmla="*/ 7435 w 16058"/>
                <a:gd name="T11" fmla="*/ 1730 h 16058"/>
                <a:gd name="T12" fmla="*/ 9523 w 16058"/>
                <a:gd name="T13" fmla="*/ 1030 h 16058"/>
                <a:gd name="T14" fmla="*/ 11761 w 16058"/>
                <a:gd name="T15" fmla="*/ 1308 h 16058"/>
                <a:gd name="T16" fmla="*/ 13584 w 16058"/>
                <a:gd name="T17" fmla="*/ 2474 h 16058"/>
                <a:gd name="T18" fmla="*/ 14750 w 16058"/>
                <a:gd name="T19" fmla="*/ 4297 h 16058"/>
                <a:gd name="T20" fmla="*/ 15028 w 16058"/>
                <a:gd name="T21" fmla="*/ 6535 h 16058"/>
                <a:gd name="T22" fmla="*/ 14328 w 16058"/>
                <a:gd name="T23" fmla="*/ 8624 h 16058"/>
                <a:gd name="T24" fmla="*/ 12841 w 16058"/>
                <a:gd name="T25" fmla="*/ 10183 h 16058"/>
                <a:gd name="T26" fmla="*/ 10800 w 16058"/>
                <a:gd name="T27" fmla="*/ 10982 h 16058"/>
                <a:gd name="T28" fmla="*/ 2326 w 16058"/>
                <a:gd name="T29" fmla="*/ 14973 h 16058"/>
                <a:gd name="T30" fmla="*/ 2162 w 16058"/>
                <a:gd name="T31" fmla="*/ 15080 h 16058"/>
                <a:gd name="T32" fmla="*/ 1975 w 16058"/>
                <a:gd name="T33" fmla="*/ 15148 h 16058"/>
                <a:gd name="T34" fmla="*/ 1771 w 16058"/>
                <a:gd name="T35" fmla="*/ 15172 h 16058"/>
                <a:gd name="T36" fmla="*/ 1387 w 16058"/>
                <a:gd name="T37" fmla="*/ 15084 h 16058"/>
                <a:gd name="T38" fmla="*/ 1088 w 16058"/>
                <a:gd name="T39" fmla="*/ 14850 h 16058"/>
                <a:gd name="T40" fmla="*/ 913 w 16058"/>
                <a:gd name="T41" fmla="*/ 14508 h 16058"/>
                <a:gd name="T42" fmla="*/ 890 w 16058"/>
                <a:gd name="T43" fmla="*/ 14194 h 16058"/>
                <a:gd name="T44" fmla="*/ 935 w 16058"/>
                <a:gd name="T45" fmla="*/ 13998 h 16058"/>
                <a:gd name="T46" fmla="*/ 1021 w 16058"/>
                <a:gd name="T47" fmla="*/ 13820 h 16058"/>
                <a:gd name="T48" fmla="*/ 1142 w 16058"/>
                <a:gd name="T49" fmla="*/ 13667 h 16058"/>
                <a:gd name="T50" fmla="*/ 5408 w 16058"/>
                <a:gd name="T51" fmla="*/ 9863 h 16058"/>
                <a:gd name="T52" fmla="*/ 5742 w 16058"/>
                <a:gd name="T53" fmla="*/ 10234 h 16058"/>
                <a:gd name="T54" fmla="*/ 6106 w 16058"/>
                <a:gd name="T55" fmla="*/ 10575 h 16058"/>
                <a:gd name="T56" fmla="*/ 2407 w 16058"/>
                <a:gd name="T57" fmla="*/ 14900 h 16058"/>
                <a:gd name="T58" fmla="*/ 7693 w 16058"/>
                <a:gd name="T59" fmla="*/ 474 h 16058"/>
                <a:gd name="T60" fmla="*/ 5579 w 16058"/>
                <a:gd name="T61" fmla="*/ 1973 h 16058"/>
                <a:gd name="T62" fmla="*/ 4285 w 16058"/>
                <a:gd name="T63" fmla="*/ 4231 h 16058"/>
                <a:gd name="T64" fmla="*/ 4022 w 16058"/>
                <a:gd name="T65" fmla="*/ 6306 h 16058"/>
                <a:gd name="T66" fmla="*/ 4119 w 16058"/>
                <a:gd name="T67" fmla="*/ 7138 h 16058"/>
                <a:gd name="T68" fmla="*/ 4326 w 16058"/>
                <a:gd name="T69" fmla="*/ 7930 h 16058"/>
                <a:gd name="T70" fmla="*/ 4634 w 16058"/>
                <a:gd name="T71" fmla="*/ 8676 h 16058"/>
                <a:gd name="T72" fmla="*/ 386 w 16058"/>
                <a:gd name="T73" fmla="*/ 13185 h 16058"/>
                <a:gd name="T74" fmla="*/ 179 w 16058"/>
                <a:gd name="T75" fmla="*/ 13512 h 16058"/>
                <a:gd name="T76" fmla="*/ 46 w 16058"/>
                <a:gd name="T77" fmla="*/ 13883 h 16058"/>
                <a:gd name="T78" fmla="*/ 0 w 16058"/>
                <a:gd name="T79" fmla="*/ 14287 h 16058"/>
                <a:gd name="T80" fmla="*/ 175 w 16058"/>
                <a:gd name="T81" fmla="*/ 15054 h 16058"/>
                <a:gd name="T82" fmla="*/ 644 w 16058"/>
                <a:gd name="T83" fmla="*/ 15654 h 16058"/>
                <a:gd name="T84" fmla="*/ 1329 w 16058"/>
                <a:gd name="T85" fmla="*/ 16002 h 16058"/>
                <a:gd name="T86" fmla="*/ 1954 w 16058"/>
                <a:gd name="T87" fmla="*/ 16049 h 16058"/>
                <a:gd name="T88" fmla="*/ 2344 w 16058"/>
                <a:gd name="T89" fmla="*/ 15963 h 16058"/>
                <a:gd name="T90" fmla="*/ 2698 w 16058"/>
                <a:gd name="T91" fmla="*/ 15795 h 16058"/>
                <a:gd name="T92" fmla="*/ 3003 w 16058"/>
                <a:gd name="T93" fmla="*/ 15557 h 16058"/>
                <a:gd name="T94" fmla="*/ 7703 w 16058"/>
                <a:gd name="T95" fmla="*/ 11572 h 16058"/>
                <a:gd name="T96" fmla="*/ 8472 w 16058"/>
                <a:gd name="T97" fmla="*/ 11837 h 16058"/>
                <a:gd name="T98" fmla="*/ 9285 w 16058"/>
                <a:gd name="T99" fmla="*/ 11996 h 16058"/>
                <a:gd name="T100" fmla="*/ 10346 w 16058"/>
                <a:gd name="T101" fmla="*/ 12035 h 16058"/>
                <a:gd name="T102" fmla="*/ 12907 w 16058"/>
                <a:gd name="T103" fmla="*/ 11317 h 16058"/>
                <a:gd name="T104" fmla="*/ 14862 w 16058"/>
                <a:gd name="T105" fmla="*/ 9625 h 16058"/>
                <a:gd name="T106" fmla="*/ 15936 w 16058"/>
                <a:gd name="T107" fmla="*/ 7235 h 16058"/>
                <a:gd name="T108" fmla="*/ 15868 w 16058"/>
                <a:gd name="T109" fmla="*/ 4517 h 16058"/>
                <a:gd name="T110" fmla="*/ 14683 w 16058"/>
                <a:gd name="T111" fmla="*/ 2191 h 16058"/>
                <a:gd name="T112" fmla="*/ 12647 w 16058"/>
                <a:gd name="T113" fmla="*/ 594 h 16058"/>
                <a:gd name="T114" fmla="*/ 10036 w 16058"/>
                <a:gd name="T115" fmla="*/ 0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58" h="16058">
                  <a:moveTo>
                    <a:pt x="10036" y="11040"/>
                  </a:moveTo>
                  <a:lnTo>
                    <a:pt x="9778" y="11034"/>
                  </a:lnTo>
                  <a:lnTo>
                    <a:pt x="9523" y="11014"/>
                  </a:lnTo>
                  <a:lnTo>
                    <a:pt x="9272" y="10982"/>
                  </a:lnTo>
                  <a:lnTo>
                    <a:pt x="9025" y="10938"/>
                  </a:lnTo>
                  <a:lnTo>
                    <a:pt x="8783" y="10882"/>
                  </a:lnTo>
                  <a:lnTo>
                    <a:pt x="8544" y="10814"/>
                  </a:lnTo>
                  <a:lnTo>
                    <a:pt x="8311" y="10736"/>
                  </a:lnTo>
                  <a:lnTo>
                    <a:pt x="8083" y="10645"/>
                  </a:lnTo>
                  <a:lnTo>
                    <a:pt x="7860" y="10545"/>
                  </a:lnTo>
                  <a:lnTo>
                    <a:pt x="7645" y="10434"/>
                  </a:lnTo>
                  <a:lnTo>
                    <a:pt x="7435" y="10313"/>
                  </a:lnTo>
                  <a:lnTo>
                    <a:pt x="7231" y="10183"/>
                  </a:lnTo>
                  <a:lnTo>
                    <a:pt x="7034" y="10043"/>
                  </a:lnTo>
                  <a:lnTo>
                    <a:pt x="6845" y="9894"/>
                  </a:lnTo>
                  <a:lnTo>
                    <a:pt x="6662" y="9736"/>
                  </a:lnTo>
                  <a:lnTo>
                    <a:pt x="6488" y="9570"/>
                  </a:lnTo>
                  <a:lnTo>
                    <a:pt x="6322" y="9396"/>
                  </a:lnTo>
                  <a:lnTo>
                    <a:pt x="6164" y="9213"/>
                  </a:lnTo>
                  <a:lnTo>
                    <a:pt x="6015" y="9024"/>
                  </a:lnTo>
                  <a:lnTo>
                    <a:pt x="5875" y="8827"/>
                  </a:lnTo>
                  <a:lnTo>
                    <a:pt x="5745" y="8624"/>
                  </a:lnTo>
                  <a:lnTo>
                    <a:pt x="5624" y="8413"/>
                  </a:lnTo>
                  <a:lnTo>
                    <a:pt x="5513" y="8198"/>
                  </a:lnTo>
                  <a:lnTo>
                    <a:pt x="5413" y="7975"/>
                  </a:lnTo>
                  <a:lnTo>
                    <a:pt x="5322" y="7747"/>
                  </a:lnTo>
                  <a:lnTo>
                    <a:pt x="5244" y="7514"/>
                  </a:lnTo>
                  <a:lnTo>
                    <a:pt x="5176" y="7275"/>
                  </a:lnTo>
                  <a:lnTo>
                    <a:pt x="5120" y="7033"/>
                  </a:lnTo>
                  <a:lnTo>
                    <a:pt x="5076" y="6786"/>
                  </a:lnTo>
                  <a:lnTo>
                    <a:pt x="5044" y="6535"/>
                  </a:lnTo>
                  <a:lnTo>
                    <a:pt x="5025" y="6280"/>
                  </a:lnTo>
                  <a:lnTo>
                    <a:pt x="5018" y="6022"/>
                  </a:lnTo>
                  <a:lnTo>
                    <a:pt x="5025" y="5764"/>
                  </a:lnTo>
                  <a:lnTo>
                    <a:pt x="5044" y="5509"/>
                  </a:lnTo>
                  <a:lnTo>
                    <a:pt x="5076" y="5258"/>
                  </a:lnTo>
                  <a:lnTo>
                    <a:pt x="5120" y="5011"/>
                  </a:lnTo>
                  <a:lnTo>
                    <a:pt x="5176" y="4768"/>
                  </a:lnTo>
                  <a:lnTo>
                    <a:pt x="5244" y="4529"/>
                  </a:lnTo>
                  <a:lnTo>
                    <a:pt x="5322" y="4297"/>
                  </a:lnTo>
                  <a:lnTo>
                    <a:pt x="5413" y="4069"/>
                  </a:lnTo>
                  <a:lnTo>
                    <a:pt x="5513" y="3846"/>
                  </a:lnTo>
                  <a:lnTo>
                    <a:pt x="5624" y="3630"/>
                  </a:lnTo>
                  <a:lnTo>
                    <a:pt x="5745" y="3420"/>
                  </a:lnTo>
                  <a:lnTo>
                    <a:pt x="5875" y="3217"/>
                  </a:lnTo>
                  <a:lnTo>
                    <a:pt x="6015" y="3020"/>
                  </a:lnTo>
                  <a:lnTo>
                    <a:pt x="6164" y="2830"/>
                  </a:lnTo>
                  <a:lnTo>
                    <a:pt x="6322" y="2648"/>
                  </a:lnTo>
                  <a:lnTo>
                    <a:pt x="6488" y="2474"/>
                  </a:lnTo>
                  <a:lnTo>
                    <a:pt x="6662" y="2307"/>
                  </a:lnTo>
                  <a:lnTo>
                    <a:pt x="6845" y="2150"/>
                  </a:lnTo>
                  <a:lnTo>
                    <a:pt x="7034" y="2000"/>
                  </a:lnTo>
                  <a:lnTo>
                    <a:pt x="7231" y="1861"/>
                  </a:lnTo>
                  <a:lnTo>
                    <a:pt x="7435" y="1730"/>
                  </a:lnTo>
                  <a:lnTo>
                    <a:pt x="7645" y="1610"/>
                  </a:lnTo>
                  <a:lnTo>
                    <a:pt x="7860" y="1498"/>
                  </a:lnTo>
                  <a:lnTo>
                    <a:pt x="8083" y="1398"/>
                  </a:lnTo>
                  <a:lnTo>
                    <a:pt x="8311" y="1308"/>
                  </a:lnTo>
                  <a:lnTo>
                    <a:pt x="8544" y="1229"/>
                  </a:lnTo>
                  <a:lnTo>
                    <a:pt x="8783" y="1161"/>
                  </a:lnTo>
                  <a:lnTo>
                    <a:pt x="9025" y="1106"/>
                  </a:lnTo>
                  <a:lnTo>
                    <a:pt x="9272" y="1062"/>
                  </a:lnTo>
                  <a:lnTo>
                    <a:pt x="9523" y="1030"/>
                  </a:lnTo>
                  <a:lnTo>
                    <a:pt x="9778" y="1010"/>
                  </a:lnTo>
                  <a:lnTo>
                    <a:pt x="10036" y="1004"/>
                  </a:lnTo>
                  <a:lnTo>
                    <a:pt x="10294" y="1010"/>
                  </a:lnTo>
                  <a:lnTo>
                    <a:pt x="10549" y="1030"/>
                  </a:lnTo>
                  <a:lnTo>
                    <a:pt x="10800" y="1062"/>
                  </a:lnTo>
                  <a:lnTo>
                    <a:pt x="11048" y="1106"/>
                  </a:lnTo>
                  <a:lnTo>
                    <a:pt x="11291" y="1161"/>
                  </a:lnTo>
                  <a:lnTo>
                    <a:pt x="11529" y="1229"/>
                  </a:lnTo>
                  <a:lnTo>
                    <a:pt x="11761" y="1308"/>
                  </a:lnTo>
                  <a:lnTo>
                    <a:pt x="11989" y="1398"/>
                  </a:lnTo>
                  <a:lnTo>
                    <a:pt x="12212" y="1498"/>
                  </a:lnTo>
                  <a:lnTo>
                    <a:pt x="12428" y="1610"/>
                  </a:lnTo>
                  <a:lnTo>
                    <a:pt x="12639" y="1730"/>
                  </a:lnTo>
                  <a:lnTo>
                    <a:pt x="12841" y="1861"/>
                  </a:lnTo>
                  <a:lnTo>
                    <a:pt x="13038" y="2000"/>
                  </a:lnTo>
                  <a:lnTo>
                    <a:pt x="13228" y="2150"/>
                  </a:lnTo>
                  <a:lnTo>
                    <a:pt x="13410" y="2307"/>
                  </a:lnTo>
                  <a:lnTo>
                    <a:pt x="13584" y="2474"/>
                  </a:lnTo>
                  <a:lnTo>
                    <a:pt x="13751" y="2648"/>
                  </a:lnTo>
                  <a:lnTo>
                    <a:pt x="13908" y="2830"/>
                  </a:lnTo>
                  <a:lnTo>
                    <a:pt x="14058" y="3020"/>
                  </a:lnTo>
                  <a:lnTo>
                    <a:pt x="14197" y="3217"/>
                  </a:lnTo>
                  <a:lnTo>
                    <a:pt x="14328" y="3420"/>
                  </a:lnTo>
                  <a:lnTo>
                    <a:pt x="14448" y="3630"/>
                  </a:lnTo>
                  <a:lnTo>
                    <a:pt x="14560" y="3846"/>
                  </a:lnTo>
                  <a:lnTo>
                    <a:pt x="14660" y="4069"/>
                  </a:lnTo>
                  <a:lnTo>
                    <a:pt x="14750" y="4297"/>
                  </a:lnTo>
                  <a:lnTo>
                    <a:pt x="14829" y="4529"/>
                  </a:lnTo>
                  <a:lnTo>
                    <a:pt x="14897" y="4768"/>
                  </a:lnTo>
                  <a:lnTo>
                    <a:pt x="14952" y="5011"/>
                  </a:lnTo>
                  <a:lnTo>
                    <a:pt x="14996" y="5258"/>
                  </a:lnTo>
                  <a:lnTo>
                    <a:pt x="15028" y="5509"/>
                  </a:lnTo>
                  <a:lnTo>
                    <a:pt x="15048" y="5764"/>
                  </a:lnTo>
                  <a:lnTo>
                    <a:pt x="15054" y="6022"/>
                  </a:lnTo>
                  <a:lnTo>
                    <a:pt x="15048" y="6280"/>
                  </a:lnTo>
                  <a:lnTo>
                    <a:pt x="15028" y="6535"/>
                  </a:lnTo>
                  <a:lnTo>
                    <a:pt x="14996" y="6786"/>
                  </a:lnTo>
                  <a:lnTo>
                    <a:pt x="14952" y="7033"/>
                  </a:lnTo>
                  <a:lnTo>
                    <a:pt x="14897" y="7275"/>
                  </a:lnTo>
                  <a:lnTo>
                    <a:pt x="14829" y="7514"/>
                  </a:lnTo>
                  <a:lnTo>
                    <a:pt x="14750" y="7747"/>
                  </a:lnTo>
                  <a:lnTo>
                    <a:pt x="14660" y="7975"/>
                  </a:lnTo>
                  <a:lnTo>
                    <a:pt x="14560" y="8198"/>
                  </a:lnTo>
                  <a:lnTo>
                    <a:pt x="14448" y="8413"/>
                  </a:lnTo>
                  <a:lnTo>
                    <a:pt x="14328" y="8624"/>
                  </a:lnTo>
                  <a:lnTo>
                    <a:pt x="14197" y="8827"/>
                  </a:lnTo>
                  <a:lnTo>
                    <a:pt x="14058" y="9024"/>
                  </a:lnTo>
                  <a:lnTo>
                    <a:pt x="13908" y="9213"/>
                  </a:lnTo>
                  <a:lnTo>
                    <a:pt x="13751" y="9396"/>
                  </a:lnTo>
                  <a:lnTo>
                    <a:pt x="13584" y="9570"/>
                  </a:lnTo>
                  <a:lnTo>
                    <a:pt x="13410" y="9736"/>
                  </a:lnTo>
                  <a:lnTo>
                    <a:pt x="13228" y="9894"/>
                  </a:lnTo>
                  <a:lnTo>
                    <a:pt x="13038" y="10043"/>
                  </a:lnTo>
                  <a:lnTo>
                    <a:pt x="12841" y="10183"/>
                  </a:lnTo>
                  <a:lnTo>
                    <a:pt x="12639" y="10313"/>
                  </a:lnTo>
                  <a:lnTo>
                    <a:pt x="12428" y="10434"/>
                  </a:lnTo>
                  <a:lnTo>
                    <a:pt x="12212" y="10545"/>
                  </a:lnTo>
                  <a:lnTo>
                    <a:pt x="11989" y="10645"/>
                  </a:lnTo>
                  <a:lnTo>
                    <a:pt x="11761" y="10736"/>
                  </a:lnTo>
                  <a:lnTo>
                    <a:pt x="11529" y="10814"/>
                  </a:lnTo>
                  <a:lnTo>
                    <a:pt x="11291" y="10882"/>
                  </a:lnTo>
                  <a:lnTo>
                    <a:pt x="11048" y="10938"/>
                  </a:lnTo>
                  <a:lnTo>
                    <a:pt x="10800" y="10982"/>
                  </a:lnTo>
                  <a:lnTo>
                    <a:pt x="10549" y="11014"/>
                  </a:lnTo>
                  <a:lnTo>
                    <a:pt x="10294" y="11034"/>
                  </a:lnTo>
                  <a:lnTo>
                    <a:pt x="10036" y="11040"/>
                  </a:lnTo>
                  <a:close/>
                  <a:moveTo>
                    <a:pt x="2407" y="14900"/>
                  </a:moveTo>
                  <a:lnTo>
                    <a:pt x="2391" y="14915"/>
                  </a:lnTo>
                  <a:lnTo>
                    <a:pt x="2376" y="14930"/>
                  </a:lnTo>
                  <a:lnTo>
                    <a:pt x="2360" y="14945"/>
                  </a:lnTo>
                  <a:lnTo>
                    <a:pt x="2342" y="14959"/>
                  </a:lnTo>
                  <a:lnTo>
                    <a:pt x="2326" y="14973"/>
                  </a:lnTo>
                  <a:lnTo>
                    <a:pt x="2309" y="14987"/>
                  </a:lnTo>
                  <a:lnTo>
                    <a:pt x="2291" y="15000"/>
                  </a:lnTo>
                  <a:lnTo>
                    <a:pt x="2274" y="15013"/>
                  </a:lnTo>
                  <a:lnTo>
                    <a:pt x="2256" y="15025"/>
                  </a:lnTo>
                  <a:lnTo>
                    <a:pt x="2238" y="15037"/>
                  </a:lnTo>
                  <a:lnTo>
                    <a:pt x="2219" y="15048"/>
                  </a:lnTo>
                  <a:lnTo>
                    <a:pt x="2200" y="15059"/>
                  </a:lnTo>
                  <a:lnTo>
                    <a:pt x="2181" y="15069"/>
                  </a:lnTo>
                  <a:lnTo>
                    <a:pt x="2162" y="15080"/>
                  </a:lnTo>
                  <a:lnTo>
                    <a:pt x="2142" y="15090"/>
                  </a:lnTo>
                  <a:lnTo>
                    <a:pt x="2122" y="15099"/>
                  </a:lnTo>
                  <a:lnTo>
                    <a:pt x="2102" y="15108"/>
                  </a:lnTo>
                  <a:lnTo>
                    <a:pt x="2081" y="15116"/>
                  </a:lnTo>
                  <a:lnTo>
                    <a:pt x="2060" y="15123"/>
                  </a:lnTo>
                  <a:lnTo>
                    <a:pt x="2039" y="15130"/>
                  </a:lnTo>
                  <a:lnTo>
                    <a:pt x="2018" y="15137"/>
                  </a:lnTo>
                  <a:lnTo>
                    <a:pt x="1996" y="15143"/>
                  </a:lnTo>
                  <a:lnTo>
                    <a:pt x="1975" y="15148"/>
                  </a:lnTo>
                  <a:lnTo>
                    <a:pt x="1953" y="15153"/>
                  </a:lnTo>
                  <a:lnTo>
                    <a:pt x="1931" y="15158"/>
                  </a:lnTo>
                  <a:lnTo>
                    <a:pt x="1909" y="15162"/>
                  </a:lnTo>
                  <a:lnTo>
                    <a:pt x="1886" y="15165"/>
                  </a:lnTo>
                  <a:lnTo>
                    <a:pt x="1864" y="15168"/>
                  </a:lnTo>
                  <a:lnTo>
                    <a:pt x="1841" y="15170"/>
                  </a:lnTo>
                  <a:lnTo>
                    <a:pt x="1818" y="15171"/>
                  </a:lnTo>
                  <a:lnTo>
                    <a:pt x="1794" y="15172"/>
                  </a:lnTo>
                  <a:lnTo>
                    <a:pt x="1771" y="15172"/>
                  </a:lnTo>
                  <a:lnTo>
                    <a:pt x="1725" y="15171"/>
                  </a:lnTo>
                  <a:lnTo>
                    <a:pt x="1680" y="15168"/>
                  </a:lnTo>
                  <a:lnTo>
                    <a:pt x="1636" y="15162"/>
                  </a:lnTo>
                  <a:lnTo>
                    <a:pt x="1593" y="15154"/>
                  </a:lnTo>
                  <a:lnTo>
                    <a:pt x="1550" y="15145"/>
                  </a:lnTo>
                  <a:lnTo>
                    <a:pt x="1507" y="15133"/>
                  </a:lnTo>
                  <a:lnTo>
                    <a:pt x="1466" y="15119"/>
                  </a:lnTo>
                  <a:lnTo>
                    <a:pt x="1426" y="15103"/>
                  </a:lnTo>
                  <a:lnTo>
                    <a:pt x="1387" y="15084"/>
                  </a:lnTo>
                  <a:lnTo>
                    <a:pt x="1349" y="15065"/>
                  </a:lnTo>
                  <a:lnTo>
                    <a:pt x="1312" y="15044"/>
                  </a:lnTo>
                  <a:lnTo>
                    <a:pt x="1276" y="15021"/>
                  </a:lnTo>
                  <a:lnTo>
                    <a:pt x="1241" y="14996"/>
                  </a:lnTo>
                  <a:lnTo>
                    <a:pt x="1208" y="14970"/>
                  </a:lnTo>
                  <a:lnTo>
                    <a:pt x="1176" y="14942"/>
                  </a:lnTo>
                  <a:lnTo>
                    <a:pt x="1145" y="14913"/>
                  </a:lnTo>
                  <a:lnTo>
                    <a:pt x="1116" y="14882"/>
                  </a:lnTo>
                  <a:lnTo>
                    <a:pt x="1088" y="14850"/>
                  </a:lnTo>
                  <a:lnTo>
                    <a:pt x="1062" y="14817"/>
                  </a:lnTo>
                  <a:lnTo>
                    <a:pt x="1037" y="14782"/>
                  </a:lnTo>
                  <a:lnTo>
                    <a:pt x="1014" y="14746"/>
                  </a:lnTo>
                  <a:lnTo>
                    <a:pt x="993" y="14709"/>
                  </a:lnTo>
                  <a:lnTo>
                    <a:pt x="974" y="14671"/>
                  </a:lnTo>
                  <a:lnTo>
                    <a:pt x="955" y="14632"/>
                  </a:lnTo>
                  <a:lnTo>
                    <a:pt x="939" y="14592"/>
                  </a:lnTo>
                  <a:lnTo>
                    <a:pt x="925" y="14551"/>
                  </a:lnTo>
                  <a:lnTo>
                    <a:pt x="913" y="14508"/>
                  </a:lnTo>
                  <a:lnTo>
                    <a:pt x="903" y="14465"/>
                  </a:lnTo>
                  <a:lnTo>
                    <a:pt x="896" y="14422"/>
                  </a:lnTo>
                  <a:lnTo>
                    <a:pt x="890" y="14378"/>
                  </a:lnTo>
                  <a:lnTo>
                    <a:pt x="887" y="14333"/>
                  </a:lnTo>
                  <a:lnTo>
                    <a:pt x="886" y="14287"/>
                  </a:lnTo>
                  <a:lnTo>
                    <a:pt x="886" y="14264"/>
                  </a:lnTo>
                  <a:lnTo>
                    <a:pt x="887" y="14240"/>
                  </a:lnTo>
                  <a:lnTo>
                    <a:pt x="888" y="14217"/>
                  </a:lnTo>
                  <a:lnTo>
                    <a:pt x="890" y="14194"/>
                  </a:lnTo>
                  <a:lnTo>
                    <a:pt x="893" y="14172"/>
                  </a:lnTo>
                  <a:lnTo>
                    <a:pt x="896" y="14149"/>
                  </a:lnTo>
                  <a:lnTo>
                    <a:pt x="900" y="14127"/>
                  </a:lnTo>
                  <a:lnTo>
                    <a:pt x="905" y="14105"/>
                  </a:lnTo>
                  <a:lnTo>
                    <a:pt x="910" y="14083"/>
                  </a:lnTo>
                  <a:lnTo>
                    <a:pt x="915" y="14062"/>
                  </a:lnTo>
                  <a:lnTo>
                    <a:pt x="921" y="14040"/>
                  </a:lnTo>
                  <a:lnTo>
                    <a:pt x="928" y="14019"/>
                  </a:lnTo>
                  <a:lnTo>
                    <a:pt x="935" y="13998"/>
                  </a:lnTo>
                  <a:lnTo>
                    <a:pt x="942" y="13977"/>
                  </a:lnTo>
                  <a:lnTo>
                    <a:pt x="950" y="13956"/>
                  </a:lnTo>
                  <a:lnTo>
                    <a:pt x="959" y="13936"/>
                  </a:lnTo>
                  <a:lnTo>
                    <a:pt x="968" y="13916"/>
                  </a:lnTo>
                  <a:lnTo>
                    <a:pt x="978" y="13896"/>
                  </a:lnTo>
                  <a:lnTo>
                    <a:pt x="988" y="13877"/>
                  </a:lnTo>
                  <a:lnTo>
                    <a:pt x="999" y="13858"/>
                  </a:lnTo>
                  <a:lnTo>
                    <a:pt x="1010" y="13839"/>
                  </a:lnTo>
                  <a:lnTo>
                    <a:pt x="1021" y="13820"/>
                  </a:lnTo>
                  <a:lnTo>
                    <a:pt x="1033" y="13802"/>
                  </a:lnTo>
                  <a:lnTo>
                    <a:pt x="1045" y="13784"/>
                  </a:lnTo>
                  <a:lnTo>
                    <a:pt x="1058" y="13767"/>
                  </a:lnTo>
                  <a:lnTo>
                    <a:pt x="1071" y="13749"/>
                  </a:lnTo>
                  <a:lnTo>
                    <a:pt x="1085" y="13732"/>
                  </a:lnTo>
                  <a:lnTo>
                    <a:pt x="1099" y="13716"/>
                  </a:lnTo>
                  <a:lnTo>
                    <a:pt x="1113" y="13698"/>
                  </a:lnTo>
                  <a:lnTo>
                    <a:pt x="1127" y="13682"/>
                  </a:lnTo>
                  <a:lnTo>
                    <a:pt x="1142" y="13667"/>
                  </a:lnTo>
                  <a:lnTo>
                    <a:pt x="1158" y="13651"/>
                  </a:lnTo>
                  <a:lnTo>
                    <a:pt x="1154" y="13647"/>
                  </a:lnTo>
                  <a:lnTo>
                    <a:pt x="5202" y="9601"/>
                  </a:lnTo>
                  <a:lnTo>
                    <a:pt x="5235" y="9645"/>
                  </a:lnTo>
                  <a:lnTo>
                    <a:pt x="5268" y="9689"/>
                  </a:lnTo>
                  <a:lnTo>
                    <a:pt x="5302" y="9733"/>
                  </a:lnTo>
                  <a:lnTo>
                    <a:pt x="5337" y="9776"/>
                  </a:lnTo>
                  <a:lnTo>
                    <a:pt x="5372" y="9819"/>
                  </a:lnTo>
                  <a:lnTo>
                    <a:pt x="5408" y="9863"/>
                  </a:lnTo>
                  <a:lnTo>
                    <a:pt x="5443" y="9906"/>
                  </a:lnTo>
                  <a:lnTo>
                    <a:pt x="5479" y="9948"/>
                  </a:lnTo>
                  <a:lnTo>
                    <a:pt x="5516" y="9989"/>
                  </a:lnTo>
                  <a:lnTo>
                    <a:pt x="5552" y="10031"/>
                  </a:lnTo>
                  <a:lnTo>
                    <a:pt x="5589" y="10072"/>
                  </a:lnTo>
                  <a:lnTo>
                    <a:pt x="5627" y="10114"/>
                  </a:lnTo>
                  <a:lnTo>
                    <a:pt x="5665" y="10154"/>
                  </a:lnTo>
                  <a:lnTo>
                    <a:pt x="5704" y="10194"/>
                  </a:lnTo>
                  <a:lnTo>
                    <a:pt x="5742" y="10234"/>
                  </a:lnTo>
                  <a:lnTo>
                    <a:pt x="5781" y="10273"/>
                  </a:lnTo>
                  <a:lnTo>
                    <a:pt x="5820" y="10312"/>
                  </a:lnTo>
                  <a:lnTo>
                    <a:pt x="5860" y="10350"/>
                  </a:lnTo>
                  <a:lnTo>
                    <a:pt x="5900" y="10390"/>
                  </a:lnTo>
                  <a:lnTo>
                    <a:pt x="5940" y="10427"/>
                  </a:lnTo>
                  <a:lnTo>
                    <a:pt x="5982" y="10465"/>
                  </a:lnTo>
                  <a:lnTo>
                    <a:pt x="6023" y="10502"/>
                  </a:lnTo>
                  <a:lnTo>
                    <a:pt x="6064" y="10539"/>
                  </a:lnTo>
                  <a:lnTo>
                    <a:pt x="6106" y="10575"/>
                  </a:lnTo>
                  <a:lnTo>
                    <a:pt x="6148" y="10611"/>
                  </a:lnTo>
                  <a:lnTo>
                    <a:pt x="6190" y="10647"/>
                  </a:lnTo>
                  <a:lnTo>
                    <a:pt x="6234" y="10683"/>
                  </a:lnTo>
                  <a:lnTo>
                    <a:pt x="6277" y="10718"/>
                  </a:lnTo>
                  <a:lnTo>
                    <a:pt x="6320" y="10752"/>
                  </a:lnTo>
                  <a:lnTo>
                    <a:pt x="6364" y="10786"/>
                  </a:lnTo>
                  <a:lnTo>
                    <a:pt x="6408" y="10820"/>
                  </a:lnTo>
                  <a:lnTo>
                    <a:pt x="6453" y="10854"/>
                  </a:lnTo>
                  <a:lnTo>
                    <a:pt x="2407" y="14900"/>
                  </a:lnTo>
                  <a:close/>
                  <a:moveTo>
                    <a:pt x="10036" y="0"/>
                  </a:moveTo>
                  <a:lnTo>
                    <a:pt x="9726" y="8"/>
                  </a:lnTo>
                  <a:lnTo>
                    <a:pt x="9421" y="31"/>
                  </a:lnTo>
                  <a:lnTo>
                    <a:pt x="9119" y="69"/>
                  </a:lnTo>
                  <a:lnTo>
                    <a:pt x="8823" y="122"/>
                  </a:lnTo>
                  <a:lnTo>
                    <a:pt x="8532" y="190"/>
                  </a:lnTo>
                  <a:lnTo>
                    <a:pt x="8246" y="271"/>
                  </a:lnTo>
                  <a:lnTo>
                    <a:pt x="7966" y="365"/>
                  </a:lnTo>
                  <a:lnTo>
                    <a:pt x="7693" y="474"/>
                  </a:lnTo>
                  <a:lnTo>
                    <a:pt x="7426" y="594"/>
                  </a:lnTo>
                  <a:lnTo>
                    <a:pt x="7166" y="727"/>
                  </a:lnTo>
                  <a:lnTo>
                    <a:pt x="6914" y="872"/>
                  </a:lnTo>
                  <a:lnTo>
                    <a:pt x="6669" y="1029"/>
                  </a:lnTo>
                  <a:lnTo>
                    <a:pt x="6433" y="1196"/>
                  </a:lnTo>
                  <a:lnTo>
                    <a:pt x="6206" y="1375"/>
                  </a:lnTo>
                  <a:lnTo>
                    <a:pt x="5988" y="1565"/>
                  </a:lnTo>
                  <a:lnTo>
                    <a:pt x="5778" y="1763"/>
                  </a:lnTo>
                  <a:lnTo>
                    <a:pt x="5579" y="1973"/>
                  </a:lnTo>
                  <a:lnTo>
                    <a:pt x="5389" y="2191"/>
                  </a:lnTo>
                  <a:lnTo>
                    <a:pt x="5211" y="2419"/>
                  </a:lnTo>
                  <a:lnTo>
                    <a:pt x="5043" y="2655"/>
                  </a:lnTo>
                  <a:lnTo>
                    <a:pt x="4887" y="2899"/>
                  </a:lnTo>
                  <a:lnTo>
                    <a:pt x="4741" y="3151"/>
                  </a:lnTo>
                  <a:lnTo>
                    <a:pt x="4609" y="3411"/>
                  </a:lnTo>
                  <a:lnTo>
                    <a:pt x="4488" y="3678"/>
                  </a:lnTo>
                  <a:lnTo>
                    <a:pt x="4380" y="3951"/>
                  </a:lnTo>
                  <a:lnTo>
                    <a:pt x="4285" y="4231"/>
                  </a:lnTo>
                  <a:lnTo>
                    <a:pt x="4204" y="4517"/>
                  </a:lnTo>
                  <a:lnTo>
                    <a:pt x="4137" y="4808"/>
                  </a:lnTo>
                  <a:lnTo>
                    <a:pt x="4084" y="5104"/>
                  </a:lnTo>
                  <a:lnTo>
                    <a:pt x="4046" y="5407"/>
                  </a:lnTo>
                  <a:lnTo>
                    <a:pt x="4023" y="5712"/>
                  </a:lnTo>
                  <a:lnTo>
                    <a:pt x="4015" y="6022"/>
                  </a:lnTo>
                  <a:lnTo>
                    <a:pt x="4016" y="6117"/>
                  </a:lnTo>
                  <a:lnTo>
                    <a:pt x="4018" y="6211"/>
                  </a:lnTo>
                  <a:lnTo>
                    <a:pt x="4022" y="6306"/>
                  </a:lnTo>
                  <a:lnTo>
                    <a:pt x="4027" y="6400"/>
                  </a:lnTo>
                  <a:lnTo>
                    <a:pt x="4033" y="6493"/>
                  </a:lnTo>
                  <a:lnTo>
                    <a:pt x="4041" y="6587"/>
                  </a:lnTo>
                  <a:lnTo>
                    <a:pt x="4051" y="6680"/>
                  </a:lnTo>
                  <a:lnTo>
                    <a:pt x="4062" y="6772"/>
                  </a:lnTo>
                  <a:lnTo>
                    <a:pt x="4074" y="6864"/>
                  </a:lnTo>
                  <a:lnTo>
                    <a:pt x="4087" y="6956"/>
                  </a:lnTo>
                  <a:lnTo>
                    <a:pt x="4102" y="7046"/>
                  </a:lnTo>
                  <a:lnTo>
                    <a:pt x="4119" y="7138"/>
                  </a:lnTo>
                  <a:lnTo>
                    <a:pt x="4136" y="7227"/>
                  </a:lnTo>
                  <a:lnTo>
                    <a:pt x="4155" y="7317"/>
                  </a:lnTo>
                  <a:lnTo>
                    <a:pt x="4176" y="7406"/>
                  </a:lnTo>
                  <a:lnTo>
                    <a:pt x="4197" y="7495"/>
                  </a:lnTo>
                  <a:lnTo>
                    <a:pt x="4220" y="7583"/>
                  </a:lnTo>
                  <a:lnTo>
                    <a:pt x="4244" y="7671"/>
                  </a:lnTo>
                  <a:lnTo>
                    <a:pt x="4270" y="7758"/>
                  </a:lnTo>
                  <a:lnTo>
                    <a:pt x="4298" y="7844"/>
                  </a:lnTo>
                  <a:lnTo>
                    <a:pt x="4326" y="7930"/>
                  </a:lnTo>
                  <a:lnTo>
                    <a:pt x="4355" y="8015"/>
                  </a:lnTo>
                  <a:lnTo>
                    <a:pt x="4386" y="8100"/>
                  </a:lnTo>
                  <a:lnTo>
                    <a:pt x="4417" y="8185"/>
                  </a:lnTo>
                  <a:lnTo>
                    <a:pt x="4450" y="8268"/>
                  </a:lnTo>
                  <a:lnTo>
                    <a:pt x="4484" y="8351"/>
                  </a:lnTo>
                  <a:lnTo>
                    <a:pt x="4520" y="8433"/>
                  </a:lnTo>
                  <a:lnTo>
                    <a:pt x="4556" y="8515"/>
                  </a:lnTo>
                  <a:lnTo>
                    <a:pt x="4595" y="8596"/>
                  </a:lnTo>
                  <a:lnTo>
                    <a:pt x="4634" y="8676"/>
                  </a:lnTo>
                  <a:lnTo>
                    <a:pt x="4673" y="8757"/>
                  </a:lnTo>
                  <a:lnTo>
                    <a:pt x="4715" y="8835"/>
                  </a:lnTo>
                  <a:lnTo>
                    <a:pt x="528" y="13021"/>
                  </a:lnTo>
                  <a:lnTo>
                    <a:pt x="531" y="13025"/>
                  </a:lnTo>
                  <a:lnTo>
                    <a:pt x="501" y="13055"/>
                  </a:lnTo>
                  <a:lnTo>
                    <a:pt x="471" y="13086"/>
                  </a:lnTo>
                  <a:lnTo>
                    <a:pt x="443" y="13118"/>
                  </a:lnTo>
                  <a:lnTo>
                    <a:pt x="414" y="13152"/>
                  </a:lnTo>
                  <a:lnTo>
                    <a:pt x="386" y="13185"/>
                  </a:lnTo>
                  <a:lnTo>
                    <a:pt x="360" y="13219"/>
                  </a:lnTo>
                  <a:lnTo>
                    <a:pt x="335" y="13253"/>
                  </a:lnTo>
                  <a:lnTo>
                    <a:pt x="310" y="13288"/>
                  </a:lnTo>
                  <a:lnTo>
                    <a:pt x="286" y="13324"/>
                  </a:lnTo>
                  <a:lnTo>
                    <a:pt x="263" y="13360"/>
                  </a:lnTo>
                  <a:lnTo>
                    <a:pt x="241" y="13397"/>
                  </a:lnTo>
                  <a:lnTo>
                    <a:pt x="219" y="13436"/>
                  </a:lnTo>
                  <a:lnTo>
                    <a:pt x="199" y="13474"/>
                  </a:lnTo>
                  <a:lnTo>
                    <a:pt x="179" y="13512"/>
                  </a:lnTo>
                  <a:lnTo>
                    <a:pt x="161" y="13551"/>
                  </a:lnTo>
                  <a:lnTo>
                    <a:pt x="143" y="13591"/>
                  </a:lnTo>
                  <a:lnTo>
                    <a:pt x="126" y="13631"/>
                  </a:lnTo>
                  <a:lnTo>
                    <a:pt x="110" y="13672"/>
                  </a:lnTo>
                  <a:lnTo>
                    <a:pt x="95" y="13714"/>
                  </a:lnTo>
                  <a:lnTo>
                    <a:pt x="81" y="13755"/>
                  </a:lnTo>
                  <a:lnTo>
                    <a:pt x="69" y="13797"/>
                  </a:lnTo>
                  <a:lnTo>
                    <a:pt x="57" y="13840"/>
                  </a:lnTo>
                  <a:lnTo>
                    <a:pt x="46" y="13883"/>
                  </a:lnTo>
                  <a:lnTo>
                    <a:pt x="37" y="13926"/>
                  </a:lnTo>
                  <a:lnTo>
                    <a:pt x="28" y="13970"/>
                  </a:lnTo>
                  <a:lnTo>
                    <a:pt x="21" y="14015"/>
                  </a:lnTo>
                  <a:lnTo>
                    <a:pt x="15" y="14059"/>
                  </a:lnTo>
                  <a:lnTo>
                    <a:pt x="9" y="14104"/>
                  </a:lnTo>
                  <a:lnTo>
                    <a:pt x="5" y="14149"/>
                  </a:lnTo>
                  <a:lnTo>
                    <a:pt x="2" y="14195"/>
                  </a:lnTo>
                  <a:lnTo>
                    <a:pt x="1" y="14240"/>
                  </a:lnTo>
                  <a:lnTo>
                    <a:pt x="0" y="14287"/>
                  </a:lnTo>
                  <a:lnTo>
                    <a:pt x="2" y="14378"/>
                  </a:lnTo>
                  <a:lnTo>
                    <a:pt x="9" y="14468"/>
                  </a:lnTo>
                  <a:lnTo>
                    <a:pt x="20" y="14557"/>
                  </a:lnTo>
                  <a:lnTo>
                    <a:pt x="36" y="14644"/>
                  </a:lnTo>
                  <a:lnTo>
                    <a:pt x="56" y="14729"/>
                  </a:lnTo>
                  <a:lnTo>
                    <a:pt x="79" y="14814"/>
                  </a:lnTo>
                  <a:lnTo>
                    <a:pt x="107" y="14896"/>
                  </a:lnTo>
                  <a:lnTo>
                    <a:pt x="140" y="14976"/>
                  </a:lnTo>
                  <a:lnTo>
                    <a:pt x="175" y="15054"/>
                  </a:lnTo>
                  <a:lnTo>
                    <a:pt x="214" y="15132"/>
                  </a:lnTo>
                  <a:lnTo>
                    <a:pt x="256" y="15205"/>
                  </a:lnTo>
                  <a:lnTo>
                    <a:pt x="302" y="15277"/>
                  </a:lnTo>
                  <a:lnTo>
                    <a:pt x="352" y="15346"/>
                  </a:lnTo>
                  <a:lnTo>
                    <a:pt x="404" y="15414"/>
                  </a:lnTo>
                  <a:lnTo>
                    <a:pt x="460" y="15478"/>
                  </a:lnTo>
                  <a:lnTo>
                    <a:pt x="519" y="15539"/>
                  </a:lnTo>
                  <a:lnTo>
                    <a:pt x="580" y="15598"/>
                  </a:lnTo>
                  <a:lnTo>
                    <a:pt x="644" y="15654"/>
                  </a:lnTo>
                  <a:lnTo>
                    <a:pt x="712" y="15706"/>
                  </a:lnTo>
                  <a:lnTo>
                    <a:pt x="781" y="15756"/>
                  </a:lnTo>
                  <a:lnTo>
                    <a:pt x="853" y="15801"/>
                  </a:lnTo>
                  <a:lnTo>
                    <a:pt x="926" y="15844"/>
                  </a:lnTo>
                  <a:lnTo>
                    <a:pt x="1004" y="15883"/>
                  </a:lnTo>
                  <a:lnTo>
                    <a:pt x="1082" y="15918"/>
                  </a:lnTo>
                  <a:lnTo>
                    <a:pt x="1162" y="15951"/>
                  </a:lnTo>
                  <a:lnTo>
                    <a:pt x="1244" y="15979"/>
                  </a:lnTo>
                  <a:lnTo>
                    <a:pt x="1329" y="16002"/>
                  </a:lnTo>
                  <a:lnTo>
                    <a:pt x="1414" y="16022"/>
                  </a:lnTo>
                  <a:lnTo>
                    <a:pt x="1501" y="16038"/>
                  </a:lnTo>
                  <a:lnTo>
                    <a:pt x="1590" y="16049"/>
                  </a:lnTo>
                  <a:lnTo>
                    <a:pt x="1680" y="16056"/>
                  </a:lnTo>
                  <a:lnTo>
                    <a:pt x="1771" y="16058"/>
                  </a:lnTo>
                  <a:lnTo>
                    <a:pt x="1818" y="16057"/>
                  </a:lnTo>
                  <a:lnTo>
                    <a:pt x="1863" y="16056"/>
                  </a:lnTo>
                  <a:lnTo>
                    <a:pt x="1909" y="16053"/>
                  </a:lnTo>
                  <a:lnTo>
                    <a:pt x="1954" y="16049"/>
                  </a:lnTo>
                  <a:lnTo>
                    <a:pt x="1999" y="16043"/>
                  </a:lnTo>
                  <a:lnTo>
                    <a:pt x="2043" y="16037"/>
                  </a:lnTo>
                  <a:lnTo>
                    <a:pt x="2088" y="16030"/>
                  </a:lnTo>
                  <a:lnTo>
                    <a:pt x="2132" y="16021"/>
                  </a:lnTo>
                  <a:lnTo>
                    <a:pt x="2175" y="16012"/>
                  </a:lnTo>
                  <a:lnTo>
                    <a:pt x="2218" y="16001"/>
                  </a:lnTo>
                  <a:lnTo>
                    <a:pt x="2261" y="15989"/>
                  </a:lnTo>
                  <a:lnTo>
                    <a:pt x="2302" y="15977"/>
                  </a:lnTo>
                  <a:lnTo>
                    <a:pt x="2344" y="15963"/>
                  </a:lnTo>
                  <a:lnTo>
                    <a:pt x="2386" y="15948"/>
                  </a:lnTo>
                  <a:lnTo>
                    <a:pt x="2427" y="15932"/>
                  </a:lnTo>
                  <a:lnTo>
                    <a:pt x="2467" y="15915"/>
                  </a:lnTo>
                  <a:lnTo>
                    <a:pt x="2507" y="15897"/>
                  </a:lnTo>
                  <a:lnTo>
                    <a:pt x="2546" y="15878"/>
                  </a:lnTo>
                  <a:lnTo>
                    <a:pt x="2584" y="15859"/>
                  </a:lnTo>
                  <a:lnTo>
                    <a:pt x="2622" y="15839"/>
                  </a:lnTo>
                  <a:lnTo>
                    <a:pt x="2661" y="15817"/>
                  </a:lnTo>
                  <a:lnTo>
                    <a:pt x="2698" y="15795"/>
                  </a:lnTo>
                  <a:lnTo>
                    <a:pt x="2734" y="15772"/>
                  </a:lnTo>
                  <a:lnTo>
                    <a:pt x="2770" y="15748"/>
                  </a:lnTo>
                  <a:lnTo>
                    <a:pt x="2805" y="15723"/>
                  </a:lnTo>
                  <a:lnTo>
                    <a:pt x="2839" y="15698"/>
                  </a:lnTo>
                  <a:lnTo>
                    <a:pt x="2873" y="15671"/>
                  </a:lnTo>
                  <a:lnTo>
                    <a:pt x="2906" y="15644"/>
                  </a:lnTo>
                  <a:lnTo>
                    <a:pt x="2940" y="15615"/>
                  </a:lnTo>
                  <a:lnTo>
                    <a:pt x="2971" y="15587"/>
                  </a:lnTo>
                  <a:lnTo>
                    <a:pt x="3003" y="15557"/>
                  </a:lnTo>
                  <a:lnTo>
                    <a:pt x="3033" y="15527"/>
                  </a:lnTo>
                  <a:lnTo>
                    <a:pt x="3032" y="15526"/>
                  </a:lnTo>
                  <a:lnTo>
                    <a:pt x="7217" y="11342"/>
                  </a:lnTo>
                  <a:lnTo>
                    <a:pt x="7296" y="11383"/>
                  </a:lnTo>
                  <a:lnTo>
                    <a:pt x="7377" y="11423"/>
                  </a:lnTo>
                  <a:lnTo>
                    <a:pt x="7457" y="11462"/>
                  </a:lnTo>
                  <a:lnTo>
                    <a:pt x="7538" y="11500"/>
                  </a:lnTo>
                  <a:lnTo>
                    <a:pt x="7621" y="11537"/>
                  </a:lnTo>
                  <a:lnTo>
                    <a:pt x="7703" y="11572"/>
                  </a:lnTo>
                  <a:lnTo>
                    <a:pt x="7786" y="11606"/>
                  </a:lnTo>
                  <a:lnTo>
                    <a:pt x="7869" y="11640"/>
                  </a:lnTo>
                  <a:lnTo>
                    <a:pt x="7954" y="11671"/>
                  </a:lnTo>
                  <a:lnTo>
                    <a:pt x="8039" y="11702"/>
                  </a:lnTo>
                  <a:lnTo>
                    <a:pt x="8124" y="11731"/>
                  </a:lnTo>
                  <a:lnTo>
                    <a:pt x="8211" y="11759"/>
                  </a:lnTo>
                  <a:lnTo>
                    <a:pt x="8297" y="11787"/>
                  </a:lnTo>
                  <a:lnTo>
                    <a:pt x="8384" y="11813"/>
                  </a:lnTo>
                  <a:lnTo>
                    <a:pt x="8472" y="11837"/>
                  </a:lnTo>
                  <a:lnTo>
                    <a:pt x="8560" y="11860"/>
                  </a:lnTo>
                  <a:lnTo>
                    <a:pt x="8649" y="11882"/>
                  </a:lnTo>
                  <a:lnTo>
                    <a:pt x="8739" y="11902"/>
                  </a:lnTo>
                  <a:lnTo>
                    <a:pt x="8828" y="11921"/>
                  </a:lnTo>
                  <a:lnTo>
                    <a:pt x="8918" y="11939"/>
                  </a:lnTo>
                  <a:lnTo>
                    <a:pt x="9010" y="11955"/>
                  </a:lnTo>
                  <a:lnTo>
                    <a:pt x="9100" y="11970"/>
                  </a:lnTo>
                  <a:lnTo>
                    <a:pt x="9192" y="11984"/>
                  </a:lnTo>
                  <a:lnTo>
                    <a:pt x="9285" y="11996"/>
                  </a:lnTo>
                  <a:lnTo>
                    <a:pt x="9377" y="12007"/>
                  </a:lnTo>
                  <a:lnTo>
                    <a:pt x="9470" y="12016"/>
                  </a:lnTo>
                  <a:lnTo>
                    <a:pt x="9564" y="12024"/>
                  </a:lnTo>
                  <a:lnTo>
                    <a:pt x="9657" y="12031"/>
                  </a:lnTo>
                  <a:lnTo>
                    <a:pt x="9751" y="12036"/>
                  </a:lnTo>
                  <a:lnTo>
                    <a:pt x="9846" y="12040"/>
                  </a:lnTo>
                  <a:lnTo>
                    <a:pt x="9941" y="12042"/>
                  </a:lnTo>
                  <a:lnTo>
                    <a:pt x="10036" y="12044"/>
                  </a:lnTo>
                  <a:lnTo>
                    <a:pt x="10346" y="12035"/>
                  </a:lnTo>
                  <a:lnTo>
                    <a:pt x="10651" y="12012"/>
                  </a:lnTo>
                  <a:lnTo>
                    <a:pt x="10954" y="11974"/>
                  </a:lnTo>
                  <a:lnTo>
                    <a:pt x="11250" y="11921"/>
                  </a:lnTo>
                  <a:lnTo>
                    <a:pt x="11541" y="11854"/>
                  </a:lnTo>
                  <a:lnTo>
                    <a:pt x="11827" y="11773"/>
                  </a:lnTo>
                  <a:lnTo>
                    <a:pt x="12107" y="11678"/>
                  </a:lnTo>
                  <a:lnTo>
                    <a:pt x="12380" y="11570"/>
                  </a:lnTo>
                  <a:lnTo>
                    <a:pt x="12647" y="11449"/>
                  </a:lnTo>
                  <a:lnTo>
                    <a:pt x="12907" y="11317"/>
                  </a:lnTo>
                  <a:lnTo>
                    <a:pt x="13159" y="11171"/>
                  </a:lnTo>
                  <a:lnTo>
                    <a:pt x="13403" y="11015"/>
                  </a:lnTo>
                  <a:lnTo>
                    <a:pt x="13639" y="10847"/>
                  </a:lnTo>
                  <a:lnTo>
                    <a:pt x="13866" y="10669"/>
                  </a:lnTo>
                  <a:lnTo>
                    <a:pt x="14085" y="10479"/>
                  </a:lnTo>
                  <a:lnTo>
                    <a:pt x="14295" y="10280"/>
                  </a:lnTo>
                  <a:lnTo>
                    <a:pt x="14493" y="10070"/>
                  </a:lnTo>
                  <a:lnTo>
                    <a:pt x="14683" y="9852"/>
                  </a:lnTo>
                  <a:lnTo>
                    <a:pt x="14862" y="9625"/>
                  </a:lnTo>
                  <a:lnTo>
                    <a:pt x="15029" y="9389"/>
                  </a:lnTo>
                  <a:lnTo>
                    <a:pt x="15186" y="9144"/>
                  </a:lnTo>
                  <a:lnTo>
                    <a:pt x="15331" y="8892"/>
                  </a:lnTo>
                  <a:lnTo>
                    <a:pt x="15464" y="8632"/>
                  </a:lnTo>
                  <a:lnTo>
                    <a:pt x="15584" y="8365"/>
                  </a:lnTo>
                  <a:lnTo>
                    <a:pt x="15693" y="8092"/>
                  </a:lnTo>
                  <a:lnTo>
                    <a:pt x="15787" y="7812"/>
                  </a:lnTo>
                  <a:lnTo>
                    <a:pt x="15868" y="7526"/>
                  </a:lnTo>
                  <a:lnTo>
                    <a:pt x="15936" y="7235"/>
                  </a:lnTo>
                  <a:lnTo>
                    <a:pt x="15989" y="6939"/>
                  </a:lnTo>
                  <a:lnTo>
                    <a:pt x="16027" y="6638"/>
                  </a:lnTo>
                  <a:lnTo>
                    <a:pt x="16050" y="6332"/>
                  </a:lnTo>
                  <a:lnTo>
                    <a:pt x="16058" y="6022"/>
                  </a:lnTo>
                  <a:lnTo>
                    <a:pt x="16050" y="5712"/>
                  </a:lnTo>
                  <a:lnTo>
                    <a:pt x="16027" y="5407"/>
                  </a:lnTo>
                  <a:lnTo>
                    <a:pt x="15989" y="5104"/>
                  </a:lnTo>
                  <a:lnTo>
                    <a:pt x="15936" y="4808"/>
                  </a:lnTo>
                  <a:lnTo>
                    <a:pt x="15868" y="4517"/>
                  </a:lnTo>
                  <a:lnTo>
                    <a:pt x="15787" y="4231"/>
                  </a:lnTo>
                  <a:lnTo>
                    <a:pt x="15693" y="3951"/>
                  </a:lnTo>
                  <a:lnTo>
                    <a:pt x="15584" y="3678"/>
                  </a:lnTo>
                  <a:lnTo>
                    <a:pt x="15464" y="3411"/>
                  </a:lnTo>
                  <a:lnTo>
                    <a:pt x="15331" y="3151"/>
                  </a:lnTo>
                  <a:lnTo>
                    <a:pt x="15186" y="2899"/>
                  </a:lnTo>
                  <a:lnTo>
                    <a:pt x="15029" y="2655"/>
                  </a:lnTo>
                  <a:lnTo>
                    <a:pt x="14862" y="2419"/>
                  </a:lnTo>
                  <a:lnTo>
                    <a:pt x="14683" y="2191"/>
                  </a:lnTo>
                  <a:lnTo>
                    <a:pt x="14493" y="1973"/>
                  </a:lnTo>
                  <a:lnTo>
                    <a:pt x="14295" y="1763"/>
                  </a:lnTo>
                  <a:lnTo>
                    <a:pt x="14085" y="1565"/>
                  </a:lnTo>
                  <a:lnTo>
                    <a:pt x="13866" y="1375"/>
                  </a:lnTo>
                  <a:lnTo>
                    <a:pt x="13639" y="1196"/>
                  </a:lnTo>
                  <a:lnTo>
                    <a:pt x="13403" y="1029"/>
                  </a:lnTo>
                  <a:lnTo>
                    <a:pt x="13159" y="872"/>
                  </a:lnTo>
                  <a:lnTo>
                    <a:pt x="12907" y="727"/>
                  </a:lnTo>
                  <a:lnTo>
                    <a:pt x="12647" y="594"/>
                  </a:lnTo>
                  <a:lnTo>
                    <a:pt x="12380" y="474"/>
                  </a:lnTo>
                  <a:lnTo>
                    <a:pt x="12107" y="365"/>
                  </a:lnTo>
                  <a:lnTo>
                    <a:pt x="11827" y="271"/>
                  </a:lnTo>
                  <a:lnTo>
                    <a:pt x="11541" y="190"/>
                  </a:lnTo>
                  <a:lnTo>
                    <a:pt x="11250" y="122"/>
                  </a:lnTo>
                  <a:lnTo>
                    <a:pt x="10954" y="69"/>
                  </a:lnTo>
                  <a:lnTo>
                    <a:pt x="10651" y="31"/>
                  </a:lnTo>
                  <a:lnTo>
                    <a:pt x="10346" y="8"/>
                  </a:lnTo>
                  <a:lnTo>
                    <a:pt x="100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41" name="Freeform 6"/>
            <p:cNvSpPr/>
            <p:nvPr/>
          </p:nvSpPr>
          <p:spPr bwMode="auto">
            <a:xfrm>
              <a:off x="2284413" y="1185863"/>
              <a:ext cx="161925" cy="161925"/>
            </a:xfrm>
            <a:custGeom>
              <a:avLst/>
              <a:gdLst>
                <a:gd name="T0" fmla="*/ 2977 w 3763"/>
                <a:gd name="T1" fmla="*/ 40 h 3764"/>
                <a:gd name="T2" fmla="*/ 2305 w 3763"/>
                <a:gd name="T3" fmla="*/ 213 h 3764"/>
                <a:gd name="T4" fmla="*/ 1691 w 3763"/>
                <a:gd name="T5" fmla="*/ 509 h 3764"/>
                <a:gd name="T6" fmla="*/ 1151 w 3763"/>
                <a:gd name="T7" fmla="*/ 912 h 3764"/>
                <a:gd name="T8" fmla="*/ 697 w 3763"/>
                <a:gd name="T9" fmla="*/ 1411 h 3764"/>
                <a:gd name="T10" fmla="*/ 346 w 3763"/>
                <a:gd name="T11" fmla="*/ 1990 h 3764"/>
                <a:gd name="T12" fmla="*/ 110 w 3763"/>
                <a:gd name="T13" fmla="*/ 2635 h 3764"/>
                <a:gd name="T14" fmla="*/ 5 w 3763"/>
                <a:gd name="T15" fmla="*/ 3332 h 3764"/>
                <a:gd name="T16" fmla="*/ 3 w 3763"/>
                <a:gd name="T17" fmla="*/ 3551 h 3764"/>
                <a:gd name="T18" fmla="*/ 15 w 3763"/>
                <a:gd name="T19" fmla="*/ 3599 h 3764"/>
                <a:gd name="T20" fmla="*/ 36 w 3763"/>
                <a:gd name="T21" fmla="*/ 3643 h 3764"/>
                <a:gd name="T22" fmla="*/ 65 w 3763"/>
                <a:gd name="T23" fmla="*/ 3681 h 3764"/>
                <a:gd name="T24" fmla="*/ 100 w 3763"/>
                <a:gd name="T25" fmla="*/ 3713 h 3764"/>
                <a:gd name="T26" fmla="*/ 142 w 3763"/>
                <a:gd name="T27" fmla="*/ 3739 h 3764"/>
                <a:gd name="T28" fmla="*/ 188 w 3763"/>
                <a:gd name="T29" fmla="*/ 3756 h 3764"/>
                <a:gd name="T30" fmla="*/ 237 w 3763"/>
                <a:gd name="T31" fmla="*/ 3764 h 3764"/>
                <a:gd name="T32" fmla="*/ 289 w 3763"/>
                <a:gd name="T33" fmla="*/ 3761 h 3764"/>
                <a:gd name="T34" fmla="*/ 337 w 3763"/>
                <a:gd name="T35" fmla="*/ 3749 h 3764"/>
                <a:gd name="T36" fmla="*/ 381 w 3763"/>
                <a:gd name="T37" fmla="*/ 3728 h 3764"/>
                <a:gd name="T38" fmla="*/ 419 w 3763"/>
                <a:gd name="T39" fmla="*/ 3698 h 3764"/>
                <a:gd name="T40" fmla="*/ 451 w 3763"/>
                <a:gd name="T41" fmla="*/ 3663 h 3764"/>
                <a:gd name="T42" fmla="*/ 476 w 3763"/>
                <a:gd name="T43" fmla="*/ 3621 h 3764"/>
                <a:gd name="T44" fmla="*/ 493 w 3763"/>
                <a:gd name="T45" fmla="*/ 3576 h 3764"/>
                <a:gd name="T46" fmla="*/ 501 w 3763"/>
                <a:gd name="T47" fmla="*/ 3526 h 3764"/>
                <a:gd name="T48" fmla="*/ 537 w 3763"/>
                <a:gd name="T49" fmla="*/ 3054 h 3764"/>
                <a:gd name="T50" fmla="*/ 684 w 3763"/>
                <a:gd name="T51" fmla="*/ 2478 h 3764"/>
                <a:gd name="T52" fmla="*/ 937 w 3763"/>
                <a:gd name="T53" fmla="*/ 1952 h 3764"/>
                <a:gd name="T54" fmla="*/ 1283 w 3763"/>
                <a:gd name="T55" fmla="*/ 1488 h 3764"/>
                <a:gd name="T56" fmla="*/ 1711 w 3763"/>
                <a:gd name="T57" fmla="*/ 1100 h 3764"/>
                <a:gd name="T58" fmla="*/ 2208 w 3763"/>
                <a:gd name="T59" fmla="*/ 799 h 3764"/>
                <a:gd name="T60" fmla="*/ 2760 w 3763"/>
                <a:gd name="T61" fmla="*/ 596 h 3764"/>
                <a:gd name="T62" fmla="*/ 3358 w 3763"/>
                <a:gd name="T63" fmla="*/ 506 h 3764"/>
                <a:gd name="T64" fmla="*/ 3550 w 3763"/>
                <a:gd name="T65" fmla="*/ 499 h 3764"/>
                <a:gd name="T66" fmla="*/ 3599 w 3763"/>
                <a:gd name="T67" fmla="*/ 487 h 3764"/>
                <a:gd name="T68" fmla="*/ 3643 w 3763"/>
                <a:gd name="T69" fmla="*/ 466 h 3764"/>
                <a:gd name="T70" fmla="*/ 3681 w 3763"/>
                <a:gd name="T71" fmla="*/ 437 h 3764"/>
                <a:gd name="T72" fmla="*/ 3713 w 3763"/>
                <a:gd name="T73" fmla="*/ 402 h 3764"/>
                <a:gd name="T74" fmla="*/ 3738 w 3763"/>
                <a:gd name="T75" fmla="*/ 359 h 3764"/>
                <a:gd name="T76" fmla="*/ 3755 w 3763"/>
                <a:gd name="T77" fmla="*/ 313 h 3764"/>
                <a:gd name="T78" fmla="*/ 3763 w 3763"/>
                <a:gd name="T79" fmla="*/ 264 h 3764"/>
                <a:gd name="T80" fmla="*/ 3760 w 3763"/>
                <a:gd name="T81" fmla="*/ 213 h 3764"/>
                <a:gd name="T82" fmla="*/ 3748 w 3763"/>
                <a:gd name="T83" fmla="*/ 165 h 3764"/>
                <a:gd name="T84" fmla="*/ 3727 w 3763"/>
                <a:gd name="T85" fmla="*/ 120 h 3764"/>
                <a:gd name="T86" fmla="*/ 3698 w 3763"/>
                <a:gd name="T87" fmla="*/ 82 h 3764"/>
                <a:gd name="T88" fmla="*/ 3663 w 3763"/>
                <a:gd name="T89" fmla="*/ 50 h 3764"/>
                <a:gd name="T90" fmla="*/ 3621 w 3763"/>
                <a:gd name="T91" fmla="*/ 25 h 3764"/>
                <a:gd name="T92" fmla="*/ 3574 w 3763"/>
                <a:gd name="T93" fmla="*/ 8 h 3764"/>
                <a:gd name="T94" fmla="*/ 3525 w 3763"/>
                <a:gd name="T95" fmla="*/ 0 h 3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3" h="3764">
                  <a:moveTo>
                    <a:pt x="3512" y="0"/>
                  </a:moveTo>
                  <a:lnTo>
                    <a:pt x="3332" y="5"/>
                  </a:lnTo>
                  <a:lnTo>
                    <a:pt x="3153" y="18"/>
                  </a:lnTo>
                  <a:lnTo>
                    <a:pt x="2977" y="40"/>
                  </a:lnTo>
                  <a:lnTo>
                    <a:pt x="2805" y="71"/>
                  </a:lnTo>
                  <a:lnTo>
                    <a:pt x="2634" y="110"/>
                  </a:lnTo>
                  <a:lnTo>
                    <a:pt x="2467" y="158"/>
                  </a:lnTo>
                  <a:lnTo>
                    <a:pt x="2305" y="213"/>
                  </a:lnTo>
                  <a:lnTo>
                    <a:pt x="2145" y="276"/>
                  </a:lnTo>
                  <a:lnTo>
                    <a:pt x="1990" y="346"/>
                  </a:lnTo>
                  <a:lnTo>
                    <a:pt x="1838" y="424"/>
                  </a:lnTo>
                  <a:lnTo>
                    <a:pt x="1691" y="509"/>
                  </a:lnTo>
                  <a:lnTo>
                    <a:pt x="1548" y="600"/>
                  </a:lnTo>
                  <a:lnTo>
                    <a:pt x="1411" y="698"/>
                  </a:lnTo>
                  <a:lnTo>
                    <a:pt x="1278" y="802"/>
                  </a:lnTo>
                  <a:lnTo>
                    <a:pt x="1151" y="912"/>
                  </a:lnTo>
                  <a:lnTo>
                    <a:pt x="1028" y="1029"/>
                  </a:lnTo>
                  <a:lnTo>
                    <a:pt x="912" y="1151"/>
                  </a:lnTo>
                  <a:lnTo>
                    <a:pt x="801" y="1279"/>
                  </a:lnTo>
                  <a:lnTo>
                    <a:pt x="697" y="1411"/>
                  </a:lnTo>
                  <a:lnTo>
                    <a:pt x="600" y="1549"/>
                  </a:lnTo>
                  <a:lnTo>
                    <a:pt x="508" y="1691"/>
                  </a:lnTo>
                  <a:lnTo>
                    <a:pt x="423" y="1839"/>
                  </a:lnTo>
                  <a:lnTo>
                    <a:pt x="346" y="1990"/>
                  </a:lnTo>
                  <a:lnTo>
                    <a:pt x="276" y="2146"/>
                  </a:lnTo>
                  <a:lnTo>
                    <a:pt x="212" y="2305"/>
                  </a:lnTo>
                  <a:lnTo>
                    <a:pt x="157" y="2468"/>
                  </a:lnTo>
                  <a:lnTo>
                    <a:pt x="110" y="2635"/>
                  </a:lnTo>
                  <a:lnTo>
                    <a:pt x="71" y="2805"/>
                  </a:lnTo>
                  <a:lnTo>
                    <a:pt x="40" y="2978"/>
                  </a:lnTo>
                  <a:lnTo>
                    <a:pt x="18" y="3153"/>
                  </a:lnTo>
                  <a:lnTo>
                    <a:pt x="5" y="3332"/>
                  </a:lnTo>
                  <a:lnTo>
                    <a:pt x="0" y="3513"/>
                  </a:lnTo>
                  <a:lnTo>
                    <a:pt x="0" y="3526"/>
                  </a:lnTo>
                  <a:lnTo>
                    <a:pt x="1" y="3539"/>
                  </a:lnTo>
                  <a:lnTo>
                    <a:pt x="3" y="3551"/>
                  </a:lnTo>
                  <a:lnTo>
                    <a:pt x="5" y="3563"/>
                  </a:lnTo>
                  <a:lnTo>
                    <a:pt x="8" y="3576"/>
                  </a:lnTo>
                  <a:lnTo>
                    <a:pt x="11" y="3587"/>
                  </a:lnTo>
                  <a:lnTo>
                    <a:pt x="15" y="3599"/>
                  </a:lnTo>
                  <a:lnTo>
                    <a:pt x="20" y="3610"/>
                  </a:lnTo>
                  <a:lnTo>
                    <a:pt x="25" y="3621"/>
                  </a:lnTo>
                  <a:lnTo>
                    <a:pt x="30" y="3632"/>
                  </a:lnTo>
                  <a:lnTo>
                    <a:pt x="36" y="3643"/>
                  </a:lnTo>
                  <a:lnTo>
                    <a:pt x="43" y="3653"/>
                  </a:lnTo>
                  <a:lnTo>
                    <a:pt x="50" y="3663"/>
                  </a:lnTo>
                  <a:lnTo>
                    <a:pt x="57" y="3672"/>
                  </a:lnTo>
                  <a:lnTo>
                    <a:pt x="65" y="3681"/>
                  </a:lnTo>
                  <a:lnTo>
                    <a:pt x="73" y="3690"/>
                  </a:lnTo>
                  <a:lnTo>
                    <a:pt x="82" y="3698"/>
                  </a:lnTo>
                  <a:lnTo>
                    <a:pt x="91" y="3706"/>
                  </a:lnTo>
                  <a:lnTo>
                    <a:pt x="100" y="3713"/>
                  </a:lnTo>
                  <a:lnTo>
                    <a:pt x="110" y="3721"/>
                  </a:lnTo>
                  <a:lnTo>
                    <a:pt x="120" y="3728"/>
                  </a:lnTo>
                  <a:lnTo>
                    <a:pt x="131" y="3734"/>
                  </a:lnTo>
                  <a:lnTo>
                    <a:pt x="142" y="3739"/>
                  </a:lnTo>
                  <a:lnTo>
                    <a:pt x="153" y="3744"/>
                  </a:lnTo>
                  <a:lnTo>
                    <a:pt x="164" y="3749"/>
                  </a:lnTo>
                  <a:lnTo>
                    <a:pt x="176" y="3753"/>
                  </a:lnTo>
                  <a:lnTo>
                    <a:pt x="188" y="3756"/>
                  </a:lnTo>
                  <a:lnTo>
                    <a:pt x="200" y="3759"/>
                  </a:lnTo>
                  <a:lnTo>
                    <a:pt x="212" y="3761"/>
                  </a:lnTo>
                  <a:lnTo>
                    <a:pt x="224" y="3763"/>
                  </a:lnTo>
                  <a:lnTo>
                    <a:pt x="237" y="3764"/>
                  </a:lnTo>
                  <a:lnTo>
                    <a:pt x="250" y="3764"/>
                  </a:lnTo>
                  <a:lnTo>
                    <a:pt x="264" y="3764"/>
                  </a:lnTo>
                  <a:lnTo>
                    <a:pt x="276" y="3763"/>
                  </a:lnTo>
                  <a:lnTo>
                    <a:pt x="289" y="3761"/>
                  </a:lnTo>
                  <a:lnTo>
                    <a:pt x="301" y="3759"/>
                  </a:lnTo>
                  <a:lnTo>
                    <a:pt x="313" y="3756"/>
                  </a:lnTo>
                  <a:lnTo>
                    <a:pt x="325" y="3753"/>
                  </a:lnTo>
                  <a:lnTo>
                    <a:pt x="337" y="3749"/>
                  </a:lnTo>
                  <a:lnTo>
                    <a:pt x="348" y="3744"/>
                  </a:lnTo>
                  <a:lnTo>
                    <a:pt x="359" y="3739"/>
                  </a:lnTo>
                  <a:lnTo>
                    <a:pt x="370" y="3734"/>
                  </a:lnTo>
                  <a:lnTo>
                    <a:pt x="381" y="3728"/>
                  </a:lnTo>
                  <a:lnTo>
                    <a:pt x="391" y="3721"/>
                  </a:lnTo>
                  <a:lnTo>
                    <a:pt x="401" y="3713"/>
                  </a:lnTo>
                  <a:lnTo>
                    <a:pt x="410" y="3706"/>
                  </a:lnTo>
                  <a:lnTo>
                    <a:pt x="419" y="3698"/>
                  </a:lnTo>
                  <a:lnTo>
                    <a:pt x="428" y="3690"/>
                  </a:lnTo>
                  <a:lnTo>
                    <a:pt x="436" y="3681"/>
                  </a:lnTo>
                  <a:lnTo>
                    <a:pt x="444" y="3672"/>
                  </a:lnTo>
                  <a:lnTo>
                    <a:pt x="451" y="3663"/>
                  </a:lnTo>
                  <a:lnTo>
                    <a:pt x="458" y="3653"/>
                  </a:lnTo>
                  <a:lnTo>
                    <a:pt x="465" y="3643"/>
                  </a:lnTo>
                  <a:lnTo>
                    <a:pt x="471" y="3632"/>
                  </a:lnTo>
                  <a:lnTo>
                    <a:pt x="476" y="3621"/>
                  </a:lnTo>
                  <a:lnTo>
                    <a:pt x="481" y="3610"/>
                  </a:lnTo>
                  <a:lnTo>
                    <a:pt x="486" y="3599"/>
                  </a:lnTo>
                  <a:lnTo>
                    <a:pt x="490" y="3587"/>
                  </a:lnTo>
                  <a:lnTo>
                    <a:pt x="493" y="3576"/>
                  </a:lnTo>
                  <a:lnTo>
                    <a:pt x="496" y="3563"/>
                  </a:lnTo>
                  <a:lnTo>
                    <a:pt x="498" y="3551"/>
                  </a:lnTo>
                  <a:lnTo>
                    <a:pt x="500" y="3539"/>
                  </a:lnTo>
                  <a:lnTo>
                    <a:pt x="501" y="3526"/>
                  </a:lnTo>
                  <a:lnTo>
                    <a:pt x="501" y="3513"/>
                  </a:lnTo>
                  <a:lnTo>
                    <a:pt x="505" y="3358"/>
                  </a:lnTo>
                  <a:lnTo>
                    <a:pt x="517" y="3205"/>
                  </a:lnTo>
                  <a:lnTo>
                    <a:pt x="537" y="3054"/>
                  </a:lnTo>
                  <a:lnTo>
                    <a:pt x="563" y="2907"/>
                  </a:lnTo>
                  <a:lnTo>
                    <a:pt x="596" y="2760"/>
                  </a:lnTo>
                  <a:lnTo>
                    <a:pt x="637" y="2618"/>
                  </a:lnTo>
                  <a:lnTo>
                    <a:pt x="684" y="2478"/>
                  </a:lnTo>
                  <a:lnTo>
                    <a:pt x="738" y="2341"/>
                  </a:lnTo>
                  <a:lnTo>
                    <a:pt x="798" y="2208"/>
                  </a:lnTo>
                  <a:lnTo>
                    <a:pt x="865" y="2078"/>
                  </a:lnTo>
                  <a:lnTo>
                    <a:pt x="937" y="1952"/>
                  </a:lnTo>
                  <a:lnTo>
                    <a:pt x="1015" y="1830"/>
                  </a:lnTo>
                  <a:lnTo>
                    <a:pt x="1100" y="1711"/>
                  </a:lnTo>
                  <a:lnTo>
                    <a:pt x="1189" y="1598"/>
                  </a:lnTo>
                  <a:lnTo>
                    <a:pt x="1283" y="1488"/>
                  </a:lnTo>
                  <a:lnTo>
                    <a:pt x="1384" y="1384"/>
                  </a:lnTo>
                  <a:lnTo>
                    <a:pt x="1488" y="1285"/>
                  </a:lnTo>
                  <a:lnTo>
                    <a:pt x="1597" y="1189"/>
                  </a:lnTo>
                  <a:lnTo>
                    <a:pt x="1711" y="1100"/>
                  </a:lnTo>
                  <a:lnTo>
                    <a:pt x="1829" y="1017"/>
                  </a:lnTo>
                  <a:lnTo>
                    <a:pt x="1952" y="937"/>
                  </a:lnTo>
                  <a:lnTo>
                    <a:pt x="2077" y="865"/>
                  </a:lnTo>
                  <a:lnTo>
                    <a:pt x="2208" y="799"/>
                  </a:lnTo>
                  <a:lnTo>
                    <a:pt x="2340" y="739"/>
                  </a:lnTo>
                  <a:lnTo>
                    <a:pt x="2478" y="685"/>
                  </a:lnTo>
                  <a:lnTo>
                    <a:pt x="2617" y="637"/>
                  </a:lnTo>
                  <a:lnTo>
                    <a:pt x="2760" y="596"/>
                  </a:lnTo>
                  <a:lnTo>
                    <a:pt x="2906" y="563"/>
                  </a:lnTo>
                  <a:lnTo>
                    <a:pt x="3054" y="537"/>
                  </a:lnTo>
                  <a:lnTo>
                    <a:pt x="3204" y="517"/>
                  </a:lnTo>
                  <a:lnTo>
                    <a:pt x="3358" y="506"/>
                  </a:lnTo>
                  <a:lnTo>
                    <a:pt x="3512" y="502"/>
                  </a:lnTo>
                  <a:lnTo>
                    <a:pt x="3525" y="502"/>
                  </a:lnTo>
                  <a:lnTo>
                    <a:pt x="3538" y="501"/>
                  </a:lnTo>
                  <a:lnTo>
                    <a:pt x="3550" y="499"/>
                  </a:lnTo>
                  <a:lnTo>
                    <a:pt x="3562" y="497"/>
                  </a:lnTo>
                  <a:lnTo>
                    <a:pt x="3574" y="494"/>
                  </a:lnTo>
                  <a:lnTo>
                    <a:pt x="3587" y="491"/>
                  </a:lnTo>
                  <a:lnTo>
                    <a:pt x="3599" y="487"/>
                  </a:lnTo>
                  <a:lnTo>
                    <a:pt x="3610" y="482"/>
                  </a:lnTo>
                  <a:lnTo>
                    <a:pt x="3621" y="477"/>
                  </a:lnTo>
                  <a:lnTo>
                    <a:pt x="3632" y="472"/>
                  </a:lnTo>
                  <a:lnTo>
                    <a:pt x="3643" y="466"/>
                  </a:lnTo>
                  <a:lnTo>
                    <a:pt x="3653" y="459"/>
                  </a:lnTo>
                  <a:lnTo>
                    <a:pt x="3663" y="452"/>
                  </a:lnTo>
                  <a:lnTo>
                    <a:pt x="3672" y="445"/>
                  </a:lnTo>
                  <a:lnTo>
                    <a:pt x="3681" y="437"/>
                  </a:lnTo>
                  <a:lnTo>
                    <a:pt x="3690" y="429"/>
                  </a:lnTo>
                  <a:lnTo>
                    <a:pt x="3698" y="420"/>
                  </a:lnTo>
                  <a:lnTo>
                    <a:pt x="3706" y="411"/>
                  </a:lnTo>
                  <a:lnTo>
                    <a:pt x="3713" y="402"/>
                  </a:lnTo>
                  <a:lnTo>
                    <a:pt x="3720" y="391"/>
                  </a:lnTo>
                  <a:lnTo>
                    <a:pt x="3727" y="381"/>
                  </a:lnTo>
                  <a:lnTo>
                    <a:pt x="3733" y="370"/>
                  </a:lnTo>
                  <a:lnTo>
                    <a:pt x="3738" y="359"/>
                  </a:lnTo>
                  <a:lnTo>
                    <a:pt x="3743" y="348"/>
                  </a:lnTo>
                  <a:lnTo>
                    <a:pt x="3748" y="337"/>
                  </a:lnTo>
                  <a:lnTo>
                    <a:pt x="3752" y="325"/>
                  </a:lnTo>
                  <a:lnTo>
                    <a:pt x="3755" y="313"/>
                  </a:lnTo>
                  <a:lnTo>
                    <a:pt x="3758" y="301"/>
                  </a:lnTo>
                  <a:lnTo>
                    <a:pt x="3760" y="289"/>
                  </a:lnTo>
                  <a:lnTo>
                    <a:pt x="3762" y="276"/>
                  </a:lnTo>
                  <a:lnTo>
                    <a:pt x="3763" y="264"/>
                  </a:lnTo>
                  <a:lnTo>
                    <a:pt x="3763" y="251"/>
                  </a:lnTo>
                  <a:lnTo>
                    <a:pt x="3763" y="238"/>
                  </a:lnTo>
                  <a:lnTo>
                    <a:pt x="3762" y="225"/>
                  </a:lnTo>
                  <a:lnTo>
                    <a:pt x="3760" y="213"/>
                  </a:lnTo>
                  <a:lnTo>
                    <a:pt x="3758" y="201"/>
                  </a:lnTo>
                  <a:lnTo>
                    <a:pt x="3755" y="188"/>
                  </a:lnTo>
                  <a:lnTo>
                    <a:pt x="3752" y="177"/>
                  </a:lnTo>
                  <a:lnTo>
                    <a:pt x="3748" y="165"/>
                  </a:lnTo>
                  <a:lnTo>
                    <a:pt x="3743" y="154"/>
                  </a:lnTo>
                  <a:lnTo>
                    <a:pt x="3738" y="143"/>
                  </a:lnTo>
                  <a:lnTo>
                    <a:pt x="3733" y="132"/>
                  </a:lnTo>
                  <a:lnTo>
                    <a:pt x="3727" y="120"/>
                  </a:lnTo>
                  <a:lnTo>
                    <a:pt x="3720" y="110"/>
                  </a:lnTo>
                  <a:lnTo>
                    <a:pt x="3713" y="100"/>
                  </a:lnTo>
                  <a:lnTo>
                    <a:pt x="3706" y="91"/>
                  </a:lnTo>
                  <a:lnTo>
                    <a:pt x="3698" y="82"/>
                  </a:lnTo>
                  <a:lnTo>
                    <a:pt x="3690" y="73"/>
                  </a:lnTo>
                  <a:lnTo>
                    <a:pt x="3681" y="65"/>
                  </a:lnTo>
                  <a:lnTo>
                    <a:pt x="3672" y="57"/>
                  </a:lnTo>
                  <a:lnTo>
                    <a:pt x="3663" y="50"/>
                  </a:lnTo>
                  <a:lnTo>
                    <a:pt x="3653" y="43"/>
                  </a:lnTo>
                  <a:lnTo>
                    <a:pt x="3643" y="36"/>
                  </a:lnTo>
                  <a:lnTo>
                    <a:pt x="3632" y="30"/>
                  </a:lnTo>
                  <a:lnTo>
                    <a:pt x="3621" y="25"/>
                  </a:lnTo>
                  <a:lnTo>
                    <a:pt x="3610" y="20"/>
                  </a:lnTo>
                  <a:lnTo>
                    <a:pt x="3599" y="15"/>
                  </a:lnTo>
                  <a:lnTo>
                    <a:pt x="3587" y="11"/>
                  </a:lnTo>
                  <a:lnTo>
                    <a:pt x="3574" y="8"/>
                  </a:lnTo>
                  <a:lnTo>
                    <a:pt x="3562" y="5"/>
                  </a:lnTo>
                  <a:lnTo>
                    <a:pt x="3550" y="3"/>
                  </a:lnTo>
                  <a:lnTo>
                    <a:pt x="3538" y="1"/>
                  </a:lnTo>
                  <a:lnTo>
                    <a:pt x="3525" y="0"/>
                  </a:lnTo>
                  <a:lnTo>
                    <a:pt x="35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sp>
        <p:nvSpPr>
          <p:cNvPr id="42" name="Freeform 286"/>
          <p:cNvSpPr>
            <a:spLocks noEditPoints="1"/>
          </p:cNvSpPr>
          <p:nvPr/>
        </p:nvSpPr>
        <p:spPr bwMode="auto">
          <a:xfrm>
            <a:off x="5943979" y="5439000"/>
            <a:ext cx="335481" cy="336278"/>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lumMod val="65000"/>
            </a:schemeClr>
          </a:solidFill>
          <a:ln>
            <a:noFill/>
          </a:ln>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nvGrpSpPr>
          <p:cNvPr id="43" name="Group 32"/>
          <p:cNvGrpSpPr/>
          <p:nvPr/>
        </p:nvGrpSpPr>
        <p:grpSpPr>
          <a:xfrm>
            <a:off x="8207118" y="5450572"/>
            <a:ext cx="399003" cy="324706"/>
            <a:chOff x="5245100" y="5103813"/>
            <a:chExt cx="690563" cy="561975"/>
          </a:xfrm>
          <a:solidFill>
            <a:schemeClr val="bg1">
              <a:lumMod val="65000"/>
            </a:schemeClr>
          </a:solidFill>
        </p:grpSpPr>
        <p:sp>
          <p:nvSpPr>
            <p:cNvPr id="44" name="Freeform 290"/>
            <p:cNvSpPr>
              <a:spLocks noEditPoints="1"/>
            </p:cNvSpPr>
            <p:nvPr/>
          </p:nvSpPr>
          <p:spPr bwMode="auto">
            <a:xfrm>
              <a:off x="5719763" y="5276851"/>
              <a:ext cx="130175" cy="173038"/>
            </a:xfrm>
            <a:custGeom>
              <a:avLst/>
              <a:gdLst>
                <a:gd name="T0" fmla="*/ 503 w 3018"/>
                <a:gd name="T1" fmla="*/ 504 h 4030"/>
                <a:gd name="T2" fmla="*/ 2515 w 3018"/>
                <a:gd name="T3" fmla="*/ 3526 h 4030"/>
                <a:gd name="T4" fmla="*/ 1386 w 3018"/>
                <a:gd name="T5" fmla="*/ 175 h 4030"/>
                <a:gd name="T6" fmla="*/ 1320 w 3018"/>
                <a:gd name="T7" fmla="*/ 110 h 4030"/>
                <a:gd name="T8" fmla="*/ 1244 w 3018"/>
                <a:gd name="T9" fmla="*/ 60 h 4030"/>
                <a:gd name="T10" fmla="*/ 1159 w 3018"/>
                <a:gd name="T11" fmla="*/ 24 h 4030"/>
                <a:gd name="T12" fmla="*/ 1069 w 3018"/>
                <a:gd name="T13" fmla="*/ 3 h 4030"/>
                <a:gd name="T14" fmla="*/ 503 w 3018"/>
                <a:gd name="T15" fmla="*/ 0 h 4030"/>
                <a:gd name="T16" fmla="*/ 427 w 3018"/>
                <a:gd name="T17" fmla="*/ 6 h 4030"/>
                <a:gd name="T18" fmla="*/ 353 w 3018"/>
                <a:gd name="T19" fmla="*/ 23 h 4030"/>
                <a:gd name="T20" fmla="*/ 285 w 3018"/>
                <a:gd name="T21" fmla="*/ 50 h 4030"/>
                <a:gd name="T22" fmla="*/ 222 w 3018"/>
                <a:gd name="T23" fmla="*/ 86 h 4030"/>
                <a:gd name="T24" fmla="*/ 165 w 3018"/>
                <a:gd name="T25" fmla="*/ 130 h 4030"/>
                <a:gd name="T26" fmla="*/ 115 w 3018"/>
                <a:gd name="T27" fmla="*/ 183 h 4030"/>
                <a:gd name="T28" fmla="*/ 74 w 3018"/>
                <a:gd name="T29" fmla="*/ 242 h 4030"/>
                <a:gd name="T30" fmla="*/ 40 w 3018"/>
                <a:gd name="T31" fmla="*/ 308 h 4030"/>
                <a:gd name="T32" fmla="*/ 16 w 3018"/>
                <a:gd name="T33" fmla="*/ 377 h 4030"/>
                <a:gd name="T34" fmla="*/ 3 w 3018"/>
                <a:gd name="T35" fmla="*/ 452 h 4030"/>
                <a:gd name="T36" fmla="*/ 0 w 3018"/>
                <a:gd name="T37" fmla="*/ 3526 h 4030"/>
                <a:gd name="T38" fmla="*/ 6 w 3018"/>
                <a:gd name="T39" fmla="*/ 3604 h 4030"/>
                <a:gd name="T40" fmla="*/ 23 w 3018"/>
                <a:gd name="T41" fmla="*/ 3676 h 4030"/>
                <a:gd name="T42" fmla="*/ 50 w 3018"/>
                <a:gd name="T43" fmla="*/ 3745 h 4030"/>
                <a:gd name="T44" fmla="*/ 86 w 3018"/>
                <a:gd name="T45" fmla="*/ 3808 h 4030"/>
                <a:gd name="T46" fmla="*/ 131 w 3018"/>
                <a:gd name="T47" fmla="*/ 3866 h 4030"/>
                <a:gd name="T48" fmla="*/ 183 w 3018"/>
                <a:gd name="T49" fmla="*/ 3915 h 4030"/>
                <a:gd name="T50" fmla="*/ 243 w 3018"/>
                <a:gd name="T51" fmla="*/ 3957 h 4030"/>
                <a:gd name="T52" fmla="*/ 307 w 3018"/>
                <a:gd name="T53" fmla="*/ 3991 h 4030"/>
                <a:gd name="T54" fmla="*/ 378 w 3018"/>
                <a:gd name="T55" fmla="*/ 4015 h 4030"/>
                <a:gd name="T56" fmla="*/ 452 w 3018"/>
                <a:gd name="T57" fmla="*/ 4028 h 4030"/>
                <a:gd name="T58" fmla="*/ 2515 w 3018"/>
                <a:gd name="T59" fmla="*/ 4030 h 4030"/>
                <a:gd name="T60" fmla="*/ 2592 w 3018"/>
                <a:gd name="T61" fmla="*/ 4025 h 4030"/>
                <a:gd name="T62" fmla="*/ 2665 w 3018"/>
                <a:gd name="T63" fmla="*/ 4008 h 4030"/>
                <a:gd name="T64" fmla="*/ 2733 w 3018"/>
                <a:gd name="T65" fmla="*/ 3981 h 4030"/>
                <a:gd name="T66" fmla="*/ 2797 w 3018"/>
                <a:gd name="T67" fmla="*/ 3944 h 4030"/>
                <a:gd name="T68" fmla="*/ 2853 w 3018"/>
                <a:gd name="T69" fmla="*/ 3899 h 4030"/>
                <a:gd name="T70" fmla="*/ 2903 w 3018"/>
                <a:gd name="T71" fmla="*/ 3848 h 4030"/>
                <a:gd name="T72" fmla="*/ 2946 w 3018"/>
                <a:gd name="T73" fmla="*/ 3788 h 4030"/>
                <a:gd name="T74" fmla="*/ 2979 w 3018"/>
                <a:gd name="T75" fmla="*/ 3723 h 4030"/>
                <a:gd name="T76" fmla="*/ 3002 w 3018"/>
                <a:gd name="T77" fmla="*/ 3652 h 4030"/>
                <a:gd name="T78" fmla="*/ 3015 w 3018"/>
                <a:gd name="T79" fmla="*/ 3578 h 4030"/>
                <a:gd name="T80" fmla="*/ 3018 w 3018"/>
                <a:gd name="T81" fmla="*/ 2770 h 4030"/>
                <a:gd name="T82" fmla="*/ 3015 w 3018"/>
                <a:gd name="T83" fmla="*/ 2715 h 4030"/>
                <a:gd name="T84" fmla="*/ 3006 w 3018"/>
                <a:gd name="T85" fmla="*/ 2661 h 4030"/>
                <a:gd name="T86" fmla="*/ 2991 w 3018"/>
                <a:gd name="T87" fmla="*/ 2607 h 4030"/>
                <a:gd name="T88" fmla="*/ 2970 w 3018"/>
                <a:gd name="T89" fmla="*/ 2556 h 4030"/>
                <a:gd name="T90" fmla="*/ 2944 w 3018"/>
                <a:gd name="T91" fmla="*/ 2506 h 4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18" h="4030">
                  <a:moveTo>
                    <a:pt x="2515" y="3526"/>
                  </a:moveTo>
                  <a:lnTo>
                    <a:pt x="503" y="3526"/>
                  </a:lnTo>
                  <a:lnTo>
                    <a:pt x="503" y="504"/>
                  </a:lnTo>
                  <a:lnTo>
                    <a:pt x="1006" y="504"/>
                  </a:lnTo>
                  <a:lnTo>
                    <a:pt x="2515" y="2770"/>
                  </a:lnTo>
                  <a:lnTo>
                    <a:pt x="2515" y="3526"/>
                  </a:lnTo>
                  <a:close/>
                  <a:moveTo>
                    <a:pt x="1425" y="224"/>
                  </a:moveTo>
                  <a:lnTo>
                    <a:pt x="1407" y="199"/>
                  </a:lnTo>
                  <a:lnTo>
                    <a:pt x="1386" y="175"/>
                  </a:lnTo>
                  <a:lnTo>
                    <a:pt x="1365" y="152"/>
                  </a:lnTo>
                  <a:lnTo>
                    <a:pt x="1343" y="130"/>
                  </a:lnTo>
                  <a:lnTo>
                    <a:pt x="1320" y="110"/>
                  </a:lnTo>
                  <a:lnTo>
                    <a:pt x="1296" y="92"/>
                  </a:lnTo>
                  <a:lnTo>
                    <a:pt x="1270" y="75"/>
                  </a:lnTo>
                  <a:lnTo>
                    <a:pt x="1244" y="60"/>
                  </a:lnTo>
                  <a:lnTo>
                    <a:pt x="1216" y="46"/>
                  </a:lnTo>
                  <a:lnTo>
                    <a:pt x="1188" y="34"/>
                  </a:lnTo>
                  <a:lnTo>
                    <a:pt x="1159" y="24"/>
                  </a:lnTo>
                  <a:lnTo>
                    <a:pt x="1130" y="16"/>
                  </a:lnTo>
                  <a:lnTo>
                    <a:pt x="1100" y="9"/>
                  </a:lnTo>
                  <a:lnTo>
                    <a:pt x="1069" y="3"/>
                  </a:lnTo>
                  <a:lnTo>
                    <a:pt x="1037" y="1"/>
                  </a:lnTo>
                  <a:lnTo>
                    <a:pt x="1006" y="0"/>
                  </a:lnTo>
                  <a:lnTo>
                    <a:pt x="503" y="0"/>
                  </a:lnTo>
                  <a:lnTo>
                    <a:pt x="477" y="0"/>
                  </a:lnTo>
                  <a:lnTo>
                    <a:pt x="452" y="2"/>
                  </a:lnTo>
                  <a:lnTo>
                    <a:pt x="427" y="6"/>
                  </a:lnTo>
                  <a:lnTo>
                    <a:pt x="402" y="11"/>
                  </a:lnTo>
                  <a:lnTo>
                    <a:pt x="378" y="16"/>
                  </a:lnTo>
                  <a:lnTo>
                    <a:pt x="353" y="23"/>
                  </a:lnTo>
                  <a:lnTo>
                    <a:pt x="330" y="31"/>
                  </a:lnTo>
                  <a:lnTo>
                    <a:pt x="307" y="40"/>
                  </a:lnTo>
                  <a:lnTo>
                    <a:pt x="285" y="50"/>
                  </a:lnTo>
                  <a:lnTo>
                    <a:pt x="264" y="61"/>
                  </a:lnTo>
                  <a:lnTo>
                    <a:pt x="243" y="73"/>
                  </a:lnTo>
                  <a:lnTo>
                    <a:pt x="222" y="86"/>
                  </a:lnTo>
                  <a:lnTo>
                    <a:pt x="203" y="100"/>
                  </a:lnTo>
                  <a:lnTo>
                    <a:pt x="183" y="115"/>
                  </a:lnTo>
                  <a:lnTo>
                    <a:pt x="165" y="130"/>
                  </a:lnTo>
                  <a:lnTo>
                    <a:pt x="148" y="148"/>
                  </a:lnTo>
                  <a:lnTo>
                    <a:pt x="131" y="165"/>
                  </a:lnTo>
                  <a:lnTo>
                    <a:pt x="115" y="183"/>
                  </a:lnTo>
                  <a:lnTo>
                    <a:pt x="100" y="202"/>
                  </a:lnTo>
                  <a:lnTo>
                    <a:pt x="86" y="222"/>
                  </a:lnTo>
                  <a:lnTo>
                    <a:pt x="74" y="242"/>
                  </a:lnTo>
                  <a:lnTo>
                    <a:pt x="61" y="263"/>
                  </a:lnTo>
                  <a:lnTo>
                    <a:pt x="50" y="286"/>
                  </a:lnTo>
                  <a:lnTo>
                    <a:pt x="40" y="308"/>
                  </a:lnTo>
                  <a:lnTo>
                    <a:pt x="31" y="331"/>
                  </a:lnTo>
                  <a:lnTo>
                    <a:pt x="23" y="354"/>
                  </a:lnTo>
                  <a:lnTo>
                    <a:pt x="16" y="377"/>
                  </a:lnTo>
                  <a:lnTo>
                    <a:pt x="10" y="403"/>
                  </a:lnTo>
                  <a:lnTo>
                    <a:pt x="6" y="427"/>
                  </a:lnTo>
                  <a:lnTo>
                    <a:pt x="3" y="452"/>
                  </a:lnTo>
                  <a:lnTo>
                    <a:pt x="1" y="478"/>
                  </a:lnTo>
                  <a:lnTo>
                    <a:pt x="0" y="504"/>
                  </a:lnTo>
                  <a:lnTo>
                    <a:pt x="0" y="3526"/>
                  </a:lnTo>
                  <a:lnTo>
                    <a:pt x="1" y="3552"/>
                  </a:lnTo>
                  <a:lnTo>
                    <a:pt x="3" y="3578"/>
                  </a:lnTo>
                  <a:lnTo>
                    <a:pt x="6" y="3604"/>
                  </a:lnTo>
                  <a:lnTo>
                    <a:pt x="10" y="3628"/>
                  </a:lnTo>
                  <a:lnTo>
                    <a:pt x="16" y="3652"/>
                  </a:lnTo>
                  <a:lnTo>
                    <a:pt x="23" y="3676"/>
                  </a:lnTo>
                  <a:lnTo>
                    <a:pt x="31" y="3699"/>
                  </a:lnTo>
                  <a:lnTo>
                    <a:pt x="40" y="3723"/>
                  </a:lnTo>
                  <a:lnTo>
                    <a:pt x="50" y="3745"/>
                  </a:lnTo>
                  <a:lnTo>
                    <a:pt x="61" y="3767"/>
                  </a:lnTo>
                  <a:lnTo>
                    <a:pt x="74" y="3788"/>
                  </a:lnTo>
                  <a:lnTo>
                    <a:pt x="86" y="3808"/>
                  </a:lnTo>
                  <a:lnTo>
                    <a:pt x="100" y="3828"/>
                  </a:lnTo>
                  <a:lnTo>
                    <a:pt x="115" y="3848"/>
                  </a:lnTo>
                  <a:lnTo>
                    <a:pt x="131" y="3866"/>
                  </a:lnTo>
                  <a:lnTo>
                    <a:pt x="148" y="3883"/>
                  </a:lnTo>
                  <a:lnTo>
                    <a:pt x="165" y="3899"/>
                  </a:lnTo>
                  <a:lnTo>
                    <a:pt x="183" y="3915"/>
                  </a:lnTo>
                  <a:lnTo>
                    <a:pt x="203" y="3930"/>
                  </a:lnTo>
                  <a:lnTo>
                    <a:pt x="222" y="3944"/>
                  </a:lnTo>
                  <a:lnTo>
                    <a:pt x="243" y="3957"/>
                  </a:lnTo>
                  <a:lnTo>
                    <a:pt x="264" y="3969"/>
                  </a:lnTo>
                  <a:lnTo>
                    <a:pt x="285" y="3981"/>
                  </a:lnTo>
                  <a:lnTo>
                    <a:pt x="307" y="3991"/>
                  </a:lnTo>
                  <a:lnTo>
                    <a:pt x="330" y="4000"/>
                  </a:lnTo>
                  <a:lnTo>
                    <a:pt x="353" y="4008"/>
                  </a:lnTo>
                  <a:lnTo>
                    <a:pt x="378" y="4015"/>
                  </a:lnTo>
                  <a:lnTo>
                    <a:pt x="402" y="4020"/>
                  </a:lnTo>
                  <a:lnTo>
                    <a:pt x="427" y="4025"/>
                  </a:lnTo>
                  <a:lnTo>
                    <a:pt x="452" y="4028"/>
                  </a:lnTo>
                  <a:lnTo>
                    <a:pt x="477" y="4030"/>
                  </a:lnTo>
                  <a:lnTo>
                    <a:pt x="503" y="4030"/>
                  </a:lnTo>
                  <a:lnTo>
                    <a:pt x="2515" y="4030"/>
                  </a:lnTo>
                  <a:lnTo>
                    <a:pt x="2541" y="4030"/>
                  </a:lnTo>
                  <a:lnTo>
                    <a:pt x="2566" y="4028"/>
                  </a:lnTo>
                  <a:lnTo>
                    <a:pt x="2592" y="4025"/>
                  </a:lnTo>
                  <a:lnTo>
                    <a:pt x="2617" y="4020"/>
                  </a:lnTo>
                  <a:lnTo>
                    <a:pt x="2641" y="4015"/>
                  </a:lnTo>
                  <a:lnTo>
                    <a:pt x="2665" y="4008"/>
                  </a:lnTo>
                  <a:lnTo>
                    <a:pt x="2688" y="4000"/>
                  </a:lnTo>
                  <a:lnTo>
                    <a:pt x="2711" y="3991"/>
                  </a:lnTo>
                  <a:lnTo>
                    <a:pt x="2733" y="3981"/>
                  </a:lnTo>
                  <a:lnTo>
                    <a:pt x="2756" y="3969"/>
                  </a:lnTo>
                  <a:lnTo>
                    <a:pt x="2777" y="3957"/>
                  </a:lnTo>
                  <a:lnTo>
                    <a:pt x="2797" y="3944"/>
                  </a:lnTo>
                  <a:lnTo>
                    <a:pt x="2816" y="3930"/>
                  </a:lnTo>
                  <a:lnTo>
                    <a:pt x="2835" y="3915"/>
                  </a:lnTo>
                  <a:lnTo>
                    <a:pt x="2853" y="3899"/>
                  </a:lnTo>
                  <a:lnTo>
                    <a:pt x="2871" y="3883"/>
                  </a:lnTo>
                  <a:lnTo>
                    <a:pt x="2887" y="3866"/>
                  </a:lnTo>
                  <a:lnTo>
                    <a:pt x="2903" y="3848"/>
                  </a:lnTo>
                  <a:lnTo>
                    <a:pt x="2919" y="3828"/>
                  </a:lnTo>
                  <a:lnTo>
                    <a:pt x="2933" y="3808"/>
                  </a:lnTo>
                  <a:lnTo>
                    <a:pt x="2946" y="3788"/>
                  </a:lnTo>
                  <a:lnTo>
                    <a:pt x="2958" y="3767"/>
                  </a:lnTo>
                  <a:lnTo>
                    <a:pt x="2969" y="3745"/>
                  </a:lnTo>
                  <a:lnTo>
                    <a:pt x="2979" y="3723"/>
                  </a:lnTo>
                  <a:lnTo>
                    <a:pt x="2988" y="3699"/>
                  </a:lnTo>
                  <a:lnTo>
                    <a:pt x="2996" y="3676"/>
                  </a:lnTo>
                  <a:lnTo>
                    <a:pt x="3002" y="3652"/>
                  </a:lnTo>
                  <a:lnTo>
                    <a:pt x="3008" y="3628"/>
                  </a:lnTo>
                  <a:lnTo>
                    <a:pt x="3012" y="3604"/>
                  </a:lnTo>
                  <a:lnTo>
                    <a:pt x="3015" y="3578"/>
                  </a:lnTo>
                  <a:lnTo>
                    <a:pt x="3017" y="3552"/>
                  </a:lnTo>
                  <a:lnTo>
                    <a:pt x="3018" y="3526"/>
                  </a:lnTo>
                  <a:lnTo>
                    <a:pt x="3018" y="2770"/>
                  </a:lnTo>
                  <a:lnTo>
                    <a:pt x="3018" y="2752"/>
                  </a:lnTo>
                  <a:lnTo>
                    <a:pt x="3017" y="2734"/>
                  </a:lnTo>
                  <a:lnTo>
                    <a:pt x="3015" y="2715"/>
                  </a:lnTo>
                  <a:lnTo>
                    <a:pt x="3013" y="2697"/>
                  </a:lnTo>
                  <a:lnTo>
                    <a:pt x="3010" y="2679"/>
                  </a:lnTo>
                  <a:lnTo>
                    <a:pt x="3006" y="2661"/>
                  </a:lnTo>
                  <a:lnTo>
                    <a:pt x="3002" y="2642"/>
                  </a:lnTo>
                  <a:lnTo>
                    <a:pt x="2997" y="2625"/>
                  </a:lnTo>
                  <a:lnTo>
                    <a:pt x="2991" y="2607"/>
                  </a:lnTo>
                  <a:lnTo>
                    <a:pt x="2985" y="2590"/>
                  </a:lnTo>
                  <a:lnTo>
                    <a:pt x="2978" y="2573"/>
                  </a:lnTo>
                  <a:lnTo>
                    <a:pt x="2970" y="2556"/>
                  </a:lnTo>
                  <a:lnTo>
                    <a:pt x="2962" y="2540"/>
                  </a:lnTo>
                  <a:lnTo>
                    <a:pt x="2953" y="2523"/>
                  </a:lnTo>
                  <a:lnTo>
                    <a:pt x="2944" y="2506"/>
                  </a:lnTo>
                  <a:lnTo>
                    <a:pt x="2934" y="2491"/>
                  </a:lnTo>
                  <a:lnTo>
                    <a:pt x="1425" y="2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45" name="Freeform 291"/>
            <p:cNvSpPr>
              <a:spLocks noEditPoints="1"/>
            </p:cNvSpPr>
            <p:nvPr/>
          </p:nvSpPr>
          <p:spPr bwMode="auto">
            <a:xfrm>
              <a:off x="5245100" y="5103813"/>
              <a:ext cx="690563" cy="561975"/>
            </a:xfrm>
            <a:custGeom>
              <a:avLst/>
              <a:gdLst>
                <a:gd name="T0" fmla="*/ 14958 w 16095"/>
                <a:gd name="T1" fmla="*/ 10414 h 13098"/>
                <a:gd name="T2" fmla="*/ 14612 w 16095"/>
                <a:gd name="T3" fmla="*/ 10578 h 13098"/>
                <a:gd name="T4" fmla="*/ 13430 w 16095"/>
                <a:gd name="T5" fmla="*/ 9605 h 13098"/>
                <a:gd name="T6" fmla="*/ 12244 w 16095"/>
                <a:gd name="T7" fmla="*/ 9076 h 13098"/>
                <a:gd name="T8" fmla="*/ 10967 w 16095"/>
                <a:gd name="T9" fmla="*/ 9402 h 13098"/>
                <a:gd name="T10" fmla="*/ 10179 w 16095"/>
                <a:gd name="T11" fmla="*/ 10419 h 13098"/>
                <a:gd name="T12" fmla="*/ 6951 w 16095"/>
                <a:gd name="T13" fmla="*/ 9661 h 13098"/>
                <a:gd name="T14" fmla="*/ 5791 w 16095"/>
                <a:gd name="T15" fmla="*/ 9085 h 13098"/>
                <a:gd name="T16" fmla="*/ 4497 w 16095"/>
                <a:gd name="T17" fmla="*/ 9359 h 13098"/>
                <a:gd name="T18" fmla="*/ 3670 w 16095"/>
                <a:gd name="T19" fmla="*/ 10341 h 13098"/>
                <a:gd name="T20" fmla="*/ 2737 w 16095"/>
                <a:gd name="T21" fmla="*/ 10493 h 13098"/>
                <a:gd name="T22" fmla="*/ 2526 w 16095"/>
                <a:gd name="T23" fmla="*/ 10177 h 13098"/>
                <a:gd name="T24" fmla="*/ 9773 w 16095"/>
                <a:gd name="T25" fmla="*/ 8381 h 13098"/>
                <a:gd name="T26" fmla="*/ 10495 w 16095"/>
                <a:gd name="T27" fmla="*/ 7502 h 13098"/>
                <a:gd name="T28" fmla="*/ 12812 w 16095"/>
                <a:gd name="T29" fmla="*/ 3586 h 13098"/>
                <a:gd name="T30" fmla="*/ 15062 w 16095"/>
                <a:gd name="T31" fmla="*/ 6889 h 13098"/>
                <a:gd name="T32" fmla="*/ 11820 w 16095"/>
                <a:gd name="T33" fmla="*/ 12058 h 13098"/>
                <a:gd name="T34" fmla="*/ 11211 w 16095"/>
                <a:gd name="T35" fmla="*/ 11606 h 13098"/>
                <a:gd name="T36" fmla="*/ 11098 w 16095"/>
                <a:gd name="T37" fmla="*/ 10831 h 13098"/>
                <a:gd name="T38" fmla="*/ 11550 w 16095"/>
                <a:gd name="T39" fmla="*/ 10221 h 13098"/>
                <a:gd name="T40" fmla="*/ 12323 w 16095"/>
                <a:gd name="T41" fmla="*/ 10107 h 13098"/>
                <a:gd name="T42" fmla="*/ 12931 w 16095"/>
                <a:gd name="T43" fmla="*/ 10561 h 13098"/>
                <a:gd name="T44" fmla="*/ 13046 w 16095"/>
                <a:gd name="T45" fmla="*/ 11335 h 13098"/>
                <a:gd name="T46" fmla="*/ 12593 w 16095"/>
                <a:gd name="T47" fmla="*/ 11944 h 13098"/>
                <a:gd name="T48" fmla="*/ 5330 w 16095"/>
                <a:gd name="T49" fmla="*/ 12070 h 13098"/>
                <a:gd name="T50" fmla="*/ 4699 w 16095"/>
                <a:gd name="T51" fmla="*/ 11646 h 13098"/>
                <a:gd name="T52" fmla="*/ 4548 w 16095"/>
                <a:gd name="T53" fmla="*/ 10880 h 13098"/>
                <a:gd name="T54" fmla="*/ 4970 w 16095"/>
                <a:gd name="T55" fmla="*/ 10247 h 13098"/>
                <a:gd name="T56" fmla="*/ 5736 w 16095"/>
                <a:gd name="T57" fmla="*/ 10096 h 13098"/>
                <a:gd name="T58" fmla="*/ 6368 w 16095"/>
                <a:gd name="T59" fmla="*/ 10520 h 13098"/>
                <a:gd name="T60" fmla="*/ 6518 w 16095"/>
                <a:gd name="T61" fmla="*/ 11286 h 13098"/>
                <a:gd name="T62" fmla="*/ 6095 w 16095"/>
                <a:gd name="T63" fmla="*/ 11918 h 13098"/>
                <a:gd name="T64" fmla="*/ 1432 w 16095"/>
                <a:gd name="T65" fmla="*/ 7551 h 13098"/>
                <a:gd name="T66" fmla="*/ 1106 w 16095"/>
                <a:gd name="T67" fmla="*/ 7355 h 13098"/>
                <a:gd name="T68" fmla="*/ 1009 w 16095"/>
                <a:gd name="T69" fmla="*/ 1460 h 13098"/>
                <a:gd name="T70" fmla="*/ 1189 w 16095"/>
                <a:gd name="T71" fmla="*/ 1122 h 13098"/>
                <a:gd name="T72" fmla="*/ 9080 w 16095"/>
                <a:gd name="T73" fmla="*/ 1008 h 13098"/>
                <a:gd name="T74" fmla="*/ 9426 w 16095"/>
                <a:gd name="T75" fmla="*/ 1172 h 13098"/>
                <a:gd name="T76" fmla="*/ 9556 w 16095"/>
                <a:gd name="T77" fmla="*/ 2519 h 13098"/>
                <a:gd name="T78" fmla="*/ 9442 w 16095"/>
                <a:gd name="T79" fmla="*/ 7374 h 13098"/>
                <a:gd name="T80" fmla="*/ 9105 w 16095"/>
                <a:gd name="T81" fmla="*/ 7554 h 13098"/>
                <a:gd name="T82" fmla="*/ 13480 w 16095"/>
                <a:gd name="T83" fmla="*/ 2820 h 13098"/>
                <a:gd name="T84" fmla="*/ 12808 w 16095"/>
                <a:gd name="T85" fmla="*/ 2537 h 13098"/>
                <a:gd name="T86" fmla="*/ 10413 w 16095"/>
                <a:gd name="T87" fmla="*/ 856 h 13098"/>
                <a:gd name="T88" fmla="*/ 9571 w 16095"/>
                <a:gd name="T89" fmla="*/ 92 h 13098"/>
                <a:gd name="T90" fmla="*/ 922 w 16095"/>
                <a:gd name="T91" fmla="*/ 119 h 13098"/>
                <a:gd name="T92" fmla="*/ 119 w 16095"/>
                <a:gd name="T93" fmla="*/ 924 h 13098"/>
                <a:gd name="T94" fmla="*/ 92 w 16095"/>
                <a:gd name="T95" fmla="*/ 7572 h 13098"/>
                <a:gd name="T96" fmla="*/ 855 w 16095"/>
                <a:gd name="T97" fmla="*/ 8415 h 13098"/>
                <a:gd name="T98" fmla="*/ 1557 w 16095"/>
                <a:gd name="T99" fmla="*/ 10453 h 13098"/>
                <a:gd name="T100" fmla="*/ 2236 w 16095"/>
                <a:gd name="T101" fmla="*/ 11368 h 13098"/>
                <a:gd name="T102" fmla="*/ 3702 w 16095"/>
                <a:gd name="T103" fmla="*/ 11901 h 13098"/>
                <a:gd name="T104" fmla="*/ 4567 w 16095"/>
                <a:gd name="T105" fmla="*/ 12848 h 13098"/>
                <a:gd name="T106" fmla="*/ 5876 w 16095"/>
                <a:gd name="T107" fmla="*/ 13069 h 13098"/>
                <a:gd name="T108" fmla="*/ 7006 w 16095"/>
                <a:gd name="T109" fmla="*/ 12446 h 13098"/>
                <a:gd name="T110" fmla="*/ 10208 w 16095"/>
                <a:gd name="T111" fmla="*/ 11824 h 13098"/>
                <a:gd name="T112" fmla="*/ 11035 w 16095"/>
                <a:gd name="T113" fmla="*/ 12807 h 13098"/>
                <a:gd name="T114" fmla="*/ 12330 w 16095"/>
                <a:gd name="T115" fmla="*/ 13081 h 13098"/>
                <a:gd name="T116" fmla="*/ 13489 w 16095"/>
                <a:gd name="T117" fmla="*/ 12505 h 13098"/>
                <a:gd name="T118" fmla="*/ 14740 w 16095"/>
                <a:gd name="T119" fmla="*/ 11579 h 13098"/>
                <a:gd name="T120" fmla="*/ 15750 w 16095"/>
                <a:gd name="T121" fmla="*/ 11036 h 13098"/>
                <a:gd name="T122" fmla="*/ 16095 w 16095"/>
                <a:gd name="T123" fmla="*/ 7025 h 13098"/>
                <a:gd name="T124" fmla="*/ 16023 w 16095"/>
                <a:gd name="T125" fmla="*/ 6588 h 13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95" h="13098">
                  <a:moveTo>
                    <a:pt x="15089" y="10075"/>
                  </a:moveTo>
                  <a:lnTo>
                    <a:pt x="15088" y="10101"/>
                  </a:lnTo>
                  <a:lnTo>
                    <a:pt x="15087" y="10127"/>
                  </a:lnTo>
                  <a:lnTo>
                    <a:pt x="15083" y="10152"/>
                  </a:lnTo>
                  <a:lnTo>
                    <a:pt x="15079" y="10177"/>
                  </a:lnTo>
                  <a:lnTo>
                    <a:pt x="15073" y="10201"/>
                  </a:lnTo>
                  <a:lnTo>
                    <a:pt x="15067" y="10225"/>
                  </a:lnTo>
                  <a:lnTo>
                    <a:pt x="15059" y="10248"/>
                  </a:lnTo>
                  <a:lnTo>
                    <a:pt x="15050" y="10272"/>
                  </a:lnTo>
                  <a:lnTo>
                    <a:pt x="15040" y="10294"/>
                  </a:lnTo>
                  <a:lnTo>
                    <a:pt x="15029" y="10316"/>
                  </a:lnTo>
                  <a:lnTo>
                    <a:pt x="15017" y="10337"/>
                  </a:lnTo>
                  <a:lnTo>
                    <a:pt x="15004" y="10357"/>
                  </a:lnTo>
                  <a:lnTo>
                    <a:pt x="14989" y="10376"/>
                  </a:lnTo>
                  <a:lnTo>
                    <a:pt x="14974" y="10396"/>
                  </a:lnTo>
                  <a:lnTo>
                    <a:pt x="14958" y="10414"/>
                  </a:lnTo>
                  <a:lnTo>
                    <a:pt x="14942" y="10432"/>
                  </a:lnTo>
                  <a:lnTo>
                    <a:pt x="14924" y="10448"/>
                  </a:lnTo>
                  <a:lnTo>
                    <a:pt x="14906" y="10464"/>
                  </a:lnTo>
                  <a:lnTo>
                    <a:pt x="14887" y="10479"/>
                  </a:lnTo>
                  <a:lnTo>
                    <a:pt x="14868" y="10493"/>
                  </a:lnTo>
                  <a:lnTo>
                    <a:pt x="14848" y="10506"/>
                  </a:lnTo>
                  <a:lnTo>
                    <a:pt x="14827" y="10519"/>
                  </a:lnTo>
                  <a:lnTo>
                    <a:pt x="14804" y="10530"/>
                  </a:lnTo>
                  <a:lnTo>
                    <a:pt x="14782" y="10540"/>
                  </a:lnTo>
                  <a:lnTo>
                    <a:pt x="14759" y="10549"/>
                  </a:lnTo>
                  <a:lnTo>
                    <a:pt x="14736" y="10557"/>
                  </a:lnTo>
                  <a:lnTo>
                    <a:pt x="14712" y="10563"/>
                  </a:lnTo>
                  <a:lnTo>
                    <a:pt x="14688" y="10569"/>
                  </a:lnTo>
                  <a:lnTo>
                    <a:pt x="14663" y="10573"/>
                  </a:lnTo>
                  <a:lnTo>
                    <a:pt x="14637" y="10577"/>
                  </a:lnTo>
                  <a:lnTo>
                    <a:pt x="14612" y="10578"/>
                  </a:lnTo>
                  <a:lnTo>
                    <a:pt x="14586" y="10579"/>
                  </a:lnTo>
                  <a:lnTo>
                    <a:pt x="14012" y="10579"/>
                  </a:lnTo>
                  <a:lnTo>
                    <a:pt x="13989" y="10498"/>
                  </a:lnTo>
                  <a:lnTo>
                    <a:pt x="13962" y="10419"/>
                  </a:lnTo>
                  <a:lnTo>
                    <a:pt x="13934" y="10341"/>
                  </a:lnTo>
                  <a:lnTo>
                    <a:pt x="13902" y="10266"/>
                  </a:lnTo>
                  <a:lnTo>
                    <a:pt x="13867" y="10191"/>
                  </a:lnTo>
                  <a:lnTo>
                    <a:pt x="13829" y="10117"/>
                  </a:lnTo>
                  <a:lnTo>
                    <a:pt x="13788" y="10047"/>
                  </a:lnTo>
                  <a:lnTo>
                    <a:pt x="13745" y="9977"/>
                  </a:lnTo>
                  <a:lnTo>
                    <a:pt x="13699" y="9910"/>
                  </a:lnTo>
                  <a:lnTo>
                    <a:pt x="13650" y="9844"/>
                  </a:lnTo>
                  <a:lnTo>
                    <a:pt x="13598" y="9781"/>
                  </a:lnTo>
                  <a:lnTo>
                    <a:pt x="13545" y="9719"/>
                  </a:lnTo>
                  <a:lnTo>
                    <a:pt x="13489" y="9661"/>
                  </a:lnTo>
                  <a:lnTo>
                    <a:pt x="13430" y="9605"/>
                  </a:lnTo>
                  <a:lnTo>
                    <a:pt x="13370" y="9550"/>
                  </a:lnTo>
                  <a:lnTo>
                    <a:pt x="13308" y="9499"/>
                  </a:lnTo>
                  <a:lnTo>
                    <a:pt x="13242" y="9449"/>
                  </a:lnTo>
                  <a:lnTo>
                    <a:pt x="13176" y="9402"/>
                  </a:lnTo>
                  <a:lnTo>
                    <a:pt x="13107" y="9359"/>
                  </a:lnTo>
                  <a:lnTo>
                    <a:pt x="13036" y="9317"/>
                  </a:lnTo>
                  <a:lnTo>
                    <a:pt x="12964" y="9279"/>
                  </a:lnTo>
                  <a:lnTo>
                    <a:pt x="12890" y="9244"/>
                  </a:lnTo>
                  <a:lnTo>
                    <a:pt x="12815" y="9212"/>
                  </a:lnTo>
                  <a:lnTo>
                    <a:pt x="12737" y="9182"/>
                  </a:lnTo>
                  <a:lnTo>
                    <a:pt x="12658" y="9156"/>
                  </a:lnTo>
                  <a:lnTo>
                    <a:pt x="12578" y="9133"/>
                  </a:lnTo>
                  <a:lnTo>
                    <a:pt x="12497" y="9113"/>
                  </a:lnTo>
                  <a:lnTo>
                    <a:pt x="12413" y="9097"/>
                  </a:lnTo>
                  <a:lnTo>
                    <a:pt x="12330" y="9085"/>
                  </a:lnTo>
                  <a:lnTo>
                    <a:pt x="12244" y="9076"/>
                  </a:lnTo>
                  <a:lnTo>
                    <a:pt x="12159" y="9070"/>
                  </a:lnTo>
                  <a:lnTo>
                    <a:pt x="12071" y="9068"/>
                  </a:lnTo>
                  <a:lnTo>
                    <a:pt x="11984" y="9070"/>
                  </a:lnTo>
                  <a:lnTo>
                    <a:pt x="11898" y="9076"/>
                  </a:lnTo>
                  <a:lnTo>
                    <a:pt x="11813" y="9085"/>
                  </a:lnTo>
                  <a:lnTo>
                    <a:pt x="11729" y="9097"/>
                  </a:lnTo>
                  <a:lnTo>
                    <a:pt x="11646" y="9113"/>
                  </a:lnTo>
                  <a:lnTo>
                    <a:pt x="11564" y="9133"/>
                  </a:lnTo>
                  <a:lnTo>
                    <a:pt x="11484" y="9156"/>
                  </a:lnTo>
                  <a:lnTo>
                    <a:pt x="11405" y="9182"/>
                  </a:lnTo>
                  <a:lnTo>
                    <a:pt x="11328" y="9212"/>
                  </a:lnTo>
                  <a:lnTo>
                    <a:pt x="11252" y="9244"/>
                  </a:lnTo>
                  <a:lnTo>
                    <a:pt x="11178" y="9279"/>
                  </a:lnTo>
                  <a:lnTo>
                    <a:pt x="11106" y="9317"/>
                  </a:lnTo>
                  <a:lnTo>
                    <a:pt x="11035" y="9359"/>
                  </a:lnTo>
                  <a:lnTo>
                    <a:pt x="10967" y="9402"/>
                  </a:lnTo>
                  <a:lnTo>
                    <a:pt x="10899" y="9449"/>
                  </a:lnTo>
                  <a:lnTo>
                    <a:pt x="10835" y="9499"/>
                  </a:lnTo>
                  <a:lnTo>
                    <a:pt x="10772" y="9550"/>
                  </a:lnTo>
                  <a:lnTo>
                    <a:pt x="10711" y="9605"/>
                  </a:lnTo>
                  <a:lnTo>
                    <a:pt x="10653" y="9661"/>
                  </a:lnTo>
                  <a:lnTo>
                    <a:pt x="10597" y="9719"/>
                  </a:lnTo>
                  <a:lnTo>
                    <a:pt x="10543" y="9781"/>
                  </a:lnTo>
                  <a:lnTo>
                    <a:pt x="10492" y="9844"/>
                  </a:lnTo>
                  <a:lnTo>
                    <a:pt x="10444" y="9910"/>
                  </a:lnTo>
                  <a:lnTo>
                    <a:pt x="10397" y="9977"/>
                  </a:lnTo>
                  <a:lnTo>
                    <a:pt x="10354" y="10047"/>
                  </a:lnTo>
                  <a:lnTo>
                    <a:pt x="10313" y="10117"/>
                  </a:lnTo>
                  <a:lnTo>
                    <a:pt x="10275" y="10191"/>
                  </a:lnTo>
                  <a:lnTo>
                    <a:pt x="10240" y="10266"/>
                  </a:lnTo>
                  <a:lnTo>
                    <a:pt x="10208" y="10341"/>
                  </a:lnTo>
                  <a:lnTo>
                    <a:pt x="10179" y="10419"/>
                  </a:lnTo>
                  <a:lnTo>
                    <a:pt x="10153" y="10498"/>
                  </a:lnTo>
                  <a:lnTo>
                    <a:pt x="10131" y="10579"/>
                  </a:lnTo>
                  <a:lnTo>
                    <a:pt x="7473" y="10579"/>
                  </a:lnTo>
                  <a:lnTo>
                    <a:pt x="7450" y="10498"/>
                  </a:lnTo>
                  <a:lnTo>
                    <a:pt x="7425" y="10419"/>
                  </a:lnTo>
                  <a:lnTo>
                    <a:pt x="7396" y="10341"/>
                  </a:lnTo>
                  <a:lnTo>
                    <a:pt x="7363" y="10266"/>
                  </a:lnTo>
                  <a:lnTo>
                    <a:pt x="7328" y="10191"/>
                  </a:lnTo>
                  <a:lnTo>
                    <a:pt x="7290" y="10117"/>
                  </a:lnTo>
                  <a:lnTo>
                    <a:pt x="7250" y="10047"/>
                  </a:lnTo>
                  <a:lnTo>
                    <a:pt x="7207" y="9977"/>
                  </a:lnTo>
                  <a:lnTo>
                    <a:pt x="7160" y="9910"/>
                  </a:lnTo>
                  <a:lnTo>
                    <a:pt x="7112" y="9844"/>
                  </a:lnTo>
                  <a:lnTo>
                    <a:pt x="7061" y="9781"/>
                  </a:lnTo>
                  <a:lnTo>
                    <a:pt x="7006" y="9719"/>
                  </a:lnTo>
                  <a:lnTo>
                    <a:pt x="6951" y="9661"/>
                  </a:lnTo>
                  <a:lnTo>
                    <a:pt x="6892" y="9605"/>
                  </a:lnTo>
                  <a:lnTo>
                    <a:pt x="6831" y="9550"/>
                  </a:lnTo>
                  <a:lnTo>
                    <a:pt x="6769" y="9499"/>
                  </a:lnTo>
                  <a:lnTo>
                    <a:pt x="6705" y="9449"/>
                  </a:lnTo>
                  <a:lnTo>
                    <a:pt x="6637" y="9402"/>
                  </a:lnTo>
                  <a:lnTo>
                    <a:pt x="6569" y="9359"/>
                  </a:lnTo>
                  <a:lnTo>
                    <a:pt x="6498" y="9317"/>
                  </a:lnTo>
                  <a:lnTo>
                    <a:pt x="6426" y="9279"/>
                  </a:lnTo>
                  <a:lnTo>
                    <a:pt x="6351" y="9244"/>
                  </a:lnTo>
                  <a:lnTo>
                    <a:pt x="6276" y="9212"/>
                  </a:lnTo>
                  <a:lnTo>
                    <a:pt x="6199" y="9182"/>
                  </a:lnTo>
                  <a:lnTo>
                    <a:pt x="6120" y="9156"/>
                  </a:lnTo>
                  <a:lnTo>
                    <a:pt x="6040" y="9133"/>
                  </a:lnTo>
                  <a:lnTo>
                    <a:pt x="5958" y="9113"/>
                  </a:lnTo>
                  <a:lnTo>
                    <a:pt x="5876" y="9097"/>
                  </a:lnTo>
                  <a:lnTo>
                    <a:pt x="5791" y="9085"/>
                  </a:lnTo>
                  <a:lnTo>
                    <a:pt x="5707" y="9076"/>
                  </a:lnTo>
                  <a:lnTo>
                    <a:pt x="5620" y="9070"/>
                  </a:lnTo>
                  <a:lnTo>
                    <a:pt x="5533" y="9068"/>
                  </a:lnTo>
                  <a:lnTo>
                    <a:pt x="5446" y="9070"/>
                  </a:lnTo>
                  <a:lnTo>
                    <a:pt x="5360" y="9076"/>
                  </a:lnTo>
                  <a:lnTo>
                    <a:pt x="5274" y="9085"/>
                  </a:lnTo>
                  <a:lnTo>
                    <a:pt x="5191" y="9097"/>
                  </a:lnTo>
                  <a:lnTo>
                    <a:pt x="5107" y="9113"/>
                  </a:lnTo>
                  <a:lnTo>
                    <a:pt x="5026" y="9133"/>
                  </a:lnTo>
                  <a:lnTo>
                    <a:pt x="4946" y="9156"/>
                  </a:lnTo>
                  <a:lnTo>
                    <a:pt x="4867" y="9182"/>
                  </a:lnTo>
                  <a:lnTo>
                    <a:pt x="4789" y="9212"/>
                  </a:lnTo>
                  <a:lnTo>
                    <a:pt x="4714" y="9244"/>
                  </a:lnTo>
                  <a:lnTo>
                    <a:pt x="4639" y="9279"/>
                  </a:lnTo>
                  <a:lnTo>
                    <a:pt x="4567" y="9317"/>
                  </a:lnTo>
                  <a:lnTo>
                    <a:pt x="4497" y="9359"/>
                  </a:lnTo>
                  <a:lnTo>
                    <a:pt x="4428" y="9402"/>
                  </a:lnTo>
                  <a:lnTo>
                    <a:pt x="4361" y="9449"/>
                  </a:lnTo>
                  <a:lnTo>
                    <a:pt x="4296" y="9499"/>
                  </a:lnTo>
                  <a:lnTo>
                    <a:pt x="4233" y="9550"/>
                  </a:lnTo>
                  <a:lnTo>
                    <a:pt x="4173" y="9605"/>
                  </a:lnTo>
                  <a:lnTo>
                    <a:pt x="4114" y="9661"/>
                  </a:lnTo>
                  <a:lnTo>
                    <a:pt x="4059" y="9719"/>
                  </a:lnTo>
                  <a:lnTo>
                    <a:pt x="4005" y="9781"/>
                  </a:lnTo>
                  <a:lnTo>
                    <a:pt x="3953" y="9844"/>
                  </a:lnTo>
                  <a:lnTo>
                    <a:pt x="3905" y="9910"/>
                  </a:lnTo>
                  <a:lnTo>
                    <a:pt x="3859" y="9977"/>
                  </a:lnTo>
                  <a:lnTo>
                    <a:pt x="3816" y="10047"/>
                  </a:lnTo>
                  <a:lnTo>
                    <a:pt x="3774" y="10117"/>
                  </a:lnTo>
                  <a:lnTo>
                    <a:pt x="3737" y="10191"/>
                  </a:lnTo>
                  <a:lnTo>
                    <a:pt x="3702" y="10266"/>
                  </a:lnTo>
                  <a:lnTo>
                    <a:pt x="3670" y="10341"/>
                  </a:lnTo>
                  <a:lnTo>
                    <a:pt x="3640" y="10419"/>
                  </a:lnTo>
                  <a:lnTo>
                    <a:pt x="3614" y="10498"/>
                  </a:lnTo>
                  <a:lnTo>
                    <a:pt x="3592" y="10579"/>
                  </a:lnTo>
                  <a:lnTo>
                    <a:pt x="3018" y="10579"/>
                  </a:lnTo>
                  <a:lnTo>
                    <a:pt x="2993" y="10578"/>
                  </a:lnTo>
                  <a:lnTo>
                    <a:pt x="2967" y="10577"/>
                  </a:lnTo>
                  <a:lnTo>
                    <a:pt x="2941" y="10573"/>
                  </a:lnTo>
                  <a:lnTo>
                    <a:pt x="2917" y="10569"/>
                  </a:lnTo>
                  <a:lnTo>
                    <a:pt x="2892" y="10563"/>
                  </a:lnTo>
                  <a:lnTo>
                    <a:pt x="2869" y="10557"/>
                  </a:lnTo>
                  <a:lnTo>
                    <a:pt x="2845" y="10549"/>
                  </a:lnTo>
                  <a:lnTo>
                    <a:pt x="2823" y="10540"/>
                  </a:lnTo>
                  <a:lnTo>
                    <a:pt x="2800" y="10530"/>
                  </a:lnTo>
                  <a:lnTo>
                    <a:pt x="2778" y="10519"/>
                  </a:lnTo>
                  <a:lnTo>
                    <a:pt x="2757" y="10506"/>
                  </a:lnTo>
                  <a:lnTo>
                    <a:pt x="2737" y="10493"/>
                  </a:lnTo>
                  <a:lnTo>
                    <a:pt x="2717" y="10479"/>
                  </a:lnTo>
                  <a:lnTo>
                    <a:pt x="2698" y="10464"/>
                  </a:lnTo>
                  <a:lnTo>
                    <a:pt x="2680" y="10448"/>
                  </a:lnTo>
                  <a:lnTo>
                    <a:pt x="2663" y="10432"/>
                  </a:lnTo>
                  <a:lnTo>
                    <a:pt x="2646" y="10414"/>
                  </a:lnTo>
                  <a:lnTo>
                    <a:pt x="2630" y="10396"/>
                  </a:lnTo>
                  <a:lnTo>
                    <a:pt x="2615" y="10376"/>
                  </a:lnTo>
                  <a:lnTo>
                    <a:pt x="2601" y="10357"/>
                  </a:lnTo>
                  <a:lnTo>
                    <a:pt x="2588" y="10337"/>
                  </a:lnTo>
                  <a:lnTo>
                    <a:pt x="2576" y="10316"/>
                  </a:lnTo>
                  <a:lnTo>
                    <a:pt x="2565" y="10294"/>
                  </a:lnTo>
                  <a:lnTo>
                    <a:pt x="2555" y="10272"/>
                  </a:lnTo>
                  <a:lnTo>
                    <a:pt x="2546" y="10248"/>
                  </a:lnTo>
                  <a:lnTo>
                    <a:pt x="2538" y="10225"/>
                  </a:lnTo>
                  <a:lnTo>
                    <a:pt x="2531" y="10201"/>
                  </a:lnTo>
                  <a:lnTo>
                    <a:pt x="2526" y="10177"/>
                  </a:lnTo>
                  <a:lnTo>
                    <a:pt x="2521" y="10152"/>
                  </a:lnTo>
                  <a:lnTo>
                    <a:pt x="2518" y="10127"/>
                  </a:lnTo>
                  <a:lnTo>
                    <a:pt x="2516" y="10101"/>
                  </a:lnTo>
                  <a:lnTo>
                    <a:pt x="2515" y="10075"/>
                  </a:lnTo>
                  <a:lnTo>
                    <a:pt x="2515" y="8564"/>
                  </a:lnTo>
                  <a:lnTo>
                    <a:pt x="9053" y="8564"/>
                  </a:lnTo>
                  <a:lnTo>
                    <a:pt x="9131" y="8562"/>
                  </a:lnTo>
                  <a:lnTo>
                    <a:pt x="9207" y="8557"/>
                  </a:lnTo>
                  <a:lnTo>
                    <a:pt x="9283" y="8547"/>
                  </a:lnTo>
                  <a:lnTo>
                    <a:pt x="9357" y="8533"/>
                  </a:lnTo>
                  <a:lnTo>
                    <a:pt x="9431" y="8516"/>
                  </a:lnTo>
                  <a:lnTo>
                    <a:pt x="9502" y="8496"/>
                  </a:lnTo>
                  <a:lnTo>
                    <a:pt x="9571" y="8472"/>
                  </a:lnTo>
                  <a:lnTo>
                    <a:pt x="9641" y="8445"/>
                  </a:lnTo>
                  <a:lnTo>
                    <a:pt x="9707" y="8415"/>
                  </a:lnTo>
                  <a:lnTo>
                    <a:pt x="9773" y="8381"/>
                  </a:lnTo>
                  <a:lnTo>
                    <a:pt x="9835" y="8345"/>
                  </a:lnTo>
                  <a:lnTo>
                    <a:pt x="9896" y="8306"/>
                  </a:lnTo>
                  <a:lnTo>
                    <a:pt x="9956" y="8263"/>
                  </a:lnTo>
                  <a:lnTo>
                    <a:pt x="10013" y="8218"/>
                  </a:lnTo>
                  <a:lnTo>
                    <a:pt x="10067" y="8171"/>
                  </a:lnTo>
                  <a:lnTo>
                    <a:pt x="10120" y="8120"/>
                  </a:lnTo>
                  <a:lnTo>
                    <a:pt x="10170" y="8068"/>
                  </a:lnTo>
                  <a:lnTo>
                    <a:pt x="10217" y="8014"/>
                  </a:lnTo>
                  <a:lnTo>
                    <a:pt x="10263" y="7956"/>
                  </a:lnTo>
                  <a:lnTo>
                    <a:pt x="10305" y="7897"/>
                  </a:lnTo>
                  <a:lnTo>
                    <a:pt x="10344" y="7836"/>
                  </a:lnTo>
                  <a:lnTo>
                    <a:pt x="10380" y="7773"/>
                  </a:lnTo>
                  <a:lnTo>
                    <a:pt x="10413" y="7707"/>
                  </a:lnTo>
                  <a:lnTo>
                    <a:pt x="10444" y="7641"/>
                  </a:lnTo>
                  <a:lnTo>
                    <a:pt x="10471" y="7572"/>
                  </a:lnTo>
                  <a:lnTo>
                    <a:pt x="10495" y="7502"/>
                  </a:lnTo>
                  <a:lnTo>
                    <a:pt x="10515" y="7430"/>
                  </a:lnTo>
                  <a:lnTo>
                    <a:pt x="10532" y="7357"/>
                  </a:lnTo>
                  <a:lnTo>
                    <a:pt x="10545" y="7283"/>
                  </a:lnTo>
                  <a:lnTo>
                    <a:pt x="10554" y="7207"/>
                  </a:lnTo>
                  <a:lnTo>
                    <a:pt x="10560" y="7131"/>
                  </a:lnTo>
                  <a:lnTo>
                    <a:pt x="10562" y="7052"/>
                  </a:lnTo>
                  <a:lnTo>
                    <a:pt x="10562" y="3527"/>
                  </a:lnTo>
                  <a:lnTo>
                    <a:pt x="12574" y="3527"/>
                  </a:lnTo>
                  <a:lnTo>
                    <a:pt x="12605" y="3528"/>
                  </a:lnTo>
                  <a:lnTo>
                    <a:pt x="12637" y="3530"/>
                  </a:lnTo>
                  <a:lnTo>
                    <a:pt x="12668" y="3535"/>
                  </a:lnTo>
                  <a:lnTo>
                    <a:pt x="12698" y="3542"/>
                  </a:lnTo>
                  <a:lnTo>
                    <a:pt x="12727" y="3550"/>
                  </a:lnTo>
                  <a:lnTo>
                    <a:pt x="12756" y="3560"/>
                  </a:lnTo>
                  <a:lnTo>
                    <a:pt x="12784" y="3572"/>
                  </a:lnTo>
                  <a:lnTo>
                    <a:pt x="12812" y="3586"/>
                  </a:lnTo>
                  <a:lnTo>
                    <a:pt x="12838" y="3601"/>
                  </a:lnTo>
                  <a:lnTo>
                    <a:pt x="12864" y="3618"/>
                  </a:lnTo>
                  <a:lnTo>
                    <a:pt x="12888" y="3636"/>
                  </a:lnTo>
                  <a:lnTo>
                    <a:pt x="12911" y="3657"/>
                  </a:lnTo>
                  <a:lnTo>
                    <a:pt x="12933" y="3678"/>
                  </a:lnTo>
                  <a:lnTo>
                    <a:pt x="12954" y="3701"/>
                  </a:lnTo>
                  <a:lnTo>
                    <a:pt x="12975" y="3725"/>
                  </a:lnTo>
                  <a:lnTo>
                    <a:pt x="12993" y="3750"/>
                  </a:lnTo>
                  <a:lnTo>
                    <a:pt x="15005" y="6773"/>
                  </a:lnTo>
                  <a:lnTo>
                    <a:pt x="15015" y="6788"/>
                  </a:lnTo>
                  <a:lnTo>
                    <a:pt x="15024" y="6804"/>
                  </a:lnTo>
                  <a:lnTo>
                    <a:pt x="15033" y="6822"/>
                  </a:lnTo>
                  <a:lnTo>
                    <a:pt x="15041" y="6838"/>
                  </a:lnTo>
                  <a:lnTo>
                    <a:pt x="15049" y="6855"/>
                  </a:lnTo>
                  <a:lnTo>
                    <a:pt x="15056" y="6872"/>
                  </a:lnTo>
                  <a:lnTo>
                    <a:pt x="15062" y="6889"/>
                  </a:lnTo>
                  <a:lnTo>
                    <a:pt x="15067" y="6907"/>
                  </a:lnTo>
                  <a:lnTo>
                    <a:pt x="15072" y="6924"/>
                  </a:lnTo>
                  <a:lnTo>
                    <a:pt x="15077" y="6942"/>
                  </a:lnTo>
                  <a:lnTo>
                    <a:pt x="15081" y="6961"/>
                  </a:lnTo>
                  <a:lnTo>
                    <a:pt x="15084" y="6979"/>
                  </a:lnTo>
                  <a:lnTo>
                    <a:pt x="15086" y="6997"/>
                  </a:lnTo>
                  <a:lnTo>
                    <a:pt x="15088" y="7016"/>
                  </a:lnTo>
                  <a:lnTo>
                    <a:pt x="15089" y="7034"/>
                  </a:lnTo>
                  <a:lnTo>
                    <a:pt x="15089" y="7052"/>
                  </a:lnTo>
                  <a:lnTo>
                    <a:pt x="15089" y="10075"/>
                  </a:lnTo>
                  <a:close/>
                  <a:moveTo>
                    <a:pt x="12071" y="12090"/>
                  </a:moveTo>
                  <a:lnTo>
                    <a:pt x="12020" y="12089"/>
                  </a:lnTo>
                  <a:lnTo>
                    <a:pt x="11969" y="12085"/>
                  </a:lnTo>
                  <a:lnTo>
                    <a:pt x="11918" y="12078"/>
                  </a:lnTo>
                  <a:lnTo>
                    <a:pt x="11869" y="12070"/>
                  </a:lnTo>
                  <a:lnTo>
                    <a:pt x="11820" y="12058"/>
                  </a:lnTo>
                  <a:lnTo>
                    <a:pt x="11772" y="12045"/>
                  </a:lnTo>
                  <a:lnTo>
                    <a:pt x="11725" y="12029"/>
                  </a:lnTo>
                  <a:lnTo>
                    <a:pt x="11680" y="12011"/>
                  </a:lnTo>
                  <a:lnTo>
                    <a:pt x="11636" y="11991"/>
                  </a:lnTo>
                  <a:lnTo>
                    <a:pt x="11591" y="11968"/>
                  </a:lnTo>
                  <a:lnTo>
                    <a:pt x="11550" y="11944"/>
                  </a:lnTo>
                  <a:lnTo>
                    <a:pt x="11509" y="11918"/>
                  </a:lnTo>
                  <a:lnTo>
                    <a:pt x="11470" y="11890"/>
                  </a:lnTo>
                  <a:lnTo>
                    <a:pt x="11431" y="11861"/>
                  </a:lnTo>
                  <a:lnTo>
                    <a:pt x="11395" y="11828"/>
                  </a:lnTo>
                  <a:lnTo>
                    <a:pt x="11360" y="11795"/>
                  </a:lnTo>
                  <a:lnTo>
                    <a:pt x="11327" y="11760"/>
                  </a:lnTo>
                  <a:lnTo>
                    <a:pt x="11295" y="11724"/>
                  </a:lnTo>
                  <a:lnTo>
                    <a:pt x="11265" y="11685"/>
                  </a:lnTo>
                  <a:lnTo>
                    <a:pt x="11237" y="11646"/>
                  </a:lnTo>
                  <a:lnTo>
                    <a:pt x="11211" y="11606"/>
                  </a:lnTo>
                  <a:lnTo>
                    <a:pt x="11187" y="11563"/>
                  </a:lnTo>
                  <a:lnTo>
                    <a:pt x="11165" y="11520"/>
                  </a:lnTo>
                  <a:lnTo>
                    <a:pt x="11145" y="11475"/>
                  </a:lnTo>
                  <a:lnTo>
                    <a:pt x="11127" y="11429"/>
                  </a:lnTo>
                  <a:lnTo>
                    <a:pt x="11111" y="11382"/>
                  </a:lnTo>
                  <a:lnTo>
                    <a:pt x="11098" y="11335"/>
                  </a:lnTo>
                  <a:lnTo>
                    <a:pt x="11086" y="11286"/>
                  </a:lnTo>
                  <a:lnTo>
                    <a:pt x="11077" y="11236"/>
                  </a:lnTo>
                  <a:lnTo>
                    <a:pt x="11070" y="11186"/>
                  </a:lnTo>
                  <a:lnTo>
                    <a:pt x="11067" y="11135"/>
                  </a:lnTo>
                  <a:lnTo>
                    <a:pt x="11065" y="11083"/>
                  </a:lnTo>
                  <a:lnTo>
                    <a:pt x="11067" y="11031"/>
                  </a:lnTo>
                  <a:lnTo>
                    <a:pt x="11070" y="10980"/>
                  </a:lnTo>
                  <a:lnTo>
                    <a:pt x="11077" y="10930"/>
                  </a:lnTo>
                  <a:lnTo>
                    <a:pt x="11086" y="10880"/>
                  </a:lnTo>
                  <a:lnTo>
                    <a:pt x="11098" y="10831"/>
                  </a:lnTo>
                  <a:lnTo>
                    <a:pt x="11111" y="10784"/>
                  </a:lnTo>
                  <a:lnTo>
                    <a:pt x="11127" y="10736"/>
                  </a:lnTo>
                  <a:lnTo>
                    <a:pt x="11145" y="10691"/>
                  </a:lnTo>
                  <a:lnTo>
                    <a:pt x="11165" y="10646"/>
                  </a:lnTo>
                  <a:lnTo>
                    <a:pt x="11187" y="10603"/>
                  </a:lnTo>
                  <a:lnTo>
                    <a:pt x="11211" y="10561"/>
                  </a:lnTo>
                  <a:lnTo>
                    <a:pt x="11237" y="10520"/>
                  </a:lnTo>
                  <a:lnTo>
                    <a:pt x="11265" y="10480"/>
                  </a:lnTo>
                  <a:lnTo>
                    <a:pt x="11295" y="10442"/>
                  </a:lnTo>
                  <a:lnTo>
                    <a:pt x="11327" y="10406"/>
                  </a:lnTo>
                  <a:lnTo>
                    <a:pt x="11360" y="10370"/>
                  </a:lnTo>
                  <a:lnTo>
                    <a:pt x="11395" y="10337"/>
                  </a:lnTo>
                  <a:lnTo>
                    <a:pt x="11431" y="10306"/>
                  </a:lnTo>
                  <a:lnTo>
                    <a:pt x="11470" y="10276"/>
                  </a:lnTo>
                  <a:lnTo>
                    <a:pt x="11509" y="10247"/>
                  </a:lnTo>
                  <a:lnTo>
                    <a:pt x="11550" y="10221"/>
                  </a:lnTo>
                  <a:lnTo>
                    <a:pt x="11591" y="10197"/>
                  </a:lnTo>
                  <a:lnTo>
                    <a:pt x="11636" y="10175"/>
                  </a:lnTo>
                  <a:lnTo>
                    <a:pt x="11680" y="10155"/>
                  </a:lnTo>
                  <a:lnTo>
                    <a:pt x="11725" y="10137"/>
                  </a:lnTo>
                  <a:lnTo>
                    <a:pt x="11772" y="10120"/>
                  </a:lnTo>
                  <a:lnTo>
                    <a:pt x="11820" y="10107"/>
                  </a:lnTo>
                  <a:lnTo>
                    <a:pt x="11869" y="10096"/>
                  </a:lnTo>
                  <a:lnTo>
                    <a:pt x="11918" y="10087"/>
                  </a:lnTo>
                  <a:lnTo>
                    <a:pt x="11969" y="10080"/>
                  </a:lnTo>
                  <a:lnTo>
                    <a:pt x="12020" y="10076"/>
                  </a:lnTo>
                  <a:lnTo>
                    <a:pt x="12071" y="10075"/>
                  </a:lnTo>
                  <a:lnTo>
                    <a:pt x="12124" y="10076"/>
                  </a:lnTo>
                  <a:lnTo>
                    <a:pt x="12174" y="10080"/>
                  </a:lnTo>
                  <a:lnTo>
                    <a:pt x="12224" y="10087"/>
                  </a:lnTo>
                  <a:lnTo>
                    <a:pt x="12274" y="10096"/>
                  </a:lnTo>
                  <a:lnTo>
                    <a:pt x="12323" y="10107"/>
                  </a:lnTo>
                  <a:lnTo>
                    <a:pt x="12370" y="10120"/>
                  </a:lnTo>
                  <a:lnTo>
                    <a:pt x="12417" y="10137"/>
                  </a:lnTo>
                  <a:lnTo>
                    <a:pt x="12463" y="10155"/>
                  </a:lnTo>
                  <a:lnTo>
                    <a:pt x="12508" y="10175"/>
                  </a:lnTo>
                  <a:lnTo>
                    <a:pt x="12551" y="10197"/>
                  </a:lnTo>
                  <a:lnTo>
                    <a:pt x="12593" y="10221"/>
                  </a:lnTo>
                  <a:lnTo>
                    <a:pt x="12634" y="10247"/>
                  </a:lnTo>
                  <a:lnTo>
                    <a:pt x="12673" y="10276"/>
                  </a:lnTo>
                  <a:lnTo>
                    <a:pt x="12711" y="10306"/>
                  </a:lnTo>
                  <a:lnTo>
                    <a:pt x="12747" y="10337"/>
                  </a:lnTo>
                  <a:lnTo>
                    <a:pt x="12782" y="10370"/>
                  </a:lnTo>
                  <a:lnTo>
                    <a:pt x="12816" y="10406"/>
                  </a:lnTo>
                  <a:lnTo>
                    <a:pt x="12848" y="10442"/>
                  </a:lnTo>
                  <a:lnTo>
                    <a:pt x="12877" y="10480"/>
                  </a:lnTo>
                  <a:lnTo>
                    <a:pt x="12905" y="10520"/>
                  </a:lnTo>
                  <a:lnTo>
                    <a:pt x="12931" y="10561"/>
                  </a:lnTo>
                  <a:lnTo>
                    <a:pt x="12955" y="10603"/>
                  </a:lnTo>
                  <a:lnTo>
                    <a:pt x="12978" y="10646"/>
                  </a:lnTo>
                  <a:lnTo>
                    <a:pt x="12999" y="10691"/>
                  </a:lnTo>
                  <a:lnTo>
                    <a:pt x="13016" y="10736"/>
                  </a:lnTo>
                  <a:lnTo>
                    <a:pt x="13032" y="10784"/>
                  </a:lnTo>
                  <a:lnTo>
                    <a:pt x="13046" y="10831"/>
                  </a:lnTo>
                  <a:lnTo>
                    <a:pt x="13057" y="10880"/>
                  </a:lnTo>
                  <a:lnTo>
                    <a:pt x="13066" y="10930"/>
                  </a:lnTo>
                  <a:lnTo>
                    <a:pt x="13072" y="10980"/>
                  </a:lnTo>
                  <a:lnTo>
                    <a:pt x="13076" y="11031"/>
                  </a:lnTo>
                  <a:lnTo>
                    <a:pt x="13077" y="11083"/>
                  </a:lnTo>
                  <a:lnTo>
                    <a:pt x="13076" y="11135"/>
                  </a:lnTo>
                  <a:lnTo>
                    <a:pt x="13072" y="11186"/>
                  </a:lnTo>
                  <a:lnTo>
                    <a:pt x="13066" y="11236"/>
                  </a:lnTo>
                  <a:lnTo>
                    <a:pt x="13057" y="11286"/>
                  </a:lnTo>
                  <a:lnTo>
                    <a:pt x="13046" y="11335"/>
                  </a:lnTo>
                  <a:lnTo>
                    <a:pt x="13032" y="11382"/>
                  </a:lnTo>
                  <a:lnTo>
                    <a:pt x="13016" y="11429"/>
                  </a:lnTo>
                  <a:lnTo>
                    <a:pt x="12999" y="11475"/>
                  </a:lnTo>
                  <a:lnTo>
                    <a:pt x="12978" y="11520"/>
                  </a:lnTo>
                  <a:lnTo>
                    <a:pt x="12955" y="11563"/>
                  </a:lnTo>
                  <a:lnTo>
                    <a:pt x="12931" y="11606"/>
                  </a:lnTo>
                  <a:lnTo>
                    <a:pt x="12905" y="11646"/>
                  </a:lnTo>
                  <a:lnTo>
                    <a:pt x="12877" y="11685"/>
                  </a:lnTo>
                  <a:lnTo>
                    <a:pt x="12848" y="11724"/>
                  </a:lnTo>
                  <a:lnTo>
                    <a:pt x="12816" y="11760"/>
                  </a:lnTo>
                  <a:lnTo>
                    <a:pt x="12782" y="11795"/>
                  </a:lnTo>
                  <a:lnTo>
                    <a:pt x="12747" y="11828"/>
                  </a:lnTo>
                  <a:lnTo>
                    <a:pt x="12711" y="11861"/>
                  </a:lnTo>
                  <a:lnTo>
                    <a:pt x="12673" y="11890"/>
                  </a:lnTo>
                  <a:lnTo>
                    <a:pt x="12634" y="11918"/>
                  </a:lnTo>
                  <a:lnTo>
                    <a:pt x="12593" y="11944"/>
                  </a:lnTo>
                  <a:lnTo>
                    <a:pt x="12551" y="11968"/>
                  </a:lnTo>
                  <a:lnTo>
                    <a:pt x="12508" y="11991"/>
                  </a:lnTo>
                  <a:lnTo>
                    <a:pt x="12463" y="12011"/>
                  </a:lnTo>
                  <a:lnTo>
                    <a:pt x="12417" y="12029"/>
                  </a:lnTo>
                  <a:lnTo>
                    <a:pt x="12370" y="12045"/>
                  </a:lnTo>
                  <a:lnTo>
                    <a:pt x="12323" y="12058"/>
                  </a:lnTo>
                  <a:lnTo>
                    <a:pt x="12274" y="12070"/>
                  </a:lnTo>
                  <a:lnTo>
                    <a:pt x="12224" y="12078"/>
                  </a:lnTo>
                  <a:lnTo>
                    <a:pt x="12174" y="12085"/>
                  </a:lnTo>
                  <a:lnTo>
                    <a:pt x="12124" y="12089"/>
                  </a:lnTo>
                  <a:lnTo>
                    <a:pt x="12071" y="12090"/>
                  </a:lnTo>
                  <a:close/>
                  <a:moveTo>
                    <a:pt x="5533" y="12090"/>
                  </a:moveTo>
                  <a:lnTo>
                    <a:pt x="5481" y="12089"/>
                  </a:lnTo>
                  <a:lnTo>
                    <a:pt x="5430" y="12085"/>
                  </a:lnTo>
                  <a:lnTo>
                    <a:pt x="5380" y="12078"/>
                  </a:lnTo>
                  <a:lnTo>
                    <a:pt x="5330" y="12070"/>
                  </a:lnTo>
                  <a:lnTo>
                    <a:pt x="5281" y="12058"/>
                  </a:lnTo>
                  <a:lnTo>
                    <a:pt x="5234" y="12045"/>
                  </a:lnTo>
                  <a:lnTo>
                    <a:pt x="5187" y="12029"/>
                  </a:lnTo>
                  <a:lnTo>
                    <a:pt x="5141" y="12011"/>
                  </a:lnTo>
                  <a:lnTo>
                    <a:pt x="5097" y="11991"/>
                  </a:lnTo>
                  <a:lnTo>
                    <a:pt x="5054" y="11968"/>
                  </a:lnTo>
                  <a:lnTo>
                    <a:pt x="5012" y="11944"/>
                  </a:lnTo>
                  <a:lnTo>
                    <a:pt x="4970" y="11918"/>
                  </a:lnTo>
                  <a:lnTo>
                    <a:pt x="4931" y="11890"/>
                  </a:lnTo>
                  <a:lnTo>
                    <a:pt x="4893" y="11861"/>
                  </a:lnTo>
                  <a:lnTo>
                    <a:pt x="4857" y="11828"/>
                  </a:lnTo>
                  <a:lnTo>
                    <a:pt x="4821" y="11795"/>
                  </a:lnTo>
                  <a:lnTo>
                    <a:pt x="4788" y="11760"/>
                  </a:lnTo>
                  <a:lnTo>
                    <a:pt x="4757" y="11724"/>
                  </a:lnTo>
                  <a:lnTo>
                    <a:pt x="4727" y="11685"/>
                  </a:lnTo>
                  <a:lnTo>
                    <a:pt x="4699" y="11646"/>
                  </a:lnTo>
                  <a:lnTo>
                    <a:pt x="4673" y="11606"/>
                  </a:lnTo>
                  <a:lnTo>
                    <a:pt x="4648" y="11563"/>
                  </a:lnTo>
                  <a:lnTo>
                    <a:pt x="4626" y="11520"/>
                  </a:lnTo>
                  <a:lnTo>
                    <a:pt x="4606" y="11475"/>
                  </a:lnTo>
                  <a:lnTo>
                    <a:pt x="4588" y="11429"/>
                  </a:lnTo>
                  <a:lnTo>
                    <a:pt x="4572" y="11382"/>
                  </a:lnTo>
                  <a:lnTo>
                    <a:pt x="4559" y="11335"/>
                  </a:lnTo>
                  <a:lnTo>
                    <a:pt x="4548" y="11286"/>
                  </a:lnTo>
                  <a:lnTo>
                    <a:pt x="4539" y="11236"/>
                  </a:lnTo>
                  <a:lnTo>
                    <a:pt x="4533" y="11186"/>
                  </a:lnTo>
                  <a:lnTo>
                    <a:pt x="4529" y="11135"/>
                  </a:lnTo>
                  <a:lnTo>
                    <a:pt x="4527" y="11083"/>
                  </a:lnTo>
                  <a:lnTo>
                    <a:pt x="4529" y="11031"/>
                  </a:lnTo>
                  <a:lnTo>
                    <a:pt x="4533" y="10980"/>
                  </a:lnTo>
                  <a:lnTo>
                    <a:pt x="4539" y="10930"/>
                  </a:lnTo>
                  <a:lnTo>
                    <a:pt x="4548" y="10880"/>
                  </a:lnTo>
                  <a:lnTo>
                    <a:pt x="4559" y="10831"/>
                  </a:lnTo>
                  <a:lnTo>
                    <a:pt x="4572" y="10784"/>
                  </a:lnTo>
                  <a:lnTo>
                    <a:pt x="4588" y="10736"/>
                  </a:lnTo>
                  <a:lnTo>
                    <a:pt x="4606" y="10691"/>
                  </a:lnTo>
                  <a:lnTo>
                    <a:pt x="4626" y="10646"/>
                  </a:lnTo>
                  <a:lnTo>
                    <a:pt x="4648" y="10603"/>
                  </a:lnTo>
                  <a:lnTo>
                    <a:pt x="4673" y="10561"/>
                  </a:lnTo>
                  <a:lnTo>
                    <a:pt x="4699" y="10520"/>
                  </a:lnTo>
                  <a:lnTo>
                    <a:pt x="4727" y="10480"/>
                  </a:lnTo>
                  <a:lnTo>
                    <a:pt x="4757" y="10442"/>
                  </a:lnTo>
                  <a:lnTo>
                    <a:pt x="4788" y="10406"/>
                  </a:lnTo>
                  <a:lnTo>
                    <a:pt x="4821" y="10370"/>
                  </a:lnTo>
                  <a:lnTo>
                    <a:pt x="4857" y="10337"/>
                  </a:lnTo>
                  <a:lnTo>
                    <a:pt x="4893" y="10306"/>
                  </a:lnTo>
                  <a:lnTo>
                    <a:pt x="4931" y="10276"/>
                  </a:lnTo>
                  <a:lnTo>
                    <a:pt x="4970" y="10247"/>
                  </a:lnTo>
                  <a:lnTo>
                    <a:pt x="5012" y="10221"/>
                  </a:lnTo>
                  <a:lnTo>
                    <a:pt x="5054" y="10197"/>
                  </a:lnTo>
                  <a:lnTo>
                    <a:pt x="5097" y="10175"/>
                  </a:lnTo>
                  <a:lnTo>
                    <a:pt x="5141" y="10155"/>
                  </a:lnTo>
                  <a:lnTo>
                    <a:pt x="5187" y="10137"/>
                  </a:lnTo>
                  <a:lnTo>
                    <a:pt x="5234" y="10120"/>
                  </a:lnTo>
                  <a:lnTo>
                    <a:pt x="5281" y="10107"/>
                  </a:lnTo>
                  <a:lnTo>
                    <a:pt x="5330" y="10096"/>
                  </a:lnTo>
                  <a:lnTo>
                    <a:pt x="5380" y="10087"/>
                  </a:lnTo>
                  <a:lnTo>
                    <a:pt x="5430" y="10080"/>
                  </a:lnTo>
                  <a:lnTo>
                    <a:pt x="5481" y="10076"/>
                  </a:lnTo>
                  <a:lnTo>
                    <a:pt x="5533" y="10075"/>
                  </a:lnTo>
                  <a:lnTo>
                    <a:pt x="5585" y="10076"/>
                  </a:lnTo>
                  <a:lnTo>
                    <a:pt x="5636" y="10080"/>
                  </a:lnTo>
                  <a:lnTo>
                    <a:pt x="5687" y="10087"/>
                  </a:lnTo>
                  <a:lnTo>
                    <a:pt x="5736" y="10096"/>
                  </a:lnTo>
                  <a:lnTo>
                    <a:pt x="5784" y="10107"/>
                  </a:lnTo>
                  <a:lnTo>
                    <a:pt x="5832" y="10120"/>
                  </a:lnTo>
                  <a:lnTo>
                    <a:pt x="5879" y="10137"/>
                  </a:lnTo>
                  <a:lnTo>
                    <a:pt x="5924" y="10155"/>
                  </a:lnTo>
                  <a:lnTo>
                    <a:pt x="5969" y="10175"/>
                  </a:lnTo>
                  <a:lnTo>
                    <a:pt x="6012" y="10197"/>
                  </a:lnTo>
                  <a:lnTo>
                    <a:pt x="6055" y="10221"/>
                  </a:lnTo>
                  <a:lnTo>
                    <a:pt x="6095" y="10247"/>
                  </a:lnTo>
                  <a:lnTo>
                    <a:pt x="6135" y="10276"/>
                  </a:lnTo>
                  <a:lnTo>
                    <a:pt x="6172" y="10306"/>
                  </a:lnTo>
                  <a:lnTo>
                    <a:pt x="6210" y="10337"/>
                  </a:lnTo>
                  <a:lnTo>
                    <a:pt x="6244" y="10370"/>
                  </a:lnTo>
                  <a:lnTo>
                    <a:pt x="6277" y="10406"/>
                  </a:lnTo>
                  <a:lnTo>
                    <a:pt x="6309" y="10442"/>
                  </a:lnTo>
                  <a:lnTo>
                    <a:pt x="6339" y="10480"/>
                  </a:lnTo>
                  <a:lnTo>
                    <a:pt x="6368" y="10520"/>
                  </a:lnTo>
                  <a:lnTo>
                    <a:pt x="6394" y="10561"/>
                  </a:lnTo>
                  <a:lnTo>
                    <a:pt x="6418" y="10603"/>
                  </a:lnTo>
                  <a:lnTo>
                    <a:pt x="6440" y="10646"/>
                  </a:lnTo>
                  <a:lnTo>
                    <a:pt x="6460" y="10691"/>
                  </a:lnTo>
                  <a:lnTo>
                    <a:pt x="6478" y="10736"/>
                  </a:lnTo>
                  <a:lnTo>
                    <a:pt x="6493" y="10784"/>
                  </a:lnTo>
                  <a:lnTo>
                    <a:pt x="6507" y="10831"/>
                  </a:lnTo>
                  <a:lnTo>
                    <a:pt x="6518" y="10880"/>
                  </a:lnTo>
                  <a:lnTo>
                    <a:pt x="6528" y="10930"/>
                  </a:lnTo>
                  <a:lnTo>
                    <a:pt x="6534" y="10980"/>
                  </a:lnTo>
                  <a:lnTo>
                    <a:pt x="6538" y="11031"/>
                  </a:lnTo>
                  <a:lnTo>
                    <a:pt x="6539" y="11083"/>
                  </a:lnTo>
                  <a:lnTo>
                    <a:pt x="6538" y="11135"/>
                  </a:lnTo>
                  <a:lnTo>
                    <a:pt x="6534" y="11186"/>
                  </a:lnTo>
                  <a:lnTo>
                    <a:pt x="6528" y="11236"/>
                  </a:lnTo>
                  <a:lnTo>
                    <a:pt x="6518" y="11286"/>
                  </a:lnTo>
                  <a:lnTo>
                    <a:pt x="6507" y="11335"/>
                  </a:lnTo>
                  <a:lnTo>
                    <a:pt x="6493" y="11382"/>
                  </a:lnTo>
                  <a:lnTo>
                    <a:pt x="6478" y="11429"/>
                  </a:lnTo>
                  <a:lnTo>
                    <a:pt x="6460" y="11475"/>
                  </a:lnTo>
                  <a:lnTo>
                    <a:pt x="6440" y="11520"/>
                  </a:lnTo>
                  <a:lnTo>
                    <a:pt x="6418" y="11563"/>
                  </a:lnTo>
                  <a:lnTo>
                    <a:pt x="6394" y="11606"/>
                  </a:lnTo>
                  <a:lnTo>
                    <a:pt x="6368" y="11646"/>
                  </a:lnTo>
                  <a:lnTo>
                    <a:pt x="6339" y="11685"/>
                  </a:lnTo>
                  <a:lnTo>
                    <a:pt x="6309" y="11724"/>
                  </a:lnTo>
                  <a:lnTo>
                    <a:pt x="6277" y="11760"/>
                  </a:lnTo>
                  <a:lnTo>
                    <a:pt x="6244" y="11795"/>
                  </a:lnTo>
                  <a:lnTo>
                    <a:pt x="6210" y="11828"/>
                  </a:lnTo>
                  <a:lnTo>
                    <a:pt x="6172" y="11861"/>
                  </a:lnTo>
                  <a:lnTo>
                    <a:pt x="6135" y="11890"/>
                  </a:lnTo>
                  <a:lnTo>
                    <a:pt x="6095" y="11918"/>
                  </a:lnTo>
                  <a:lnTo>
                    <a:pt x="6055" y="11944"/>
                  </a:lnTo>
                  <a:lnTo>
                    <a:pt x="6012" y="11968"/>
                  </a:lnTo>
                  <a:lnTo>
                    <a:pt x="5969" y="11991"/>
                  </a:lnTo>
                  <a:lnTo>
                    <a:pt x="5924" y="12011"/>
                  </a:lnTo>
                  <a:lnTo>
                    <a:pt x="5879" y="12029"/>
                  </a:lnTo>
                  <a:lnTo>
                    <a:pt x="5832" y="12045"/>
                  </a:lnTo>
                  <a:lnTo>
                    <a:pt x="5784" y="12058"/>
                  </a:lnTo>
                  <a:lnTo>
                    <a:pt x="5736" y="12070"/>
                  </a:lnTo>
                  <a:lnTo>
                    <a:pt x="5687" y="12078"/>
                  </a:lnTo>
                  <a:lnTo>
                    <a:pt x="5636" y="12085"/>
                  </a:lnTo>
                  <a:lnTo>
                    <a:pt x="5585" y="12089"/>
                  </a:lnTo>
                  <a:lnTo>
                    <a:pt x="5533" y="12090"/>
                  </a:lnTo>
                  <a:close/>
                  <a:moveTo>
                    <a:pt x="1509" y="7556"/>
                  </a:moveTo>
                  <a:lnTo>
                    <a:pt x="1483" y="7556"/>
                  </a:lnTo>
                  <a:lnTo>
                    <a:pt x="1458" y="7554"/>
                  </a:lnTo>
                  <a:lnTo>
                    <a:pt x="1432" y="7551"/>
                  </a:lnTo>
                  <a:lnTo>
                    <a:pt x="1407" y="7546"/>
                  </a:lnTo>
                  <a:lnTo>
                    <a:pt x="1383" y="7541"/>
                  </a:lnTo>
                  <a:lnTo>
                    <a:pt x="1359" y="7534"/>
                  </a:lnTo>
                  <a:lnTo>
                    <a:pt x="1336" y="7526"/>
                  </a:lnTo>
                  <a:lnTo>
                    <a:pt x="1313" y="7517"/>
                  </a:lnTo>
                  <a:lnTo>
                    <a:pt x="1291" y="7507"/>
                  </a:lnTo>
                  <a:lnTo>
                    <a:pt x="1269" y="7496"/>
                  </a:lnTo>
                  <a:lnTo>
                    <a:pt x="1248" y="7484"/>
                  </a:lnTo>
                  <a:lnTo>
                    <a:pt x="1228" y="7470"/>
                  </a:lnTo>
                  <a:lnTo>
                    <a:pt x="1208" y="7456"/>
                  </a:lnTo>
                  <a:lnTo>
                    <a:pt x="1189" y="7441"/>
                  </a:lnTo>
                  <a:lnTo>
                    <a:pt x="1171" y="7426"/>
                  </a:lnTo>
                  <a:lnTo>
                    <a:pt x="1154" y="7409"/>
                  </a:lnTo>
                  <a:lnTo>
                    <a:pt x="1137" y="7392"/>
                  </a:lnTo>
                  <a:lnTo>
                    <a:pt x="1121" y="7374"/>
                  </a:lnTo>
                  <a:lnTo>
                    <a:pt x="1106" y="7355"/>
                  </a:lnTo>
                  <a:lnTo>
                    <a:pt x="1091" y="7334"/>
                  </a:lnTo>
                  <a:lnTo>
                    <a:pt x="1078" y="7314"/>
                  </a:lnTo>
                  <a:lnTo>
                    <a:pt x="1066" y="7293"/>
                  </a:lnTo>
                  <a:lnTo>
                    <a:pt x="1055" y="7271"/>
                  </a:lnTo>
                  <a:lnTo>
                    <a:pt x="1045" y="7249"/>
                  </a:lnTo>
                  <a:lnTo>
                    <a:pt x="1036" y="7226"/>
                  </a:lnTo>
                  <a:lnTo>
                    <a:pt x="1029" y="7202"/>
                  </a:lnTo>
                  <a:lnTo>
                    <a:pt x="1022" y="7179"/>
                  </a:lnTo>
                  <a:lnTo>
                    <a:pt x="1016" y="7154"/>
                  </a:lnTo>
                  <a:lnTo>
                    <a:pt x="1012" y="7130"/>
                  </a:lnTo>
                  <a:lnTo>
                    <a:pt x="1009" y="7105"/>
                  </a:lnTo>
                  <a:lnTo>
                    <a:pt x="1007" y="7079"/>
                  </a:lnTo>
                  <a:lnTo>
                    <a:pt x="1006" y="7052"/>
                  </a:lnTo>
                  <a:lnTo>
                    <a:pt x="1006" y="1511"/>
                  </a:lnTo>
                  <a:lnTo>
                    <a:pt x="1007" y="1485"/>
                  </a:lnTo>
                  <a:lnTo>
                    <a:pt x="1009" y="1460"/>
                  </a:lnTo>
                  <a:lnTo>
                    <a:pt x="1012" y="1435"/>
                  </a:lnTo>
                  <a:lnTo>
                    <a:pt x="1016" y="1410"/>
                  </a:lnTo>
                  <a:lnTo>
                    <a:pt x="1022" y="1385"/>
                  </a:lnTo>
                  <a:lnTo>
                    <a:pt x="1029" y="1361"/>
                  </a:lnTo>
                  <a:lnTo>
                    <a:pt x="1036" y="1338"/>
                  </a:lnTo>
                  <a:lnTo>
                    <a:pt x="1045" y="1315"/>
                  </a:lnTo>
                  <a:lnTo>
                    <a:pt x="1055" y="1293"/>
                  </a:lnTo>
                  <a:lnTo>
                    <a:pt x="1066" y="1271"/>
                  </a:lnTo>
                  <a:lnTo>
                    <a:pt x="1078" y="1249"/>
                  </a:lnTo>
                  <a:lnTo>
                    <a:pt x="1091" y="1229"/>
                  </a:lnTo>
                  <a:lnTo>
                    <a:pt x="1106" y="1209"/>
                  </a:lnTo>
                  <a:lnTo>
                    <a:pt x="1121" y="1191"/>
                  </a:lnTo>
                  <a:lnTo>
                    <a:pt x="1137" y="1172"/>
                  </a:lnTo>
                  <a:lnTo>
                    <a:pt x="1154" y="1155"/>
                  </a:lnTo>
                  <a:lnTo>
                    <a:pt x="1171" y="1138"/>
                  </a:lnTo>
                  <a:lnTo>
                    <a:pt x="1189" y="1122"/>
                  </a:lnTo>
                  <a:lnTo>
                    <a:pt x="1208" y="1107"/>
                  </a:lnTo>
                  <a:lnTo>
                    <a:pt x="1228" y="1093"/>
                  </a:lnTo>
                  <a:lnTo>
                    <a:pt x="1248" y="1080"/>
                  </a:lnTo>
                  <a:lnTo>
                    <a:pt x="1269" y="1068"/>
                  </a:lnTo>
                  <a:lnTo>
                    <a:pt x="1291" y="1057"/>
                  </a:lnTo>
                  <a:lnTo>
                    <a:pt x="1313" y="1047"/>
                  </a:lnTo>
                  <a:lnTo>
                    <a:pt x="1336" y="1038"/>
                  </a:lnTo>
                  <a:lnTo>
                    <a:pt x="1359" y="1030"/>
                  </a:lnTo>
                  <a:lnTo>
                    <a:pt x="1383" y="1023"/>
                  </a:lnTo>
                  <a:lnTo>
                    <a:pt x="1407" y="1018"/>
                  </a:lnTo>
                  <a:lnTo>
                    <a:pt x="1432" y="1013"/>
                  </a:lnTo>
                  <a:lnTo>
                    <a:pt x="1458" y="1010"/>
                  </a:lnTo>
                  <a:lnTo>
                    <a:pt x="1483" y="1008"/>
                  </a:lnTo>
                  <a:lnTo>
                    <a:pt x="1509" y="1008"/>
                  </a:lnTo>
                  <a:lnTo>
                    <a:pt x="9053" y="1008"/>
                  </a:lnTo>
                  <a:lnTo>
                    <a:pt x="9080" y="1008"/>
                  </a:lnTo>
                  <a:lnTo>
                    <a:pt x="9105" y="1010"/>
                  </a:lnTo>
                  <a:lnTo>
                    <a:pt x="9131" y="1013"/>
                  </a:lnTo>
                  <a:lnTo>
                    <a:pt x="9155" y="1018"/>
                  </a:lnTo>
                  <a:lnTo>
                    <a:pt x="9179" y="1023"/>
                  </a:lnTo>
                  <a:lnTo>
                    <a:pt x="9203" y="1030"/>
                  </a:lnTo>
                  <a:lnTo>
                    <a:pt x="9226" y="1038"/>
                  </a:lnTo>
                  <a:lnTo>
                    <a:pt x="9250" y="1047"/>
                  </a:lnTo>
                  <a:lnTo>
                    <a:pt x="9272" y="1057"/>
                  </a:lnTo>
                  <a:lnTo>
                    <a:pt x="9294" y="1068"/>
                  </a:lnTo>
                  <a:lnTo>
                    <a:pt x="9315" y="1080"/>
                  </a:lnTo>
                  <a:lnTo>
                    <a:pt x="9335" y="1093"/>
                  </a:lnTo>
                  <a:lnTo>
                    <a:pt x="9355" y="1107"/>
                  </a:lnTo>
                  <a:lnTo>
                    <a:pt x="9373" y="1122"/>
                  </a:lnTo>
                  <a:lnTo>
                    <a:pt x="9392" y="1138"/>
                  </a:lnTo>
                  <a:lnTo>
                    <a:pt x="9410" y="1155"/>
                  </a:lnTo>
                  <a:lnTo>
                    <a:pt x="9426" y="1172"/>
                  </a:lnTo>
                  <a:lnTo>
                    <a:pt x="9442" y="1191"/>
                  </a:lnTo>
                  <a:lnTo>
                    <a:pt x="9457" y="1209"/>
                  </a:lnTo>
                  <a:lnTo>
                    <a:pt x="9471" y="1229"/>
                  </a:lnTo>
                  <a:lnTo>
                    <a:pt x="9484" y="1249"/>
                  </a:lnTo>
                  <a:lnTo>
                    <a:pt x="9496" y="1271"/>
                  </a:lnTo>
                  <a:lnTo>
                    <a:pt x="9507" y="1293"/>
                  </a:lnTo>
                  <a:lnTo>
                    <a:pt x="9517" y="1315"/>
                  </a:lnTo>
                  <a:lnTo>
                    <a:pt x="9526" y="1338"/>
                  </a:lnTo>
                  <a:lnTo>
                    <a:pt x="9534" y="1361"/>
                  </a:lnTo>
                  <a:lnTo>
                    <a:pt x="9541" y="1385"/>
                  </a:lnTo>
                  <a:lnTo>
                    <a:pt x="9546" y="1410"/>
                  </a:lnTo>
                  <a:lnTo>
                    <a:pt x="9550" y="1435"/>
                  </a:lnTo>
                  <a:lnTo>
                    <a:pt x="9554" y="1460"/>
                  </a:lnTo>
                  <a:lnTo>
                    <a:pt x="9556" y="1485"/>
                  </a:lnTo>
                  <a:lnTo>
                    <a:pt x="9556" y="1511"/>
                  </a:lnTo>
                  <a:lnTo>
                    <a:pt x="9556" y="2519"/>
                  </a:lnTo>
                  <a:lnTo>
                    <a:pt x="9556" y="3527"/>
                  </a:lnTo>
                  <a:lnTo>
                    <a:pt x="9556" y="7052"/>
                  </a:lnTo>
                  <a:lnTo>
                    <a:pt x="9556" y="7079"/>
                  </a:lnTo>
                  <a:lnTo>
                    <a:pt x="9554" y="7105"/>
                  </a:lnTo>
                  <a:lnTo>
                    <a:pt x="9550" y="7130"/>
                  </a:lnTo>
                  <a:lnTo>
                    <a:pt x="9546" y="7154"/>
                  </a:lnTo>
                  <a:lnTo>
                    <a:pt x="9541" y="7179"/>
                  </a:lnTo>
                  <a:lnTo>
                    <a:pt x="9534" y="7202"/>
                  </a:lnTo>
                  <a:lnTo>
                    <a:pt x="9526" y="7226"/>
                  </a:lnTo>
                  <a:lnTo>
                    <a:pt x="9517" y="7249"/>
                  </a:lnTo>
                  <a:lnTo>
                    <a:pt x="9507" y="7271"/>
                  </a:lnTo>
                  <a:lnTo>
                    <a:pt x="9496" y="7293"/>
                  </a:lnTo>
                  <a:lnTo>
                    <a:pt x="9484" y="7314"/>
                  </a:lnTo>
                  <a:lnTo>
                    <a:pt x="9471" y="7334"/>
                  </a:lnTo>
                  <a:lnTo>
                    <a:pt x="9457" y="7355"/>
                  </a:lnTo>
                  <a:lnTo>
                    <a:pt x="9442" y="7374"/>
                  </a:lnTo>
                  <a:lnTo>
                    <a:pt x="9426" y="7392"/>
                  </a:lnTo>
                  <a:lnTo>
                    <a:pt x="9410" y="7409"/>
                  </a:lnTo>
                  <a:lnTo>
                    <a:pt x="9392" y="7426"/>
                  </a:lnTo>
                  <a:lnTo>
                    <a:pt x="9373" y="7441"/>
                  </a:lnTo>
                  <a:lnTo>
                    <a:pt x="9355" y="7456"/>
                  </a:lnTo>
                  <a:lnTo>
                    <a:pt x="9335" y="7470"/>
                  </a:lnTo>
                  <a:lnTo>
                    <a:pt x="9315" y="7484"/>
                  </a:lnTo>
                  <a:lnTo>
                    <a:pt x="9294" y="7496"/>
                  </a:lnTo>
                  <a:lnTo>
                    <a:pt x="9272" y="7507"/>
                  </a:lnTo>
                  <a:lnTo>
                    <a:pt x="9250" y="7517"/>
                  </a:lnTo>
                  <a:lnTo>
                    <a:pt x="9226" y="7526"/>
                  </a:lnTo>
                  <a:lnTo>
                    <a:pt x="9203" y="7534"/>
                  </a:lnTo>
                  <a:lnTo>
                    <a:pt x="9179" y="7541"/>
                  </a:lnTo>
                  <a:lnTo>
                    <a:pt x="9155" y="7546"/>
                  </a:lnTo>
                  <a:lnTo>
                    <a:pt x="9131" y="7551"/>
                  </a:lnTo>
                  <a:lnTo>
                    <a:pt x="9105" y="7554"/>
                  </a:lnTo>
                  <a:lnTo>
                    <a:pt x="9080" y="7556"/>
                  </a:lnTo>
                  <a:lnTo>
                    <a:pt x="9053" y="7556"/>
                  </a:lnTo>
                  <a:lnTo>
                    <a:pt x="1509" y="7556"/>
                  </a:lnTo>
                  <a:close/>
                  <a:moveTo>
                    <a:pt x="15842" y="6214"/>
                  </a:moveTo>
                  <a:lnTo>
                    <a:pt x="13830" y="3192"/>
                  </a:lnTo>
                  <a:lnTo>
                    <a:pt x="13802" y="3153"/>
                  </a:lnTo>
                  <a:lnTo>
                    <a:pt x="13774" y="3115"/>
                  </a:lnTo>
                  <a:lnTo>
                    <a:pt x="13746" y="3077"/>
                  </a:lnTo>
                  <a:lnTo>
                    <a:pt x="13716" y="3042"/>
                  </a:lnTo>
                  <a:lnTo>
                    <a:pt x="13685" y="3007"/>
                  </a:lnTo>
                  <a:lnTo>
                    <a:pt x="13653" y="2973"/>
                  </a:lnTo>
                  <a:lnTo>
                    <a:pt x="13619" y="2940"/>
                  </a:lnTo>
                  <a:lnTo>
                    <a:pt x="13586" y="2909"/>
                  </a:lnTo>
                  <a:lnTo>
                    <a:pt x="13551" y="2878"/>
                  </a:lnTo>
                  <a:lnTo>
                    <a:pt x="13516" y="2849"/>
                  </a:lnTo>
                  <a:lnTo>
                    <a:pt x="13480" y="2820"/>
                  </a:lnTo>
                  <a:lnTo>
                    <a:pt x="13442" y="2793"/>
                  </a:lnTo>
                  <a:lnTo>
                    <a:pt x="13404" y="2768"/>
                  </a:lnTo>
                  <a:lnTo>
                    <a:pt x="13366" y="2743"/>
                  </a:lnTo>
                  <a:lnTo>
                    <a:pt x="13326" y="2720"/>
                  </a:lnTo>
                  <a:lnTo>
                    <a:pt x="13286" y="2697"/>
                  </a:lnTo>
                  <a:lnTo>
                    <a:pt x="13245" y="2676"/>
                  </a:lnTo>
                  <a:lnTo>
                    <a:pt x="13204" y="2656"/>
                  </a:lnTo>
                  <a:lnTo>
                    <a:pt x="13162" y="2638"/>
                  </a:lnTo>
                  <a:lnTo>
                    <a:pt x="13119" y="2621"/>
                  </a:lnTo>
                  <a:lnTo>
                    <a:pt x="13076" y="2605"/>
                  </a:lnTo>
                  <a:lnTo>
                    <a:pt x="13033" y="2590"/>
                  </a:lnTo>
                  <a:lnTo>
                    <a:pt x="12989" y="2576"/>
                  </a:lnTo>
                  <a:lnTo>
                    <a:pt x="12944" y="2564"/>
                  </a:lnTo>
                  <a:lnTo>
                    <a:pt x="12899" y="2554"/>
                  </a:lnTo>
                  <a:lnTo>
                    <a:pt x="12854" y="2544"/>
                  </a:lnTo>
                  <a:lnTo>
                    <a:pt x="12808" y="2537"/>
                  </a:lnTo>
                  <a:lnTo>
                    <a:pt x="12761" y="2530"/>
                  </a:lnTo>
                  <a:lnTo>
                    <a:pt x="12715" y="2525"/>
                  </a:lnTo>
                  <a:lnTo>
                    <a:pt x="12669" y="2522"/>
                  </a:lnTo>
                  <a:lnTo>
                    <a:pt x="12621" y="2519"/>
                  </a:lnTo>
                  <a:lnTo>
                    <a:pt x="12574" y="2519"/>
                  </a:lnTo>
                  <a:lnTo>
                    <a:pt x="10562" y="2519"/>
                  </a:lnTo>
                  <a:lnTo>
                    <a:pt x="10562" y="1511"/>
                  </a:lnTo>
                  <a:lnTo>
                    <a:pt x="10560" y="1434"/>
                  </a:lnTo>
                  <a:lnTo>
                    <a:pt x="10554" y="1357"/>
                  </a:lnTo>
                  <a:lnTo>
                    <a:pt x="10545" y="1282"/>
                  </a:lnTo>
                  <a:lnTo>
                    <a:pt x="10532" y="1207"/>
                  </a:lnTo>
                  <a:lnTo>
                    <a:pt x="10515" y="1134"/>
                  </a:lnTo>
                  <a:lnTo>
                    <a:pt x="10495" y="1062"/>
                  </a:lnTo>
                  <a:lnTo>
                    <a:pt x="10471" y="993"/>
                  </a:lnTo>
                  <a:lnTo>
                    <a:pt x="10444" y="924"/>
                  </a:lnTo>
                  <a:lnTo>
                    <a:pt x="10413" y="856"/>
                  </a:lnTo>
                  <a:lnTo>
                    <a:pt x="10380" y="791"/>
                  </a:lnTo>
                  <a:lnTo>
                    <a:pt x="10344" y="729"/>
                  </a:lnTo>
                  <a:lnTo>
                    <a:pt x="10305" y="667"/>
                  </a:lnTo>
                  <a:lnTo>
                    <a:pt x="10263" y="608"/>
                  </a:lnTo>
                  <a:lnTo>
                    <a:pt x="10217" y="550"/>
                  </a:lnTo>
                  <a:lnTo>
                    <a:pt x="10170" y="496"/>
                  </a:lnTo>
                  <a:lnTo>
                    <a:pt x="10120" y="443"/>
                  </a:lnTo>
                  <a:lnTo>
                    <a:pt x="10067" y="393"/>
                  </a:lnTo>
                  <a:lnTo>
                    <a:pt x="10013" y="346"/>
                  </a:lnTo>
                  <a:lnTo>
                    <a:pt x="9956" y="300"/>
                  </a:lnTo>
                  <a:lnTo>
                    <a:pt x="9896" y="258"/>
                  </a:lnTo>
                  <a:lnTo>
                    <a:pt x="9835" y="219"/>
                  </a:lnTo>
                  <a:lnTo>
                    <a:pt x="9773" y="182"/>
                  </a:lnTo>
                  <a:lnTo>
                    <a:pt x="9707" y="149"/>
                  </a:lnTo>
                  <a:lnTo>
                    <a:pt x="9641" y="119"/>
                  </a:lnTo>
                  <a:lnTo>
                    <a:pt x="9571" y="92"/>
                  </a:lnTo>
                  <a:lnTo>
                    <a:pt x="9502" y="69"/>
                  </a:lnTo>
                  <a:lnTo>
                    <a:pt x="9431" y="47"/>
                  </a:lnTo>
                  <a:lnTo>
                    <a:pt x="9357" y="31"/>
                  </a:lnTo>
                  <a:lnTo>
                    <a:pt x="9283" y="17"/>
                  </a:lnTo>
                  <a:lnTo>
                    <a:pt x="9207" y="8"/>
                  </a:lnTo>
                  <a:lnTo>
                    <a:pt x="9131" y="2"/>
                  </a:lnTo>
                  <a:lnTo>
                    <a:pt x="9053" y="0"/>
                  </a:lnTo>
                  <a:lnTo>
                    <a:pt x="1509" y="0"/>
                  </a:lnTo>
                  <a:lnTo>
                    <a:pt x="1431" y="2"/>
                  </a:lnTo>
                  <a:lnTo>
                    <a:pt x="1355" y="8"/>
                  </a:lnTo>
                  <a:lnTo>
                    <a:pt x="1280" y="17"/>
                  </a:lnTo>
                  <a:lnTo>
                    <a:pt x="1205" y="31"/>
                  </a:lnTo>
                  <a:lnTo>
                    <a:pt x="1133" y="47"/>
                  </a:lnTo>
                  <a:lnTo>
                    <a:pt x="1060" y="69"/>
                  </a:lnTo>
                  <a:lnTo>
                    <a:pt x="991" y="92"/>
                  </a:lnTo>
                  <a:lnTo>
                    <a:pt x="922" y="119"/>
                  </a:lnTo>
                  <a:lnTo>
                    <a:pt x="855" y="149"/>
                  </a:lnTo>
                  <a:lnTo>
                    <a:pt x="791" y="182"/>
                  </a:lnTo>
                  <a:lnTo>
                    <a:pt x="727" y="219"/>
                  </a:lnTo>
                  <a:lnTo>
                    <a:pt x="666" y="258"/>
                  </a:lnTo>
                  <a:lnTo>
                    <a:pt x="607" y="300"/>
                  </a:lnTo>
                  <a:lnTo>
                    <a:pt x="549" y="346"/>
                  </a:lnTo>
                  <a:lnTo>
                    <a:pt x="495" y="393"/>
                  </a:lnTo>
                  <a:lnTo>
                    <a:pt x="443" y="443"/>
                  </a:lnTo>
                  <a:lnTo>
                    <a:pt x="392" y="496"/>
                  </a:lnTo>
                  <a:lnTo>
                    <a:pt x="345" y="550"/>
                  </a:lnTo>
                  <a:lnTo>
                    <a:pt x="300" y="608"/>
                  </a:lnTo>
                  <a:lnTo>
                    <a:pt x="259" y="667"/>
                  </a:lnTo>
                  <a:lnTo>
                    <a:pt x="218" y="729"/>
                  </a:lnTo>
                  <a:lnTo>
                    <a:pt x="182" y="791"/>
                  </a:lnTo>
                  <a:lnTo>
                    <a:pt x="149" y="856"/>
                  </a:lnTo>
                  <a:lnTo>
                    <a:pt x="119" y="924"/>
                  </a:lnTo>
                  <a:lnTo>
                    <a:pt x="92" y="993"/>
                  </a:lnTo>
                  <a:lnTo>
                    <a:pt x="68" y="1062"/>
                  </a:lnTo>
                  <a:lnTo>
                    <a:pt x="47" y="1134"/>
                  </a:lnTo>
                  <a:lnTo>
                    <a:pt x="31" y="1207"/>
                  </a:lnTo>
                  <a:lnTo>
                    <a:pt x="17" y="1282"/>
                  </a:lnTo>
                  <a:lnTo>
                    <a:pt x="8" y="1357"/>
                  </a:lnTo>
                  <a:lnTo>
                    <a:pt x="2" y="1434"/>
                  </a:lnTo>
                  <a:lnTo>
                    <a:pt x="0" y="1511"/>
                  </a:lnTo>
                  <a:lnTo>
                    <a:pt x="0" y="7052"/>
                  </a:lnTo>
                  <a:lnTo>
                    <a:pt x="2" y="7131"/>
                  </a:lnTo>
                  <a:lnTo>
                    <a:pt x="8" y="7207"/>
                  </a:lnTo>
                  <a:lnTo>
                    <a:pt x="17" y="7283"/>
                  </a:lnTo>
                  <a:lnTo>
                    <a:pt x="31" y="7357"/>
                  </a:lnTo>
                  <a:lnTo>
                    <a:pt x="47" y="7430"/>
                  </a:lnTo>
                  <a:lnTo>
                    <a:pt x="68" y="7502"/>
                  </a:lnTo>
                  <a:lnTo>
                    <a:pt x="92" y="7572"/>
                  </a:lnTo>
                  <a:lnTo>
                    <a:pt x="119" y="7641"/>
                  </a:lnTo>
                  <a:lnTo>
                    <a:pt x="149" y="7707"/>
                  </a:lnTo>
                  <a:lnTo>
                    <a:pt x="182" y="7773"/>
                  </a:lnTo>
                  <a:lnTo>
                    <a:pt x="218" y="7836"/>
                  </a:lnTo>
                  <a:lnTo>
                    <a:pt x="259" y="7897"/>
                  </a:lnTo>
                  <a:lnTo>
                    <a:pt x="300" y="7956"/>
                  </a:lnTo>
                  <a:lnTo>
                    <a:pt x="345" y="8014"/>
                  </a:lnTo>
                  <a:lnTo>
                    <a:pt x="392" y="8068"/>
                  </a:lnTo>
                  <a:lnTo>
                    <a:pt x="443" y="8120"/>
                  </a:lnTo>
                  <a:lnTo>
                    <a:pt x="495" y="8171"/>
                  </a:lnTo>
                  <a:lnTo>
                    <a:pt x="549" y="8218"/>
                  </a:lnTo>
                  <a:lnTo>
                    <a:pt x="607" y="8263"/>
                  </a:lnTo>
                  <a:lnTo>
                    <a:pt x="666" y="8306"/>
                  </a:lnTo>
                  <a:lnTo>
                    <a:pt x="727" y="8345"/>
                  </a:lnTo>
                  <a:lnTo>
                    <a:pt x="791" y="8381"/>
                  </a:lnTo>
                  <a:lnTo>
                    <a:pt x="855" y="8415"/>
                  </a:lnTo>
                  <a:lnTo>
                    <a:pt x="922" y="8445"/>
                  </a:lnTo>
                  <a:lnTo>
                    <a:pt x="991" y="8472"/>
                  </a:lnTo>
                  <a:lnTo>
                    <a:pt x="1060" y="8496"/>
                  </a:lnTo>
                  <a:lnTo>
                    <a:pt x="1133" y="8516"/>
                  </a:lnTo>
                  <a:lnTo>
                    <a:pt x="1205" y="8533"/>
                  </a:lnTo>
                  <a:lnTo>
                    <a:pt x="1280" y="8547"/>
                  </a:lnTo>
                  <a:lnTo>
                    <a:pt x="1355" y="8557"/>
                  </a:lnTo>
                  <a:lnTo>
                    <a:pt x="1431" y="8562"/>
                  </a:lnTo>
                  <a:lnTo>
                    <a:pt x="1509" y="8564"/>
                  </a:lnTo>
                  <a:lnTo>
                    <a:pt x="1509" y="8564"/>
                  </a:lnTo>
                  <a:lnTo>
                    <a:pt x="1509" y="10075"/>
                  </a:lnTo>
                  <a:lnTo>
                    <a:pt x="1511" y="10153"/>
                  </a:lnTo>
                  <a:lnTo>
                    <a:pt x="1517" y="10229"/>
                  </a:lnTo>
                  <a:lnTo>
                    <a:pt x="1527" y="10305"/>
                  </a:lnTo>
                  <a:lnTo>
                    <a:pt x="1540" y="10379"/>
                  </a:lnTo>
                  <a:lnTo>
                    <a:pt x="1557" y="10453"/>
                  </a:lnTo>
                  <a:lnTo>
                    <a:pt x="1577" y="10525"/>
                  </a:lnTo>
                  <a:lnTo>
                    <a:pt x="1601" y="10594"/>
                  </a:lnTo>
                  <a:lnTo>
                    <a:pt x="1629" y="10663"/>
                  </a:lnTo>
                  <a:lnTo>
                    <a:pt x="1659" y="10730"/>
                  </a:lnTo>
                  <a:lnTo>
                    <a:pt x="1692" y="10795"/>
                  </a:lnTo>
                  <a:lnTo>
                    <a:pt x="1728" y="10858"/>
                  </a:lnTo>
                  <a:lnTo>
                    <a:pt x="1767" y="10920"/>
                  </a:lnTo>
                  <a:lnTo>
                    <a:pt x="1810" y="10979"/>
                  </a:lnTo>
                  <a:lnTo>
                    <a:pt x="1854" y="11036"/>
                  </a:lnTo>
                  <a:lnTo>
                    <a:pt x="1901" y="11091"/>
                  </a:lnTo>
                  <a:lnTo>
                    <a:pt x="1952" y="11143"/>
                  </a:lnTo>
                  <a:lnTo>
                    <a:pt x="2004" y="11194"/>
                  </a:lnTo>
                  <a:lnTo>
                    <a:pt x="2059" y="11241"/>
                  </a:lnTo>
                  <a:lnTo>
                    <a:pt x="2115" y="11286"/>
                  </a:lnTo>
                  <a:lnTo>
                    <a:pt x="2175" y="11329"/>
                  </a:lnTo>
                  <a:lnTo>
                    <a:pt x="2236" y="11368"/>
                  </a:lnTo>
                  <a:lnTo>
                    <a:pt x="2300" y="11404"/>
                  </a:lnTo>
                  <a:lnTo>
                    <a:pt x="2365" y="11437"/>
                  </a:lnTo>
                  <a:lnTo>
                    <a:pt x="2431" y="11468"/>
                  </a:lnTo>
                  <a:lnTo>
                    <a:pt x="2500" y="11495"/>
                  </a:lnTo>
                  <a:lnTo>
                    <a:pt x="2570" y="11519"/>
                  </a:lnTo>
                  <a:lnTo>
                    <a:pt x="2642" y="11539"/>
                  </a:lnTo>
                  <a:lnTo>
                    <a:pt x="2714" y="11556"/>
                  </a:lnTo>
                  <a:lnTo>
                    <a:pt x="2788" y="11569"/>
                  </a:lnTo>
                  <a:lnTo>
                    <a:pt x="2864" y="11579"/>
                  </a:lnTo>
                  <a:lnTo>
                    <a:pt x="2940" y="11585"/>
                  </a:lnTo>
                  <a:lnTo>
                    <a:pt x="3018" y="11587"/>
                  </a:lnTo>
                  <a:lnTo>
                    <a:pt x="3592" y="11587"/>
                  </a:lnTo>
                  <a:lnTo>
                    <a:pt x="3614" y="11667"/>
                  </a:lnTo>
                  <a:lnTo>
                    <a:pt x="3640" y="11747"/>
                  </a:lnTo>
                  <a:lnTo>
                    <a:pt x="3670" y="11824"/>
                  </a:lnTo>
                  <a:lnTo>
                    <a:pt x="3702" y="11901"/>
                  </a:lnTo>
                  <a:lnTo>
                    <a:pt x="3737" y="11976"/>
                  </a:lnTo>
                  <a:lnTo>
                    <a:pt x="3774" y="12048"/>
                  </a:lnTo>
                  <a:lnTo>
                    <a:pt x="3816" y="12120"/>
                  </a:lnTo>
                  <a:lnTo>
                    <a:pt x="3859" y="12188"/>
                  </a:lnTo>
                  <a:lnTo>
                    <a:pt x="3905" y="12256"/>
                  </a:lnTo>
                  <a:lnTo>
                    <a:pt x="3953" y="12321"/>
                  </a:lnTo>
                  <a:lnTo>
                    <a:pt x="4005" y="12385"/>
                  </a:lnTo>
                  <a:lnTo>
                    <a:pt x="4059" y="12446"/>
                  </a:lnTo>
                  <a:lnTo>
                    <a:pt x="4114" y="12505"/>
                  </a:lnTo>
                  <a:lnTo>
                    <a:pt x="4173" y="12561"/>
                  </a:lnTo>
                  <a:lnTo>
                    <a:pt x="4233" y="12615"/>
                  </a:lnTo>
                  <a:lnTo>
                    <a:pt x="4296" y="12668"/>
                  </a:lnTo>
                  <a:lnTo>
                    <a:pt x="4361" y="12717"/>
                  </a:lnTo>
                  <a:lnTo>
                    <a:pt x="4428" y="12763"/>
                  </a:lnTo>
                  <a:lnTo>
                    <a:pt x="4497" y="12807"/>
                  </a:lnTo>
                  <a:lnTo>
                    <a:pt x="4567" y="12848"/>
                  </a:lnTo>
                  <a:lnTo>
                    <a:pt x="4639" y="12886"/>
                  </a:lnTo>
                  <a:lnTo>
                    <a:pt x="4714" y="12922"/>
                  </a:lnTo>
                  <a:lnTo>
                    <a:pt x="4789" y="12955"/>
                  </a:lnTo>
                  <a:lnTo>
                    <a:pt x="4867" y="12984"/>
                  </a:lnTo>
                  <a:lnTo>
                    <a:pt x="4946" y="13010"/>
                  </a:lnTo>
                  <a:lnTo>
                    <a:pt x="5026" y="13033"/>
                  </a:lnTo>
                  <a:lnTo>
                    <a:pt x="5107" y="13053"/>
                  </a:lnTo>
                  <a:lnTo>
                    <a:pt x="5191" y="13069"/>
                  </a:lnTo>
                  <a:lnTo>
                    <a:pt x="5274" y="13081"/>
                  </a:lnTo>
                  <a:lnTo>
                    <a:pt x="5360" y="13091"/>
                  </a:lnTo>
                  <a:lnTo>
                    <a:pt x="5446" y="13096"/>
                  </a:lnTo>
                  <a:lnTo>
                    <a:pt x="5533" y="13098"/>
                  </a:lnTo>
                  <a:lnTo>
                    <a:pt x="5620" y="13096"/>
                  </a:lnTo>
                  <a:lnTo>
                    <a:pt x="5707" y="13091"/>
                  </a:lnTo>
                  <a:lnTo>
                    <a:pt x="5791" y="13081"/>
                  </a:lnTo>
                  <a:lnTo>
                    <a:pt x="5876" y="13069"/>
                  </a:lnTo>
                  <a:lnTo>
                    <a:pt x="5958" y="13053"/>
                  </a:lnTo>
                  <a:lnTo>
                    <a:pt x="6040" y="13033"/>
                  </a:lnTo>
                  <a:lnTo>
                    <a:pt x="6120" y="13010"/>
                  </a:lnTo>
                  <a:lnTo>
                    <a:pt x="6199" y="12984"/>
                  </a:lnTo>
                  <a:lnTo>
                    <a:pt x="6276" y="12955"/>
                  </a:lnTo>
                  <a:lnTo>
                    <a:pt x="6351" y="12922"/>
                  </a:lnTo>
                  <a:lnTo>
                    <a:pt x="6426" y="12886"/>
                  </a:lnTo>
                  <a:lnTo>
                    <a:pt x="6498" y="12848"/>
                  </a:lnTo>
                  <a:lnTo>
                    <a:pt x="6569" y="12807"/>
                  </a:lnTo>
                  <a:lnTo>
                    <a:pt x="6637" y="12763"/>
                  </a:lnTo>
                  <a:lnTo>
                    <a:pt x="6705" y="12717"/>
                  </a:lnTo>
                  <a:lnTo>
                    <a:pt x="6769" y="12668"/>
                  </a:lnTo>
                  <a:lnTo>
                    <a:pt x="6831" y="12615"/>
                  </a:lnTo>
                  <a:lnTo>
                    <a:pt x="6892" y="12561"/>
                  </a:lnTo>
                  <a:lnTo>
                    <a:pt x="6951" y="12505"/>
                  </a:lnTo>
                  <a:lnTo>
                    <a:pt x="7006" y="12446"/>
                  </a:lnTo>
                  <a:lnTo>
                    <a:pt x="7061" y="12385"/>
                  </a:lnTo>
                  <a:lnTo>
                    <a:pt x="7112" y="12321"/>
                  </a:lnTo>
                  <a:lnTo>
                    <a:pt x="7160" y="12256"/>
                  </a:lnTo>
                  <a:lnTo>
                    <a:pt x="7207" y="12188"/>
                  </a:lnTo>
                  <a:lnTo>
                    <a:pt x="7250" y="12120"/>
                  </a:lnTo>
                  <a:lnTo>
                    <a:pt x="7290" y="12048"/>
                  </a:lnTo>
                  <a:lnTo>
                    <a:pt x="7328" y="11976"/>
                  </a:lnTo>
                  <a:lnTo>
                    <a:pt x="7363" y="11901"/>
                  </a:lnTo>
                  <a:lnTo>
                    <a:pt x="7396" y="11824"/>
                  </a:lnTo>
                  <a:lnTo>
                    <a:pt x="7425" y="11747"/>
                  </a:lnTo>
                  <a:lnTo>
                    <a:pt x="7450" y="11667"/>
                  </a:lnTo>
                  <a:lnTo>
                    <a:pt x="7473" y="11587"/>
                  </a:lnTo>
                  <a:lnTo>
                    <a:pt x="10131" y="11587"/>
                  </a:lnTo>
                  <a:lnTo>
                    <a:pt x="10153" y="11667"/>
                  </a:lnTo>
                  <a:lnTo>
                    <a:pt x="10179" y="11747"/>
                  </a:lnTo>
                  <a:lnTo>
                    <a:pt x="10208" y="11824"/>
                  </a:lnTo>
                  <a:lnTo>
                    <a:pt x="10240" y="11901"/>
                  </a:lnTo>
                  <a:lnTo>
                    <a:pt x="10275" y="11976"/>
                  </a:lnTo>
                  <a:lnTo>
                    <a:pt x="10313" y="12048"/>
                  </a:lnTo>
                  <a:lnTo>
                    <a:pt x="10354" y="12120"/>
                  </a:lnTo>
                  <a:lnTo>
                    <a:pt x="10397" y="12188"/>
                  </a:lnTo>
                  <a:lnTo>
                    <a:pt x="10444" y="12256"/>
                  </a:lnTo>
                  <a:lnTo>
                    <a:pt x="10492" y="12321"/>
                  </a:lnTo>
                  <a:lnTo>
                    <a:pt x="10543" y="12385"/>
                  </a:lnTo>
                  <a:lnTo>
                    <a:pt x="10597" y="12446"/>
                  </a:lnTo>
                  <a:lnTo>
                    <a:pt x="10653" y="12505"/>
                  </a:lnTo>
                  <a:lnTo>
                    <a:pt x="10711" y="12561"/>
                  </a:lnTo>
                  <a:lnTo>
                    <a:pt x="10772" y="12615"/>
                  </a:lnTo>
                  <a:lnTo>
                    <a:pt x="10835" y="12668"/>
                  </a:lnTo>
                  <a:lnTo>
                    <a:pt x="10899" y="12717"/>
                  </a:lnTo>
                  <a:lnTo>
                    <a:pt x="10967" y="12763"/>
                  </a:lnTo>
                  <a:lnTo>
                    <a:pt x="11035" y="12807"/>
                  </a:lnTo>
                  <a:lnTo>
                    <a:pt x="11106" y="12848"/>
                  </a:lnTo>
                  <a:lnTo>
                    <a:pt x="11178" y="12886"/>
                  </a:lnTo>
                  <a:lnTo>
                    <a:pt x="11252" y="12922"/>
                  </a:lnTo>
                  <a:lnTo>
                    <a:pt x="11328" y="12955"/>
                  </a:lnTo>
                  <a:lnTo>
                    <a:pt x="11405" y="12984"/>
                  </a:lnTo>
                  <a:lnTo>
                    <a:pt x="11484" y="13010"/>
                  </a:lnTo>
                  <a:lnTo>
                    <a:pt x="11564" y="13033"/>
                  </a:lnTo>
                  <a:lnTo>
                    <a:pt x="11646" y="13053"/>
                  </a:lnTo>
                  <a:lnTo>
                    <a:pt x="11729" y="13069"/>
                  </a:lnTo>
                  <a:lnTo>
                    <a:pt x="11813" y="13081"/>
                  </a:lnTo>
                  <a:lnTo>
                    <a:pt x="11898" y="13091"/>
                  </a:lnTo>
                  <a:lnTo>
                    <a:pt x="11984" y="13096"/>
                  </a:lnTo>
                  <a:lnTo>
                    <a:pt x="12071" y="13098"/>
                  </a:lnTo>
                  <a:lnTo>
                    <a:pt x="12159" y="13096"/>
                  </a:lnTo>
                  <a:lnTo>
                    <a:pt x="12244" y="13091"/>
                  </a:lnTo>
                  <a:lnTo>
                    <a:pt x="12330" y="13081"/>
                  </a:lnTo>
                  <a:lnTo>
                    <a:pt x="12413" y="13069"/>
                  </a:lnTo>
                  <a:lnTo>
                    <a:pt x="12497" y="13053"/>
                  </a:lnTo>
                  <a:lnTo>
                    <a:pt x="12578" y="13033"/>
                  </a:lnTo>
                  <a:lnTo>
                    <a:pt x="12658" y="13010"/>
                  </a:lnTo>
                  <a:lnTo>
                    <a:pt x="12737" y="12984"/>
                  </a:lnTo>
                  <a:lnTo>
                    <a:pt x="12815" y="12955"/>
                  </a:lnTo>
                  <a:lnTo>
                    <a:pt x="12890" y="12922"/>
                  </a:lnTo>
                  <a:lnTo>
                    <a:pt x="12964" y="12886"/>
                  </a:lnTo>
                  <a:lnTo>
                    <a:pt x="13036" y="12848"/>
                  </a:lnTo>
                  <a:lnTo>
                    <a:pt x="13107" y="12807"/>
                  </a:lnTo>
                  <a:lnTo>
                    <a:pt x="13176" y="12763"/>
                  </a:lnTo>
                  <a:lnTo>
                    <a:pt x="13242" y="12717"/>
                  </a:lnTo>
                  <a:lnTo>
                    <a:pt x="13308" y="12668"/>
                  </a:lnTo>
                  <a:lnTo>
                    <a:pt x="13370" y="12615"/>
                  </a:lnTo>
                  <a:lnTo>
                    <a:pt x="13430" y="12561"/>
                  </a:lnTo>
                  <a:lnTo>
                    <a:pt x="13489" y="12505"/>
                  </a:lnTo>
                  <a:lnTo>
                    <a:pt x="13545" y="12446"/>
                  </a:lnTo>
                  <a:lnTo>
                    <a:pt x="13598" y="12385"/>
                  </a:lnTo>
                  <a:lnTo>
                    <a:pt x="13650" y="12321"/>
                  </a:lnTo>
                  <a:lnTo>
                    <a:pt x="13699" y="12256"/>
                  </a:lnTo>
                  <a:lnTo>
                    <a:pt x="13745" y="12188"/>
                  </a:lnTo>
                  <a:lnTo>
                    <a:pt x="13788" y="12120"/>
                  </a:lnTo>
                  <a:lnTo>
                    <a:pt x="13829" y="12048"/>
                  </a:lnTo>
                  <a:lnTo>
                    <a:pt x="13867" y="11976"/>
                  </a:lnTo>
                  <a:lnTo>
                    <a:pt x="13902" y="11901"/>
                  </a:lnTo>
                  <a:lnTo>
                    <a:pt x="13934" y="11824"/>
                  </a:lnTo>
                  <a:lnTo>
                    <a:pt x="13962" y="11747"/>
                  </a:lnTo>
                  <a:lnTo>
                    <a:pt x="13989" y="11667"/>
                  </a:lnTo>
                  <a:lnTo>
                    <a:pt x="14012" y="11587"/>
                  </a:lnTo>
                  <a:lnTo>
                    <a:pt x="14586" y="11587"/>
                  </a:lnTo>
                  <a:lnTo>
                    <a:pt x="14664" y="11585"/>
                  </a:lnTo>
                  <a:lnTo>
                    <a:pt x="14740" y="11579"/>
                  </a:lnTo>
                  <a:lnTo>
                    <a:pt x="14815" y="11569"/>
                  </a:lnTo>
                  <a:lnTo>
                    <a:pt x="14890" y="11556"/>
                  </a:lnTo>
                  <a:lnTo>
                    <a:pt x="14962" y="11539"/>
                  </a:lnTo>
                  <a:lnTo>
                    <a:pt x="15035" y="11519"/>
                  </a:lnTo>
                  <a:lnTo>
                    <a:pt x="15104" y="11495"/>
                  </a:lnTo>
                  <a:lnTo>
                    <a:pt x="15173" y="11468"/>
                  </a:lnTo>
                  <a:lnTo>
                    <a:pt x="15240" y="11437"/>
                  </a:lnTo>
                  <a:lnTo>
                    <a:pt x="15304" y="11404"/>
                  </a:lnTo>
                  <a:lnTo>
                    <a:pt x="15368" y="11368"/>
                  </a:lnTo>
                  <a:lnTo>
                    <a:pt x="15429" y="11329"/>
                  </a:lnTo>
                  <a:lnTo>
                    <a:pt x="15488" y="11286"/>
                  </a:lnTo>
                  <a:lnTo>
                    <a:pt x="15546" y="11241"/>
                  </a:lnTo>
                  <a:lnTo>
                    <a:pt x="15600" y="11194"/>
                  </a:lnTo>
                  <a:lnTo>
                    <a:pt x="15652" y="11143"/>
                  </a:lnTo>
                  <a:lnTo>
                    <a:pt x="15703" y="11091"/>
                  </a:lnTo>
                  <a:lnTo>
                    <a:pt x="15750" y="11036"/>
                  </a:lnTo>
                  <a:lnTo>
                    <a:pt x="15795" y="10979"/>
                  </a:lnTo>
                  <a:lnTo>
                    <a:pt x="15836" y="10920"/>
                  </a:lnTo>
                  <a:lnTo>
                    <a:pt x="15877" y="10858"/>
                  </a:lnTo>
                  <a:lnTo>
                    <a:pt x="15913" y="10795"/>
                  </a:lnTo>
                  <a:lnTo>
                    <a:pt x="15946" y="10730"/>
                  </a:lnTo>
                  <a:lnTo>
                    <a:pt x="15976" y="10663"/>
                  </a:lnTo>
                  <a:lnTo>
                    <a:pt x="16003" y="10594"/>
                  </a:lnTo>
                  <a:lnTo>
                    <a:pt x="16027" y="10525"/>
                  </a:lnTo>
                  <a:lnTo>
                    <a:pt x="16048" y="10453"/>
                  </a:lnTo>
                  <a:lnTo>
                    <a:pt x="16064" y="10379"/>
                  </a:lnTo>
                  <a:lnTo>
                    <a:pt x="16078" y="10305"/>
                  </a:lnTo>
                  <a:lnTo>
                    <a:pt x="16087" y="10229"/>
                  </a:lnTo>
                  <a:lnTo>
                    <a:pt x="16093" y="10153"/>
                  </a:lnTo>
                  <a:lnTo>
                    <a:pt x="16095" y="10075"/>
                  </a:lnTo>
                  <a:lnTo>
                    <a:pt x="16095" y="7052"/>
                  </a:lnTo>
                  <a:lnTo>
                    <a:pt x="16095" y="7025"/>
                  </a:lnTo>
                  <a:lnTo>
                    <a:pt x="16094" y="6997"/>
                  </a:lnTo>
                  <a:lnTo>
                    <a:pt x="16093" y="6969"/>
                  </a:lnTo>
                  <a:lnTo>
                    <a:pt x="16091" y="6941"/>
                  </a:lnTo>
                  <a:lnTo>
                    <a:pt x="16089" y="6913"/>
                  </a:lnTo>
                  <a:lnTo>
                    <a:pt x="16086" y="6885"/>
                  </a:lnTo>
                  <a:lnTo>
                    <a:pt x="16083" y="6858"/>
                  </a:lnTo>
                  <a:lnTo>
                    <a:pt x="16079" y="6831"/>
                  </a:lnTo>
                  <a:lnTo>
                    <a:pt x="16075" y="6803"/>
                  </a:lnTo>
                  <a:lnTo>
                    <a:pt x="16070" y="6776"/>
                  </a:lnTo>
                  <a:lnTo>
                    <a:pt x="16065" y="6749"/>
                  </a:lnTo>
                  <a:lnTo>
                    <a:pt x="16059" y="6722"/>
                  </a:lnTo>
                  <a:lnTo>
                    <a:pt x="16053" y="6695"/>
                  </a:lnTo>
                  <a:lnTo>
                    <a:pt x="16046" y="6667"/>
                  </a:lnTo>
                  <a:lnTo>
                    <a:pt x="16039" y="6641"/>
                  </a:lnTo>
                  <a:lnTo>
                    <a:pt x="16031" y="6615"/>
                  </a:lnTo>
                  <a:lnTo>
                    <a:pt x="16023" y="6588"/>
                  </a:lnTo>
                  <a:lnTo>
                    <a:pt x="16014" y="6562"/>
                  </a:lnTo>
                  <a:lnTo>
                    <a:pt x="16004" y="6536"/>
                  </a:lnTo>
                  <a:lnTo>
                    <a:pt x="15994" y="6510"/>
                  </a:lnTo>
                  <a:lnTo>
                    <a:pt x="15984" y="6484"/>
                  </a:lnTo>
                  <a:lnTo>
                    <a:pt x="15974" y="6459"/>
                  </a:lnTo>
                  <a:lnTo>
                    <a:pt x="15963" y="6434"/>
                  </a:lnTo>
                  <a:lnTo>
                    <a:pt x="15951" y="6408"/>
                  </a:lnTo>
                  <a:lnTo>
                    <a:pt x="15939" y="6383"/>
                  </a:lnTo>
                  <a:lnTo>
                    <a:pt x="15927" y="6358"/>
                  </a:lnTo>
                  <a:lnTo>
                    <a:pt x="15914" y="6334"/>
                  </a:lnTo>
                  <a:lnTo>
                    <a:pt x="15900" y="6310"/>
                  </a:lnTo>
                  <a:lnTo>
                    <a:pt x="15886" y="6286"/>
                  </a:lnTo>
                  <a:lnTo>
                    <a:pt x="15872" y="6261"/>
                  </a:lnTo>
                  <a:lnTo>
                    <a:pt x="15857" y="6238"/>
                  </a:lnTo>
                  <a:lnTo>
                    <a:pt x="15842" y="62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cxnSp>
        <p:nvCxnSpPr>
          <p:cNvPr id="46" name="直接连接符 45"/>
          <p:cNvCxnSpPr/>
          <p:nvPr/>
        </p:nvCxnSpPr>
        <p:spPr>
          <a:xfrm>
            <a:off x="7816187" y="5439000"/>
            <a:ext cx="0" cy="3362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6664059" y="5445224"/>
            <a:ext cx="0" cy="3362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5511931" y="5445224"/>
            <a:ext cx="0" cy="3362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4359803" y="5445224"/>
            <a:ext cx="0" cy="3362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0" y="6254873"/>
            <a:ext cx="12190413" cy="662220"/>
          </a:xfrm>
          <a:prstGeom prst="rect">
            <a:avLst/>
          </a:prstGeom>
          <a:solidFill>
            <a:schemeClr val="bg1">
              <a:lumMod val="95000"/>
            </a:schemeClr>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12" presetClass="entr" presetSubtype="4" fill="hold" grpId="0" nodeType="withEffect">
                                  <p:stCondLst>
                                    <p:cond delay="100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p:tgtEl>
                                          <p:spTgt spid="28"/>
                                        </p:tgtEl>
                                        <p:attrNameLst>
                                          <p:attrName>ppt_y</p:attrName>
                                        </p:attrNameLst>
                                      </p:cBhvr>
                                      <p:tavLst>
                                        <p:tav tm="0">
                                          <p:val>
                                            <p:strVal val="#ppt_y+#ppt_h*1.125000"/>
                                          </p:val>
                                        </p:tav>
                                        <p:tav tm="100000">
                                          <p:val>
                                            <p:strVal val="#ppt_y"/>
                                          </p:val>
                                        </p:tav>
                                      </p:tavLst>
                                    </p:anim>
                                    <p:animEffect transition="in" filter="wipe(up)">
                                      <p:cBhvr>
                                        <p:cTn id="13" dur="500"/>
                                        <p:tgtEl>
                                          <p:spTgt spid="28"/>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750"/>
                                        <p:tgtEl>
                                          <p:spTgt spid="30"/>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par>
                                <p:cTn id="28" presetID="10" presetClass="entr" presetSubtype="0" fill="hold" nodeType="withEffect">
                                  <p:stCondLst>
                                    <p:cond delay="50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par>
                                <p:cTn id="31" presetID="10" presetClass="entr" presetSubtype="0" fill="hold" nodeType="withEffect">
                                  <p:stCondLst>
                                    <p:cond delay="50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10" presetClass="entr" presetSubtype="0" fill="hold" nodeType="withEffect">
                                  <p:stCondLst>
                                    <p:cond delay="50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par>
                                <p:cTn id="40" presetID="10" presetClass="entr" presetSubtype="0" fill="hold" nodeType="withEffect">
                                  <p:stCondLst>
                                    <p:cond delay="50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par>
                                <p:cTn id="43" presetID="16" presetClass="entr" presetSubtype="42" fill="hold" nodeType="withEffect">
                                  <p:stCondLst>
                                    <p:cond delay="1000"/>
                                  </p:stCondLst>
                                  <p:childTnLst>
                                    <p:set>
                                      <p:cBhvr>
                                        <p:cTn id="44" dur="1" fill="hold">
                                          <p:stCondLst>
                                            <p:cond delay="0"/>
                                          </p:stCondLst>
                                        </p:cTn>
                                        <p:tgtEl>
                                          <p:spTgt spid="49"/>
                                        </p:tgtEl>
                                        <p:attrNameLst>
                                          <p:attrName>style.visibility</p:attrName>
                                        </p:attrNameLst>
                                      </p:cBhvr>
                                      <p:to>
                                        <p:strVal val="visible"/>
                                      </p:to>
                                    </p:set>
                                    <p:animEffect transition="in" filter="barn(outHorizontal)">
                                      <p:cBhvr>
                                        <p:cTn id="45" dur="500"/>
                                        <p:tgtEl>
                                          <p:spTgt spid="49"/>
                                        </p:tgtEl>
                                      </p:cBhvr>
                                    </p:animEffect>
                                  </p:childTnLst>
                                </p:cTn>
                              </p:par>
                              <p:par>
                                <p:cTn id="46" presetID="16" presetClass="entr" presetSubtype="42" fill="hold" nodeType="withEffect">
                                  <p:stCondLst>
                                    <p:cond delay="1000"/>
                                  </p:stCondLst>
                                  <p:childTnLst>
                                    <p:set>
                                      <p:cBhvr>
                                        <p:cTn id="47" dur="1" fill="hold">
                                          <p:stCondLst>
                                            <p:cond delay="0"/>
                                          </p:stCondLst>
                                        </p:cTn>
                                        <p:tgtEl>
                                          <p:spTgt spid="48"/>
                                        </p:tgtEl>
                                        <p:attrNameLst>
                                          <p:attrName>style.visibility</p:attrName>
                                        </p:attrNameLst>
                                      </p:cBhvr>
                                      <p:to>
                                        <p:strVal val="visible"/>
                                      </p:to>
                                    </p:set>
                                    <p:animEffect transition="in" filter="barn(outHorizontal)">
                                      <p:cBhvr>
                                        <p:cTn id="48" dur="500"/>
                                        <p:tgtEl>
                                          <p:spTgt spid="48"/>
                                        </p:tgtEl>
                                      </p:cBhvr>
                                    </p:animEffect>
                                  </p:childTnLst>
                                </p:cTn>
                              </p:par>
                              <p:par>
                                <p:cTn id="49" presetID="16" presetClass="entr" presetSubtype="42" fill="hold" nodeType="withEffect">
                                  <p:stCondLst>
                                    <p:cond delay="1000"/>
                                  </p:stCondLst>
                                  <p:childTnLst>
                                    <p:set>
                                      <p:cBhvr>
                                        <p:cTn id="50" dur="1" fill="hold">
                                          <p:stCondLst>
                                            <p:cond delay="0"/>
                                          </p:stCondLst>
                                        </p:cTn>
                                        <p:tgtEl>
                                          <p:spTgt spid="47"/>
                                        </p:tgtEl>
                                        <p:attrNameLst>
                                          <p:attrName>style.visibility</p:attrName>
                                        </p:attrNameLst>
                                      </p:cBhvr>
                                      <p:to>
                                        <p:strVal val="visible"/>
                                      </p:to>
                                    </p:set>
                                    <p:animEffect transition="in" filter="barn(outHorizontal)">
                                      <p:cBhvr>
                                        <p:cTn id="51" dur="500"/>
                                        <p:tgtEl>
                                          <p:spTgt spid="47"/>
                                        </p:tgtEl>
                                      </p:cBhvr>
                                    </p:animEffect>
                                  </p:childTnLst>
                                </p:cTn>
                              </p:par>
                              <p:par>
                                <p:cTn id="52" presetID="16" presetClass="entr" presetSubtype="42" fill="hold" nodeType="withEffect">
                                  <p:stCondLst>
                                    <p:cond delay="1000"/>
                                  </p:stCondLst>
                                  <p:childTnLst>
                                    <p:set>
                                      <p:cBhvr>
                                        <p:cTn id="53" dur="1" fill="hold">
                                          <p:stCondLst>
                                            <p:cond delay="0"/>
                                          </p:stCondLst>
                                        </p:cTn>
                                        <p:tgtEl>
                                          <p:spTgt spid="46"/>
                                        </p:tgtEl>
                                        <p:attrNameLst>
                                          <p:attrName>style.visibility</p:attrName>
                                        </p:attrNameLst>
                                      </p:cBhvr>
                                      <p:to>
                                        <p:strVal val="visible"/>
                                      </p:to>
                                    </p:set>
                                    <p:animEffect transition="in" filter="barn(outHorizontal)">
                                      <p:cBhvr>
                                        <p:cTn id="54" dur="500"/>
                                        <p:tgtEl>
                                          <p:spTgt spid="46"/>
                                        </p:tgtEl>
                                      </p:cBhvr>
                                    </p:animEffect>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1000"/>
                                        <p:tgtEl>
                                          <p:spTgt spid="26"/>
                                        </p:tgtEl>
                                      </p:cBhvr>
                                    </p:animEffect>
                                    <p:anim calcmode="lin" valueType="num">
                                      <p:cBhvr>
                                        <p:cTn id="59" dur="1000" fill="hold"/>
                                        <p:tgtEl>
                                          <p:spTgt spid="26"/>
                                        </p:tgtEl>
                                        <p:attrNameLst>
                                          <p:attrName>ppt_x</p:attrName>
                                        </p:attrNameLst>
                                      </p:cBhvr>
                                      <p:tavLst>
                                        <p:tav tm="0">
                                          <p:val>
                                            <p:strVal val="#ppt_x"/>
                                          </p:val>
                                        </p:tav>
                                        <p:tav tm="100000">
                                          <p:val>
                                            <p:strVal val="#ppt_x"/>
                                          </p:val>
                                        </p:tav>
                                      </p:tavLst>
                                    </p:anim>
                                    <p:anim calcmode="lin" valueType="num">
                                      <p:cBhvr>
                                        <p:cTn id="6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9" grpId="0"/>
      <p:bldP spid="30" grpId="0"/>
      <p:bldP spid="31" grpId="0"/>
      <p:bldP spid="42"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未56题-1.png"/>
          <p:cNvPicPr>
            <a:picLocks noChangeAspect="1" noChangeArrowheads="1"/>
          </p:cNvPicPr>
          <p:nvPr/>
        </p:nvPicPr>
        <p:blipFill>
          <a:blip r:embed="rId3"/>
          <a:srcRect/>
          <a:stretch>
            <a:fillRect/>
          </a:stretch>
        </p:blipFill>
        <p:spPr bwMode="auto">
          <a:xfrm>
            <a:off x="-1" y="0"/>
            <a:ext cx="12190413" cy="6888163"/>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0" y="-1"/>
            <a:ext cx="12190413" cy="662220"/>
          </a:xfrm>
          <a:prstGeom prst="rect">
            <a:avLst/>
          </a:prstGeom>
          <a:solidFill>
            <a:schemeClr val="bg1">
              <a:lumMod val="95000"/>
            </a:schemeClr>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550590" y="-603448"/>
            <a:ext cx="1368153" cy="1834184"/>
          </a:xfrm>
          <a:prstGeom prst="roundRect">
            <a:avLst>
              <a:gd name="adj" fmla="val 50000"/>
            </a:avLst>
          </a:prstGeom>
          <a:solidFill>
            <a:srgbClr val="B5554D"/>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4"/>
          <p:cNvSpPr txBox="1"/>
          <p:nvPr/>
        </p:nvSpPr>
        <p:spPr>
          <a:xfrm>
            <a:off x="262558" y="260648"/>
            <a:ext cx="2016224" cy="80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a:solidFill>
                  <a:schemeClr val="bg1"/>
                </a:solidFill>
                <a:latin typeface="微软雅黑" panose="020B0503020204020204" pitchFamily="34" charset="-122"/>
                <a:ea typeface="微软雅黑" panose="020B0503020204020204" pitchFamily="34" charset="-122"/>
              </a:rPr>
              <a:t>LOGO</a:t>
            </a:r>
          </a:p>
          <a:p>
            <a:r>
              <a:rPr lang="zh-CN" altLang="en-US" sz="1800" b="1" dirty="0">
                <a:solidFill>
                  <a:schemeClr val="bg1"/>
                </a:solidFill>
                <a:latin typeface="微软雅黑" panose="020B0503020204020204" pitchFamily="34" charset="-122"/>
                <a:ea typeface="微软雅黑" panose="020B0503020204020204" pitchFamily="34" charset="-122"/>
              </a:rPr>
              <a:t>公司名称</a:t>
            </a:r>
            <a:endParaRPr lang="zh-CN" altLang="en-US" sz="800" b="1" dirty="0">
              <a:solidFill>
                <a:schemeClr val="bg1"/>
              </a:solidFill>
              <a:latin typeface="微软雅黑" panose="020B0503020204020204" pitchFamily="34" charset="-122"/>
              <a:ea typeface="微软雅黑" panose="020B0503020204020204" pitchFamily="34" charset="-122"/>
            </a:endParaRPr>
          </a:p>
          <a:p>
            <a:endParaRPr lang="en-US" altLang="zh-CN" sz="1050"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3522046"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公司概述</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4943078"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59102"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企业文化</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6599262"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15286" y="116632"/>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产品服务</a:t>
            </a:r>
            <a:endParaRPr lang="en-US" sz="2000" b="1" dirty="0">
              <a:solidFill>
                <a:schemeClr val="accent2"/>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8255446"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490598"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管理制度</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9911630"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146782"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展望未来</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1937870" y="724634"/>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产业结构</a:t>
            </a:r>
            <a:endParaRPr lang="en-US" sz="2000" b="1" dirty="0">
              <a:solidFill>
                <a:schemeClr val="accent2"/>
              </a:solidFill>
              <a:latin typeface="微软雅黑" panose="020B0503020204020204" pitchFamily="34" charset="-122"/>
              <a:ea typeface="微软雅黑" panose="020B0503020204020204" pitchFamily="34" charset="-122"/>
            </a:endParaRPr>
          </a:p>
        </p:txBody>
      </p:sp>
      <p:sp>
        <p:nvSpPr>
          <p:cNvPr id="17" name="椭圆 16"/>
          <p:cNvSpPr/>
          <p:nvPr/>
        </p:nvSpPr>
        <p:spPr>
          <a:xfrm>
            <a:off x="4451376" y="1911469"/>
            <a:ext cx="3314700" cy="3314700"/>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9" name="组合 18"/>
          <p:cNvGrpSpPr/>
          <p:nvPr/>
        </p:nvGrpSpPr>
        <p:grpSpPr>
          <a:xfrm>
            <a:off x="5657850" y="4163345"/>
            <a:ext cx="876300" cy="1713927"/>
            <a:chOff x="5333569" y="2604866"/>
            <a:chExt cx="876300" cy="1713927"/>
          </a:xfrm>
        </p:grpSpPr>
        <p:grpSp>
          <p:nvGrpSpPr>
            <p:cNvPr id="20" name="组合 19"/>
            <p:cNvGrpSpPr/>
            <p:nvPr/>
          </p:nvGrpSpPr>
          <p:grpSpPr>
            <a:xfrm>
              <a:off x="5333569" y="2604866"/>
              <a:ext cx="876300" cy="1713927"/>
              <a:chOff x="2621412" y="1588866"/>
              <a:chExt cx="876300" cy="1713927"/>
            </a:xfrm>
          </p:grpSpPr>
          <p:grpSp>
            <p:nvGrpSpPr>
              <p:cNvPr id="22" name="组合 21"/>
              <p:cNvGrpSpPr/>
              <p:nvPr/>
            </p:nvGrpSpPr>
            <p:grpSpPr>
              <a:xfrm>
                <a:off x="2621412" y="1588866"/>
                <a:ext cx="876300" cy="1713927"/>
                <a:chOff x="2621412" y="1588866"/>
                <a:chExt cx="876300" cy="1713927"/>
              </a:xfrm>
            </p:grpSpPr>
            <p:sp>
              <p:nvSpPr>
                <p:cNvPr id="26" name="任意多边形 25"/>
                <p:cNvSpPr/>
                <p:nvPr/>
              </p:nvSpPr>
              <p:spPr>
                <a:xfrm>
                  <a:off x="2621412" y="1588866"/>
                  <a:ext cx="876300" cy="1713927"/>
                </a:xfrm>
                <a:custGeom>
                  <a:avLst/>
                  <a:gdLst>
                    <a:gd name="connsiteX0" fmla="*/ 57150 w 876300"/>
                    <a:gd name="connsiteY0" fmla="*/ 285702 h 1713927"/>
                    <a:gd name="connsiteX1" fmla="*/ 57150 w 876300"/>
                    <a:gd name="connsiteY1" fmla="*/ 1409652 h 1713927"/>
                    <a:gd name="connsiteX2" fmla="*/ 819150 w 876300"/>
                    <a:gd name="connsiteY2" fmla="*/ 1409652 h 1713927"/>
                    <a:gd name="connsiteX3" fmla="*/ 819150 w 876300"/>
                    <a:gd name="connsiteY3" fmla="*/ 285702 h 1713927"/>
                    <a:gd name="connsiteX4" fmla="*/ 119378 w 876300"/>
                    <a:gd name="connsiteY4" fmla="*/ 0 h 1713927"/>
                    <a:gd name="connsiteX5" fmla="*/ 756922 w 876300"/>
                    <a:gd name="connsiteY5" fmla="*/ 0 h 1713927"/>
                    <a:gd name="connsiteX6" fmla="*/ 876300 w 876300"/>
                    <a:gd name="connsiteY6" fmla="*/ 119378 h 1713927"/>
                    <a:gd name="connsiteX7" fmla="*/ 876300 w 876300"/>
                    <a:gd name="connsiteY7" fmla="*/ 1594549 h 1713927"/>
                    <a:gd name="connsiteX8" fmla="*/ 756922 w 876300"/>
                    <a:gd name="connsiteY8" fmla="*/ 1713927 h 1713927"/>
                    <a:gd name="connsiteX9" fmla="*/ 119378 w 876300"/>
                    <a:gd name="connsiteY9" fmla="*/ 1713927 h 1713927"/>
                    <a:gd name="connsiteX10" fmla="*/ 0 w 876300"/>
                    <a:gd name="connsiteY10" fmla="*/ 1594549 h 1713927"/>
                    <a:gd name="connsiteX11" fmla="*/ 0 w 876300"/>
                    <a:gd name="connsiteY11" fmla="*/ 119378 h 1713927"/>
                    <a:gd name="connsiteX12" fmla="*/ 119378 w 876300"/>
                    <a:gd name="connsiteY12" fmla="*/ 0 h 1713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6300" h="1713927">
                      <a:moveTo>
                        <a:pt x="57150" y="285702"/>
                      </a:moveTo>
                      <a:lnTo>
                        <a:pt x="57150" y="1409652"/>
                      </a:lnTo>
                      <a:lnTo>
                        <a:pt x="819150" y="1409652"/>
                      </a:lnTo>
                      <a:lnTo>
                        <a:pt x="819150" y="285702"/>
                      </a:lnTo>
                      <a:close/>
                      <a:moveTo>
                        <a:pt x="119378" y="0"/>
                      </a:moveTo>
                      <a:lnTo>
                        <a:pt x="756922" y="0"/>
                      </a:lnTo>
                      <a:cubicBezTo>
                        <a:pt x="822853" y="0"/>
                        <a:pt x="876300" y="53447"/>
                        <a:pt x="876300" y="119378"/>
                      </a:cubicBezTo>
                      <a:lnTo>
                        <a:pt x="876300" y="1594549"/>
                      </a:lnTo>
                      <a:cubicBezTo>
                        <a:pt x="876300" y="1660480"/>
                        <a:pt x="822853" y="1713927"/>
                        <a:pt x="756922" y="1713927"/>
                      </a:cubicBezTo>
                      <a:lnTo>
                        <a:pt x="119378" y="1713927"/>
                      </a:lnTo>
                      <a:cubicBezTo>
                        <a:pt x="53447" y="1713927"/>
                        <a:pt x="0" y="1660480"/>
                        <a:pt x="0" y="1594549"/>
                      </a:cubicBezTo>
                      <a:lnTo>
                        <a:pt x="0" y="119378"/>
                      </a:lnTo>
                      <a:cubicBezTo>
                        <a:pt x="0" y="53447"/>
                        <a:pt x="53447" y="0"/>
                        <a:pt x="11937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7" name="椭圆 26"/>
                <p:cNvSpPr/>
                <p:nvPr/>
              </p:nvSpPr>
              <p:spPr>
                <a:xfrm flipV="1">
                  <a:off x="2885983" y="1681942"/>
                  <a:ext cx="61918" cy="61916"/>
                </a:xfrm>
                <a:prstGeom prst="ellipse">
                  <a:avLst/>
                </a:prstGeom>
                <a:gradFill>
                  <a:gsLst>
                    <a:gs pos="31000">
                      <a:srgbClr val="666666"/>
                    </a:gs>
                    <a:gs pos="0">
                      <a:srgbClr val="666666"/>
                    </a:gs>
                    <a:gs pos="82750">
                      <a:srgbClr val="B1B2B2"/>
                    </a:gs>
                    <a:gs pos="18000">
                      <a:srgbClr val="7C7C7C"/>
                    </a:gs>
                    <a:gs pos="50000">
                      <a:srgbClr val="66666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椭圆 27"/>
                <p:cNvSpPr/>
                <p:nvPr/>
              </p:nvSpPr>
              <p:spPr>
                <a:xfrm flipH="1" flipV="1">
                  <a:off x="2894083" y="1686744"/>
                  <a:ext cx="45719" cy="45719"/>
                </a:xfrm>
                <a:prstGeom prst="ellipse">
                  <a:avLst/>
                </a:prstGeom>
                <a:gradFill>
                  <a:gsLst>
                    <a:gs pos="69000">
                      <a:srgbClr val="132134"/>
                    </a:gs>
                    <a:gs pos="26000">
                      <a:srgbClr val="3F5E80"/>
                    </a:gs>
                    <a:gs pos="0">
                      <a:schemeClr val="tx1">
                        <a:lumMod val="65000"/>
                        <a:lumOff val="35000"/>
                      </a:schemeClr>
                    </a:gs>
                    <a:gs pos="79000">
                      <a:srgbClr val="5D646D"/>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23" name="任意多边形 22"/>
              <p:cNvSpPr/>
              <p:nvPr/>
            </p:nvSpPr>
            <p:spPr>
              <a:xfrm>
                <a:off x="2973551" y="1681941"/>
                <a:ext cx="172021" cy="55324"/>
              </a:xfrm>
              <a:custGeom>
                <a:avLst/>
                <a:gdLst>
                  <a:gd name="connsiteX0" fmla="*/ 22860 w 172021"/>
                  <a:gd name="connsiteY0" fmla="*/ 0 h 45720"/>
                  <a:gd name="connsiteX1" fmla="*/ 27743 w 172021"/>
                  <a:gd name="connsiteY1" fmla="*/ 2023 h 45720"/>
                  <a:gd name="connsiteX2" fmla="*/ 27743 w 172021"/>
                  <a:gd name="connsiteY2" fmla="*/ 1 h 45720"/>
                  <a:gd name="connsiteX3" fmla="*/ 149159 w 172021"/>
                  <a:gd name="connsiteY3" fmla="*/ 1 h 45720"/>
                  <a:gd name="connsiteX4" fmla="*/ 149161 w 172021"/>
                  <a:gd name="connsiteY4" fmla="*/ 0 h 45720"/>
                  <a:gd name="connsiteX5" fmla="*/ 149164 w 172021"/>
                  <a:gd name="connsiteY5" fmla="*/ 1 h 45720"/>
                  <a:gd name="connsiteX6" fmla="*/ 155286 w 172021"/>
                  <a:gd name="connsiteY6" fmla="*/ 1 h 45720"/>
                  <a:gd name="connsiteX7" fmla="*/ 155286 w 172021"/>
                  <a:gd name="connsiteY7" fmla="*/ 2537 h 45720"/>
                  <a:gd name="connsiteX8" fmla="*/ 165326 w 172021"/>
                  <a:gd name="connsiteY8" fmla="*/ 6696 h 45720"/>
                  <a:gd name="connsiteX9" fmla="*/ 172021 w 172021"/>
                  <a:gd name="connsiteY9" fmla="*/ 22860 h 45720"/>
                  <a:gd name="connsiteX10" fmla="*/ 165326 w 172021"/>
                  <a:gd name="connsiteY10" fmla="*/ 39024 h 45720"/>
                  <a:gd name="connsiteX11" fmla="*/ 155286 w 172021"/>
                  <a:gd name="connsiteY11" fmla="*/ 43183 h 45720"/>
                  <a:gd name="connsiteX12" fmla="*/ 155286 w 172021"/>
                  <a:gd name="connsiteY12" fmla="*/ 45720 h 45720"/>
                  <a:gd name="connsiteX13" fmla="*/ 149161 w 172021"/>
                  <a:gd name="connsiteY13" fmla="*/ 45720 h 45720"/>
                  <a:gd name="connsiteX14" fmla="*/ 27743 w 172021"/>
                  <a:gd name="connsiteY14" fmla="*/ 45720 h 45720"/>
                  <a:gd name="connsiteX15" fmla="*/ 27743 w 172021"/>
                  <a:gd name="connsiteY15" fmla="*/ 43697 h 45720"/>
                  <a:gd name="connsiteX16" fmla="*/ 22860 w 172021"/>
                  <a:gd name="connsiteY16" fmla="*/ 45720 h 45720"/>
                  <a:gd name="connsiteX17" fmla="*/ 0 w 172021"/>
                  <a:gd name="connsiteY17" fmla="*/ 22860 h 45720"/>
                  <a:gd name="connsiteX18" fmla="*/ 22860 w 172021"/>
                  <a:gd name="connsiteY18" fmla="*/ 0 h 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21" h="45720">
                    <a:moveTo>
                      <a:pt x="22860" y="0"/>
                    </a:moveTo>
                    <a:lnTo>
                      <a:pt x="27743" y="2023"/>
                    </a:lnTo>
                    <a:lnTo>
                      <a:pt x="27743" y="1"/>
                    </a:lnTo>
                    <a:lnTo>
                      <a:pt x="149159" y="1"/>
                    </a:lnTo>
                    <a:lnTo>
                      <a:pt x="149161" y="0"/>
                    </a:lnTo>
                    <a:lnTo>
                      <a:pt x="149164" y="1"/>
                    </a:lnTo>
                    <a:lnTo>
                      <a:pt x="155286" y="1"/>
                    </a:lnTo>
                    <a:lnTo>
                      <a:pt x="155286" y="2537"/>
                    </a:lnTo>
                    <a:lnTo>
                      <a:pt x="165326" y="6696"/>
                    </a:lnTo>
                    <a:cubicBezTo>
                      <a:pt x="169462" y="10833"/>
                      <a:pt x="172021" y="16548"/>
                      <a:pt x="172021" y="22860"/>
                    </a:cubicBezTo>
                    <a:cubicBezTo>
                      <a:pt x="172021" y="29173"/>
                      <a:pt x="169462" y="34888"/>
                      <a:pt x="165326" y="39024"/>
                    </a:cubicBezTo>
                    <a:lnTo>
                      <a:pt x="155286" y="43183"/>
                    </a:lnTo>
                    <a:lnTo>
                      <a:pt x="155286" y="45720"/>
                    </a:lnTo>
                    <a:lnTo>
                      <a:pt x="149161" y="45720"/>
                    </a:lnTo>
                    <a:lnTo>
                      <a:pt x="27743" y="45720"/>
                    </a:lnTo>
                    <a:lnTo>
                      <a:pt x="27743" y="43697"/>
                    </a:lnTo>
                    <a:lnTo>
                      <a:pt x="22860" y="45720"/>
                    </a:lnTo>
                    <a:cubicBezTo>
                      <a:pt x="10235" y="45720"/>
                      <a:pt x="0" y="35485"/>
                      <a:pt x="0" y="22860"/>
                    </a:cubicBezTo>
                    <a:cubicBezTo>
                      <a:pt x="0" y="10235"/>
                      <a:pt x="10235" y="0"/>
                      <a:pt x="22860" y="0"/>
                    </a:cubicBezTo>
                    <a:close/>
                  </a:path>
                </a:pathLst>
              </a:custGeom>
              <a:gradFill>
                <a:gsLst>
                  <a:gs pos="0">
                    <a:srgbClr val="232322"/>
                  </a:gs>
                  <a:gs pos="62000">
                    <a:srgbClr val="706F6F"/>
                  </a:gs>
                  <a:gs pos="24000">
                    <a:srgbClr val="4C4B4B"/>
                  </a:gs>
                  <a:gs pos="100000">
                    <a:srgbClr val="30302F"/>
                  </a:gs>
                </a:gsLst>
                <a:lin ang="5400000" scaled="1"/>
              </a:gradFill>
              <a:ln>
                <a:noFill/>
              </a:ln>
              <a:effectLst>
                <a:innerShdw blurRad="63500" dir="19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4" name="椭圆 23"/>
              <p:cNvSpPr/>
              <p:nvPr/>
            </p:nvSpPr>
            <p:spPr>
              <a:xfrm>
                <a:off x="2967071" y="3076575"/>
                <a:ext cx="154782" cy="154782"/>
              </a:xfrm>
              <a:prstGeom prst="ellipse">
                <a:avLst/>
              </a:prstGeom>
              <a:gradFill>
                <a:gsLst>
                  <a:gs pos="0">
                    <a:srgbClr val="38373C"/>
                  </a:gs>
                  <a:gs pos="100000">
                    <a:srgbClr val="0A0C0B"/>
                  </a:gs>
                </a:gsLst>
                <a:lin ang="240000" scaled="0"/>
              </a:gradFill>
              <a:ln>
                <a:noFill/>
              </a:ln>
              <a:effectLst>
                <a:outerShdw blurRad="508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5" name="圆角矩形 24"/>
              <p:cNvSpPr/>
              <p:nvPr/>
            </p:nvSpPr>
            <p:spPr>
              <a:xfrm>
                <a:off x="3026569" y="3136106"/>
                <a:ext cx="45719" cy="45719"/>
              </a:xfrm>
              <a:prstGeom prst="roundRect">
                <a:avLst/>
              </a:prstGeom>
              <a:solidFill>
                <a:srgbClr val="19191B"/>
              </a:solidFill>
              <a:ln w="3175">
                <a:solidFill>
                  <a:srgbClr val="292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21" name="矩形 20"/>
            <p:cNvSpPr/>
            <p:nvPr/>
          </p:nvSpPr>
          <p:spPr>
            <a:xfrm>
              <a:off x="5384799" y="2882899"/>
              <a:ext cx="774701" cy="1138239"/>
            </a:xfrm>
            <a:prstGeom prst="rect">
              <a:avLst/>
            </a:pr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产业结构</a:t>
              </a:r>
              <a:endParaRPr lang="en-US" altLang="zh-CN" b="1" dirty="0">
                <a:latin typeface="微软雅黑" panose="020B0503020204020204" pitchFamily="34" charset="-122"/>
                <a:ea typeface="微软雅黑" panose="020B0503020204020204" pitchFamily="34" charset="-122"/>
              </a:endParaRPr>
            </a:p>
          </p:txBody>
        </p:sp>
      </p:grpSp>
      <p:sp>
        <p:nvSpPr>
          <p:cNvPr id="29" name="椭圆 28"/>
          <p:cNvSpPr/>
          <p:nvPr/>
        </p:nvSpPr>
        <p:spPr>
          <a:xfrm>
            <a:off x="4621753" y="1898771"/>
            <a:ext cx="866738" cy="866738"/>
          </a:xfrm>
          <a:prstGeom prst="ellipse">
            <a:avLst/>
          </a:pr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0" name="椭圆 29"/>
          <p:cNvSpPr/>
          <p:nvPr/>
        </p:nvSpPr>
        <p:spPr>
          <a:xfrm>
            <a:off x="6578639" y="1911469"/>
            <a:ext cx="866738" cy="866738"/>
          </a:xfrm>
          <a:prstGeom prst="ellipse">
            <a:avLst/>
          </a:pr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1" name="椭圆 30"/>
          <p:cNvSpPr/>
          <p:nvPr/>
        </p:nvSpPr>
        <p:spPr>
          <a:xfrm>
            <a:off x="7176534" y="4183010"/>
            <a:ext cx="866738" cy="866738"/>
          </a:xfrm>
          <a:prstGeom prst="ellipse">
            <a:avLst/>
          </a:pr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2" name="椭圆 31"/>
          <p:cNvSpPr/>
          <p:nvPr/>
        </p:nvSpPr>
        <p:spPr>
          <a:xfrm>
            <a:off x="4095798" y="4155437"/>
            <a:ext cx="866738" cy="866738"/>
          </a:xfrm>
          <a:prstGeom prst="ellipse">
            <a:avLst/>
          </a:pr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33" name="组合 32"/>
          <p:cNvGrpSpPr/>
          <p:nvPr/>
        </p:nvGrpSpPr>
        <p:grpSpPr>
          <a:xfrm>
            <a:off x="4214103" y="4227602"/>
            <a:ext cx="635096" cy="614978"/>
            <a:chOff x="9225367" y="3687752"/>
            <a:chExt cx="927100" cy="897732"/>
          </a:xfrm>
        </p:grpSpPr>
        <p:sp>
          <p:nvSpPr>
            <p:cNvPr id="34" name="Freeform 5"/>
            <p:cNvSpPr>
              <a:spLocks noEditPoints="1"/>
            </p:cNvSpPr>
            <p:nvPr/>
          </p:nvSpPr>
          <p:spPr bwMode="auto">
            <a:xfrm>
              <a:off x="9225367" y="3687752"/>
              <a:ext cx="927100" cy="896938"/>
            </a:xfrm>
            <a:custGeom>
              <a:avLst/>
              <a:gdLst>
                <a:gd name="T0" fmla="*/ 240 w 244"/>
                <a:gd name="T1" fmla="*/ 61 h 238"/>
                <a:gd name="T2" fmla="*/ 193 w 244"/>
                <a:gd name="T3" fmla="*/ 61 h 238"/>
                <a:gd name="T4" fmla="*/ 193 w 244"/>
                <a:gd name="T5" fmla="*/ 51 h 238"/>
                <a:gd name="T6" fmla="*/ 189 w 244"/>
                <a:gd name="T7" fmla="*/ 16 h 238"/>
                <a:gd name="T8" fmla="*/ 172 w 244"/>
                <a:gd name="T9" fmla="*/ 0 h 238"/>
                <a:gd name="T10" fmla="*/ 154 w 244"/>
                <a:gd name="T11" fmla="*/ 16 h 238"/>
                <a:gd name="T12" fmla="*/ 150 w 244"/>
                <a:gd name="T13" fmla="*/ 51 h 238"/>
                <a:gd name="T14" fmla="*/ 151 w 244"/>
                <a:gd name="T15" fmla="*/ 61 h 238"/>
                <a:gd name="T16" fmla="*/ 96 w 244"/>
                <a:gd name="T17" fmla="*/ 61 h 238"/>
                <a:gd name="T18" fmla="*/ 97 w 244"/>
                <a:gd name="T19" fmla="*/ 51 h 238"/>
                <a:gd name="T20" fmla="*/ 92 w 244"/>
                <a:gd name="T21" fmla="*/ 16 h 238"/>
                <a:gd name="T22" fmla="*/ 75 w 244"/>
                <a:gd name="T23" fmla="*/ 0 h 238"/>
                <a:gd name="T24" fmla="*/ 58 w 244"/>
                <a:gd name="T25" fmla="*/ 16 h 238"/>
                <a:gd name="T26" fmla="*/ 54 w 244"/>
                <a:gd name="T27" fmla="*/ 51 h 238"/>
                <a:gd name="T28" fmla="*/ 54 w 244"/>
                <a:gd name="T29" fmla="*/ 61 h 238"/>
                <a:gd name="T30" fmla="*/ 5 w 244"/>
                <a:gd name="T31" fmla="*/ 61 h 238"/>
                <a:gd name="T32" fmla="*/ 0 w 244"/>
                <a:gd name="T33" fmla="*/ 66 h 238"/>
                <a:gd name="T34" fmla="*/ 0 w 244"/>
                <a:gd name="T35" fmla="*/ 233 h 238"/>
                <a:gd name="T36" fmla="*/ 5 w 244"/>
                <a:gd name="T37" fmla="*/ 238 h 238"/>
                <a:gd name="T38" fmla="*/ 240 w 244"/>
                <a:gd name="T39" fmla="*/ 238 h 238"/>
                <a:gd name="T40" fmla="*/ 244 w 244"/>
                <a:gd name="T41" fmla="*/ 233 h 238"/>
                <a:gd name="T42" fmla="*/ 244 w 244"/>
                <a:gd name="T43" fmla="*/ 66 h 238"/>
                <a:gd name="T44" fmla="*/ 240 w 244"/>
                <a:gd name="T45" fmla="*/ 61 h 238"/>
                <a:gd name="T46" fmla="*/ 157 w 244"/>
                <a:gd name="T47" fmla="*/ 51 h 238"/>
                <a:gd name="T48" fmla="*/ 161 w 244"/>
                <a:gd name="T49" fmla="*/ 19 h 238"/>
                <a:gd name="T50" fmla="*/ 172 w 244"/>
                <a:gd name="T51" fmla="*/ 7 h 238"/>
                <a:gd name="T52" fmla="*/ 183 w 244"/>
                <a:gd name="T53" fmla="*/ 19 h 238"/>
                <a:gd name="T54" fmla="*/ 187 w 244"/>
                <a:gd name="T55" fmla="*/ 51 h 238"/>
                <a:gd name="T56" fmla="*/ 187 w 244"/>
                <a:gd name="T57" fmla="*/ 61 h 238"/>
                <a:gd name="T58" fmla="*/ 157 w 244"/>
                <a:gd name="T59" fmla="*/ 61 h 238"/>
                <a:gd name="T60" fmla="*/ 157 w 244"/>
                <a:gd name="T61" fmla="*/ 51 h 238"/>
                <a:gd name="T62" fmla="*/ 60 w 244"/>
                <a:gd name="T63" fmla="*/ 51 h 238"/>
                <a:gd name="T64" fmla="*/ 64 w 244"/>
                <a:gd name="T65" fmla="*/ 19 h 238"/>
                <a:gd name="T66" fmla="*/ 75 w 244"/>
                <a:gd name="T67" fmla="*/ 7 h 238"/>
                <a:gd name="T68" fmla="*/ 86 w 244"/>
                <a:gd name="T69" fmla="*/ 19 h 238"/>
                <a:gd name="T70" fmla="*/ 90 w 244"/>
                <a:gd name="T71" fmla="*/ 51 h 238"/>
                <a:gd name="T72" fmla="*/ 90 w 244"/>
                <a:gd name="T73" fmla="*/ 61 h 238"/>
                <a:gd name="T74" fmla="*/ 60 w 244"/>
                <a:gd name="T75" fmla="*/ 61 h 238"/>
                <a:gd name="T76" fmla="*/ 60 w 244"/>
                <a:gd name="T77" fmla="*/ 51 h 238"/>
                <a:gd name="T78" fmla="*/ 229 w 244"/>
                <a:gd name="T79" fmla="*/ 223 h 238"/>
                <a:gd name="T80" fmla="*/ 223 w 244"/>
                <a:gd name="T81" fmla="*/ 227 h 238"/>
                <a:gd name="T82" fmla="*/ 21 w 244"/>
                <a:gd name="T83" fmla="*/ 227 h 238"/>
                <a:gd name="T84" fmla="*/ 15 w 244"/>
                <a:gd name="T85" fmla="*/ 223 h 238"/>
                <a:gd name="T86" fmla="*/ 15 w 244"/>
                <a:gd name="T87" fmla="*/ 113 h 238"/>
                <a:gd name="T88" fmla="*/ 21 w 244"/>
                <a:gd name="T89" fmla="*/ 108 h 238"/>
                <a:gd name="T90" fmla="*/ 223 w 244"/>
                <a:gd name="T91" fmla="*/ 108 h 238"/>
                <a:gd name="T92" fmla="*/ 229 w 244"/>
                <a:gd name="T93" fmla="*/ 113 h 238"/>
                <a:gd name="T94" fmla="*/ 229 w 244"/>
                <a:gd name="T95" fmla="*/ 223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4" h="238">
                  <a:moveTo>
                    <a:pt x="240" y="61"/>
                  </a:moveTo>
                  <a:cubicBezTo>
                    <a:pt x="193" y="61"/>
                    <a:pt x="193" y="61"/>
                    <a:pt x="193" y="61"/>
                  </a:cubicBezTo>
                  <a:cubicBezTo>
                    <a:pt x="193" y="58"/>
                    <a:pt x="193" y="54"/>
                    <a:pt x="193" y="51"/>
                  </a:cubicBezTo>
                  <a:cubicBezTo>
                    <a:pt x="193" y="38"/>
                    <a:pt x="192" y="26"/>
                    <a:pt x="189" y="16"/>
                  </a:cubicBezTo>
                  <a:cubicBezTo>
                    <a:pt x="186" y="8"/>
                    <a:pt x="181" y="0"/>
                    <a:pt x="172" y="0"/>
                  </a:cubicBezTo>
                  <a:cubicBezTo>
                    <a:pt x="163" y="0"/>
                    <a:pt x="157" y="8"/>
                    <a:pt x="154" y="16"/>
                  </a:cubicBezTo>
                  <a:cubicBezTo>
                    <a:pt x="151" y="26"/>
                    <a:pt x="150" y="38"/>
                    <a:pt x="150" y="51"/>
                  </a:cubicBezTo>
                  <a:cubicBezTo>
                    <a:pt x="150" y="54"/>
                    <a:pt x="150" y="58"/>
                    <a:pt x="151" y="61"/>
                  </a:cubicBezTo>
                  <a:cubicBezTo>
                    <a:pt x="96" y="61"/>
                    <a:pt x="96" y="61"/>
                    <a:pt x="96" y="61"/>
                  </a:cubicBezTo>
                  <a:cubicBezTo>
                    <a:pt x="96" y="58"/>
                    <a:pt x="97" y="54"/>
                    <a:pt x="97" y="51"/>
                  </a:cubicBezTo>
                  <a:cubicBezTo>
                    <a:pt x="97" y="38"/>
                    <a:pt x="95" y="26"/>
                    <a:pt x="92" y="16"/>
                  </a:cubicBezTo>
                  <a:cubicBezTo>
                    <a:pt x="89" y="8"/>
                    <a:pt x="84" y="0"/>
                    <a:pt x="75" y="0"/>
                  </a:cubicBezTo>
                  <a:cubicBezTo>
                    <a:pt x="66" y="0"/>
                    <a:pt x="61" y="8"/>
                    <a:pt x="58" y="16"/>
                  </a:cubicBezTo>
                  <a:cubicBezTo>
                    <a:pt x="55" y="26"/>
                    <a:pt x="54" y="38"/>
                    <a:pt x="54" y="51"/>
                  </a:cubicBezTo>
                  <a:cubicBezTo>
                    <a:pt x="54" y="54"/>
                    <a:pt x="54" y="58"/>
                    <a:pt x="54" y="61"/>
                  </a:cubicBezTo>
                  <a:cubicBezTo>
                    <a:pt x="5" y="61"/>
                    <a:pt x="5" y="61"/>
                    <a:pt x="5" y="61"/>
                  </a:cubicBezTo>
                  <a:cubicBezTo>
                    <a:pt x="2" y="61"/>
                    <a:pt x="0" y="63"/>
                    <a:pt x="0" y="66"/>
                  </a:cubicBezTo>
                  <a:cubicBezTo>
                    <a:pt x="0" y="233"/>
                    <a:pt x="0" y="233"/>
                    <a:pt x="0" y="233"/>
                  </a:cubicBezTo>
                  <a:cubicBezTo>
                    <a:pt x="0" y="236"/>
                    <a:pt x="2" y="238"/>
                    <a:pt x="5" y="238"/>
                  </a:cubicBezTo>
                  <a:cubicBezTo>
                    <a:pt x="240" y="238"/>
                    <a:pt x="240" y="238"/>
                    <a:pt x="240" y="238"/>
                  </a:cubicBezTo>
                  <a:cubicBezTo>
                    <a:pt x="242" y="238"/>
                    <a:pt x="244" y="236"/>
                    <a:pt x="244" y="233"/>
                  </a:cubicBezTo>
                  <a:cubicBezTo>
                    <a:pt x="244" y="66"/>
                    <a:pt x="244" y="66"/>
                    <a:pt x="244" y="66"/>
                  </a:cubicBezTo>
                  <a:cubicBezTo>
                    <a:pt x="244" y="63"/>
                    <a:pt x="242" y="61"/>
                    <a:pt x="240" y="61"/>
                  </a:cubicBezTo>
                  <a:close/>
                  <a:moveTo>
                    <a:pt x="157" y="51"/>
                  </a:moveTo>
                  <a:cubicBezTo>
                    <a:pt x="157" y="38"/>
                    <a:pt x="158" y="26"/>
                    <a:pt x="161" y="19"/>
                  </a:cubicBezTo>
                  <a:cubicBezTo>
                    <a:pt x="163" y="10"/>
                    <a:pt x="167" y="7"/>
                    <a:pt x="172" y="7"/>
                  </a:cubicBezTo>
                  <a:cubicBezTo>
                    <a:pt x="177" y="7"/>
                    <a:pt x="180" y="10"/>
                    <a:pt x="183" y="19"/>
                  </a:cubicBezTo>
                  <a:cubicBezTo>
                    <a:pt x="186" y="26"/>
                    <a:pt x="187" y="38"/>
                    <a:pt x="187" y="51"/>
                  </a:cubicBezTo>
                  <a:cubicBezTo>
                    <a:pt x="187" y="54"/>
                    <a:pt x="187" y="58"/>
                    <a:pt x="187" y="61"/>
                  </a:cubicBezTo>
                  <a:cubicBezTo>
                    <a:pt x="157" y="61"/>
                    <a:pt x="157" y="61"/>
                    <a:pt x="157" y="61"/>
                  </a:cubicBezTo>
                  <a:cubicBezTo>
                    <a:pt x="157" y="58"/>
                    <a:pt x="157" y="54"/>
                    <a:pt x="157" y="51"/>
                  </a:cubicBezTo>
                  <a:close/>
                  <a:moveTo>
                    <a:pt x="60" y="51"/>
                  </a:moveTo>
                  <a:cubicBezTo>
                    <a:pt x="60" y="38"/>
                    <a:pt x="61" y="26"/>
                    <a:pt x="64" y="19"/>
                  </a:cubicBezTo>
                  <a:cubicBezTo>
                    <a:pt x="67" y="10"/>
                    <a:pt x="70" y="7"/>
                    <a:pt x="75" y="7"/>
                  </a:cubicBezTo>
                  <a:cubicBezTo>
                    <a:pt x="80" y="7"/>
                    <a:pt x="83" y="10"/>
                    <a:pt x="86" y="19"/>
                  </a:cubicBezTo>
                  <a:cubicBezTo>
                    <a:pt x="89" y="26"/>
                    <a:pt x="90" y="38"/>
                    <a:pt x="90" y="51"/>
                  </a:cubicBezTo>
                  <a:cubicBezTo>
                    <a:pt x="90" y="54"/>
                    <a:pt x="90" y="58"/>
                    <a:pt x="90" y="61"/>
                  </a:cubicBezTo>
                  <a:cubicBezTo>
                    <a:pt x="60" y="61"/>
                    <a:pt x="60" y="61"/>
                    <a:pt x="60" y="61"/>
                  </a:cubicBezTo>
                  <a:cubicBezTo>
                    <a:pt x="60" y="58"/>
                    <a:pt x="60" y="54"/>
                    <a:pt x="60" y="51"/>
                  </a:cubicBezTo>
                  <a:close/>
                  <a:moveTo>
                    <a:pt x="229" y="223"/>
                  </a:moveTo>
                  <a:cubicBezTo>
                    <a:pt x="229" y="226"/>
                    <a:pt x="226" y="227"/>
                    <a:pt x="223" y="227"/>
                  </a:cubicBezTo>
                  <a:cubicBezTo>
                    <a:pt x="21" y="227"/>
                    <a:pt x="21" y="227"/>
                    <a:pt x="21" y="227"/>
                  </a:cubicBezTo>
                  <a:cubicBezTo>
                    <a:pt x="18" y="227"/>
                    <a:pt x="15" y="226"/>
                    <a:pt x="15" y="223"/>
                  </a:cubicBezTo>
                  <a:cubicBezTo>
                    <a:pt x="15" y="113"/>
                    <a:pt x="15" y="113"/>
                    <a:pt x="15" y="113"/>
                  </a:cubicBezTo>
                  <a:cubicBezTo>
                    <a:pt x="15" y="110"/>
                    <a:pt x="18" y="108"/>
                    <a:pt x="21" y="108"/>
                  </a:cubicBezTo>
                  <a:cubicBezTo>
                    <a:pt x="223" y="108"/>
                    <a:pt x="223" y="108"/>
                    <a:pt x="223" y="108"/>
                  </a:cubicBezTo>
                  <a:cubicBezTo>
                    <a:pt x="226" y="108"/>
                    <a:pt x="229" y="110"/>
                    <a:pt x="229" y="113"/>
                  </a:cubicBezTo>
                  <a:lnTo>
                    <a:pt x="229" y="223"/>
                  </a:ln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5" name="Freeform 6"/>
            <p:cNvSpPr>
              <a:spLocks noEditPoints="1"/>
            </p:cNvSpPr>
            <p:nvPr/>
          </p:nvSpPr>
          <p:spPr bwMode="auto">
            <a:xfrm>
              <a:off x="9325246" y="4136221"/>
              <a:ext cx="812800" cy="449263"/>
            </a:xfrm>
            <a:custGeom>
              <a:avLst/>
              <a:gdLst>
                <a:gd name="T0" fmla="*/ 208 w 214"/>
                <a:gd name="T1" fmla="*/ 0 h 119"/>
                <a:gd name="T2" fmla="*/ 6 w 214"/>
                <a:gd name="T3" fmla="*/ 0 h 119"/>
                <a:gd name="T4" fmla="*/ 0 w 214"/>
                <a:gd name="T5" fmla="*/ 5 h 119"/>
                <a:gd name="T6" fmla="*/ 0 w 214"/>
                <a:gd name="T7" fmla="*/ 115 h 119"/>
                <a:gd name="T8" fmla="*/ 6 w 214"/>
                <a:gd name="T9" fmla="*/ 119 h 119"/>
                <a:gd name="T10" fmla="*/ 208 w 214"/>
                <a:gd name="T11" fmla="*/ 119 h 119"/>
                <a:gd name="T12" fmla="*/ 214 w 214"/>
                <a:gd name="T13" fmla="*/ 115 h 119"/>
                <a:gd name="T14" fmla="*/ 214 w 214"/>
                <a:gd name="T15" fmla="*/ 5 h 119"/>
                <a:gd name="T16" fmla="*/ 208 w 214"/>
                <a:gd name="T17" fmla="*/ 0 h 119"/>
                <a:gd name="T18" fmla="*/ 213 w 214"/>
                <a:gd name="T19" fmla="*/ 115 h 119"/>
                <a:gd name="T20" fmla="*/ 208 w 214"/>
                <a:gd name="T21" fmla="*/ 118 h 119"/>
                <a:gd name="T22" fmla="*/ 6 w 214"/>
                <a:gd name="T23" fmla="*/ 118 h 119"/>
                <a:gd name="T24" fmla="*/ 2 w 214"/>
                <a:gd name="T25" fmla="*/ 115 h 119"/>
                <a:gd name="T26" fmla="*/ 2 w 214"/>
                <a:gd name="T27" fmla="*/ 5 h 119"/>
                <a:gd name="T28" fmla="*/ 6 w 214"/>
                <a:gd name="T29" fmla="*/ 2 h 119"/>
                <a:gd name="T30" fmla="*/ 208 w 214"/>
                <a:gd name="T31" fmla="*/ 2 h 119"/>
                <a:gd name="T32" fmla="*/ 213 w 214"/>
                <a:gd name="T33" fmla="*/ 5 h 119"/>
                <a:gd name="T34" fmla="*/ 213 w 214"/>
                <a:gd name="T35" fmla="*/ 11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4" h="119">
                  <a:moveTo>
                    <a:pt x="208" y="0"/>
                  </a:moveTo>
                  <a:cubicBezTo>
                    <a:pt x="6" y="0"/>
                    <a:pt x="6" y="0"/>
                    <a:pt x="6" y="0"/>
                  </a:cubicBezTo>
                  <a:cubicBezTo>
                    <a:pt x="3" y="0"/>
                    <a:pt x="0" y="2"/>
                    <a:pt x="0" y="5"/>
                  </a:cubicBezTo>
                  <a:cubicBezTo>
                    <a:pt x="0" y="115"/>
                    <a:pt x="0" y="115"/>
                    <a:pt x="0" y="115"/>
                  </a:cubicBezTo>
                  <a:cubicBezTo>
                    <a:pt x="0" y="118"/>
                    <a:pt x="3" y="119"/>
                    <a:pt x="6" y="119"/>
                  </a:cubicBezTo>
                  <a:cubicBezTo>
                    <a:pt x="208" y="119"/>
                    <a:pt x="208" y="119"/>
                    <a:pt x="208" y="119"/>
                  </a:cubicBezTo>
                  <a:cubicBezTo>
                    <a:pt x="211" y="119"/>
                    <a:pt x="214" y="118"/>
                    <a:pt x="214" y="115"/>
                  </a:cubicBezTo>
                  <a:cubicBezTo>
                    <a:pt x="214" y="5"/>
                    <a:pt x="214" y="5"/>
                    <a:pt x="214" y="5"/>
                  </a:cubicBezTo>
                  <a:cubicBezTo>
                    <a:pt x="214" y="2"/>
                    <a:pt x="211" y="0"/>
                    <a:pt x="208" y="0"/>
                  </a:cubicBezTo>
                  <a:close/>
                  <a:moveTo>
                    <a:pt x="213" y="115"/>
                  </a:moveTo>
                  <a:cubicBezTo>
                    <a:pt x="213" y="116"/>
                    <a:pt x="211" y="118"/>
                    <a:pt x="208" y="118"/>
                  </a:cubicBezTo>
                  <a:cubicBezTo>
                    <a:pt x="6" y="118"/>
                    <a:pt x="6" y="118"/>
                    <a:pt x="6" y="118"/>
                  </a:cubicBezTo>
                  <a:cubicBezTo>
                    <a:pt x="4" y="118"/>
                    <a:pt x="2" y="116"/>
                    <a:pt x="2" y="115"/>
                  </a:cubicBezTo>
                  <a:cubicBezTo>
                    <a:pt x="2" y="5"/>
                    <a:pt x="2" y="5"/>
                    <a:pt x="2" y="5"/>
                  </a:cubicBezTo>
                  <a:cubicBezTo>
                    <a:pt x="2" y="3"/>
                    <a:pt x="4" y="2"/>
                    <a:pt x="6" y="2"/>
                  </a:cubicBezTo>
                  <a:cubicBezTo>
                    <a:pt x="208" y="2"/>
                    <a:pt x="208" y="2"/>
                    <a:pt x="208" y="2"/>
                  </a:cubicBezTo>
                  <a:cubicBezTo>
                    <a:pt x="211" y="2"/>
                    <a:pt x="213" y="3"/>
                    <a:pt x="213" y="5"/>
                  </a:cubicBezTo>
                  <a:lnTo>
                    <a:pt x="213" y="115"/>
                  </a:ln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6" name="Freeform 7"/>
            <p:cNvSpPr/>
            <p:nvPr/>
          </p:nvSpPr>
          <p:spPr bwMode="auto">
            <a:xfrm>
              <a:off x="9474471" y="4193371"/>
              <a:ext cx="246063" cy="338138"/>
            </a:xfrm>
            <a:custGeom>
              <a:avLst/>
              <a:gdLst>
                <a:gd name="T0" fmla="*/ 35 w 65"/>
                <a:gd name="T1" fmla="*/ 67 h 90"/>
                <a:gd name="T2" fmla="*/ 45 w 65"/>
                <a:gd name="T3" fmla="*/ 58 h 90"/>
                <a:gd name="T4" fmla="*/ 57 w 65"/>
                <a:gd name="T5" fmla="*/ 42 h 90"/>
                <a:gd name="T6" fmla="*/ 61 w 65"/>
                <a:gd name="T7" fmla="*/ 27 h 90"/>
                <a:gd name="T8" fmla="*/ 53 w 65"/>
                <a:gd name="T9" fmla="*/ 7 h 90"/>
                <a:gd name="T10" fmla="*/ 29 w 65"/>
                <a:gd name="T11" fmla="*/ 0 h 90"/>
                <a:gd name="T12" fmla="*/ 14 w 65"/>
                <a:gd name="T13" fmla="*/ 2 h 90"/>
                <a:gd name="T14" fmla="*/ 3 w 65"/>
                <a:gd name="T15" fmla="*/ 6 h 90"/>
                <a:gd name="T16" fmla="*/ 3 w 65"/>
                <a:gd name="T17" fmla="*/ 25 h 90"/>
                <a:gd name="T18" fmla="*/ 4 w 65"/>
                <a:gd name="T19" fmla="*/ 25 h 90"/>
                <a:gd name="T20" fmla="*/ 7 w 65"/>
                <a:gd name="T21" fmla="*/ 23 h 90"/>
                <a:gd name="T22" fmla="*/ 13 w 65"/>
                <a:gd name="T23" fmla="*/ 20 h 90"/>
                <a:gd name="T24" fmla="*/ 19 w 65"/>
                <a:gd name="T25" fmla="*/ 18 h 90"/>
                <a:gd name="T26" fmla="*/ 25 w 65"/>
                <a:gd name="T27" fmla="*/ 17 h 90"/>
                <a:gd name="T28" fmla="*/ 35 w 65"/>
                <a:gd name="T29" fmla="*/ 20 h 90"/>
                <a:gd name="T30" fmla="*/ 39 w 65"/>
                <a:gd name="T31" fmla="*/ 30 h 90"/>
                <a:gd name="T32" fmla="*/ 36 w 65"/>
                <a:gd name="T33" fmla="*/ 40 h 90"/>
                <a:gd name="T34" fmla="*/ 27 w 65"/>
                <a:gd name="T35" fmla="*/ 52 h 90"/>
                <a:gd name="T36" fmla="*/ 15 w 65"/>
                <a:gd name="T37" fmla="*/ 63 h 90"/>
                <a:gd name="T38" fmla="*/ 0 w 65"/>
                <a:gd name="T39" fmla="*/ 75 h 90"/>
                <a:gd name="T40" fmla="*/ 0 w 65"/>
                <a:gd name="T41" fmla="*/ 90 h 90"/>
                <a:gd name="T42" fmla="*/ 65 w 65"/>
                <a:gd name="T43" fmla="*/ 90 h 90"/>
                <a:gd name="T44" fmla="*/ 65 w 65"/>
                <a:gd name="T45" fmla="*/ 73 h 90"/>
                <a:gd name="T46" fmla="*/ 28 w 65"/>
                <a:gd name="T47" fmla="*/ 73 h 90"/>
                <a:gd name="T48" fmla="*/ 35 w 65"/>
                <a:gd name="T49" fmla="*/ 6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90">
                  <a:moveTo>
                    <a:pt x="35" y="67"/>
                  </a:moveTo>
                  <a:cubicBezTo>
                    <a:pt x="38" y="65"/>
                    <a:pt x="42" y="61"/>
                    <a:pt x="45" y="58"/>
                  </a:cubicBezTo>
                  <a:cubicBezTo>
                    <a:pt x="51" y="52"/>
                    <a:pt x="55" y="47"/>
                    <a:pt x="57" y="42"/>
                  </a:cubicBezTo>
                  <a:cubicBezTo>
                    <a:pt x="60" y="37"/>
                    <a:pt x="61" y="32"/>
                    <a:pt x="61" y="27"/>
                  </a:cubicBezTo>
                  <a:cubicBezTo>
                    <a:pt x="61" y="18"/>
                    <a:pt x="58" y="12"/>
                    <a:pt x="53" y="7"/>
                  </a:cubicBezTo>
                  <a:cubicBezTo>
                    <a:pt x="48" y="3"/>
                    <a:pt x="40" y="0"/>
                    <a:pt x="29" y="0"/>
                  </a:cubicBezTo>
                  <a:cubicBezTo>
                    <a:pt x="24" y="0"/>
                    <a:pt x="19" y="1"/>
                    <a:pt x="14" y="2"/>
                  </a:cubicBezTo>
                  <a:cubicBezTo>
                    <a:pt x="9" y="3"/>
                    <a:pt x="5" y="5"/>
                    <a:pt x="3" y="6"/>
                  </a:cubicBezTo>
                  <a:cubicBezTo>
                    <a:pt x="3" y="25"/>
                    <a:pt x="3" y="25"/>
                    <a:pt x="3" y="25"/>
                  </a:cubicBezTo>
                  <a:cubicBezTo>
                    <a:pt x="4" y="25"/>
                    <a:pt x="4" y="25"/>
                    <a:pt x="4" y="25"/>
                  </a:cubicBezTo>
                  <a:cubicBezTo>
                    <a:pt x="5" y="24"/>
                    <a:pt x="6" y="24"/>
                    <a:pt x="7" y="23"/>
                  </a:cubicBezTo>
                  <a:cubicBezTo>
                    <a:pt x="9" y="22"/>
                    <a:pt x="11" y="21"/>
                    <a:pt x="13" y="20"/>
                  </a:cubicBezTo>
                  <a:cubicBezTo>
                    <a:pt x="15" y="19"/>
                    <a:pt x="17" y="18"/>
                    <a:pt x="19" y="18"/>
                  </a:cubicBezTo>
                  <a:cubicBezTo>
                    <a:pt x="21" y="17"/>
                    <a:pt x="23" y="17"/>
                    <a:pt x="25" y="17"/>
                  </a:cubicBezTo>
                  <a:cubicBezTo>
                    <a:pt x="29" y="17"/>
                    <a:pt x="33" y="18"/>
                    <a:pt x="35" y="20"/>
                  </a:cubicBezTo>
                  <a:cubicBezTo>
                    <a:pt x="37" y="23"/>
                    <a:pt x="39" y="26"/>
                    <a:pt x="39" y="30"/>
                  </a:cubicBezTo>
                  <a:cubicBezTo>
                    <a:pt x="39" y="33"/>
                    <a:pt x="38" y="37"/>
                    <a:pt x="36" y="40"/>
                  </a:cubicBezTo>
                  <a:cubicBezTo>
                    <a:pt x="34" y="44"/>
                    <a:pt x="31" y="48"/>
                    <a:pt x="27" y="52"/>
                  </a:cubicBezTo>
                  <a:cubicBezTo>
                    <a:pt x="23" y="56"/>
                    <a:pt x="19" y="59"/>
                    <a:pt x="15" y="63"/>
                  </a:cubicBezTo>
                  <a:cubicBezTo>
                    <a:pt x="11" y="67"/>
                    <a:pt x="6" y="71"/>
                    <a:pt x="0" y="75"/>
                  </a:cubicBezTo>
                  <a:cubicBezTo>
                    <a:pt x="0" y="90"/>
                    <a:pt x="0" y="90"/>
                    <a:pt x="0" y="90"/>
                  </a:cubicBezTo>
                  <a:cubicBezTo>
                    <a:pt x="65" y="90"/>
                    <a:pt x="65" y="90"/>
                    <a:pt x="65" y="90"/>
                  </a:cubicBezTo>
                  <a:cubicBezTo>
                    <a:pt x="65" y="73"/>
                    <a:pt x="65" y="73"/>
                    <a:pt x="65" y="73"/>
                  </a:cubicBezTo>
                  <a:cubicBezTo>
                    <a:pt x="28" y="73"/>
                    <a:pt x="28" y="73"/>
                    <a:pt x="28" y="73"/>
                  </a:cubicBezTo>
                  <a:cubicBezTo>
                    <a:pt x="29" y="72"/>
                    <a:pt x="32" y="70"/>
                    <a:pt x="35" y="67"/>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7" name="Freeform 8"/>
            <p:cNvSpPr/>
            <p:nvPr/>
          </p:nvSpPr>
          <p:spPr bwMode="auto">
            <a:xfrm>
              <a:off x="9777684" y="4201308"/>
              <a:ext cx="220663" cy="330200"/>
            </a:xfrm>
            <a:custGeom>
              <a:avLst/>
              <a:gdLst>
                <a:gd name="T0" fmla="*/ 40 w 58"/>
                <a:gd name="T1" fmla="*/ 0 h 88"/>
                <a:gd name="T2" fmla="*/ 20 w 58"/>
                <a:gd name="T3" fmla="*/ 0 h 88"/>
                <a:gd name="T4" fmla="*/ 19 w 58"/>
                <a:gd name="T5" fmla="*/ 6 h 88"/>
                <a:gd name="T6" fmla="*/ 14 w 58"/>
                <a:gd name="T7" fmla="*/ 9 h 88"/>
                <a:gd name="T8" fmla="*/ 8 w 58"/>
                <a:gd name="T9" fmla="*/ 11 h 88"/>
                <a:gd name="T10" fmla="*/ 0 w 58"/>
                <a:gd name="T11" fmla="*/ 12 h 88"/>
                <a:gd name="T12" fmla="*/ 0 w 58"/>
                <a:gd name="T13" fmla="*/ 26 h 88"/>
                <a:gd name="T14" fmla="*/ 18 w 58"/>
                <a:gd name="T15" fmla="*/ 26 h 88"/>
                <a:gd name="T16" fmla="*/ 18 w 58"/>
                <a:gd name="T17" fmla="*/ 72 h 88"/>
                <a:gd name="T18" fmla="*/ 0 w 58"/>
                <a:gd name="T19" fmla="*/ 72 h 88"/>
                <a:gd name="T20" fmla="*/ 0 w 58"/>
                <a:gd name="T21" fmla="*/ 88 h 88"/>
                <a:gd name="T22" fmla="*/ 58 w 58"/>
                <a:gd name="T23" fmla="*/ 88 h 88"/>
                <a:gd name="T24" fmla="*/ 58 w 58"/>
                <a:gd name="T25" fmla="*/ 72 h 88"/>
                <a:gd name="T26" fmla="*/ 40 w 58"/>
                <a:gd name="T27" fmla="*/ 72 h 88"/>
                <a:gd name="T28" fmla="*/ 40 w 58"/>
                <a:gd name="T2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88">
                  <a:moveTo>
                    <a:pt x="40" y="0"/>
                  </a:moveTo>
                  <a:cubicBezTo>
                    <a:pt x="20" y="0"/>
                    <a:pt x="20" y="0"/>
                    <a:pt x="20" y="0"/>
                  </a:cubicBezTo>
                  <a:cubicBezTo>
                    <a:pt x="20" y="2"/>
                    <a:pt x="20" y="4"/>
                    <a:pt x="19" y="6"/>
                  </a:cubicBezTo>
                  <a:cubicBezTo>
                    <a:pt x="18" y="7"/>
                    <a:pt x="16" y="9"/>
                    <a:pt x="14" y="9"/>
                  </a:cubicBezTo>
                  <a:cubicBezTo>
                    <a:pt x="13" y="10"/>
                    <a:pt x="10" y="11"/>
                    <a:pt x="8" y="11"/>
                  </a:cubicBezTo>
                  <a:cubicBezTo>
                    <a:pt x="5" y="12"/>
                    <a:pt x="2" y="12"/>
                    <a:pt x="0" y="12"/>
                  </a:cubicBezTo>
                  <a:cubicBezTo>
                    <a:pt x="0" y="26"/>
                    <a:pt x="0" y="26"/>
                    <a:pt x="0" y="26"/>
                  </a:cubicBezTo>
                  <a:cubicBezTo>
                    <a:pt x="18" y="26"/>
                    <a:pt x="18" y="26"/>
                    <a:pt x="18" y="26"/>
                  </a:cubicBezTo>
                  <a:cubicBezTo>
                    <a:pt x="18" y="72"/>
                    <a:pt x="18" y="72"/>
                    <a:pt x="18" y="72"/>
                  </a:cubicBezTo>
                  <a:cubicBezTo>
                    <a:pt x="0" y="72"/>
                    <a:pt x="0" y="72"/>
                    <a:pt x="0" y="72"/>
                  </a:cubicBezTo>
                  <a:cubicBezTo>
                    <a:pt x="0" y="88"/>
                    <a:pt x="0" y="88"/>
                    <a:pt x="0" y="88"/>
                  </a:cubicBezTo>
                  <a:cubicBezTo>
                    <a:pt x="58" y="88"/>
                    <a:pt x="58" y="88"/>
                    <a:pt x="58" y="88"/>
                  </a:cubicBezTo>
                  <a:cubicBezTo>
                    <a:pt x="58" y="72"/>
                    <a:pt x="58" y="72"/>
                    <a:pt x="58" y="72"/>
                  </a:cubicBezTo>
                  <a:cubicBezTo>
                    <a:pt x="40" y="72"/>
                    <a:pt x="40" y="72"/>
                    <a:pt x="40" y="72"/>
                  </a:cubicBezTo>
                  <a:lnTo>
                    <a:pt x="40" y="0"/>
                  </a:ln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7321602" y="4425503"/>
            <a:ext cx="660348" cy="492126"/>
            <a:chOff x="9242696" y="3056721"/>
            <a:chExt cx="914400" cy="601663"/>
          </a:xfrm>
        </p:grpSpPr>
        <p:sp>
          <p:nvSpPr>
            <p:cNvPr id="39" name="Freeform 9"/>
            <p:cNvSpPr>
              <a:spLocks noEditPoints="1"/>
            </p:cNvSpPr>
            <p:nvPr/>
          </p:nvSpPr>
          <p:spPr bwMode="auto">
            <a:xfrm>
              <a:off x="9242696" y="3056721"/>
              <a:ext cx="914400" cy="601663"/>
            </a:xfrm>
            <a:custGeom>
              <a:avLst/>
              <a:gdLst>
                <a:gd name="T0" fmla="*/ 18 w 241"/>
                <a:gd name="T1" fmla="*/ 160 h 160"/>
                <a:gd name="T2" fmla="*/ 0 w 241"/>
                <a:gd name="T3" fmla="*/ 142 h 160"/>
                <a:gd name="T4" fmla="*/ 0 w 241"/>
                <a:gd name="T5" fmla="*/ 18 h 160"/>
                <a:gd name="T6" fmla="*/ 18 w 241"/>
                <a:gd name="T7" fmla="*/ 0 h 160"/>
                <a:gd name="T8" fmla="*/ 223 w 241"/>
                <a:gd name="T9" fmla="*/ 0 h 160"/>
                <a:gd name="T10" fmla="*/ 241 w 241"/>
                <a:gd name="T11" fmla="*/ 18 h 160"/>
                <a:gd name="T12" fmla="*/ 241 w 241"/>
                <a:gd name="T13" fmla="*/ 142 h 160"/>
                <a:gd name="T14" fmla="*/ 223 w 241"/>
                <a:gd name="T15" fmla="*/ 160 h 160"/>
                <a:gd name="T16" fmla="*/ 18 w 241"/>
                <a:gd name="T17" fmla="*/ 160 h 160"/>
                <a:gd name="T18" fmla="*/ 5 w 241"/>
                <a:gd name="T19" fmla="*/ 18 h 160"/>
                <a:gd name="T20" fmla="*/ 5 w 241"/>
                <a:gd name="T21" fmla="*/ 142 h 160"/>
                <a:gd name="T22" fmla="*/ 18 w 241"/>
                <a:gd name="T23" fmla="*/ 154 h 160"/>
                <a:gd name="T24" fmla="*/ 223 w 241"/>
                <a:gd name="T25" fmla="*/ 154 h 160"/>
                <a:gd name="T26" fmla="*/ 236 w 241"/>
                <a:gd name="T27" fmla="*/ 142 h 160"/>
                <a:gd name="T28" fmla="*/ 236 w 241"/>
                <a:gd name="T29" fmla="*/ 18 h 160"/>
                <a:gd name="T30" fmla="*/ 223 w 241"/>
                <a:gd name="T31" fmla="*/ 5 h 160"/>
                <a:gd name="T32" fmla="*/ 18 w 241"/>
                <a:gd name="T33" fmla="*/ 5 h 160"/>
                <a:gd name="T34" fmla="*/ 5 w 241"/>
                <a:gd name="T35" fmla="*/ 1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1" h="160">
                  <a:moveTo>
                    <a:pt x="18" y="160"/>
                  </a:moveTo>
                  <a:cubicBezTo>
                    <a:pt x="8" y="160"/>
                    <a:pt x="0" y="152"/>
                    <a:pt x="0" y="142"/>
                  </a:cubicBezTo>
                  <a:cubicBezTo>
                    <a:pt x="0" y="18"/>
                    <a:pt x="0" y="18"/>
                    <a:pt x="0" y="18"/>
                  </a:cubicBezTo>
                  <a:cubicBezTo>
                    <a:pt x="0" y="8"/>
                    <a:pt x="8" y="0"/>
                    <a:pt x="18" y="0"/>
                  </a:cubicBezTo>
                  <a:cubicBezTo>
                    <a:pt x="223" y="0"/>
                    <a:pt x="223" y="0"/>
                    <a:pt x="223" y="0"/>
                  </a:cubicBezTo>
                  <a:cubicBezTo>
                    <a:pt x="233" y="0"/>
                    <a:pt x="241" y="8"/>
                    <a:pt x="241" y="18"/>
                  </a:cubicBezTo>
                  <a:cubicBezTo>
                    <a:pt x="241" y="142"/>
                    <a:pt x="241" y="142"/>
                    <a:pt x="241" y="142"/>
                  </a:cubicBezTo>
                  <a:cubicBezTo>
                    <a:pt x="241" y="152"/>
                    <a:pt x="233" y="160"/>
                    <a:pt x="223" y="160"/>
                  </a:cubicBezTo>
                  <a:lnTo>
                    <a:pt x="18" y="160"/>
                  </a:lnTo>
                  <a:close/>
                  <a:moveTo>
                    <a:pt x="5" y="18"/>
                  </a:moveTo>
                  <a:cubicBezTo>
                    <a:pt x="5" y="142"/>
                    <a:pt x="5" y="142"/>
                    <a:pt x="5" y="142"/>
                  </a:cubicBezTo>
                  <a:cubicBezTo>
                    <a:pt x="5" y="149"/>
                    <a:pt x="11" y="154"/>
                    <a:pt x="18" y="154"/>
                  </a:cubicBezTo>
                  <a:cubicBezTo>
                    <a:pt x="223" y="154"/>
                    <a:pt x="223" y="154"/>
                    <a:pt x="223" y="154"/>
                  </a:cubicBezTo>
                  <a:cubicBezTo>
                    <a:pt x="230" y="154"/>
                    <a:pt x="236" y="149"/>
                    <a:pt x="236" y="142"/>
                  </a:cubicBezTo>
                  <a:cubicBezTo>
                    <a:pt x="236" y="18"/>
                    <a:pt x="236" y="18"/>
                    <a:pt x="236" y="18"/>
                  </a:cubicBezTo>
                  <a:cubicBezTo>
                    <a:pt x="236" y="11"/>
                    <a:pt x="230" y="5"/>
                    <a:pt x="223" y="5"/>
                  </a:cubicBezTo>
                  <a:cubicBezTo>
                    <a:pt x="18" y="5"/>
                    <a:pt x="18" y="5"/>
                    <a:pt x="18" y="5"/>
                  </a:cubicBezTo>
                  <a:cubicBezTo>
                    <a:pt x="11" y="5"/>
                    <a:pt x="5" y="11"/>
                    <a:pt x="5" y="18"/>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0" name="Freeform 10"/>
            <p:cNvSpPr/>
            <p:nvPr/>
          </p:nvSpPr>
          <p:spPr bwMode="auto">
            <a:xfrm>
              <a:off x="9287146" y="3334533"/>
              <a:ext cx="296863" cy="207963"/>
            </a:xfrm>
            <a:custGeom>
              <a:avLst/>
              <a:gdLst>
                <a:gd name="T0" fmla="*/ 63 w 78"/>
                <a:gd name="T1" fmla="*/ 1 h 55"/>
                <a:gd name="T2" fmla="*/ 56 w 78"/>
                <a:gd name="T3" fmla="*/ 16 h 55"/>
                <a:gd name="T4" fmla="*/ 40 w 78"/>
                <a:gd name="T5" fmla="*/ 53 h 55"/>
                <a:gd name="T6" fmla="*/ 23 w 78"/>
                <a:gd name="T7" fmla="*/ 16 h 55"/>
                <a:gd name="T8" fmla="*/ 16 w 78"/>
                <a:gd name="T9" fmla="*/ 0 h 55"/>
                <a:gd name="T10" fmla="*/ 0 w 78"/>
                <a:gd name="T11" fmla="*/ 31 h 55"/>
                <a:gd name="T12" fmla="*/ 0 w 78"/>
                <a:gd name="T13" fmla="*/ 40 h 55"/>
                <a:gd name="T14" fmla="*/ 39 w 78"/>
                <a:gd name="T15" fmla="*/ 55 h 55"/>
                <a:gd name="T16" fmla="*/ 78 w 78"/>
                <a:gd name="T17" fmla="*/ 40 h 55"/>
                <a:gd name="T18" fmla="*/ 78 w 78"/>
                <a:gd name="T19" fmla="*/ 31 h 55"/>
                <a:gd name="T20" fmla="*/ 63 w 78"/>
                <a:gd name="T21"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55">
                  <a:moveTo>
                    <a:pt x="63" y="1"/>
                  </a:moveTo>
                  <a:cubicBezTo>
                    <a:pt x="56" y="16"/>
                    <a:pt x="56" y="16"/>
                    <a:pt x="56" y="16"/>
                  </a:cubicBezTo>
                  <a:cubicBezTo>
                    <a:pt x="40" y="53"/>
                    <a:pt x="40" y="53"/>
                    <a:pt x="40" y="53"/>
                  </a:cubicBezTo>
                  <a:cubicBezTo>
                    <a:pt x="23" y="16"/>
                    <a:pt x="23" y="16"/>
                    <a:pt x="23" y="16"/>
                  </a:cubicBezTo>
                  <a:cubicBezTo>
                    <a:pt x="16" y="0"/>
                    <a:pt x="16" y="0"/>
                    <a:pt x="16" y="0"/>
                  </a:cubicBezTo>
                  <a:cubicBezTo>
                    <a:pt x="7" y="7"/>
                    <a:pt x="0" y="18"/>
                    <a:pt x="0" y="31"/>
                  </a:cubicBezTo>
                  <a:cubicBezTo>
                    <a:pt x="0" y="40"/>
                    <a:pt x="0" y="40"/>
                    <a:pt x="0" y="40"/>
                  </a:cubicBezTo>
                  <a:cubicBezTo>
                    <a:pt x="11" y="49"/>
                    <a:pt x="24" y="55"/>
                    <a:pt x="39" y="55"/>
                  </a:cubicBezTo>
                  <a:cubicBezTo>
                    <a:pt x="54" y="55"/>
                    <a:pt x="68" y="49"/>
                    <a:pt x="78" y="40"/>
                  </a:cubicBezTo>
                  <a:cubicBezTo>
                    <a:pt x="78" y="31"/>
                    <a:pt x="78" y="31"/>
                    <a:pt x="78" y="31"/>
                  </a:cubicBezTo>
                  <a:cubicBezTo>
                    <a:pt x="78" y="19"/>
                    <a:pt x="72" y="8"/>
                    <a:pt x="63" y="1"/>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1" name="Freeform 11"/>
            <p:cNvSpPr/>
            <p:nvPr/>
          </p:nvSpPr>
          <p:spPr bwMode="auto">
            <a:xfrm>
              <a:off x="9412559" y="3383746"/>
              <a:ext cx="46038" cy="112713"/>
            </a:xfrm>
            <a:custGeom>
              <a:avLst/>
              <a:gdLst>
                <a:gd name="T0" fmla="*/ 6 w 12"/>
                <a:gd name="T1" fmla="*/ 1 h 30"/>
                <a:gd name="T2" fmla="*/ 3 w 12"/>
                <a:gd name="T3" fmla="*/ 0 h 30"/>
                <a:gd name="T4" fmla="*/ 0 w 12"/>
                <a:gd name="T5" fmla="*/ 23 h 30"/>
                <a:gd name="T6" fmla="*/ 6 w 12"/>
                <a:gd name="T7" fmla="*/ 30 h 30"/>
                <a:gd name="T8" fmla="*/ 12 w 12"/>
                <a:gd name="T9" fmla="*/ 23 h 30"/>
                <a:gd name="T10" fmla="*/ 10 w 12"/>
                <a:gd name="T11" fmla="*/ 0 h 30"/>
                <a:gd name="T12" fmla="*/ 6 w 12"/>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12" h="30">
                  <a:moveTo>
                    <a:pt x="6" y="1"/>
                  </a:moveTo>
                  <a:cubicBezTo>
                    <a:pt x="5" y="1"/>
                    <a:pt x="4" y="1"/>
                    <a:pt x="3" y="0"/>
                  </a:cubicBezTo>
                  <a:cubicBezTo>
                    <a:pt x="0" y="23"/>
                    <a:pt x="0" y="23"/>
                    <a:pt x="0" y="23"/>
                  </a:cubicBezTo>
                  <a:cubicBezTo>
                    <a:pt x="6" y="30"/>
                    <a:pt x="6" y="30"/>
                    <a:pt x="6" y="30"/>
                  </a:cubicBezTo>
                  <a:cubicBezTo>
                    <a:pt x="12" y="23"/>
                    <a:pt x="12" y="23"/>
                    <a:pt x="12" y="23"/>
                  </a:cubicBezTo>
                  <a:cubicBezTo>
                    <a:pt x="10" y="0"/>
                    <a:pt x="10" y="0"/>
                    <a:pt x="10" y="0"/>
                  </a:cubicBezTo>
                  <a:cubicBezTo>
                    <a:pt x="9" y="1"/>
                    <a:pt x="8" y="1"/>
                    <a:pt x="6" y="1"/>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2" name="Freeform 12"/>
            <p:cNvSpPr/>
            <p:nvPr/>
          </p:nvSpPr>
          <p:spPr bwMode="auto">
            <a:xfrm>
              <a:off x="9344296" y="3150383"/>
              <a:ext cx="182563" cy="217488"/>
            </a:xfrm>
            <a:custGeom>
              <a:avLst/>
              <a:gdLst>
                <a:gd name="T0" fmla="*/ 48 w 48"/>
                <a:gd name="T1" fmla="*/ 36 h 58"/>
                <a:gd name="T2" fmla="*/ 24 w 48"/>
                <a:gd name="T3" fmla="*/ 58 h 58"/>
                <a:gd name="T4" fmla="*/ 0 w 48"/>
                <a:gd name="T5" fmla="*/ 36 h 58"/>
                <a:gd name="T6" fmla="*/ 0 w 48"/>
                <a:gd name="T7" fmla="*/ 22 h 58"/>
                <a:gd name="T8" fmla="*/ 24 w 48"/>
                <a:gd name="T9" fmla="*/ 0 h 58"/>
                <a:gd name="T10" fmla="*/ 48 w 48"/>
                <a:gd name="T11" fmla="*/ 22 h 58"/>
                <a:gd name="T12" fmla="*/ 48 w 48"/>
                <a:gd name="T13" fmla="*/ 36 h 58"/>
              </a:gdLst>
              <a:ahLst/>
              <a:cxnLst>
                <a:cxn ang="0">
                  <a:pos x="T0" y="T1"/>
                </a:cxn>
                <a:cxn ang="0">
                  <a:pos x="T2" y="T3"/>
                </a:cxn>
                <a:cxn ang="0">
                  <a:pos x="T4" y="T5"/>
                </a:cxn>
                <a:cxn ang="0">
                  <a:pos x="T6" y="T7"/>
                </a:cxn>
                <a:cxn ang="0">
                  <a:pos x="T8" y="T9"/>
                </a:cxn>
                <a:cxn ang="0">
                  <a:pos x="T10" y="T11"/>
                </a:cxn>
                <a:cxn ang="0">
                  <a:pos x="T12" y="T13"/>
                </a:cxn>
              </a:cxnLst>
              <a:rect l="0" t="0" r="r" b="b"/>
              <a:pathLst>
                <a:path w="48" h="58">
                  <a:moveTo>
                    <a:pt x="48" y="36"/>
                  </a:moveTo>
                  <a:cubicBezTo>
                    <a:pt x="48" y="48"/>
                    <a:pt x="37" y="58"/>
                    <a:pt x="24" y="58"/>
                  </a:cubicBezTo>
                  <a:cubicBezTo>
                    <a:pt x="11" y="58"/>
                    <a:pt x="0" y="48"/>
                    <a:pt x="0" y="36"/>
                  </a:cubicBezTo>
                  <a:cubicBezTo>
                    <a:pt x="0" y="22"/>
                    <a:pt x="0" y="22"/>
                    <a:pt x="0" y="22"/>
                  </a:cubicBezTo>
                  <a:cubicBezTo>
                    <a:pt x="0" y="10"/>
                    <a:pt x="11" y="0"/>
                    <a:pt x="24" y="0"/>
                  </a:cubicBezTo>
                  <a:cubicBezTo>
                    <a:pt x="37" y="0"/>
                    <a:pt x="48" y="10"/>
                    <a:pt x="48" y="22"/>
                  </a:cubicBezTo>
                  <a:lnTo>
                    <a:pt x="48" y="36"/>
                  </a:ln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3" name="Rectangle 13"/>
            <p:cNvSpPr>
              <a:spLocks noChangeArrowheads="1"/>
            </p:cNvSpPr>
            <p:nvPr/>
          </p:nvSpPr>
          <p:spPr bwMode="auto">
            <a:xfrm>
              <a:off x="9693546" y="3236108"/>
              <a:ext cx="342900" cy="53975"/>
            </a:xfrm>
            <a:prstGeom prst="rect">
              <a:avLst/>
            </a:pr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4" name="Rectangle 14"/>
            <p:cNvSpPr>
              <a:spLocks noChangeArrowheads="1"/>
            </p:cNvSpPr>
            <p:nvPr/>
          </p:nvSpPr>
          <p:spPr bwMode="auto">
            <a:xfrm>
              <a:off x="9693546" y="3345646"/>
              <a:ext cx="342900" cy="52388"/>
            </a:xfrm>
            <a:prstGeom prst="rect">
              <a:avLst/>
            </a:pr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6763922" y="2136950"/>
            <a:ext cx="626944" cy="451262"/>
            <a:chOff x="9295084" y="2389971"/>
            <a:chExt cx="866775" cy="623888"/>
          </a:xfrm>
        </p:grpSpPr>
        <p:sp>
          <p:nvSpPr>
            <p:cNvPr id="46" name="Freeform 15"/>
            <p:cNvSpPr/>
            <p:nvPr/>
          </p:nvSpPr>
          <p:spPr bwMode="auto">
            <a:xfrm>
              <a:off x="9488759" y="2486808"/>
              <a:ext cx="23813" cy="49213"/>
            </a:xfrm>
            <a:custGeom>
              <a:avLst/>
              <a:gdLst>
                <a:gd name="T0" fmla="*/ 7 w 15"/>
                <a:gd name="T1" fmla="*/ 7 h 31"/>
                <a:gd name="T2" fmla="*/ 7 w 15"/>
                <a:gd name="T3" fmla="*/ 7 h 31"/>
                <a:gd name="T4" fmla="*/ 0 w 15"/>
                <a:gd name="T5" fmla="*/ 10 h 31"/>
                <a:gd name="T6" fmla="*/ 0 w 15"/>
                <a:gd name="T7" fmla="*/ 3 h 31"/>
                <a:gd name="T8" fmla="*/ 7 w 15"/>
                <a:gd name="T9" fmla="*/ 0 h 31"/>
                <a:gd name="T10" fmla="*/ 15 w 15"/>
                <a:gd name="T11" fmla="*/ 0 h 31"/>
                <a:gd name="T12" fmla="*/ 15 w 15"/>
                <a:gd name="T13" fmla="*/ 31 h 31"/>
                <a:gd name="T14" fmla="*/ 7 w 15"/>
                <a:gd name="T15" fmla="*/ 31 h 31"/>
                <a:gd name="T16" fmla="*/ 7 w 15"/>
                <a:gd name="T17"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1">
                  <a:moveTo>
                    <a:pt x="7" y="7"/>
                  </a:moveTo>
                  <a:lnTo>
                    <a:pt x="7" y="7"/>
                  </a:lnTo>
                  <a:lnTo>
                    <a:pt x="0" y="10"/>
                  </a:lnTo>
                  <a:lnTo>
                    <a:pt x="0" y="3"/>
                  </a:lnTo>
                  <a:lnTo>
                    <a:pt x="7" y="0"/>
                  </a:lnTo>
                  <a:lnTo>
                    <a:pt x="15" y="0"/>
                  </a:lnTo>
                  <a:lnTo>
                    <a:pt x="15" y="31"/>
                  </a:lnTo>
                  <a:lnTo>
                    <a:pt x="7" y="31"/>
                  </a:lnTo>
                  <a:lnTo>
                    <a:pt x="7" y="7"/>
                  </a:ln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7" name="Freeform 16"/>
            <p:cNvSpPr>
              <a:spLocks noEditPoints="1"/>
            </p:cNvSpPr>
            <p:nvPr/>
          </p:nvSpPr>
          <p:spPr bwMode="auto">
            <a:xfrm>
              <a:off x="9526859" y="2483633"/>
              <a:ext cx="38100" cy="52388"/>
            </a:xfrm>
            <a:custGeom>
              <a:avLst/>
              <a:gdLst>
                <a:gd name="T0" fmla="*/ 10 w 10"/>
                <a:gd name="T1" fmla="*/ 7 h 14"/>
                <a:gd name="T2" fmla="*/ 5 w 10"/>
                <a:gd name="T3" fmla="*/ 14 h 14"/>
                <a:gd name="T4" fmla="*/ 0 w 10"/>
                <a:gd name="T5" fmla="*/ 8 h 14"/>
                <a:gd name="T6" fmla="*/ 5 w 10"/>
                <a:gd name="T7" fmla="*/ 0 h 14"/>
                <a:gd name="T8" fmla="*/ 10 w 10"/>
                <a:gd name="T9" fmla="*/ 7 h 14"/>
                <a:gd name="T10" fmla="*/ 3 w 10"/>
                <a:gd name="T11" fmla="*/ 8 h 14"/>
                <a:gd name="T12" fmla="*/ 5 w 10"/>
                <a:gd name="T13" fmla="*/ 12 h 14"/>
                <a:gd name="T14" fmla="*/ 7 w 10"/>
                <a:gd name="T15" fmla="*/ 7 h 14"/>
                <a:gd name="T16" fmla="*/ 5 w 10"/>
                <a:gd name="T17" fmla="*/ 3 h 14"/>
                <a:gd name="T18" fmla="*/ 3 w 10"/>
                <a:gd name="T19"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4">
                  <a:moveTo>
                    <a:pt x="10" y="7"/>
                  </a:moveTo>
                  <a:cubicBezTo>
                    <a:pt x="10" y="12"/>
                    <a:pt x="9" y="14"/>
                    <a:pt x="5" y="14"/>
                  </a:cubicBezTo>
                  <a:cubicBezTo>
                    <a:pt x="2" y="14"/>
                    <a:pt x="0" y="11"/>
                    <a:pt x="0" y="8"/>
                  </a:cubicBezTo>
                  <a:cubicBezTo>
                    <a:pt x="0" y="4"/>
                    <a:pt x="2" y="0"/>
                    <a:pt x="5" y="0"/>
                  </a:cubicBezTo>
                  <a:cubicBezTo>
                    <a:pt x="9" y="0"/>
                    <a:pt x="10" y="4"/>
                    <a:pt x="10" y="7"/>
                  </a:cubicBezTo>
                  <a:close/>
                  <a:moveTo>
                    <a:pt x="3" y="8"/>
                  </a:moveTo>
                  <a:cubicBezTo>
                    <a:pt x="3" y="11"/>
                    <a:pt x="4" y="12"/>
                    <a:pt x="5" y="12"/>
                  </a:cubicBezTo>
                  <a:cubicBezTo>
                    <a:pt x="7" y="12"/>
                    <a:pt x="7" y="11"/>
                    <a:pt x="7" y="7"/>
                  </a:cubicBezTo>
                  <a:cubicBezTo>
                    <a:pt x="7" y="4"/>
                    <a:pt x="7" y="3"/>
                    <a:pt x="5" y="3"/>
                  </a:cubicBezTo>
                  <a:cubicBezTo>
                    <a:pt x="4" y="3"/>
                    <a:pt x="3" y="4"/>
                    <a:pt x="3" y="8"/>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8" name="Freeform 17"/>
            <p:cNvSpPr>
              <a:spLocks noEditPoints="1"/>
            </p:cNvSpPr>
            <p:nvPr/>
          </p:nvSpPr>
          <p:spPr bwMode="auto">
            <a:xfrm>
              <a:off x="9572896" y="2483633"/>
              <a:ext cx="38100" cy="52388"/>
            </a:xfrm>
            <a:custGeom>
              <a:avLst/>
              <a:gdLst>
                <a:gd name="T0" fmla="*/ 10 w 10"/>
                <a:gd name="T1" fmla="*/ 7 h 14"/>
                <a:gd name="T2" fmla="*/ 5 w 10"/>
                <a:gd name="T3" fmla="*/ 14 h 14"/>
                <a:gd name="T4" fmla="*/ 0 w 10"/>
                <a:gd name="T5" fmla="*/ 8 h 14"/>
                <a:gd name="T6" fmla="*/ 5 w 10"/>
                <a:gd name="T7" fmla="*/ 0 h 14"/>
                <a:gd name="T8" fmla="*/ 10 w 10"/>
                <a:gd name="T9" fmla="*/ 7 h 14"/>
                <a:gd name="T10" fmla="*/ 3 w 10"/>
                <a:gd name="T11" fmla="*/ 8 h 14"/>
                <a:gd name="T12" fmla="*/ 5 w 10"/>
                <a:gd name="T13" fmla="*/ 12 h 14"/>
                <a:gd name="T14" fmla="*/ 7 w 10"/>
                <a:gd name="T15" fmla="*/ 7 h 14"/>
                <a:gd name="T16" fmla="*/ 5 w 10"/>
                <a:gd name="T17" fmla="*/ 3 h 14"/>
                <a:gd name="T18" fmla="*/ 3 w 10"/>
                <a:gd name="T19"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4">
                  <a:moveTo>
                    <a:pt x="10" y="7"/>
                  </a:moveTo>
                  <a:cubicBezTo>
                    <a:pt x="10" y="12"/>
                    <a:pt x="8" y="14"/>
                    <a:pt x="5" y="14"/>
                  </a:cubicBezTo>
                  <a:cubicBezTo>
                    <a:pt x="1" y="14"/>
                    <a:pt x="0" y="11"/>
                    <a:pt x="0" y="8"/>
                  </a:cubicBezTo>
                  <a:cubicBezTo>
                    <a:pt x="0" y="4"/>
                    <a:pt x="2" y="0"/>
                    <a:pt x="5" y="0"/>
                  </a:cubicBezTo>
                  <a:cubicBezTo>
                    <a:pt x="9" y="0"/>
                    <a:pt x="10" y="4"/>
                    <a:pt x="10" y="7"/>
                  </a:cubicBezTo>
                  <a:close/>
                  <a:moveTo>
                    <a:pt x="3" y="8"/>
                  </a:moveTo>
                  <a:cubicBezTo>
                    <a:pt x="3" y="11"/>
                    <a:pt x="4" y="12"/>
                    <a:pt x="5" y="12"/>
                  </a:cubicBezTo>
                  <a:cubicBezTo>
                    <a:pt x="6" y="12"/>
                    <a:pt x="7" y="11"/>
                    <a:pt x="7" y="7"/>
                  </a:cubicBezTo>
                  <a:cubicBezTo>
                    <a:pt x="7" y="4"/>
                    <a:pt x="6" y="3"/>
                    <a:pt x="5" y="3"/>
                  </a:cubicBezTo>
                  <a:cubicBezTo>
                    <a:pt x="4" y="3"/>
                    <a:pt x="3" y="4"/>
                    <a:pt x="3" y="8"/>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9" name="Freeform 18"/>
            <p:cNvSpPr>
              <a:spLocks noEditPoints="1"/>
            </p:cNvSpPr>
            <p:nvPr/>
          </p:nvSpPr>
          <p:spPr bwMode="auto">
            <a:xfrm>
              <a:off x="9295084" y="2393146"/>
              <a:ext cx="373063" cy="620713"/>
            </a:xfrm>
            <a:custGeom>
              <a:avLst/>
              <a:gdLst>
                <a:gd name="T0" fmla="*/ 17 w 98"/>
                <a:gd name="T1" fmla="*/ 0 h 165"/>
                <a:gd name="T2" fmla="*/ 0 w 98"/>
                <a:gd name="T3" fmla="*/ 148 h 165"/>
                <a:gd name="T4" fmla="*/ 81 w 98"/>
                <a:gd name="T5" fmla="*/ 165 h 165"/>
                <a:gd name="T6" fmla="*/ 98 w 98"/>
                <a:gd name="T7" fmla="*/ 17 h 165"/>
                <a:gd name="T8" fmla="*/ 25 w 98"/>
                <a:gd name="T9" fmla="*/ 145 h 165"/>
                <a:gd name="T10" fmla="*/ 25 w 98"/>
                <a:gd name="T11" fmla="*/ 126 h 165"/>
                <a:gd name="T12" fmla="*/ 25 w 98"/>
                <a:gd name="T13" fmla="*/ 145 h 165"/>
                <a:gd name="T14" fmla="*/ 15 w 98"/>
                <a:gd name="T15" fmla="*/ 110 h 165"/>
                <a:gd name="T16" fmla="*/ 34 w 98"/>
                <a:gd name="T17" fmla="*/ 110 h 165"/>
                <a:gd name="T18" fmla="*/ 25 w 98"/>
                <a:gd name="T19" fmla="*/ 97 h 165"/>
                <a:gd name="T20" fmla="*/ 25 w 98"/>
                <a:gd name="T21" fmla="*/ 77 h 165"/>
                <a:gd name="T22" fmla="*/ 25 w 98"/>
                <a:gd name="T23" fmla="*/ 97 h 165"/>
                <a:gd name="T24" fmla="*/ 17 w 98"/>
                <a:gd name="T25" fmla="*/ 60 h 165"/>
                <a:gd name="T26" fmla="*/ 41 w 98"/>
                <a:gd name="T27" fmla="*/ 56 h 165"/>
                <a:gd name="T28" fmla="*/ 45 w 98"/>
                <a:gd name="T29" fmla="*/ 65 h 165"/>
                <a:gd name="T30" fmla="*/ 20 w 98"/>
                <a:gd name="T31" fmla="*/ 69 h 165"/>
                <a:gd name="T32" fmla="*/ 49 w 98"/>
                <a:gd name="T33" fmla="*/ 145 h 165"/>
                <a:gd name="T34" fmla="*/ 49 w 98"/>
                <a:gd name="T35" fmla="*/ 126 h 165"/>
                <a:gd name="T36" fmla="*/ 49 w 98"/>
                <a:gd name="T37" fmla="*/ 145 h 165"/>
                <a:gd name="T38" fmla="*/ 39 w 98"/>
                <a:gd name="T39" fmla="*/ 110 h 165"/>
                <a:gd name="T40" fmla="*/ 59 w 98"/>
                <a:gd name="T41" fmla="*/ 110 h 165"/>
                <a:gd name="T42" fmla="*/ 49 w 98"/>
                <a:gd name="T43" fmla="*/ 97 h 165"/>
                <a:gd name="T44" fmla="*/ 49 w 98"/>
                <a:gd name="T45" fmla="*/ 77 h 165"/>
                <a:gd name="T46" fmla="*/ 49 w 98"/>
                <a:gd name="T47" fmla="*/ 97 h 165"/>
                <a:gd name="T48" fmla="*/ 55 w 98"/>
                <a:gd name="T49" fmla="*/ 60 h 165"/>
                <a:gd name="T50" fmla="*/ 78 w 98"/>
                <a:gd name="T51" fmla="*/ 56 h 165"/>
                <a:gd name="T52" fmla="*/ 82 w 98"/>
                <a:gd name="T53" fmla="*/ 65 h 165"/>
                <a:gd name="T54" fmla="*/ 58 w 98"/>
                <a:gd name="T55" fmla="*/ 69 h 165"/>
                <a:gd name="T56" fmla="*/ 73 w 98"/>
                <a:gd name="T57" fmla="*/ 145 h 165"/>
                <a:gd name="T58" fmla="*/ 73 w 98"/>
                <a:gd name="T59" fmla="*/ 126 h 165"/>
                <a:gd name="T60" fmla="*/ 73 w 98"/>
                <a:gd name="T61" fmla="*/ 145 h 165"/>
                <a:gd name="T62" fmla="*/ 63 w 98"/>
                <a:gd name="T63" fmla="*/ 110 h 165"/>
                <a:gd name="T64" fmla="*/ 83 w 98"/>
                <a:gd name="T65" fmla="*/ 110 h 165"/>
                <a:gd name="T66" fmla="*/ 73 w 98"/>
                <a:gd name="T67" fmla="*/ 97 h 165"/>
                <a:gd name="T68" fmla="*/ 73 w 98"/>
                <a:gd name="T69" fmla="*/ 77 h 165"/>
                <a:gd name="T70" fmla="*/ 73 w 98"/>
                <a:gd name="T71" fmla="*/ 97 h 165"/>
                <a:gd name="T72" fmla="*/ 78 w 98"/>
                <a:gd name="T73" fmla="*/ 45 h 165"/>
                <a:gd name="T74" fmla="*/ 8 w 98"/>
                <a:gd name="T75" fmla="*/ 33 h 165"/>
                <a:gd name="T76" fmla="*/ 20 w 98"/>
                <a:gd name="T77" fmla="*/ 12 h 165"/>
                <a:gd name="T78" fmla="*/ 90 w 98"/>
                <a:gd name="T79" fmla="*/ 2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8" h="165">
                  <a:moveTo>
                    <a:pt x="81" y="0"/>
                  </a:moveTo>
                  <a:cubicBezTo>
                    <a:pt x="17" y="0"/>
                    <a:pt x="17" y="0"/>
                    <a:pt x="17" y="0"/>
                  </a:cubicBezTo>
                  <a:cubicBezTo>
                    <a:pt x="7" y="0"/>
                    <a:pt x="0" y="8"/>
                    <a:pt x="0" y="17"/>
                  </a:cubicBezTo>
                  <a:cubicBezTo>
                    <a:pt x="0" y="148"/>
                    <a:pt x="0" y="148"/>
                    <a:pt x="0" y="148"/>
                  </a:cubicBezTo>
                  <a:cubicBezTo>
                    <a:pt x="0" y="157"/>
                    <a:pt x="7" y="165"/>
                    <a:pt x="17" y="165"/>
                  </a:cubicBezTo>
                  <a:cubicBezTo>
                    <a:pt x="81" y="165"/>
                    <a:pt x="81" y="165"/>
                    <a:pt x="81" y="165"/>
                  </a:cubicBezTo>
                  <a:cubicBezTo>
                    <a:pt x="90" y="165"/>
                    <a:pt x="98" y="157"/>
                    <a:pt x="98" y="148"/>
                  </a:cubicBezTo>
                  <a:cubicBezTo>
                    <a:pt x="98" y="17"/>
                    <a:pt x="98" y="17"/>
                    <a:pt x="98" y="17"/>
                  </a:cubicBezTo>
                  <a:cubicBezTo>
                    <a:pt x="98" y="8"/>
                    <a:pt x="90" y="0"/>
                    <a:pt x="81" y="0"/>
                  </a:cubicBezTo>
                  <a:close/>
                  <a:moveTo>
                    <a:pt x="25" y="145"/>
                  </a:moveTo>
                  <a:cubicBezTo>
                    <a:pt x="19" y="145"/>
                    <a:pt x="15" y="141"/>
                    <a:pt x="15" y="135"/>
                  </a:cubicBezTo>
                  <a:cubicBezTo>
                    <a:pt x="15" y="130"/>
                    <a:pt x="19" y="126"/>
                    <a:pt x="25" y="126"/>
                  </a:cubicBezTo>
                  <a:cubicBezTo>
                    <a:pt x="30" y="126"/>
                    <a:pt x="34" y="130"/>
                    <a:pt x="34" y="135"/>
                  </a:cubicBezTo>
                  <a:cubicBezTo>
                    <a:pt x="34" y="141"/>
                    <a:pt x="30" y="145"/>
                    <a:pt x="25" y="145"/>
                  </a:cubicBezTo>
                  <a:close/>
                  <a:moveTo>
                    <a:pt x="25" y="120"/>
                  </a:moveTo>
                  <a:cubicBezTo>
                    <a:pt x="19" y="120"/>
                    <a:pt x="15" y="115"/>
                    <a:pt x="15" y="110"/>
                  </a:cubicBezTo>
                  <a:cubicBezTo>
                    <a:pt x="15" y="104"/>
                    <a:pt x="19" y="100"/>
                    <a:pt x="25" y="100"/>
                  </a:cubicBezTo>
                  <a:cubicBezTo>
                    <a:pt x="30" y="100"/>
                    <a:pt x="34" y="104"/>
                    <a:pt x="34" y="110"/>
                  </a:cubicBezTo>
                  <a:cubicBezTo>
                    <a:pt x="34" y="115"/>
                    <a:pt x="30" y="120"/>
                    <a:pt x="25" y="120"/>
                  </a:cubicBezTo>
                  <a:close/>
                  <a:moveTo>
                    <a:pt x="25" y="97"/>
                  </a:moveTo>
                  <a:cubicBezTo>
                    <a:pt x="19" y="97"/>
                    <a:pt x="15" y="92"/>
                    <a:pt x="15" y="87"/>
                  </a:cubicBezTo>
                  <a:cubicBezTo>
                    <a:pt x="15" y="82"/>
                    <a:pt x="19" y="77"/>
                    <a:pt x="25" y="77"/>
                  </a:cubicBezTo>
                  <a:cubicBezTo>
                    <a:pt x="30" y="77"/>
                    <a:pt x="34" y="82"/>
                    <a:pt x="34" y="87"/>
                  </a:cubicBezTo>
                  <a:cubicBezTo>
                    <a:pt x="34" y="92"/>
                    <a:pt x="30" y="97"/>
                    <a:pt x="25" y="97"/>
                  </a:cubicBezTo>
                  <a:close/>
                  <a:moveTo>
                    <a:pt x="17" y="65"/>
                  </a:moveTo>
                  <a:cubicBezTo>
                    <a:pt x="17" y="60"/>
                    <a:pt x="17" y="60"/>
                    <a:pt x="17" y="60"/>
                  </a:cubicBezTo>
                  <a:cubicBezTo>
                    <a:pt x="17" y="57"/>
                    <a:pt x="18" y="56"/>
                    <a:pt x="20" y="56"/>
                  </a:cubicBezTo>
                  <a:cubicBezTo>
                    <a:pt x="41" y="56"/>
                    <a:pt x="41" y="56"/>
                    <a:pt x="41" y="56"/>
                  </a:cubicBezTo>
                  <a:cubicBezTo>
                    <a:pt x="43" y="56"/>
                    <a:pt x="45" y="57"/>
                    <a:pt x="45" y="60"/>
                  </a:cubicBezTo>
                  <a:cubicBezTo>
                    <a:pt x="45" y="65"/>
                    <a:pt x="45" y="65"/>
                    <a:pt x="45" y="65"/>
                  </a:cubicBezTo>
                  <a:cubicBezTo>
                    <a:pt x="45" y="67"/>
                    <a:pt x="43" y="69"/>
                    <a:pt x="41" y="69"/>
                  </a:cubicBezTo>
                  <a:cubicBezTo>
                    <a:pt x="20" y="69"/>
                    <a:pt x="20" y="69"/>
                    <a:pt x="20" y="69"/>
                  </a:cubicBezTo>
                  <a:cubicBezTo>
                    <a:pt x="18" y="69"/>
                    <a:pt x="17" y="67"/>
                    <a:pt x="17" y="65"/>
                  </a:cubicBezTo>
                  <a:close/>
                  <a:moveTo>
                    <a:pt x="49" y="145"/>
                  </a:moveTo>
                  <a:cubicBezTo>
                    <a:pt x="43" y="145"/>
                    <a:pt x="39" y="141"/>
                    <a:pt x="39" y="135"/>
                  </a:cubicBezTo>
                  <a:cubicBezTo>
                    <a:pt x="39" y="130"/>
                    <a:pt x="43" y="126"/>
                    <a:pt x="49" y="126"/>
                  </a:cubicBezTo>
                  <a:cubicBezTo>
                    <a:pt x="54" y="126"/>
                    <a:pt x="59" y="130"/>
                    <a:pt x="59" y="135"/>
                  </a:cubicBezTo>
                  <a:cubicBezTo>
                    <a:pt x="59" y="141"/>
                    <a:pt x="54" y="145"/>
                    <a:pt x="49" y="145"/>
                  </a:cubicBezTo>
                  <a:close/>
                  <a:moveTo>
                    <a:pt x="49" y="120"/>
                  </a:moveTo>
                  <a:cubicBezTo>
                    <a:pt x="43" y="120"/>
                    <a:pt x="39" y="115"/>
                    <a:pt x="39" y="110"/>
                  </a:cubicBezTo>
                  <a:cubicBezTo>
                    <a:pt x="39" y="104"/>
                    <a:pt x="43" y="100"/>
                    <a:pt x="49" y="100"/>
                  </a:cubicBezTo>
                  <a:cubicBezTo>
                    <a:pt x="54" y="100"/>
                    <a:pt x="59" y="104"/>
                    <a:pt x="59" y="110"/>
                  </a:cubicBezTo>
                  <a:cubicBezTo>
                    <a:pt x="59" y="115"/>
                    <a:pt x="54" y="120"/>
                    <a:pt x="49" y="120"/>
                  </a:cubicBezTo>
                  <a:close/>
                  <a:moveTo>
                    <a:pt x="49" y="97"/>
                  </a:moveTo>
                  <a:cubicBezTo>
                    <a:pt x="43" y="97"/>
                    <a:pt x="39" y="92"/>
                    <a:pt x="39" y="87"/>
                  </a:cubicBezTo>
                  <a:cubicBezTo>
                    <a:pt x="39" y="82"/>
                    <a:pt x="43" y="77"/>
                    <a:pt x="49" y="77"/>
                  </a:cubicBezTo>
                  <a:cubicBezTo>
                    <a:pt x="54" y="77"/>
                    <a:pt x="59" y="82"/>
                    <a:pt x="59" y="87"/>
                  </a:cubicBezTo>
                  <a:cubicBezTo>
                    <a:pt x="59" y="92"/>
                    <a:pt x="54" y="97"/>
                    <a:pt x="49" y="97"/>
                  </a:cubicBezTo>
                  <a:close/>
                  <a:moveTo>
                    <a:pt x="55" y="65"/>
                  </a:moveTo>
                  <a:cubicBezTo>
                    <a:pt x="55" y="60"/>
                    <a:pt x="55" y="60"/>
                    <a:pt x="55" y="60"/>
                  </a:cubicBezTo>
                  <a:cubicBezTo>
                    <a:pt x="55" y="57"/>
                    <a:pt x="56" y="56"/>
                    <a:pt x="58" y="56"/>
                  </a:cubicBezTo>
                  <a:cubicBezTo>
                    <a:pt x="78" y="56"/>
                    <a:pt x="78" y="56"/>
                    <a:pt x="78" y="56"/>
                  </a:cubicBezTo>
                  <a:cubicBezTo>
                    <a:pt x="80" y="56"/>
                    <a:pt x="82" y="57"/>
                    <a:pt x="82" y="60"/>
                  </a:cubicBezTo>
                  <a:cubicBezTo>
                    <a:pt x="82" y="65"/>
                    <a:pt x="82" y="65"/>
                    <a:pt x="82" y="65"/>
                  </a:cubicBezTo>
                  <a:cubicBezTo>
                    <a:pt x="82" y="67"/>
                    <a:pt x="80" y="69"/>
                    <a:pt x="78" y="69"/>
                  </a:cubicBezTo>
                  <a:cubicBezTo>
                    <a:pt x="58" y="69"/>
                    <a:pt x="58" y="69"/>
                    <a:pt x="58" y="69"/>
                  </a:cubicBezTo>
                  <a:cubicBezTo>
                    <a:pt x="56" y="69"/>
                    <a:pt x="55" y="67"/>
                    <a:pt x="55" y="65"/>
                  </a:cubicBezTo>
                  <a:close/>
                  <a:moveTo>
                    <a:pt x="73" y="145"/>
                  </a:moveTo>
                  <a:cubicBezTo>
                    <a:pt x="68" y="145"/>
                    <a:pt x="63" y="141"/>
                    <a:pt x="63" y="135"/>
                  </a:cubicBezTo>
                  <a:cubicBezTo>
                    <a:pt x="63" y="130"/>
                    <a:pt x="68" y="126"/>
                    <a:pt x="73" y="126"/>
                  </a:cubicBezTo>
                  <a:cubicBezTo>
                    <a:pt x="78" y="126"/>
                    <a:pt x="83" y="130"/>
                    <a:pt x="83" y="135"/>
                  </a:cubicBezTo>
                  <a:cubicBezTo>
                    <a:pt x="83" y="141"/>
                    <a:pt x="78" y="145"/>
                    <a:pt x="73" y="145"/>
                  </a:cubicBezTo>
                  <a:close/>
                  <a:moveTo>
                    <a:pt x="73" y="120"/>
                  </a:moveTo>
                  <a:cubicBezTo>
                    <a:pt x="68" y="120"/>
                    <a:pt x="63" y="115"/>
                    <a:pt x="63" y="110"/>
                  </a:cubicBezTo>
                  <a:cubicBezTo>
                    <a:pt x="63" y="104"/>
                    <a:pt x="68" y="100"/>
                    <a:pt x="73" y="100"/>
                  </a:cubicBezTo>
                  <a:cubicBezTo>
                    <a:pt x="78" y="100"/>
                    <a:pt x="83" y="104"/>
                    <a:pt x="83" y="110"/>
                  </a:cubicBezTo>
                  <a:cubicBezTo>
                    <a:pt x="83" y="115"/>
                    <a:pt x="78" y="120"/>
                    <a:pt x="73" y="120"/>
                  </a:cubicBezTo>
                  <a:close/>
                  <a:moveTo>
                    <a:pt x="73" y="97"/>
                  </a:moveTo>
                  <a:cubicBezTo>
                    <a:pt x="68" y="97"/>
                    <a:pt x="63" y="92"/>
                    <a:pt x="63" y="87"/>
                  </a:cubicBezTo>
                  <a:cubicBezTo>
                    <a:pt x="63" y="82"/>
                    <a:pt x="68" y="77"/>
                    <a:pt x="73" y="77"/>
                  </a:cubicBezTo>
                  <a:cubicBezTo>
                    <a:pt x="78" y="77"/>
                    <a:pt x="83" y="82"/>
                    <a:pt x="83" y="87"/>
                  </a:cubicBezTo>
                  <a:cubicBezTo>
                    <a:pt x="83" y="92"/>
                    <a:pt x="78" y="97"/>
                    <a:pt x="73" y="97"/>
                  </a:cubicBezTo>
                  <a:close/>
                  <a:moveTo>
                    <a:pt x="90" y="33"/>
                  </a:moveTo>
                  <a:cubicBezTo>
                    <a:pt x="90" y="40"/>
                    <a:pt x="84" y="45"/>
                    <a:pt x="78" y="45"/>
                  </a:cubicBezTo>
                  <a:cubicBezTo>
                    <a:pt x="20" y="45"/>
                    <a:pt x="20" y="45"/>
                    <a:pt x="20" y="45"/>
                  </a:cubicBezTo>
                  <a:cubicBezTo>
                    <a:pt x="13" y="45"/>
                    <a:pt x="8" y="40"/>
                    <a:pt x="8" y="33"/>
                  </a:cubicBezTo>
                  <a:cubicBezTo>
                    <a:pt x="8" y="24"/>
                    <a:pt x="8" y="24"/>
                    <a:pt x="8" y="24"/>
                  </a:cubicBezTo>
                  <a:cubicBezTo>
                    <a:pt x="8" y="17"/>
                    <a:pt x="13" y="12"/>
                    <a:pt x="20" y="12"/>
                  </a:cubicBezTo>
                  <a:cubicBezTo>
                    <a:pt x="78" y="12"/>
                    <a:pt x="78" y="12"/>
                    <a:pt x="78" y="12"/>
                  </a:cubicBezTo>
                  <a:cubicBezTo>
                    <a:pt x="84" y="12"/>
                    <a:pt x="90" y="17"/>
                    <a:pt x="90" y="24"/>
                  </a:cubicBezTo>
                  <a:lnTo>
                    <a:pt x="90" y="33"/>
                  </a:ln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0" name="Freeform 19"/>
            <p:cNvSpPr/>
            <p:nvPr/>
          </p:nvSpPr>
          <p:spPr bwMode="auto">
            <a:xfrm>
              <a:off x="9717359" y="2389971"/>
              <a:ext cx="444500" cy="455613"/>
            </a:xfrm>
            <a:custGeom>
              <a:avLst/>
              <a:gdLst>
                <a:gd name="T0" fmla="*/ 111 w 117"/>
                <a:gd name="T1" fmla="*/ 69 h 121"/>
                <a:gd name="T2" fmla="*/ 72 w 117"/>
                <a:gd name="T3" fmla="*/ 11 h 121"/>
                <a:gd name="T4" fmla="*/ 48 w 117"/>
                <a:gd name="T5" fmla="*/ 10 h 121"/>
                <a:gd name="T6" fmla="*/ 7 w 117"/>
                <a:gd name="T7" fmla="*/ 70 h 121"/>
                <a:gd name="T8" fmla="*/ 16 w 117"/>
                <a:gd name="T9" fmla="*/ 87 h 121"/>
                <a:gd name="T10" fmla="*/ 32 w 117"/>
                <a:gd name="T11" fmla="*/ 87 h 121"/>
                <a:gd name="T12" fmla="*/ 32 w 117"/>
                <a:gd name="T13" fmla="*/ 121 h 121"/>
                <a:gd name="T14" fmla="*/ 84 w 117"/>
                <a:gd name="T15" fmla="*/ 121 h 121"/>
                <a:gd name="T16" fmla="*/ 84 w 117"/>
                <a:gd name="T17" fmla="*/ 87 h 121"/>
                <a:gd name="T18" fmla="*/ 101 w 117"/>
                <a:gd name="T19" fmla="*/ 87 h 121"/>
                <a:gd name="T20" fmla="*/ 111 w 117"/>
                <a:gd name="T21" fmla="*/ 6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21">
                  <a:moveTo>
                    <a:pt x="111" y="69"/>
                  </a:moveTo>
                  <a:cubicBezTo>
                    <a:pt x="72" y="11"/>
                    <a:pt x="72" y="11"/>
                    <a:pt x="72" y="11"/>
                  </a:cubicBezTo>
                  <a:cubicBezTo>
                    <a:pt x="66" y="1"/>
                    <a:pt x="55" y="0"/>
                    <a:pt x="48" y="10"/>
                  </a:cubicBezTo>
                  <a:cubicBezTo>
                    <a:pt x="7" y="70"/>
                    <a:pt x="7" y="70"/>
                    <a:pt x="7" y="70"/>
                  </a:cubicBezTo>
                  <a:cubicBezTo>
                    <a:pt x="0" y="79"/>
                    <a:pt x="4" y="87"/>
                    <a:pt x="16" y="87"/>
                  </a:cubicBezTo>
                  <a:cubicBezTo>
                    <a:pt x="32" y="87"/>
                    <a:pt x="32" y="87"/>
                    <a:pt x="32" y="87"/>
                  </a:cubicBezTo>
                  <a:cubicBezTo>
                    <a:pt x="32" y="121"/>
                    <a:pt x="32" y="121"/>
                    <a:pt x="32" y="121"/>
                  </a:cubicBezTo>
                  <a:cubicBezTo>
                    <a:pt x="84" y="121"/>
                    <a:pt x="84" y="121"/>
                    <a:pt x="84" y="121"/>
                  </a:cubicBezTo>
                  <a:cubicBezTo>
                    <a:pt x="84" y="87"/>
                    <a:pt x="84" y="87"/>
                    <a:pt x="84" y="87"/>
                  </a:cubicBezTo>
                  <a:cubicBezTo>
                    <a:pt x="101" y="87"/>
                    <a:pt x="101" y="87"/>
                    <a:pt x="101" y="87"/>
                  </a:cubicBezTo>
                  <a:cubicBezTo>
                    <a:pt x="113" y="87"/>
                    <a:pt x="117" y="79"/>
                    <a:pt x="111" y="69"/>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1" name="Freeform 20"/>
            <p:cNvSpPr/>
            <p:nvPr/>
          </p:nvSpPr>
          <p:spPr bwMode="auto">
            <a:xfrm>
              <a:off x="9838009" y="2870983"/>
              <a:ext cx="198438" cy="34925"/>
            </a:xfrm>
            <a:custGeom>
              <a:avLst/>
              <a:gdLst>
                <a:gd name="T0" fmla="*/ 125 w 125"/>
                <a:gd name="T1" fmla="*/ 0 h 22"/>
                <a:gd name="T2" fmla="*/ 0 w 125"/>
                <a:gd name="T3" fmla="*/ 0 h 22"/>
                <a:gd name="T4" fmla="*/ 3 w 125"/>
                <a:gd name="T5" fmla="*/ 22 h 22"/>
                <a:gd name="T6" fmla="*/ 125 w 125"/>
                <a:gd name="T7" fmla="*/ 22 h 22"/>
                <a:gd name="T8" fmla="*/ 125 w 125"/>
                <a:gd name="T9" fmla="*/ 0 h 22"/>
              </a:gdLst>
              <a:ahLst/>
              <a:cxnLst>
                <a:cxn ang="0">
                  <a:pos x="T0" y="T1"/>
                </a:cxn>
                <a:cxn ang="0">
                  <a:pos x="T2" y="T3"/>
                </a:cxn>
                <a:cxn ang="0">
                  <a:pos x="T4" y="T5"/>
                </a:cxn>
                <a:cxn ang="0">
                  <a:pos x="T6" y="T7"/>
                </a:cxn>
                <a:cxn ang="0">
                  <a:pos x="T8" y="T9"/>
                </a:cxn>
              </a:cxnLst>
              <a:rect l="0" t="0" r="r" b="b"/>
              <a:pathLst>
                <a:path w="125" h="22">
                  <a:moveTo>
                    <a:pt x="125" y="0"/>
                  </a:moveTo>
                  <a:lnTo>
                    <a:pt x="0" y="0"/>
                  </a:lnTo>
                  <a:lnTo>
                    <a:pt x="3" y="22"/>
                  </a:lnTo>
                  <a:lnTo>
                    <a:pt x="125" y="22"/>
                  </a:lnTo>
                  <a:lnTo>
                    <a:pt x="125" y="0"/>
                  </a:ln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2" name="Freeform 21"/>
            <p:cNvSpPr/>
            <p:nvPr/>
          </p:nvSpPr>
          <p:spPr bwMode="auto">
            <a:xfrm>
              <a:off x="9842771" y="2961471"/>
              <a:ext cx="196850" cy="34925"/>
            </a:xfrm>
            <a:custGeom>
              <a:avLst/>
              <a:gdLst>
                <a:gd name="T0" fmla="*/ 9 w 52"/>
                <a:gd name="T1" fmla="*/ 9 h 9"/>
                <a:gd name="T2" fmla="*/ 42 w 52"/>
                <a:gd name="T3" fmla="*/ 9 h 9"/>
                <a:gd name="T4" fmla="*/ 52 w 52"/>
                <a:gd name="T5" fmla="*/ 0 h 9"/>
                <a:gd name="T6" fmla="*/ 0 w 52"/>
                <a:gd name="T7" fmla="*/ 0 h 9"/>
                <a:gd name="T8" fmla="*/ 9 w 52"/>
                <a:gd name="T9" fmla="*/ 9 h 9"/>
              </a:gdLst>
              <a:ahLst/>
              <a:cxnLst>
                <a:cxn ang="0">
                  <a:pos x="T0" y="T1"/>
                </a:cxn>
                <a:cxn ang="0">
                  <a:pos x="T2" y="T3"/>
                </a:cxn>
                <a:cxn ang="0">
                  <a:pos x="T4" y="T5"/>
                </a:cxn>
                <a:cxn ang="0">
                  <a:pos x="T6" y="T7"/>
                </a:cxn>
                <a:cxn ang="0">
                  <a:pos x="T8" y="T9"/>
                </a:cxn>
              </a:cxnLst>
              <a:rect l="0" t="0" r="r" b="b"/>
              <a:pathLst>
                <a:path w="52" h="9">
                  <a:moveTo>
                    <a:pt x="9" y="9"/>
                  </a:moveTo>
                  <a:cubicBezTo>
                    <a:pt x="42" y="9"/>
                    <a:pt x="42" y="9"/>
                    <a:pt x="42" y="9"/>
                  </a:cubicBezTo>
                  <a:cubicBezTo>
                    <a:pt x="47" y="9"/>
                    <a:pt x="51" y="5"/>
                    <a:pt x="52" y="0"/>
                  </a:cubicBezTo>
                  <a:cubicBezTo>
                    <a:pt x="0" y="0"/>
                    <a:pt x="0" y="0"/>
                    <a:pt x="0" y="0"/>
                  </a:cubicBezTo>
                  <a:cubicBezTo>
                    <a:pt x="0" y="5"/>
                    <a:pt x="4" y="9"/>
                    <a:pt x="9" y="9"/>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3" name="Freeform 22"/>
            <p:cNvSpPr/>
            <p:nvPr/>
          </p:nvSpPr>
          <p:spPr bwMode="auto">
            <a:xfrm>
              <a:off x="9842771" y="2924958"/>
              <a:ext cx="196850" cy="22225"/>
            </a:xfrm>
            <a:custGeom>
              <a:avLst/>
              <a:gdLst>
                <a:gd name="T0" fmla="*/ 0 w 124"/>
                <a:gd name="T1" fmla="*/ 0 h 14"/>
                <a:gd name="T2" fmla="*/ 0 w 124"/>
                <a:gd name="T3" fmla="*/ 14 h 14"/>
                <a:gd name="T4" fmla="*/ 124 w 124"/>
                <a:gd name="T5" fmla="*/ 14 h 14"/>
                <a:gd name="T6" fmla="*/ 122 w 124"/>
                <a:gd name="T7" fmla="*/ 0 h 14"/>
                <a:gd name="T8" fmla="*/ 0 w 124"/>
                <a:gd name="T9" fmla="*/ 0 h 14"/>
              </a:gdLst>
              <a:ahLst/>
              <a:cxnLst>
                <a:cxn ang="0">
                  <a:pos x="T0" y="T1"/>
                </a:cxn>
                <a:cxn ang="0">
                  <a:pos x="T2" y="T3"/>
                </a:cxn>
                <a:cxn ang="0">
                  <a:pos x="T4" y="T5"/>
                </a:cxn>
                <a:cxn ang="0">
                  <a:pos x="T6" y="T7"/>
                </a:cxn>
                <a:cxn ang="0">
                  <a:pos x="T8" y="T9"/>
                </a:cxn>
              </a:cxnLst>
              <a:rect l="0" t="0" r="r" b="b"/>
              <a:pathLst>
                <a:path w="124" h="14">
                  <a:moveTo>
                    <a:pt x="0" y="0"/>
                  </a:moveTo>
                  <a:lnTo>
                    <a:pt x="0" y="14"/>
                  </a:lnTo>
                  <a:lnTo>
                    <a:pt x="124" y="14"/>
                  </a:lnTo>
                  <a:lnTo>
                    <a:pt x="122" y="0"/>
                  </a:lnTo>
                  <a:lnTo>
                    <a:pt x="0" y="0"/>
                  </a:ln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flipH="1">
            <a:off x="4784144" y="2147494"/>
            <a:ext cx="568906" cy="418344"/>
            <a:chOff x="9310959" y="1718458"/>
            <a:chExt cx="839788" cy="617538"/>
          </a:xfrm>
        </p:grpSpPr>
        <p:sp>
          <p:nvSpPr>
            <p:cNvPr id="55" name="Freeform 23"/>
            <p:cNvSpPr>
              <a:spLocks noEditPoints="1"/>
            </p:cNvSpPr>
            <p:nvPr/>
          </p:nvSpPr>
          <p:spPr bwMode="auto">
            <a:xfrm>
              <a:off x="9310959" y="1718458"/>
              <a:ext cx="839788" cy="617538"/>
            </a:xfrm>
            <a:custGeom>
              <a:avLst/>
              <a:gdLst>
                <a:gd name="T0" fmla="*/ 215 w 221"/>
                <a:gd name="T1" fmla="*/ 0 h 164"/>
                <a:gd name="T2" fmla="*/ 108 w 221"/>
                <a:gd name="T3" fmla="*/ 0 h 164"/>
                <a:gd name="T4" fmla="*/ 3 w 221"/>
                <a:gd name="T5" fmla="*/ 0 h 164"/>
                <a:gd name="T6" fmla="*/ 0 w 221"/>
                <a:gd name="T7" fmla="*/ 4 h 164"/>
                <a:gd name="T8" fmla="*/ 0 w 221"/>
                <a:gd name="T9" fmla="*/ 22 h 164"/>
                <a:gd name="T10" fmla="*/ 0 w 221"/>
                <a:gd name="T11" fmla="*/ 155 h 164"/>
                <a:gd name="T12" fmla="*/ 2 w 221"/>
                <a:gd name="T13" fmla="*/ 162 h 164"/>
                <a:gd name="T14" fmla="*/ 108 w 221"/>
                <a:gd name="T15" fmla="*/ 164 h 164"/>
                <a:gd name="T16" fmla="*/ 215 w 221"/>
                <a:gd name="T17" fmla="*/ 164 h 164"/>
                <a:gd name="T18" fmla="*/ 219 w 221"/>
                <a:gd name="T19" fmla="*/ 162 h 164"/>
                <a:gd name="T20" fmla="*/ 221 w 221"/>
                <a:gd name="T21" fmla="*/ 155 h 164"/>
                <a:gd name="T22" fmla="*/ 221 w 221"/>
                <a:gd name="T23" fmla="*/ 22 h 164"/>
                <a:gd name="T24" fmla="*/ 221 w 221"/>
                <a:gd name="T25" fmla="*/ 4 h 164"/>
                <a:gd name="T26" fmla="*/ 106 w 221"/>
                <a:gd name="T27" fmla="*/ 141 h 164"/>
                <a:gd name="T28" fmla="*/ 106 w 221"/>
                <a:gd name="T29" fmla="*/ 155 h 164"/>
                <a:gd name="T30" fmla="*/ 8 w 221"/>
                <a:gd name="T31" fmla="*/ 155 h 164"/>
                <a:gd name="T32" fmla="*/ 8 w 221"/>
                <a:gd name="T33" fmla="*/ 22 h 164"/>
                <a:gd name="T34" fmla="*/ 8 w 221"/>
                <a:gd name="T35" fmla="*/ 8 h 164"/>
                <a:gd name="T36" fmla="*/ 106 w 221"/>
                <a:gd name="T37" fmla="*/ 9 h 164"/>
                <a:gd name="T38" fmla="*/ 106 w 221"/>
                <a:gd name="T39" fmla="*/ 48 h 164"/>
                <a:gd name="T40" fmla="*/ 92 w 221"/>
                <a:gd name="T41" fmla="*/ 56 h 164"/>
                <a:gd name="T42" fmla="*/ 106 w 221"/>
                <a:gd name="T43" fmla="*/ 65 h 164"/>
                <a:gd name="T44" fmla="*/ 100 w 221"/>
                <a:gd name="T45" fmla="*/ 92 h 164"/>
                <a:gd name="T46" fmla="*/ 100 w 221"/>
                <a:gd name="T47" fmla="*/ 108 h 164"/>
                <a:gd name="T48" fmla="*/ 106 w 221"/>
                <a:gd name="T49" fmla="*/ 141 h 164"/>
                <a:gd name="T50" fmla="*/ 213 w 221"/>
                <a:gd name="T51" fmla="*/ 22 h 164"/>
                <a:gd name="T52" fmla="*/ 213 w 221"/>
                <a:gd name="T53" fmla="*/ 155 h 164"/>
                <a:gd name="T54" fmla="*/ 115 w 221"/>
                <a:gd name="T55" fmla="*/ 155 h 164"/>
                <a:gd name="T56" fmla="*/ 115 w 221"/>
                <a:gd name="T57" fmla="*/ 141 h 164"/>
                <a:gd name="T58" fmla="*/ 119 w 221"/>
                <a:gd name="T59" fmla="*/ 108 h 164"/>
                <a:gd name="T60" fmla="*/ 119 w 221"/>
                <a:gd name="T61" fmla="*/ 92 h 164"/>
                <a:gd name="T62" fmla="*/ 115 w 221"/>
                <a:gd name="T63" fmla="*/ 65 h 164"/>
                <a:gd name="T64" fmla="*/ 127 w 221"/>
                <a:gd name="T65" fmla="*/ 56 h 164"/>
                <a:gd name="T66" fmla="*/ 115 w 221"/>
                <a:gd name="T67" fmla="*/ 48 h 164"/>
                <a:gd name="T68" fmla="*/ 115 w 221"/>
                <a:gd name="T69" fmla="*/ 9 h 164"/>
                <a:gd name="T70" fmla="*/ 213 w 221"/>
                <a:gd name="T71" fmla="*/ 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1" h="164">
                  <a:moveTo>
                    <a:pt x="219" y="1"/>
                  </a:moveTo>
                  <a:cubicBezTo>
                    <a:pt x="217" y="0"/>
                    <a:pt x="216" y="0"/>
                    <a:pt x="215" y="0"/>
                  </a:cubicBezTo>
                  <a:cubicBezTo>
                    <a:pt x="113" y="0"/>
                    <a:pt x="113" y="0"/>
                    <a:pt x="113" y="0"/>
                  </a:cubicBezTo>
                  <a:cubicBezTo>
                    <a:pt x="112" y="0"/>
                    <a:pt x="109" y="0"/>
                    <a:pt x="108" y="0"/>
                  </a:cubicBezTo>
                  <a:cubicBezTo>
                    <a:pt x="6" y="0"/>
                    <a:pt x="6" y="0"/>
                    <a:pt x="6" y="0"/>
                  </a:cubicBezTo>
                  <a:cubicBezTo>
                    <a:pt x="5" y="0"/>
                    <a:pt x="4" y="0"/>
                    <a:pt x="3" y="0"/>
                  </a:cubicBezTo>
                  <a:cubicBezTo>
                    <a:pt x="3" y="0"/>
                    <a:pt x="3" y="0"/>
                    <a:pt x="2" y="1"/>
                  </a:cubicBezTo>
                  <a:cubicBezTo>
                    <a:pt x="1" y="1"/>
                    <a:pt x="0" y="2"/>
                    <a:pt x="0" y="4"/>
                  </a:cubicBezTo>
                  <a:cubicBezTo>
                    <a:pt x="0" y="9"/>
                    <a:pt x="0" y="9"/>
                    <a:pt x="0" y="9"/>
                  </a:cubicBezTo>
                  <a:cubicBezTo>
                    <a:pt x="0" y="22"/>
                    <a:pt x="0" y="22"/>
                    <a:pt x="0" y="22"/>
                  </a:cubicBezTo>
                  <a:cubicBezTo>
                    <a:pt x="0" y="141"/>
                    <a:pt x="0" y="141"/>
                    <a:pt x="0" y="141"/>
                  </a:cubicBezTo>
                  <a:cubicBezTo>
                    <a:pt x="0" y="155"/>
                    <a:pt x="0" y="155"/>
                    <a:pt x="0" y="155"/>
                  </a:cubicBezTo>
                  <a:cubicBezTo>
                    <a:pt x="0" y="159"/>
                    <a:pt x="0" y="159"/>
                    <a:pt x="0" y="159"/>
                  </a:cubicBezTo>
                  <a:cubicBezTo>
                    <a:pt x="0" y="161"/>
                    <a:pt x="1" y="162"/>
                    <a:pt x="2" y="162"/>
                  </a:cubicBezTo>
                  <a:cubicBezTo>
                    <a:pt x="4" y="164"/>
                    <a:pt x="5" y="164"/>
                    <a:pt x="6" y="164"/>
                  </a:cubicBezTo>
                  <a:cubicBezTo>
                    <a:pt x="108" y="164"/>
                    <a:pt x="108" y="164"/>
                    <a:pt x="108" y="164"/>
                  </a:cubicBezTo>
                  <a:cubicBezTo>
                    <a:pt x="109" y="164"/>
                    <a:pt x="112" y="164"/>
                    <a:pt x="113" y="164"/>
                  </a:cubicBezTo>
                  <a:cubicBezTo>
                    <a:pt x="215" y="164"/>
                    <a:pt x="215" y="164"/>
                    <a:pt x="215" y="164"/>
                  </a:cubicBezTo>
                  <a:cubicBezTo>
                    <a:pt x="216" y="164"/>
                    <a:pt x="217" y="164"/>
                    <a:pt x="218" y="163"/>
                  </a:cubicBezTo>
                  <a:cubicBezTo>
                    <a:pt x="218" y="163"/>
                    <a:pt x="219" y="163"/>
                    <a:pt x="219" y="162"/>
                  </a:cubicBezTo>
                  <a:cubicBezTo>
                    <a:pt x="220" y="162"/>
                    <a:pt x="221" y="161"/>
                    <a:pt x="221" y="159"/>
                  </a:cubicBezTo>
                  <a:cubicBezTo>
                    <a:pt x="221" y="155"/>
                    <a:pt x="221" y="155"/>
                    <a:pt x="221" y="155"/>
                  </a:cubicBezTo>
                  <a:cubicBezTo>
                    <a:pt x="221" y="141"/>
                    <a:pt x="221" y="141"/>
                    <a:pt x="221" y="141"/>
                  </a:cubicBezTo>
                  <a:cubicBezTo>
                    <a:pt x="221" y="22"/>
                    <a:pt x="221" y="22"/>
                    <a:pt x="221" y="22"/>
                  </a:cubicBezTo>
                  <a:cubicBezTo>
                    <a:pt x="221" y="9"/>
                    <a:pt x="221" y="9"/>
                    <a:pt x="221" y="9"/>
                  </a:cubicBezTo>
                  <a:cubicBezTo>
                    <a:pt x="221" y="4"/>
                    <a:pt x="221" y="4"/>
                    <a:pt x="221" y="4"/>
                  </a:cubicBezTo>
                  <a:cubicBezTo>
                    <a:pt x="221" y="2"/>
                    <a:pt x="220" y="1"/>
                    <a:pt x="219" y="1"/>
                  </a:cubicBezTo>
                  <a:close/>
                  <a:moveTo>
                    <a:pt x="106" y="141"/>
                  </a:moveTo>
                  <a:cubicBezTo>
                    <a:pt x="106" y="155"/>
                    <a:pt x="106" y="155"/>
                    <a:pt x="106" y="155"/>
                  </a:cubicBezTo>
                  <a:cubicBezTo>
                    <a:pt x="106" y="155"/>
                    <a:pt x="106" y="155"/>
                    <a:pt x="106" y="155"/>
                  </a:cubicBezTo>
                  <a:cubicBezTo>
                    <a:pt x="8" y="155"/>
                    <a:pt x="8" y="155"/>
                    <a:pt x="8" y="155"/>
                  </a:cubicBezTo>
                  <a:cubicBezTo>
                    <a:pt x="8" y="155"/>
                    <a:pt x="8" y="155"/>
                    <a:pt x="8" y="155"/>
                  </a:cubicBezTo>
                  <a:cubicBezTo>
                    <a:pt x="8" y="141"/>
                    <a:pt x="8" y="141"/>
                    <a:pt x="8" y="141"/>
                  </a:cubicBezTo>
                  <a:cubicBezTo>
                    <a:pt x="8" y="22"/>
                    <a:pt x="8" y="22"/>
                    <a:pt x="8" y="22"/>
                  </a:cubicBezTo>
                  <a:cubicBezTo>
                    <a:pt x="8" y="9"/>
                    <a:pt x="8" y="9"/>
                    <a:pt x="8" y="9"/>
                  </a:cubicBezTo>
                  <a:cubicBezTo>
                    <a:pt x="8" y="8"/>
                    <a:pt x="8" y="8"/>
                    <a:pt x="8" y="8"/>
                  </a:cubicBezTo>
                  <a:cubicBezTo>
                    <a:pt x="106" y="8"/>
                    <a:pt x="106" y="8"/>
                    <a:pt x="106" y="8"/>
                  </a:cubicBezTo>
                  <a:cubicBezTo>
                    <a:pt x="106" y="9"/>
                    <a:pt x="106" y="9"/>
                    <a:pt x="106" y="9"/>
                  </a:cubicBezTo>
                  <a:cubicBezTo>
                    <a:pt x="106" y="22"/>
                    <a:pt x="106" y="22"/>
                    <a:pt x="106" y="22"/>
                  </a:cubicBezTo>
                  <a:cubicBezTo>
                    <a:pt x="106" y="48"/>
                    <a:pt x="106" y="48"/>
                    <a:pt x="106" y="48"/>
                  </a:cubicBezTo>
                  <a:cubicBezTo>
                    <a:pt x="100" y="48"/>
                    <a:pt x="100" y="48"/>
                    <a:pt x="100" y="48"/>
                  </a:cubicBezTo>
                  <a:cubicBezTo>
                    <a:pt x="95" y="48"/>
                    <a:pt x="92" y="52"/>
                    <a:pt x="92" y="56"/>
                  </a:cubicBezTo>
                  <a:cubicBezTo>
                    <a:pt x="92" y="61"/>
                    <a:pt x="95" y="65"/>
                    <a:pt x="100" y="65"/>
                  </a:cubicBezTo>
                  <a:cubicBezTo>
                    <a:pt x="106" y="65"/>
                    <a:pt x="106" y="65"/>
                    <a:pt x="106" y="65"/>
                  </a:cubicBezTo>
                  <a:cubicBezTo>
                    <a:pt x="106" y="92"/>
                    <a:pt x="106" y="92"/>
                    <a:pt x="106" y="92"/>
                  </a:cubicBezTo>
                  <a:cubicBezTo>
                    <a:pt x="100" y="92"/>
                    <a:pt x="100" y="92"/>
                    <a:pt x="100" y="92"/>
                  </a:cubicBezTo>
                  <a:cubicBezTo>
                    <a:pt x="95" y="92"/>
                    <a:pt x="92" y="96"/>
                    <a:pt x="92" y="100"/>
                  </a:cubicBezTo>
                  <a:cubicBezTo>
                    <a:pt x="92" y="105"/>
                    <a:pt x="95" y="108"/>
                    <a:pt x="100" y="108"/>
                  </a:cubicBezTo>
                  <a:cubicBezTo>
                    <a:pt x="106" y="108"/>
                    <a:pt x="106" y="108"/>
                    <a:pt x="106" y="108"/>
                  </a:cubicBezTo>
                  <a:lnTo>
                    <a:pt x="106" y="141"/>
                  </a:lnTo>
                  <a:close/>
                  <a:moveTo>
                    <a:pt x="213" y="9"/>
                  </a:moveTo>
                  <a:cubicBezTo>
                    <a:pt x="213" y="22"/>
                    <a:pt x="213" y="22"/>
                    <a:pt x="213" y="22"/>
                  </a:cubicBezTo>
                  <a:cubicBezTo>
                    <a:pt x="213" y="141"/>
                    <a:pt x="213" y="141"/>
                    <a:pt x="213" y="141"/>
                  </a:cubicBezTo>
                  <a:cubicBezTo>
                    <a:pt x="213" y="155"/>
                    <a:pt x="213" y="155"/>
                    <a:pt x="213" y="155"/>
                  </a:cubicBezTo>
                  <a:cubicBezTo>
                    <a:pt x="213" y="155"/>
                    <a:pt x="213" y="155"/>
                    <a:pt x="213" y="155"/>
                  </a:cubicBezTo>
                  <a:cubicBezTo>
                    <a:pt x="115" y="155"/>
                    <a:pt x="115" y="155"/>
                    <a:pt x="115" y="155"/>
                  </a:cubicBezTo>
                  <a:cubicBezTo>
                    <a:pt x="115" y="155"/>
                    <a:pt x="115" y="155"/>
                    <a:pt x="115" y="155"/>
                  </a:cubicBezTo>
                  <a:cubicBezTo>
                    <a:pt x="115" y="141"/>
                    <a:pt x="115" y="141"/>
                    <a:pt x="115" y="141"/>
                  </a:cubicBezTo>
                  <a:cubicBezTo>
                    <a:pt x="115" y="108"/>
                    <a:pt x="115" y="108"/>
                    <a:pt x="115" y="108"/>
                  </a:cubicBezTo>
                  <a:cubicBezTo>
                    <a:pt x="119" y="108"/>
                    <a:pt x="119" y="108"/>
                    <a:pt x="119" y="108"/>
                  </a:cubicBezTo>
                  <a:cubicBezTo>
                    <a:pt x="123" y="108"/>
                    <a:pt x="127" y="105"/>
                    <a:pt x="127" y="100"/>
                  </a:cubicBezTo>
                  <a:cubicBezTo>
                    <a:pt x="127" y="96"/>
                    <a:pt x="123" y="92"/>
                    <a:pt x="119" y="92"/>
                  </a:cubicBezTo>
                  <a:cubicBezTo>
                    <a:pt x="115" y="92"/>
                    <a:pt x="115" y="92"/>
                    <a:pt x="115" y="92"/>
                  </a:cubicBezTo>
                  <a:cubicBezTo>
                    <a:pt x="115" y="65"/>
                    <a:pt x="115" y="65"/>
                    <a:pt x="115" y="65"/>
                  </a:cubicBezTo>
                  <a:cubicBezTo>
                    <a:pt x="119" y="65"/>
                    <a:pt x="119" y="65"/>
                    <a:pt x="119" y="65"/>
                  </a:cubicBezTo>
                  <a:cubicBezTo>
                    <a:pt x="123" y="65"/>
                    <a:pt x="127" y="61"/>
                    <a:pt x="127" y="56"/>
                  </a:cubicBezTo>
                  <a:cubicBezTo>
                    <a:pt x="127" y="52"/>
                    <a:pt x="123" y="48"/>
                    <a:pt x="119" y="48"/>
                  </a:cubicBezTo>
                  <a:cubicBezTo>
                    <a:pt x="115" y="48"/>
                    <a:pt x="115" y="48"/>
                    <a:pt x="115" y="48"/>
                  </a:cubicBezTo>
                  <a:cubicBezTo>
                    <a:pt x="115" y="22"/>
                    <a:pt x="115" y="22"/>
                    <a:pt x="115" y="22"/>
                  </a:cubicBezTo>
                  <a:cubicBezTo>
                    <a:pt x="115" y="9"/>
                    <a:pt x="115" y="9"/>
                    <a:pt x="115" y="9"/>
                  </a:cubicBezTo>
                  <a:cubicBezTo>
                    <a:pt x="115" y="8"/>
                    <a:pt x="115" y="8"/>
                    <a:pt x="115" y="8"/>
                  </a:cubicBezTo>
                  <a:cubicBezTo>
                    <a:pt x="213" y="8"/>
                    <a:pt x="213" y="8"/>
                    <a:pt x="213" y="8"/>
                  </a:cubicBezTo>
                  <a:lnTo>
                    <a:pt x="213" y="9"/>
                  </a:ln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6" name="Freeform 24"/>
            <p:cNvSpPr/>
            <p:nvPr/>
          </p:nvSpPr>
          <p:spPr bwMode="auto">
            <a:xfrm>
              <a:off x="9834834" y="1986746"/>
              <a:ext cx="196850" cy="19050"/>
            </a:xfrm>
            <a:custGeom>
              <a:avLst/>
              <a:gdLst>
                <a:gd name="T0" fmla="*/ 3 w 52"/>
                <a:gd name="T1" fmla="*/ 5 h 5"/>
                <a:gd name="T2" fmla="*/ 0 w 52"/>
                <a:gd name="T3" fmla="*/ 3 h 5"/>
                <a:gd name="T4" fmla="*/ 3 w 52"/>
                <a:gd name="T5" fmla="*/ 0 h 5"/>
                <a:gd name="T6" fmla="*/ 49 w 52"/>
                <a:gd name="T7" fmla="*/ 0 h 5"/>
                <a:gd name="T8" fmla="*/ 52 w 52"/>
                <a:gd name="T9" fmla="*/ 3 h 5"/>
                <a:gd name="T10" fmla="*/ 49 w 52"/>
                <a:gd name="T11" fmla="*/ 5 h 5"/>
                <a:gd name="T12" fmla="*/ 3 w 5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2" h="5">
                  <a:moveTo>
                    <a:pt x="3" y="5"/>
                  </a:moveTo>
                  <a:cubicBezTo>
                    <a:pt x="2" y="5"/>
                    <a:pt x="0" y="4"/>
                    <a:pt x="0" y="3"/>
                  </a:cubicBezTo>
                  <a:cubicBezTo>
                    <a:pt x="0" y="1"/>
                    <a:pt x="2" y="0"/>
                    <a:pt x="3" y="0"/>
                  </a:cubicBezTo>
                  <a:cubicBezTo>
                    <a:pt x="49" y="0"/>
                    <a:pt x="49" y="0"/>
                    <a:pt x="49" y="0"/>
                  </a:cubicBezTo>
                  <a:cubicBezTo>
                    <a:pt x="51" y="0"/>
                    <a:pt x="52" y="1"/>
                    <a:pt x="52" y="3"/>
                  </a:cubicBezTo>
                  <a:cubicBezTo>
                    <a:pt x="52" y="4"/>
                    <a:pt x="51" y="5"/>
                    <a:pt x="49" y="5"/>
                  </a:cubicBezTo>
                  <a:lnTo>
                    <a:pt x="3" y="5"/>
                  </a:ln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7" name="Freeform 25"/>
            <p:cNvSpPr/>
            <p:nvPr/>
          </p:nvSpPr>
          <p:spPr bwMode="auto">
            <a:xfrm>
              <a:off x="9834834" y="2024846"/>
              <a:ext cx="196850" cy="22225"/>
            </a:xfrm>
            <a:custGeom>
              <a:avLst/>
              <a:gdLst>
                <a:gd name="T0" fmla="*/ 3 w 52"/>
                <a:gd name="T1" fmla="*/ 6 h 6"/>
                <a:gd name="T2" fmla="*/ 0 w 52"/>
                <a:gd name="T3" fmla="*/ 3 h 6"/>
                <a:gd name="T4" fmla="*/ 3 w 52"/>
                <a:gd name="T5" fmla="*/ 0 h 6"/>
                <a:gd name="T6" fmla="*/ 49 w 52"/>
                <a:gd name="T7" fmla="*/ 0 h 6"/>
                <a:gd name="T8" fmla="*/ 52 w 52"/>
                <a:gd name="T9" fmla="*/ 3 h 6"/>
                <a:gd name="T10" fmla="*/ 49 w 52"/>
                <a:gd name="T11" fmla="*/ 6 h 6"/>
                <a:gd name="T12" fmla="*/ 3 w 5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52" h="6">
                  <a:moveTo>
                    <a:pt x="3" y="6"/>
                  </a:moveTo>
                  <a:cubicBezTo>
                    <a:pt x="2" y="6"/>
                    <a:pt x="0" y="4"/>
                    <a:pt x="0" y="3"/>
                  </a:cubicBezTo>
                  <a:cubicBezTo>
                    <a:pt x="0" y="1"/>
                    <a:pt x="2" y="0"/>
                    <a:pt x="3" y="0"/>
                  </a:cubicBezTo>
                  <a:cubicBezTo>
                    <a:pt x="49" y="0"/>
                    <a:pt x="49" y="0"/>
                    <a:pt x="49" y="0"/>
                  </a:cubicBezTo>
                  <a:cubicBezTo>
                    <a:pt x="51" y="0"/>
                    <a:pt x="52" y="1"/>
                    <a:pt x="52" y="3"/>
                  </a:cubicBezTo>
                  <a:cubicBezTo>
                    <a:pt x="52" y="4"/>
                    <a:pt x="51" y="6"/>
                    <a:pt x="49" y="6"/>
                  </a:cubicBezTo>
                  <a:lnTo>
                    <a:pt x="3" y="6"/>
                  </a:ln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8" name="Freeform 26"/>
            <p:cNvSpPr/>
            <p:nvPr/>
          </p:nvSpPr>
          <p:spPr bwMode="auto">
            <a:xfrm>
              <a:off x="9834834" y="2072471"/>
              <a:ext cx="196850" cy="23813"/>
            </a:xfrm>
            <a:custGeom>
              <a:avLst/>
              <a:gdLst>
                <a:gd name="T0" fmla="*/ 3 w 52"/>
                <a:gd name="T1" fmla="*/ 6 h 6"/>
                <a:gd name="T2" fmla="*/ 0 w 52"/>
                <a:gd name="T3" fmla="*/ 3 h 6"/>
                <a:gd name="T4" fmla="*/ 3 w 52"/>
                <a:gd name="T5" fmla="*/ 0 h 6"/>
                <a:gd name="T6" fmla="*/ 49 w 52"/>
                <a:gd name="T7" fmla="*/ 0 h 6"/>
                <a:gd name="T8" fmla="*/ 52 w 52"/>
                <a:gd name="T9" fmla="*/ 3 h 6"/>
                <a:gd name="T10" fmla="*/ 49 w 52"/>
                <a:gd name="T11" fmla="*/ 6 h 6"/>
                <a:gd name="T12" fmla="*/ 3 w 5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52" h="6">
                  <a:moveTo>
                    <a:pt x="3" y="6"/>
                  </a:moveTo>
                  <a:cubicBezTo>
                    <a:pt x="2" y="6"/>
                    <a:pt x="0" y="5"/>
                    <a:pt x="0" y="3"/>
                  </a:cubicBezTo>
                  <a:cubicBezTo>
                    <a:pt x="0" y="2"/>
                    <a:pt x="2" y="0"/>
                    <a:pt x="3" y="0"/>
                  </a:cubicBezTo>
                  <a:cubicBezTo>
                    <a:pt x="49" y="0"/>
                    <a:pt x="49" y="0"/>
                    <a:pt x="49" y="0"/>
                  </a:cubicBezTo>
                  <a:cubicBezTo>
                    <a:pt x="51" y="0"/>
                    <a:pt x="52" y="2"/>
                    <a:pt x="52" y="3"/>
                  </a:cubicBezTo>
                  <a:cubicBezTo>
                    <a:pt x="52" y="5"/>
                    <a:pt x="51" y="6"/>
                    <a:pt x="49" y="6"/>
                  </a:cubicBezTo>
                  <a:lnTo>
                    <a:pt x="3" y="6"/>
                  </a:ln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9" name="Freeform 27"/>
            <p:cNvSpPr/>
            <p:nvPr/>
          </p:nvSpPr>
          <p:spPr bwMode="auto">
            <a:xfrm>
              <a:off x="9834834" y="2115333"/>
              <a:ext cx="196850" cy="17463"/>
            </a:xfrm>
            <a:custGeom>
              <a:avLst/>
              <a:gdLst>
                <a:gd name="T0" fmla="*/ 3 w 52"/>
                <a:gd name="T1" fmla="*/ 5 h 5"/>
                <a:gd name="T2" fmla="*/ 0 w 52"/>
                <a:gd name="T3" fmla="*/ 2 h 5"/>
                <a:gd name="T4" fmla="*/ 3 w 52"/>
                <a:gd name="T5" fmla="*/ 0 h 5"/>
                <a:gd name="T6" fmla="*/ 49 w 52"/>
                <a:gd name="T7" fmla="*/ 0 h 5"/>
                <a:gd name="T8" fmla="*/ 52 w 52"/>
                <a:gd name="T9" fmla="*/ 2 h 5"/>
                <a:gd name="T10" fmla="*/ 49 w 52"/>
                <a:gd name="T11" fmla="*/ 5 h 5"/>
                <a:gd name="T12" fmla="*/ 3 w 52"/>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2" h="5">
                  <a:moveTo>
                    <a:pt x="3" y="5"/>
                  </a:moveTo>
                  <a:cubicBezTo>
                    <a:pt x="2" y="5"/>
                    <a:pt x="0" y="4"/>
                    <a:pt x="0" y="2"/>
                  </a:cubicBezTo>
                  <a:cubicBezTo>
                    <a:pt x="0" y="1"/>
                    <a:pt x="2" y="0"/>
                    <a:pt x="3" y="0"/>
                  </a:cubicBezTo>
                  <a:cubicBezTo>
                    <a:pt x="49" y="0"/>
                    <a:pt x="49" y="0"/>
                    <a:pt x="49" y="0"/>
                  </a:cubicBezTo>
                  <a:cubicBezTo>
                    <a:pt x="51" y="0"/>
                    <a:pt x="52" y="1"/>
                    <a:pt x="52" y="2"/>
                  </a:cubicBezTo>
                  <a:cubicBezTo>
                    <a:pt x="52" y="4"/>
                    <a:pt x="51" y="5"/>
                    <a:pt x="49" y="5"/>
                  </a:cubicBezTo>
                  <a:lnTo>
                    <a:pt x="3" y="5"/>
                  </a:ln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8183437" y="4270337"/>
            <a:ext cx="2880321" cy="1067926"/>
            <a:chOff x="2288094" y="1321493"/>
            <a:chExt cx="981038" cy="1067926"/>
          </a:xfrm>
        </p:grpSpPr>
        <p:sp>
          <p:nvSpPr>
            <p:cNvPr id="61" name="矩形 60"/>
            <p:cNvSpPr/>
            <p:nvPr/>
          </p:nvSpPr>
          <p:spPr>
            <a:xfrm>
              <a:off x="2288094" y="1321493"/>
              <a:ext cx="534627" cy="369332"/>
            </a:xfrm>
            <a:prstGeom prst="rect">
              <a:avLst/>
            </a:prstGeom>
          </p:spPr>
          <p:txBody>
            <a:bodyPr wrap="none">
              <a:spAutoFit/>
            </a:bodyPr>
            <a:lstStyle/>
            <a:p>
              <a:r>
                <a:rPr lang="zh-CN" altLang="en-US" b="1" dirty="0">
                  <a:solidFill>
                    <a:schemeClr val="accent2"/>
                  </a:solidFill>
                  <a:latin typeface="微软雅黑" panose="020B0503020204020204" pitchFamily="34" charset="-122"/>
                  <a:ea typeface="微软雅黑" panose="020B0503020204020204" pitchFamily="34" charset="-122"/>
                </a:rPr>
                <a:t>添加文字标题</a:t>
              </a:r>
            </a:p>
          </p:txBody>
        </p:sp>
        <p:sp>
          <p:nvSpPr>
            <p:cNvPr id="62" name="矩形 61"/>
            <p:cNvSpPr/>
            <p:nvPr/>
          </p:nvSpPr>
          <p:spPr>
            <a:xfrm>
              <a:off x="2288094" y="1681533"/>
              <a:ext cx="981038" cy="707886"/>
            </a:xfrm>
            <a:prstGeom prst="rect">
              <a:avLst/>
            </a:prstGeom>
          </p:spPr>
          <p:txBody>
            <a:bodyPr wrap="square" anchor="ctr">
              <a:spAutoFit/>
            </a:bodyPr>
            <a:lstStyle/>
            <a:p>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请在此输入详细文字信息和简介请在此输入详细文字信息和简介</a:t>
              </a:r>
              <a:r>
                <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endPar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endParaRPr>
            </a:p>
            <a:p>
              <a:endPar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grpSp>
        <p:nvGrpSpPr>
          <p:cNvPr id="63" name="组合 62"/>
          <p:cNvGrpSpPr/>
          <p:nvPr/>
        </p:nvGrpSpPr>
        <p:grpSpPr>
          <a:xfrm>
            <a:off x="7607374" y="1751931"/>
            <a:ext cx="2880321" cy="1067926"/>
            <a:chOff x="2288094" y="1321493"/>
            <a:chExt cx="981038" cy="1067926"/>
          </a:xfrm>
        </p:grpSpPr>
        <p:sp>
          <p:nvSpPr>
            <p:cNvPr id="64" name="矩形 63"/>
            <p:cNvSpPr/>
            <p:nvPr/>
          </p:nvSpPr>
          <p:spPr>
            <a:xfrm>
              <a:off x="2288094" y="1321493"/>
              <a:ext cx="534627" cy="369332"/>
            </a:xfrm>
            <a:prstGeom prst="rect">
              <a:avLst/>
            </a:prstGeom>
          </p:spPr>
          <p:txBody>
            <a:bodyPr wrap="none">
              <a:spAutoFit/>
            </a:bodyPr>
            <a:lstStyle/>
            <a:p>
              <a:r>
                <a:rPr lang="zh-CN" altLang="en-US" b="1" dirty="0">
                  <a:solidFill>
                    <a:schemeClr val="accent2"/>
                  </a:solidFill>
                  <a:latin typeface="微软雅黑" panose="020B0503020204020204" pitchFamily="34" charset="-122"/>
                  <a:ea typeface="微软雅黑" panose="020B0503020204020204" pitchFamily="34" charset="-122"/>
                </a:rPr>
                <a:t>添加文字标题</a:t>
              </a:r>
            </a:p>
          </p:txBody>
        </p:sp>
        <p:sp>
          <p:nvSpPr>
            <p:cNvPr id="65" name="矩形 64"/>
            <p:cNvSpPr/>
            <p:nvPr/>
          </p:nvSpPr>
          <p:spPr>
            <a:xfrm>
              <a:off x="2288094" y="1681533"/>
              <a:ext cx="981038" cy="707886"/>
            </a:xfrm>
            <a:prstGeom prst="rect">
              <a:avLst/>
            </a:prstGeom>
          </p:spPr>
          <p:txBody>
            <a:bodyPr wrap="square" anchor="ctr">
              <a:spAutoFit/>
            </a:bodyPr>
            <a:lstStyle/>
            <a:p>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请在此输入详细文字信息和简介请在此输入详细文字信息和简介</a:t>
              </a:r>
              <a:r>
                <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endPar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endParaRPr>
            </a:p>
            <a:p>
              <a:endPar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grpSp>
        <p:nvGrpSpPr>
          <p:cNvPr id="66" name="组合 65"/>
          <p:cNvGrpSpPr/>
          <p:nvPr/>
        </p:nvGrpSpPr>
        <p:grpSpPr>
          <a:xfrm>
            <a:off x="1126654" y="4270337"/>
            <a:ext cx="2880321" cy="1067926"/>
            <a:chOff x="2288094" y="1321493"/>
            <a:chExt cx="981038" cy="1067926"/>
          </a:xfrm>
        </p:grpSpPr>
        <p:sp>
          <p:nvSpPr>
            <p:cNvPr id="67" name="矩形 66"/>
            <p:cNvSpPr/>
            <p:nvPr/>
          </p:nvSpPr>
          <p:spPr>
            <a:xfrm>
              <a:off x="2288094" y="1321493"/>
              <a:ext cx="534627" cy="369332"/>
            </a:xfrm>
            <a:prstGeom prst="rect">
              <a:avLst/>
            </a:prstGeom>
          </p:spPr>
          <p:txBody>
            <a:bodyPr wrap="none">
              <a:spAutoFit/>
            </a:bodyPr>
            <a:lstStyle/>
            <a:p>
              <a:r>
                <a:rPr lang="zh-CN" altLang="en-US" b="1" dirty="0">
                  <a:solidFill>
                    <a:schemeClr val="accent2"/>
                  </a:solidFill>
                  <a:latin typeface="微软雅黑" panose="020B0503020204020204" pitchFamily="34" charset="-122"/>
                  <a:ea typeface="微软雅黑" panose="020B0503020204020204" pitchFamily="34" charset="-122"/>
                </a:rPr>
                <a:t>添加文字标题</a:t>
              </a:r>
            </a:p>
          </p:txBody>
        </p:sp>
        <p:sp>
          <p:nvSpPr>
            <p:cNvPr id="68" name="矩形 67"/>
            <p:cNvSpPr/>
            <p:nvPr/>
          </p:nvSpPr>
          <p:spPr>
            <a:xfrm>
              <a:off x="2288094" y="1681533"/>
              <a:ext cx="981038" cy="707886"/>
            </a:xfrm>
            <a:prstGeom prst="rect">
              <a:avLst/>
            </a:prstGeom>
          </p:spPr>
          <p:txBody>
            <a:bodyPr wrap="square" anchor="ctr">
              <a:spAutoFit/>
            </a:bodyPr>
            <a:lstStyle/>
            <a:p>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请在此输入详细文字信息和简介请在此输入详细文字信息和简介</a:t>
              </a:r>
              <a:r>
                <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endPar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endParaRPr>
            </a:p>
            <a:p>
              <a:endPar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grpSp>
        <p:nvGrpSpPr>
          <p:cNvPr id="69" name="组合 68"/>
          <p:cNvGrpSpPr/>
          <p:nvPr/>
        </p:nvGrpSpPr>
        <p:grpSpPr>
          <a:xfrm>
            <a:off x="1630710" y="1751931"/>
            <a:ext cx="2880321" cy="1067926"/>
            <a:chOff x="2288094" y="1321493"/>
            <a:chExt cx="981038" cy="1067926"/>
          </a:xfrm>
        </p:grpSpPr>
        <p:sp>
          <p:nvSpPr>
            <p:cNvPr id="70" name="矩形 69"/>
            <p:cNvSpPr/>
            <p:nvPr/>
          </p:nvSpPr>
          <p:spPr>
            <a:xfrm>
              <a:off x="2288094" y="1321493"/>
              <a:ext cx="534627" cy="369332"/>
            </a:xfrm>
            <a:prstGeom prst="rect">
              <a:avLst/>
            </a:prstGeom>
          </p:spPr>
          <p:txBody>
            <a:bodyPr wrap="none">
              <a:spAutoFit/>
            </a:bodyPr>
            <a:lstStyle/>
            <a:p>
              <a:r>
                <a:rPr lang="zh-CN" altLang="en-US" b="1" dirty="0">
                  <a:solidFill>
                    <a:schemeClr val="accent2"/>
                  </a:solidFill>
                  <a:latin typeface="微软雅黑" panose="020B0503020204020204" pitchFamily="34" charset="-122"/>
                  <a:ea typeface="微软雅黑" panose="020B0503020204020204" pitchFamily="34" charset="-122"/>
                </a:rPr>
                <a:t>添加文字标题</a:t>
              </a:r>
            </a:p>
          </p:txBody>
        </p:sp>
        <p:sp>
          <p:nvSpPr>
            <p:cNvPr id="71" name="矩形 70"/>
            <p:cNvSpPr/>
            <p:nvPr/>
          </p:nvSpPr>
          <p:spPr>
            <a:xfrm>
              <a:off x="2288094" y="1681533"/>
              <a:ext cx="981038" cy="707886"/>
            </a:xfrm>
            <a:prstGeom prst="rect">
              <a:avLst/>
            </a:prstGeom>
          </p:spPr>
          <p:txBody>
            <a:bodyPr wrap="square" anchor="ctr">
              <a:spAutoFit/>
            </a:bodyPr>
            <a:lstStyle/>
            <a:p>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请在此输入详细文字信息和简介请在此输入详细文字信息和简介</a:t>
              </a:r>
              <a:r>
                <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endPar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endParaRPr>
            </a:p>
            <a:p>
              <a:endPar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
                                          </p:val>
                                        </p:tav>
                                        <p:tav tm="100000">
                                          <p:val>
                                            <p:strVal val="#ppt_w"/>
                                          </p:val>
                                        </p:tav>
                                      </p:tavLst>
                                    </p:anim>
                                    <p:anim calcmode="lin" valueType="num">
                                      <p:cBhvr>
                                        <p:cTn id="21" dur="500" fill="hold"/>
                                        <p:tgtEl>
                                          <p:spTgt spid="29"/>
                                        </p:tgtEl>
                                        <p:attrNameLst>
                                          <p:attrName>ppt_h</p:attrName>
                                        </p:attrNameLst>
                                      </p:cBhvr>
                                      <p:tavLst>
                                        <p:tav tm="0">
                                          <p:val>
                                            <p:fltVal val="0"/>
                                          </p:val>
                                        </p:tav>
                                        <p:tav tm="100000">
                                          <p:val>
                                            <p:strVal val="#ppt_h"/>
                                          </p:val>
                                        </p:tav>
                                      </p:tavLst>
                                    </p:anim>
                                    <p:animEffect transition="in" filter="fade">
                                      <p:cBhvr>
                                        <p:cTn id="22" dur="500"/>
                                        <p:tgtEl>
                                          <p:spTgt spid="29"/>
                                        </p:tgtEl>
                                      </p:cBhvr>
                                    </p:animEffect>
                                  </p:childTnLst>
                                </p:cTn>
                              </p:par>
                              <p:par>
                                <p:cTn id="23" presetID="53" presetClass="entr" presetSubtype="16" fill="hold" grpId="0" nodeType="withEffect">
                                  <p:stCondLst>
                                    <p:cond delay="50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
                                          </p:val>
                                        </p:tav>
                                        <p:tav tm="100000">
                                          <p:val>
                                            <p:strVal val="#ppt_w"/>
                                          </p:val>
                                        </p:tav>
                                      </p:tavLst>
                                    </p:anim>
                                    <p:anim calcmode="lin" valueType="num">
                                      <p:cBhvr>
                                        <p:cTn id="26" dur="500" fill="hold"/>
                                        <p:tgtEl>
                                          <p:spTgt spid="30"/>
                                        </p:tgtEl>
                                        <p:attrNameLst>
                                          <p:attrName>ppt_h</p:attrName>
                                        </p:attrNameLst>
                                      </p:cBhvr>
                                      <p:tavLst>
                                        <p:tav tm="0">
                                          <p:val>
                                            <p:fltVal val="0"/>
                                          </p:val>
                                        </p:tav>
                                        <p:tav tm="100000">
                                          <p:val>
                                            <p:strVal val="#ppt_h"/>
                                          </p:val>
                                        </p:tav>
                                      </p:tavLst>
                                    </p:anim>
                                    <p:animEffect transition="in" filter="fade">
                                      <p:cBhvr>
                                        <p:cTn id="27" dur="500"/>
                                        <p:tgtEl>
                                          <p:spTgt spid="30"/>
                                        </p:tgtEl>
                                      </p:cBhvr>
                                    </p:animEffect>
                                  </p:childTnLst>
                                </p:cTn>
                              </p:par>
                              <p:par>
                                <p:cTn id="28" presetID="53" presetClass="entr" presetSubtype="16" fill="hold" nodeType="withEffect">
                                  <p:stCondLst>
                                    <p:cond delay="500"/>
                                  </p:stCondLst>
                                  <p:childTnLst>
                                    <p:set>
                                      <p:cBhvr>
                                        <p:cTn id="29" dur="1" fill="hold">
                                          <p:stCondLst>
                                            <p:cond delay="0"/>
                                          </p:stCondLst>
                                        </p:cTn>
                                        <p:tgtEl>
                                          <p:spTgt spid="45"/>
                                        </p:tgtEl>
                                        <p:attrNameLst>
                                          <p:attrName>style.visibility</p:attrName>
                                        </p:attrNameLst>
                                      </p:cBhvr>
                                      <p:to>
                                        <p:strVal val="visible"/>
                                      </p:to>
                                    </p:set>
                                    <p:anim calcmode="lin" valueType="num">
                                      <p:cBhvr>
                                        <p:cTn id="30" dur="500" fill="hold"/>
                                        <p:tgtEl>
                                          <p:spTgt spid="45"/>
                                        </p:tgtEl>
                                        <p:attrNameLst>
                                          <p:attrName>ppt_w</p:attrName>
                                        </p:attrNameLst>
                                      </p:cBhvr>
                                      <p:tavLst>
                                        <p:tav tm="0">
                                          <p:val>
                                            <p:fltVal val="0"/>
                                          </p:val>
                                        </p:tav>
                                        <p:tav tm="100000">
                                          <p:val>
                                            <p:strVal val="#ppt_w"/>
                                          </p:val>
                                        </p:tav>
                                      </p:tavLst>
                                    </p:anim>
                                    <p:anim calcmode="lin" valueType="num">
                                      <p:cBhvr>
                                        <p:cTn id="31" dur="500" fill="hold"/>
                                        <p:tgtEl>
                                          <p:spTgt spid="45"/>
                                        </p:tgtEl>
                                        <p:attrNameLst>
                                          <p:attrName>ppt_h</p:attrName>
                                        </p:attrNameLst>
                                      </p:cBhvr>
                                      <p:tavLst>
                                        <p:tav tm="0">
                                          <p:val>
                                            <p:fltVal val="0"/>
                                          </p:val>
                                        </p:tav>
                                        <p:tav tm="100000">
                                          <p:val>
                                            <p:strVal val="#ppt_h"/>
                                          </p:val>
                                        </p:tav>
                                      </p:tavLst>
                                    </p:anim>
                                    <p:animEffect transition="in" filter="fade">
                                      <p:cBhvr>
                                        <p:cTn id="32" dur="500"/>
                                        <p:tgtEl>
                                          <p:spTgt spid="45"/>
                                        </p:tgtEl>
                                      </p:cBhvr>
                                    </p:animEffect>
                                  </p:childTnLst>
                                </p:cTn>
                              </p:par>
                              <p:par>
                                <p:cTn id="33" presetID="53" presetClass="entr" presetSubtype="16" fill="hold" nodeType="withEffect">
                                  <p:stCondLst>
                                    <p:cond delay="500"/>
                                  </p:stCondLst>
                                  <p:childTnLst>
                                    <p:set>
                                      <p:cBhvr>
                                        <p:cTn id="34" dur="1" fill="hold">
                                          <p:stCondLst>
                                            <p:cond delay="0"/>
                                          </p:stCondLst>
                                        </p:cTn>
                                        <p:tgtEl>
                                          <p:spTgt spid="54"/>
                                        </p:tgtEl>
                                        <p:attrNameLst>
                                          <p:attrName>style.visibility</p:attrName>
                                        </p:attrNameLst>
                                      </p:cBhvr>
                                      <p:to>
                                        <p:strVal val="visible"/>
                                      </p:to>
                                    </p:set>
                                    <p:anim calcmode="lin" valueType="num">
                                      <p:cBhvr>
                                        <p:cTn id="35" dur="500" fill="hold"/>
                                        <p:tgtEl>
                                          <p:spTgt spid="54"/>
                                        </p:tgtEl>
                                        <p:attrNameLst>
                                          <p:attrName>ppt_w</p:attrName>
                                        </p:attrNameLst>
                                      </p:cBhvr>
                                      <p:tavLst>
                                        <p:tav tm="0">
                                          <p:val>
                                            <p:fltVal val="0"/>
                                          </p:val>
                                        </p:tav>
                                        <p:tav tm="100000">
                                          <p:val>
                                            <p:strVal val="#ppt_w"/>
                                          </p:val>
                                        </p:tav>
                                      </p:tavLst>
                                    </p:anim>
                                    <p:anim calcmode="lin" valueType="num">
                                      <p:cBhvr>
                                        <p:cTn id="36" dur="500" fill="hold"/>
                                        <p:tgtEl>
                                          <p:spTgt spid="54"/>
                                        </p:tgtEl>
                                        <p:attrNameLst>
                                          <p:attrName>ppt_h</p:attrName>
                                        </p:attrNameLst>
                                      </p:cBhvr>
                                      <p:tavLst>
                                        <p:tav tm="0">
                                          <p:val>
                                            <p:fltVal val="0"/>
                                          </p:val>
                                        </p:tav>
                                        <p:tav tm="100000">
                                          <p:val>
                                            <p:strVal val="#ppt_h"/>
                                          </p:val>
                                        </p:tav>
                                      </p:tavLst>
                                    </p:anim>
                                    <p:animEffect transition="in" filter="fade">
                                      <p:cBhvr>
                                        <p:cTn id="37" dur="500"/>
                                        <p:tgtEl>
                                          <p:spTgt spid="54"/>
                                        </p:tgtEl>
                                      </p:cBhvr>
                                    </p:animEffect>
                                  </p:childTnLst>
                                </p:cTn>
                              </p:par>
                              <p:par>
                                <p:cTn id="38" presetID="53" presetClass="entr" presetSubtype="16" fill="hold" grpId="0" nodeType="withEffect">
                                  <p:stCondLst>
                                    <p:cond delay="500"/>
                                  </p:stCondLst>
                                  <p:childTnLst>
                                    <p:set>
                                      <p:cBhvr>
                                        <p:cTn id="39" dur="1" fill="hold">
                                          <p:stCondLst>
                                            <p:cond delay="0"/>
                                          </p:stCondLst>
                                        </p:cTn>
                                        <p:tgtEl>
                                          <p:spTgt spid="32"/>
                                        </p:tgtEl>
                                        <p:attrNameLst>
                                          <p:attrName>style.visibility</p:attrName>
                                        </p:attrNameLst>
                                      </p:cBhvr>
                                      <p:to>
                                        <p:strVal val="visible"/>
                                      </p:to>
                                    </p:set>
                                    <p:anim calcmode="lin" valueType="num">
                                      <p:cBhvr>
                                        <p:cTn id="40" dur="500" fill="hold"/>
                                        <p:tgtEl>
                                          <p:spTgt spid="32"/>
                                        </p:tgtEl>
                                        <p:attrNameLst>
                                          <p:attrName>ppt_w</p:attrName>
                                        </p:attrNameLst>
                                      </p:cBhvr>
                                      <p:tavLst>
                                        <p:tav tm="0">
                                          <p:val>
                                            <p:fltVal val="0"/>
                                          </p:val>
                                        </p:tav>
                                        <p:tav tm="100000">
                                          <p:val>
                                            <p:strVal val="#ppt_w"/>
                                          </p:val>
                                        </p:tav>
                                      </p:tavLst>
                                    </p:anim>
                                    <p:anim calcmode="lin" valueType="num">
                                      <p:cBhvr>
                                        <p:cTn id="41" dur="500" fill="hold"/>
                                        <p:tgtEl>
                                          <p:spTgt spid="32"/>
                                        </p:tgtEl>
                                        <p:attrNameLst>
                                          <p:attrName>ppt_h</p:attrName>
                                        </p:attrNameLst>
                                      </p:cBhvr>
                                      <p:tavLst>
                                        <p:tav tm="0">
                                          <p:val>
                                            <p:fltVal val="0"/>
                                          </p:val>
                                        </p:tav>
                                        <p:tav tm="100000">
                                          <p:val>
                                            <p:strVal val="#ppt_h"/>
                                          </p:val>
                                        </p:tav>
                                      </p:tavLst>
                                    </p:anim>
                                    <p:animEffect transition="in" filter="fade">
                                      <p:cBhvr>
                                        <p:cTn id="42" dur="500"/>
                                        <p:tgtEl>
                                          <p:spTgt spid="32"/>
                                        </p:tgtEl>
                                      </p:cBhvr>
                                    </p:animEffect>
                                  </p:childTnLst>
                                </p:cTn>
                              </p:par>
                              <p:par>
                                <p:cTn id="43" presetID="53" presetClass="entr" presetSubtype="16" fill="hold" nodeType="withEffect">
                                  <p:stCondLst>
                                    <p:cond delay="50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childTnLst>
                                </p:cTn>
                              </p:par>
                              <p:par>
                                <p:cTn id="48" presetID="53" presetClass="entr" presetSubtype="16" fill="hold" grpId="0" nodeType="withEffect">
                                  <p:stCondLst>
                                    <p:cond delay="500"/>
                                  </p:stCondLst>
                                  <p:childTnLst>
                                    <p:set>
                                      <p:cBhvr>
                                        <p:cTn id="49" dur="1" fill="hold">
                                          <p:stCondLst>
                                            <p:cond delay="0"/>
                                          </p:stCondLst>
                                        </p:cTn>
                                        <p:tgtEl>
                                          <p:spTgt spid="31"/>
                                        </p:tgtEl>
                                        <p:attrNameLst>
                                          <p:attrName>style.visibility</p:attrName>
                                        </p:attrNameLst>
                                      </p:cBhvr>
                                      <p:to>
                                        <p:strVal val="visible"/>
                                      </p:to>
                                    </p:set>
                                    <p:anim calcmode="lin" valueType="num">
                                      <p:cBhvr>
                                        <p:cTn id="50" dur="500" fill="hold"/>
                                        <p:tgtEl>
                                          <p:spTgt spid="31"/>
                                        </p:tgtEl>
                                        <p:attrNameLst>
                                          <p:attrName>ppt_w</p:attrName>
                                        </p:attrNameLst>
                                      </p:cBhvr>
                                      <p:tavLst>
                                        <p:tav tm="0">
                                          <p:val>
                                            <p:fltVal val="0"/>
                                          </p:val>
                                        </p:tav>
                                        <p:tav tm="100000">
                                          <p:val>
                                            <p:strVal val="#ppt_w"/>
                                          </p:val>
                                        </p:tav>
                                      </p:tavLst>
                                    </p:anim>
                                    <p:anim calcmode="lin" valueType="num">
                                      <p:cBhvr>
                                        <p:cTn id="51" dur="500" fill="hold"/>
                                        <p:tgtEl>
                                          <p:spTgt spid="31"/>
                                        </p:tgtEl>
                                        <p:attrNameLst>
                                          <p:attrName>ppt_h</p:attrName>
                                        </p:attrNameLst>
                                      </p:cBhvr>
                                      <p:tavLst>
                                        <p:tav tm="0">
                                          <p:val>
                                            <p:fltVal val="0"/>
                                          </p:val>
                                        </p:tav>
                                        <p:tav tm="100000">
                                          <p:val>
                                            <p:strVal val="#ppt_h"/>
                                          </p:val>
                                        </p:tav>
                                      </p:tavLst>
                                    </p:anim>
                                    <p:animEffect transition="in" filter="fade">
                                      <p:cBhvr>
                                        <p:cTn id="52" dur="500"/>
                                        <p:tgtEl>
                                          <p:spTgt spid="31"/>
                                        </p:tgtEl>
                                      </p:cBhvr>
                                    </p:animEffect>
                                  </p:childTnLst>
                                </p:cTn>
                              </p:par>
                              <p:par>
                                <p:cTn id="53" presetID="53" presetClass="entr" presetSubtype="16" fill="hold" nodeType="withEffect">
                                  <p:stCondLst>
                                    <p:cond delay="50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childTnLst>
                                </p:cTn>
                              </p:par>
                            </p:childTnLst>
                          </p:cTn>
                        </p:par>
                        <p:par>
                          <p:cTn id="58" fill="hold">
                            <p:stCondLst>
                              <p:cond delay="2000"/>
                            </p:stCondLst>
                            <p:childTnLst>
                              <p:par>
                                <p:cTn id="59" presetID="2" presetClass="entr" presetSubtype="2"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500" fill="hold"/>
                                        <p:tgtEl>
                                          <p:spTgt spid="60"/>
                                        </p:tgtEl>
                                        <p:attrNameLst>
                                          <p:attrName>ppt_x</p:attrName>
                                        </p:attrNameLst>
                                      </p:cBhvr>
                                      <p:tavLst>
                                        <p:tav tm="0">
                                          <p:val>
                                            <p:strVal val="1+#ppt_w/2"/>
                                          </p:val>
                                        </p:tav>
                                        <p:tav tm="100000">
                                          <p:val>
                                            <p:strVal val="#ppt_x"/>
                                          </p:val>
                                        </p:tav>
                                      </p:tavLst>
                                    </p:anim>
                                    <p:anim calcmode="lin" valueType="num">
                                      <p:cBhvr additive="base">
                                        <p:cTn id="62" dur="500" fill="hold"/>
                                        <p:tgtEl>
                                          <p:spTgt spid="60"/>
                                        </p:tgtEl>
                                        <p:attrNameLst>
                                          <p:attrName>ppt_y</p:attrName>
                                        </p:attrNameLst>
                                      </p:cBhvr>
                                      <p:tavLst>
                                        <p:tav tm="0">
                                          <p:val>
                                            <p:strVal val="#ppt_y"/>
                                          </p:val>
                                        </p:tav>
                                        <p:tav tm="100000">
                                          <p:val>
                                            <p:strVal val="#ppt_y"/>
                                          </p:val>
                                        </p:tav>
                                      </p:tavLst>
                                    </p:anim>
                                  </p:childTnLst>
                                </p:cTn>
                              </p:par>
                            </p:childTnLst>
                          </p:cTn>
                        </p:par>
                        <p:par>
                          <p:cTn id="63" fill="hold">
                            <p:stCondLst>
                              <p:cond delay="2500"/>
                            </p:stCondLst>
                            <p:childTnLst>
                              <p:par>
                                <p:cTn id="64" presetID="2" presetClass="entr" presetSubtype="2"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 calcmode="lin" valueType="num">
                                      <p:cBhvr additive="base">
                                        <p:cTn id="66" dur="500" fill="hold"/>
                                        <p:tgtEl>
                                          <p:spTgt spid="63"/>
                                        </p:tgtEl>
                                        <p:attrNameLst>
                                          <p:attrName>ppt_x</p:attrName>
                                        </p:attrNameLst>
                                      </p:cBhvr>
                                      <p:tavLst>
                                        <p:tav tm="0">
                                          <p:val>
                                            <p:strVal val="1+#ppt_w/2"/>
                                          </p:val>
                                        </p:tav>
                                        <p:tav tm="100000">
                                          <p:val>
                                            <p:strVal val="#ppt_x"/>
                                          </p:val>
                                        </p:tav>
                                      </p:tavLst>
                                    </p:anim>
                                    <p:anim calcmode="lin" valueType="num">
                                      <p:cBhvr additive="base">
                                        <p:cTn id="67" dur="500" fill="hold"/>
                                        <p:tgtEl>
                                          <p:spTgt spid="63"/>
                                        </p:tgtEl>
                                        <p:attrNameLst>
                                          <p:attrName>ppt_y</p:attrName>
                                        </p:attrNameLst>
                                      </p:cBhvr>
                                      <p:tavLst>
                                        <p:tav tm="0">
                                          <p:val>
                                            <p:strVal val="#ppt_y"/>
                                          </p:val>
                                        </p:tav>
                                        <p:tav tm="100000">
                                          <p:val>
                                            <p:strVal val="#ppt_y"/>
                                          </p:val>
                                        </p:tav>
                                      </p:tavLst>
                                    </p:anim>
                                  </p:childTnLst>
                                </p:cTn>
                              </p:par>
                            </p:childTnLst>
                          </p:cTn>
                        </p:par>
                        <p:par>
                          <p:cTn id="68" fill="hold">
                            <p:stCondLst>
                              <p:cond delay="3000"/>
                            </p:stCondLst>
                            <p:childTnLst>
                              <p:par>
                                <p:cTn id="69" presetID="2" presetClass="entr" presetSubtype="2" fill="hold" nodeType="afterEffect">
                                  <p:stCondLst>
                                    <p:cond delay="0"/>
                                  </p:stCondLst>
                                  <p:childTnLst>
                                    <p:set>
                                      <p:cBhvr>
                                        <p:cTn id="70" dur="1" fill="hold">
                                          <p:stCondLst>
                                            <p:cond delay="0"/>
                                          </p:stCondLst>
                                        </p:cTn>
                                        <p:tgtEl>
                                          <p:spTgt spid="66"/>
                                        </p:tgtEl>
                                        <p:attrNameLst>
                                          <p:attrName>style.visibility</p:attrName>
                                        </p:attrNameLst>
                                      </p:cBhvr>
                                      <p:to>
                                        <p:strVal val="visible"/>
                                      </p:to>
                                    </p:set>
                                    <p:anim calcmode="lin" valueType="num">
                                      <p:cBhvr additive="base">
                                        <p:cTn id="71" dur="500" fill="hold"/>
                                        <p:tgtEl>
                                          <p:spTgt spid="66"/>
                                        </p:tgtEl>
                                        <p:attrNameLst>
                                          <p:attrName>ppt_x</p:attrName>
                                        </p:attrNameLst>
                                      </p:cBhvr>
                                      <p:tavLst>
                                        <p:tav tm="0">
                                          <p:val>
                                            <p:strVal val="1+#ppt_w/2"/>
                                          </p:val>
                                        </p:tav>
                                        <p:tav tm="100000">
                                          <p:val>
                                            <p:strVal val="#ppt_x"/>
                                          </p:val>
                                        </p:tav>
                                      </p:tavLst>
                                    </p:anim>
                                    <p:anim calcmode="lin" valueType="num">
                                      <p:cBhvr additive="base">
                                        <p:cTn id="72" dur="500" fill="hold"/>
                                        <p:tgtEl>
                                          <p:spTgt spid="66"/>
                                        </p:tgtEl>
                                        <p:attrNameLst>
                                          <p:attrName>ppt_y</p:attrName>
                                        </p:attrNameLst>
                                      </p:cBhvr>
                                      <p:tavLst>
                                        <p:tav tm="0">
                                          <p:val>
                                            <p:strVal val="#ppt_y"/>
                                          </p:val>
                                        </p:tav>
                                        <p:tav tm="100000">
                                          <p:val>
                                            <p:strVal val="#ppt_y"/>
                                          </p:val>
                                        </p:tav>
                                      </p:tavLst>
                                    </p:anim>
                                  </p:childTnLst>
                                </p:cTn>
                              </p:par>
                            </p:childTnLst>
                          </p:cTn>
                        </p:par>
                        <p:par>
                          <p:cTn id="73" fill="hold">
                            <p:stCondLst>
                              <p:cond delay="3500"/>
                            </p:stCondLst>
                            <p:childTnLst>
                              <p:par>
                                <p:cTn id="74" presetID="2" presetClass="entr" presetSubtype="2" fill="hold"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additive="base">
                                        <p:cTn id="76" dur="500" fill="hold"/>
                                        <p:tgtEl>
                                          <p:spTgt spid="69"/>
                                        </p:tgtEl>
                                        <p:attrNameLst>
                                          <p:attrName>ppt_x</p:attrName>
                                        </p:attrNameLst>
                                      </p:cBhvr>
                                      <p:tavLst>
                                        <p:tav tm="0">
                                          <p:val>
                                            <p:strVal val="1+#ppt_w/2"/>
                                          </p:val>
                                        </p:tav>
                                        <p:tav tm="100000">
                                          <p:val>
                                            <p:strVal val="#ppt_x"/>
                                          </p:val>
                                        </p:tav>
                                      </p:tavLst>
                                    </p:anim>
                                    <p:anim calcmode="lin" valueType="num">
                                      <p:cBhvr additive="base">
                                        <p:cTn id="77" dur="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7" grpId="0" animBg="1"/>
      <p:bldP spid="29" grpId="0" animBg="1"/>
      <p:bldP spid="30" grpId="0" animBg="1"/>
      <p:bldP spid="31"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未56题-1.png"/>
          <p:cNvPicPr>
            <a:picLocks noChangeAspect="1" noChangeArrowheads="1"/>
          </p:cNvPicPr>
          <p:nvPr/>
        </p:nvPicPr>
        <p:blipFill>
          <a:blip r:embed="rId3"/>
          <a:srcRect/>
          <a:stretch>
            <a:fillRect/>
          </a:stretch>
        </p:blipFill>
        <p:spPr bwMode="auto">
          <a:xfrm>
            <a:off x="-1" y="0"/>
            <a:ext cx="12190413" cy="6888163"/>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0" y="-1"/>
            <a:ext cx="12190413" cy="662220"/>
          </a:xfrm>
          <a:prstGeom prst="rect">
            <a:avLst/>
          </a:prstGeom>
          <a:solidFill>
            <a:schemeClr val="bg1">
              <a:lumMod val="95000"/>
            </a:schemeClr>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550590" y="-603448"/>
            <a:ext cx="1368153" cy="1834184"/>
          </a:xfrm>
          <a:prstGeom prst="roundRect">
            <a:avLst>
              <a:gd name="adj" fmla="val 50000"/>
            </a:avLst>
          </a:prstGeom>
          <a:solidFill>
            <a:srgbClr val="B5554D"/>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4"/>
          <p:cNvSpPr txBox="1"/>
          <p:nvPr/>
        </p:nvSpPr>
        <p:spPr>
          <a:xfrm>
            <a:off x="262558" y="260648"/>
            <a:ext cx="2016224" cy="80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a:solidFill>
                  <a:schemeClr val="bg1"/>
                </a:solidFill>
                <a:latin typeface="微软雅黑" panose="020B0503020204020204" pitchFamily="34" charset="-122"/>
                <a:ea typeface="微软雅黑" panose="020B0503020204020204" pitchFamily="34" charset="-122"/>
              </a:rPr>
              <a:t>LOGO</a:t>
            </a:r>
          </a:p>
          <a:p>
            <a:r>
              <a:rPr lang="zh-CN" altLang="en-US" sz="1800" b="1" dirty="0">
                <a:solidFill>
                  <a:schemeClr val="bg1"/>
                </a:solidFill>
                <a:latin typeface="微软雅黑" panose="020B0503020204020204" pitchFamily="34" charset="-122"/>
                <a:ea typeface="微软雅黑" panose="020B0503020204020204" pitchFamily="34" charset="-122"/>
              </a:rPr>
              <a:t>公司名称</a:t>
            </a:r>
            <a:endParaRPr lang="zh-CN" altLang="en-US" sz="800" b="1" dirty="0">
              <a:solidFill>
                <a:schemeClr val="bg1"/>
              </a:solidFill>
              <a:latin typeface="微软雅黑" panose="020B0503020204020204" pitchFamily="34" charset="-122"/>
              <a:ea typeface="微软雅黑" panose="020B0503020204020204" pitchFamily="34" charset="-122"/>
            </a:endParaRPr>
          </a:p>
          <a:p>
            <a:endParaRPr lang="en-US" altLang="zh-CN" sz="1050"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3522046"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公司概述</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4943078"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59102"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企业文化</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6599262"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15286" y="116632"/>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产品服务</a:t>
            </a:r>
            <a:endParaRPr lang="en-US" sz="2000" b="1" dirty="0">
              <a:solidFill>
                <a:schemeClr val="accent2"/>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8255446"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490598"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管理制度</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9911630"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146782"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展望未来</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1937870" y="724634"/>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产业分布</a:t>
            </a:r>
            <a:endParaRPr lang="en-US" sz="2000" b="1" dirty="0">
              <a:solidFill>
                <a:schemeClr val="accent2"/>
              </a:solidFill>
              <a:latin typeface="微软雅黑" panose="020B0503020204020204" pitchFamily="34" charset="-122"/>
              <a:ea typeface="微软雅黑" panose="020B0503020204020204" pitchFamily="34" charset="-122"/>
            </a:endParaRPr>
          </a:p>
        </p:txBody>
      </p:sp>
      <p:sp>
        <p:nvSpPr>
          <p:cNvPr id="66" name="文本框 1"/>
          <p:cNvSpPr txBox="1"/>
          <p:nvPr/>
        </p:nvSpPr>
        <p:spPr>
          <a:xfrm>
            <a:off x="1126654" y="4931772"/>
            <a:ext cx="3456384" cy="346249"/>
          </a:xfrm>
          <a:prstGeom prst="rect">
            <a:avLst/>
          </a:prstGeom>
          <a:noFill/>
        </p:spPr>
        <p:txBody>
          <a:bodyPr wrap="square" lIns="68580" tIns="34290" rIns="68580" bIns="34290" rtlCol="0">
            <a:spAutoFit/>
          </a:bodyPr>
          <a:lstStyle/>
          <a:p>
            <a:r>
              <a:rPr lang="zh-CN" altLang="en-US" b="1" dirty="0">
                <a:solidFill>
                  <a:schemeClr val="accent2"/>
                </a:solidFill>
                <a:latin typeface="微软雅黑" panose="020B0503020204020204" pitchFamily="34" charset="-122"/>
                <a:ea typeface="微软雅黑" panose="020B0503020204020204" pitchFamily="34" charset="-122"/>
              </a:rPr>
              <a:t>业务分部情况</a:t>
            </a:r>
          </a:p>
        </p:txBody>
      </p:sp>
      <p:sp>
        <p:nvSpPr>
          <p:cNvPr id="67" name="矩形 66"/>
          <p:cNvSpPr/>
          <p:nvPr/>
        </p:nvSpPr>
        <p:spPr>
          <a:xfrm>
            <a:off x="1126654" y="5270576"/>
            <a:ext cx="3672652" cy="1038744"/>
          </a:xfrm>
          <a:prstGeom prst="rect">
            <a:avLst/>
          </a:prstGeom>
        </p:spPr>
        <p:txBody>
          <a:bodyPr wrap="square" lIns="68578" tIns="34289" rIns="68578" bIns="34289">
            <a:spAutoFit/>
          </a:bodyPr>
          <a:lstStyle/>
          <a:p>
            <a:pPr>
              <a:lnSpc>
                <a:spcPct val="150000"/>
              </a:lnSpc>
              <a:defRPr/>
            </a:pP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rPr>
              <a:t>200</a:t>
            </a: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字以内，据统计每页幻灯片的最好控制在  </a:t>
            </a:r>
            <a:r>
              <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rPr>
              <a:t>5</a:t>
            </a: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分钟之内。此处添加详细文本描述</a:t>
            </a:r>
            <a:r>
              <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rPr>
              <a:t> </a:t>
            </a: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a:t>
            </a:r>
            <a:endParaRPr lang="en-US" altLang="zh-CN" sz="105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68" name="组合 67"/>
          <p:cNvGrpSpPr/>
          <p:nvPr/>
        </p:nvGrpSpPr>
        <p:grpSpPr>
          <a:xfrm>
            <a:off x="2926854" y="1628800"/>
            <a:ext cx="4655320" cy="3853066"/>
            <a:chOff x="555625" y="285751"/>
            <a:chExt cx="7940675" cy="6572250"/>
          </a:xfrm>
          <a:solidFill>
            <a:schemeClr val="bg1">
              <a:lumMod val="65000"/>
            </a:schemeClr>
          </a:solidFill>
          <a:effectLst/>
        </p:grpSpPr>
        <p:sp>
          <p:nvSpPr>
            <p:cNvPr id="69" name="Freeform 7"/>
            <p:cNvSpPr/>
            <p:nvPr/>
          </p:nvSpPr>
          <p:spPr bwMode="auto">
            <a:xfrm>
              <a:off x="5489575" y="6505576"/>
              <a:ext cx="422275" cy="352425"/>
            </a:xfrm>
            <a:custGeom>
              <a:avLst/>
              <a:gdLst>
                <a:gd name="T0" fmla="*/ 88 w 266"/>
                <a:gd name="T1" fmla="*/ 222 h 222"/>
                <a:gd name="T2" fmla="*/ 88 w 266"/>
                <a:gd name="T3" fmla="*/ 222 h 222"/>
                <a:gd name="T4" fmla="*/ 62 w 266"/>
                <a:gd name="T5" fmla="*/ 212 h 222"/>
                <a:gd name="T6" fmla="*/ 40 w 266"/>
                <a:gd name="T7" fmla="*/ 206 h 222"/>
                <a:gd name="T8" fmla="*/ 20 w 266"/>
                <a:gd name="T9" fmla="*/ 196 h 222"/>
                <a:gd name="T10" fmla="*/ 12 w 266"/>
                <a:gd name="T11" fmla="*/ 190 h 222"/>
                <a:gd name="T12" fmla="*/ 6 w 266"/>
                <a:gd name="T13" fmla="*/ 184 h 222"/>
                <a:gd name="T14" fmla="*/ 6 w 266"/>
                <a:gd name="T15" fmla="*/ 184 h 222"/>
                <a:gd name="T16" fmla="*/ 2 w 266"/>
                <a:gd name="T17" fmla="*/ 160 h 222"/>
                <a:gd name="T18" fmla="*/ 0 w 266"/>
                <a:gd name="T19" fmla="*/ 132 h 222"/>
                <a:gd name="T20" fmla="*/ 2 w 266"/>
                <a:gd name="T21" fmla="*/ 108 h 222"/>
                <a:gd name="T22" fmla="*/ 4 w 266"/>
                <a:gd name="T23" fmla="*/ 98 h 222"/>
                <a:gd name="T24" fmla="*/ 8 w 266"/>
                <a:gd name="T25" fmla="*/ 88 h 222"/>
                <a:gd name="T26" fmla="*/ 8 w 266"/>
                <a:gd name="T27" fmla="*/ 88 h 222"/>
                <a:gd name="T28" fmla="*/ 26 w 266"/>
                <a:gd name="T29" fmla="*/ 82 h 222"/>
                <a:gd name="T30" fmla="*/ 36 w 266"/>
                <a:gd name="T31" fmla="*/ 78 h 222"/>
                <a:gd name="T32" fmla="*/ 44 w 266"/>
                <a:gd name="T33" fmla="*/ 74 h 222"/>
                <a:gd name="T34" fmla="*/ 44 w 266"/>
                <a:gd name="T35" fmla="*/ 74 h 222"/>
                <a:gd name="T36" fmla="*/ 46 w 266"/>
                <a:gd name="T37" fmla="*/ 36 h 222"/>
                <a:gd name="T38" fmla="*/ 46 w 266"/>
                <a:gd name="T39" fmla="*/ 36 h 222"/>
                <a:gd name="T40" fmla="*/ 52 w 266"/>
                <a:gd name="T41" fmla="*/ 32 h 222"/>
                <a:gd name="T42" fmla="*/ 56 w 266"/>
                <a:gd name="T43" fmla="*/ 30 h 222"/>
                <a:gd name="T44" fmla="*/ 66 w 266"/>
                <a:gd name="T45" fmla="*/ 32 h 222"/>
                <a:gd name="T46" fmla="*/ 76 w 266"/>
                <a:gd name="T47" fmla="*/ 34 h 222"/>
                <a:gd name="T48" fmla="*/ 84 w 266"/>
                <a:gd name="T49" fmla="*/ 34 h 222"/>
                <a:gd name="T50" fmla="*/ 90 w 266"/>
                <a:gd name="T51" fmla="*/ 34 h 222"/>
                <a:gd name="T52" fmla="*/ 90 w 266"/>
                <a:gd name="T53" fmla="*/ 34 h 222"/>
                <a:gd name="T54" fmla="*/ 142 w 266"/>
                <a:gd name="T55" fmla="*/ 6 h 222"/>
                <a:gd name="T56" fmla="*/ 142 w 266"/>
                <a:gd name="T57" fmla="*/ 6 h 222"/>
                <a:gd name="T58" fmla="*/ 234 w 266"/>
                <a:gd name="T59" fmla="*/ 0 h 222"/>
                <a:gd name="T60" fmla="*/ 234 w 266"/>
                <a:gd name="T61" fmla="*/ 0 h 222"/>
                <a:gd name="T62" fmla="*/ 242 w 266"/>
                <a:gd name="T63" fmla="*/ 4 h 222"/>
                <a:gd name="T64" fmla="*/ 250 w 266"/>
                <a:gd name="T65" fmla="*/ 10 h 222"/>
                <a:gd name="T66" fmla="*/ 258 w 266"/>
                <a:gd name="T67" fmla="*/ 20 h 222"/>
                <a:gd name="T68" fmla="*/ 266 w 266"/>
                <a:gd name="T69" fmla="*/ 32 h 222"/>
                <a:gd name="T70" fmla="*/ 266 w 266"/>
                <a:gd name="T71" fmla="*/ 32 h 222"/>
                <a:gd name="T72" fmla="*/ 266 w 266"/>
                <a:gd name="T73" fmla="*/ 52 h 222"/>
                <a:gd name="T74" fmla="*/ 266 w 266"/>
                <a:gd name="T75" fmla="*/ 52 h 222"/>
                <a:gd name="T76" fmla="*/ 262 w 266"/>
                <a:gd name="T77" fmla="*/ 60 h 222"/>
                <a:gd name="T78" fmla="*/ 258 w 266"/>
                <a:gd name="T79" fmla="*/ 68 h 222"/>
                <a:gd name="T80" fmla="*/ 258 w 266"/>
                <a:gd name="T81" fmla="*/ 68 h 222"/>
                <a:gd name="T82" fmla="*/ 236 w 266"/>
                <a:gd name="T83" fmla="*/ 100 h 222"/>
                <a:gd name="T84" fmla="*/ 226 w 266"/>
                <a:gd name="T85" fmla="*/ 116 h 222"/>
                <a:gd name="T86" fmla="*/ 218 w 266"/>
                <a:gd name="T87" fmla="*/ 134 h 222"/>
                <a:gd name="T88" fmla="*/ 218 w 266"/>
                <a:gd name="T89" fmla="*/ 134 h 222"/>
                <a:gd name="T90" fmla="*/ 212 w 266"/>
                <a:gd name="T91" fmla="*/ 148 h 222"/>
                <a:gd name="T92" fmla="*/ 208 w 266"/>
                <a:gd name="T93" fmla="*/ 158 h 222"/>
                <a:gd name="T94" fmla="*/ 202 w 266"/>
                <a:gd name="T95" fmla="*/ 166 h 222"/>
                <a:gd name="T96" fmla="*/ 202 w 266"/>
                <a:gd name="T97" fmla="*/ 166 h 222"/>
                <a:gd name="T98" fmla="*/ 178 w 266"/>
                <a:gd name="T99" fmla="*/ 178 h 222"/>
                <a:gd name="T100" fmla="*/ 156 w 266"/>
                <a:gd name="T101" fmla="*/ 192 h 222"/>
                <a:gd name="T102" fmla="*/ 116 w 266"/>
                <a:gd name="T103" fmla="*/ 218 h 222"/>
                <a:gd name="T104" fmla="*/ 116 w 266"/>
                <a:gd name="T105" fmla="*/ 218 h 222"/>
                <a:gd name="T106" fmla="*/ 88 w 266"/>
                <a:gd name="T107" fmla="*/ 222 h 222"/>
                <a:gd name="T108" fmla="*/ 88 w 266"/>
                <a:gd name="T109" fmla="*/ 222 h 2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6" h="222">
                  <a:moveTo>
                    <a:pt x="88" y="222"/>
                  </a:moveTo>
                  <a:lnTo>
                    <a:pt x="88" y="222"/>
                  </a:lnTo>
                  <a:lnTo>
                    <a:pt x="62" y="212"/>
                  </a:lnTo>
                  <a:lnTo>
                    <a:pt x="40" y="206"/>
                  </a:lnTo>
                  <a:lnTo>
                    <a:pt x="20" y="196"/>
                  </a:lnTo>
                  <a:lnTo>
                    <a:pt x="12" y="190"/>
                  </a:lnTo>
                  <a:lnTo>
                    <a:pt x="6" y="184"/>
                  </a:lnTo>
                  <a:lnTo>
                    <a:pt x="2" y="160"/>
                  </a:lnTo>
                  <a:lnTo>
                    <a:pt x="0" y="132"/>
                  </a:lnTo>
                  <a:lnTo>
                    <a:pt x="2" y="108"/>
                  </a:lnTo>
                  <a:lnTo>
                    <a:pt x="4" y="98"/>
                  </a:lnTo>
                  <a:lnTo>
                    <a:pt x="8" y="88"/>
                  </a:lnTo>
                  <a:lnTo>
                    <a:pt x="26" y="82"/>
                  </a:lnTo>
                  <a:lnTo>
                    <a:pt x="36" y="78"/>
                  </a:lnTo>
                  <a:lnTo>
                    <a:pt x="44" y="74"/>
                  </a:lnTo>
                  <a:lnTo>
                    <a:pt x="46" y="36"/>
                  </a:lnTo>
                  <a:lnTo>
                    <a:pt x="52" y="32"/>
                  </a:lnTo>
                  <a:lnTo>
                    <a:pt x="56" y="30"/>
                  </a:lnTo>
                  <a:lnTo>
                    <a:pt x="66" y="32"/>
                  </a:lnTo>
                  <a:lnTo>
                    <a:pt x="76" y="34"/>
                  </a:lnTo>
                  <a:lnTo>
                    <a:pt x="84" y="34"/>
                  </a:lnTo>
                  <a:lnTo>
                    <a:pt x="90" y="34"/>
                  </a:lnTo>
                  <a:lnTo>
                    <a:pt x="142" y="6"/>
                  </a:lnTo>
                  <a:lnTo>
                    <a:pt x="234" y="0"/>
                  </a:lnTo>
                  <a:lnTo>
                    <a:pt x="242" y="4"/>
                  </a:lnTo>
                  <a:lnTo>
                    <a:pt x="250" y="10"/>
                  </a:lnTo>
                  <a:lnTo>
                    <a:pt x="258" y="20"/>
                  </a:lnTo>
                  <a:lnTo>
                    <a:pt x="266" y="32"/>
                  </a:lnTo>
                  <a:lnTo>
                    <a:pt x="266" y="52"/>
                  </a:lnTo>
                  <a:lnTo>
                    <a:pt x="262" y="60"/>
                  </a:lnTo>
                  <a:lnTo>
                    <a:pt x="258" y="68"/>
                  </a:lnTo>
                  <a:lnTo>
                    <a:pt x="236" y="100"/>
                  </a:lnTo>
                  <a:lnTo>
                    <a:pt x="226" y="116"/>
                  </a:lnTo>
                  <a:lnTo>
                    <a:pt x="218" y="134"/>
                  </a:lnTo>
                  <a:lnTo>
                    <a:pt x="212" y="148"/>
                  </a:lnTo>
                  <a:lnTo>
                    <a:pt x="208" y="158"/>
                  </a:lnTo>
                  <a:lnTo>
                    <a:pt x="202" y="166"/>
                  </a:lnTo>
                  <a:lnTo>
                    <a:pt x="178" y="178"/>
                  </a:lnTo>
                  <a:lnTo>
                    <a:pt x="156" y="192"/>
                  </a:lnTo>
                  <a:lnTo>
                    <a:pt x="116" y="218"/>
                  </a:lnTo>
                  <a:lnTo>
                    <a:pt x="88" y="222"/>
                  </a:lnTo>
                  <a:close/>
                </a:path>
              </a:pathLst>
            </a:custGeom>
            <a:grpFill/>
            <a:ln w="9525">
              <a:no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0" name="Freeform 10"/>
            <p:cNvSpPr/>
            <p:nvPr/>
          </p:nvSpPr>
          <p:spPr bwMode="auto">
            <a:xfrm>
              <a:off x="5661025" y="5511801"/>
              <a:ext cx="1244600" cy="955675"/>
            </a:xfrm>
            <a:custGeom>
              <a:avLst/>
              <a:gdLst>
                <a:gd name="T0" fmla="*/ 40 w 784"/>
                <a:gd name="T1" fmla="*/ 590 h 602"/>
                <a:gd name="T2" fmla="*/ 0 w 784"/>
                <a:gd name="T3" fmla="*/ 520 h 602"/>
                <a:gd name="T4" fmla="*/ 8 w 784"/>
                <a:gd name="T5" fmla="*/ 486 h 602"/>
                <a:gd name="T6" fmla="*/ 26 w 784"/>
                <a:gd name="T7" fmla="*/ 440 h 602"/>
                <a:gd name="T8" fmla="*/ 66 w 784"/>
                <a:gd name="T9" fmla="*/ 396 h 602"/>
                <a:gd name="T10" fmla="*/ 124 w 784"/>
                <a:gd name="T11" fmla="*/ 342 h 602"/>
                <a:gd name="T12" fmla="*/ 184 w 784"/>
                <a:gd name="T13" fmla="*/ 276 h 602"/>
                <a:gd name="T14" fmla="*/ 214 w 784"/>
                <a:gd name="T15" fmla="*/ 230 h 602"/>
                <a:gd name="T16" fmla="*/ 218 w 784"/>
                <a:gd name="T17" fmla="*/ 196 h 602"/>
                <a:gd name="T18" fmla="*/ 248 w 784"/>
                <a:gd name="T19" fmla="*/ 164 h 602"/>
                <a:gd name="T20" fmla="*/ 254 w 784"/>
                <a:gd name="T21" fmla="*/ 96 h 602"/>
                <a:gd name="T22" fmla="*/ 264 w 784"/>
                <a:gd name="T23" fmla="*/ 60 h 602"/>
                <a:gd name="T24" fmla="*/ 298 w 784"/>
                <a:gd name="T25" fmla="*/ 36 h 602"/>
                <a:gd name="T26" fmla="*/ 352 w 784"/>
                <a:gd name="T27" fmla="*/ 68 h 602"/>
                <a:gd name="T28" fmla="*/ 360 w 784"/>
                <a:gd name="T29" fmla="*/ 32 h 602"/>
                <a:gd name="T30" fmla="*/ 346 w 784"/>
                <a:gd name="T31" fmla="*/ 8 h 602"/>
                <a:gd name="T32" fmla="*/ 454 w 784"/>
                <a:gd name="T33" fmla="*/ 10 h 602"/>
                <a:gd name="T34" fmla="*/ 506 w 784"/>
                <a:gd name="T35" fmla="*/ 0 h 602"/>
                <a:gd name="T36" fmla="*/ 518 w 784"/>
                <a:gd name="T37" fmla="*/ 20 h 602"/>
                <a:gd name="T38" fmla="*/ 478 w 784"/>
                <a:gd name="T39" fmla="*/ 82 h 602"/>
                <a:gd name="T40" fmla="*/ 500 w 784"/>
                <a:gd name="T41" fmla="*/ 96 h 602"/>
                <a:gd name="T42" fmla="*/ 580 w 784"/>
                <a:gd name="T43" fmla="*/ 72 h 602"/>
                <a:gd name="T44" fmla="*/ 612 w 784"/>
                <a:gd name="T45" fmla="*/ 84 h 602"/>
                <a:gd name="T46" fmla="*/ 668 w 784"/>
                <a:gd name="T47" fmla="*/ 58 h 602"/>
                <a:gd name="T48" fmla="*/ 710 w 784"/>
                <a:gd name="T49" fmla="*/ 56 h 602"/>
                <a:gd name="T50" fmla="*/ 784 w 784"/>
                <a:gd name="T51" fmla="*/ 152 h 602"/>
                <a:gd name="T52" fmla="*/ 752 w 784"/>
                <a:gd name="T53" fmla="*/ 174 h 602"/>
                <a:gd name="T54" fmla="*/ 728 w 784"/>
                <a:gd name="T55" fmla="*/ 196 h 602"/>
                <a:gd name="T56" fmla="*/ 728 w 784"/>
                <a:gd name="T57" fmla="*/ 224 h 602"/>
                <a:gd name="T58" fmla="*/ 704 w 784"/>
                <a:gd name="T59" fmla="*/ 242 h 602"/>
                <a:gd name="T60" fmla="*/ 634 w 784"/>
                <a:gd name="T61" fmla="*/ 282 h 602"/>
                <a:gd name="T62" fmla="*/ 606 w 784"/>
                <a:gd name="T63" fmla="*/ 296 h 602"/>
                <a:gd name="T64" fmla="*/ 582 w 784"/>
                <a:gd name="T65" fmla="*/ 288 h 602"/>
                <a:gd name="T66" fmla="*/ 556 w 784"/>
                <a:gd name="T67" fmla="*/ 304 h 602"/>
                <a:gd name="T68" fmla="*/ 544 w 784"/>
                <a:gd name="T69" fmla="*/ 292 h 602"/>
                <a:gd name="T70" fmla="*/ 526 w 784"/>
                <a:gd name="T71" fmla="*/ 294 h 602"/>
                <a:gd name="T72" fmla="*/ 516 w 784"/>
                <a:gd name="T73" fmla="*/ 326 h 602"/>
                <a:gd name="T74" fmla="*/ 498 w 784"/>
                <a:gd name="T75" fmla="*/ 338 h 602"/>
                <a:gd name="T76" fmla="*/ 478 w 784"/>
                <a:gd name="T77" fmla="*/ 342 h 602"/>
                <a:gd name="T78" fmla="*/ 468 w 784"/>
                <a:gd name="T79" fmla="*/ 326 h 602"/>
                <a:gd name="T80" fmla="*/ 436 w 784"/>
                <a:gd name="T81" fmla="*/ 302 h 602"/>
                <a:gd name="T82" fmla="*/ 408 w 784"/>
                <a:gd name="T83" fmla="*/ 330 h 602"/>
                <a:gd name="T84" fmla="*/ 374 w 784"/>
                <a:gd name="T85" fmla="*/ 368 h 602"/>
                <a:gd name="T86" fmla="*/ 350 w 784"/>
                <a:gd name="T87" fmla="*/ 394 h 602"/>
                <a:gd name="T88" fmla="*/ 306 w 784"/>
                <a:gd name="T89" fmla="*/ 418 h 602"/>
                <a:gd name="T90" fmla="*/ 270 w 784"/>
                <a:gd name="T91" fmla="*/ 422 h 602"/>
                <a:gd name="T92" fmla="*/ 256 w 784"/>
                <a:gd name="T93" fmla="*/ 438 h 602"/>
                <a:gd name="T94" fmla="*/ 218 w 784"/>
                <a:gd name="T95" fmla="*/ 432 h 602"/>
                <a:gd name="T96" fmla="*/ 140 w 784"/>
                <a:gd name="T97" fmla="*/ 462 h 602"/>
                <a:gd name="T98" fmla="*/ 92 w 784"/>
                <a:gd name="T99" fmla="*/ 474 h 602"/>
                <a:gd name="T100" fmla="*/ 76 w 784"/>
                <a:gd name="T101" fmla="*/ 510 h 602"/>
                <a:gd name="T102" fmla="*/ 52 w 784"/>
                <a:gd name="T103" fmla="*/ 542 h 602"/>
                <a:gd name="T104" fmla="*/ 78 w 784"/>
                <a:gd name="T105" fmla="*/ 566 h 602"/>
                <a:gd name="T106" fmla="*/ 86 w 784"/>
                <a:gd name="T107" fmla="*/ 590 h 602"/>
                <a:gd name="T108" fmla="*/ 54 w 784"/>
                <a:gd name="T109" fmla="*/ 602 h 6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602">
                  <a:moveTo>
                    <a:pt x="54" y="602"/>
                  </a:moveTo>
                  <a:lnTo>
                    <a:pt x="54" y="602"/>
                  </a:lnTo>
                  <a:lnTo>
                    <a:pt x="46" y="596"/>
                  </a:lnTo>
                  <a:lnTo>
                    <a:pt x="40" y="590"/>
                  </a:lnTo>
                  <a:lnTo>
                    <a:pt x="34" y="580"/>
                  </a:lnTo>
                  <a:lnTo>
                    <a:pt x="28" y="558"/>
                  </a:lnTo>
                  <a:lnTo>
                    <a:pt x="0" y="520"/>
                  </a:lnTo>
                  <a:lnTo>
                    <a:pt x="0" y="502"/>
                  </a:lnTo>
                  <a:lnTo>
                    <a:pt x="2" y="492"/>
                  </a:lnTo>
                  <a:lnTo>
                    <a:pt x="8" y="486"/>
                  </a:lnTo>
                  <a:lnTo>
                    <a:pt x="18" y="478"/>
                  </a:lnTo>
                  <a:lnTo>
                    <a:pt x="22" y="450"/>
                  </a:lnTo>
                  <a:lnTo>
                    <a:pt x="26" y="440"/>
                  </a:lnTo>
                  <a:lnTo>
                    <a:pt x="30" y="430"/>
                  </a:lnTo>
                  <a:lnTo>
                    <a:pt x="36" y="422"/>
                  </a:lnTo>
                  <a:lnTo>
                    <a:pt x="44" y="414"/>
                  </a:lnTo>
                  <a:lnTo>
                    <a:pt x="66" y="396"/>
                  </a:lnTo>
                  <a:lnTo>
                    <a:pt x="94" y="366"/>
                  </a:lnTo>
                  <a:lnTo>
                    <a:pt x="108" y="354"/>
                  </a:lnTo>
                  <a:lnTo>
                    <a:pt x="124" y="342"/>
                  </a:lnTo>
                  <a:lnTo>
                    <a:pt x="154" y="306"/>
                  </a:lnTo>
                  <a:lnTo>
                    <a:pt x="184" y="276"/>
                  </a:lnTo>
                  <a:lnTo>
                    <a:pt x="196" y="266"/>
                  </a:lnTo>
                  <a:lnTo>
                    <a:pt x="204" y="256"/>
                  </a:lnTo>
                  <a:lnTo>
                    <a:pt x="210" y="244"/>
                  </a:lnTo>
                  <a:lnTo>
                    <a:pt x="214" y="230"/>
                  </a:lnTo>
                  <a:lnTo>
                    <a:pt x="214" y="214"/>
                  </a:lnTo>
                  <a:lnTo>
                    <a:pt x="216" y="204"/>
                  </a:lnTo>
                  <a:lnTo>
                    <a:pt x="218" y="196"/>
                  </a:lnTo>
                  <a:lnTo>
                    <a:pt x="222" y="190"/>
                  </a:lnTo>
                  <a:lnTo>
                    <a:pt x="232" y="180"/>
                  </a:lnTo>
                  <a:lnTo>
                    <a:pt x="240" y="174"/>
                  </a:lnTo>
                  <a:lnTo>
                    <a:pt x="248" y="164"/>
                  </a:lnTo>
                  <a:lnTo>
                    <a:pt x="244" y="106"/>
                  </a:lnTo>
                  <a:lnTo>
                    <a:pt x="254" y="96"/>
                  </a:lnTo>
                  <a:lnTo>
                    <a:pt x="260" y="84"/>
                  </a:lnTo>
                  <a:lnTo>
                    <a:pt x="262" y="72"/>
                  </a:lnTo>
                  <a:lnTo>
                    <a:pt x="264" y="60"/>
                  </a:lnTo>
                  <a:lnTo>
                    <a:pt x="278" y="36"/>
                  </a:lnTo>
                  <a:lnTo>
                    <a:pt x="298" y="36"/>
                  </a:lnTo>
                  <a:lnTo>
                    <a:pt x="332" y="68"/>
                  </a:lnTo>
                  <a:lnTo>
                    <a:pt x="352" y="68"/>
                  </a:lnTo>
                  <a:lnTo>
                    <a:pt x="354" y="64"/>
                  </a:lnTo>
                  <a:lnTo>
                    <a:pt x="356" y="60"/>
                  </a:lnTo>
                  <a:lnTo>
                    <a:pt x="358" y="48"/>
                  </a:lnTo>
                  <a:lnTo>
                    <a:pt x="360" y="32"/>
                  </a:lnTo>
                  <a:lnTo>
                    <a:pt x="340" y="10"/>
                  </a:lnTo>
                  <a:lnTo>
                    <a:pt x="346" y="8"/>
                  </a:lnTo>
                  <a:lnTo>
                    <a:pt x="442" y="8"/>
                  </a:lnTo>
                  <a:lnTo>
                    <a:pt x="454" y="10"/>
                  </a:lnTo>
                  <a:lnTo>
                    <a:pt x="472" y="10"/>
                  </a:lnTo>
                  <a:lnTo>
                    <a:pt x="490" y="8"/>
                  </a:lnTo>
                  <a:lnTo>
                    <a:pt x="500" y="4"/>
                  </a:lnTo>
                  <a:lnTo>
                    <a:pt x="506" y="0"/>
                  </a:lnTo>
                  <a:lnTo>
                    <a:pt x="518" y="0"/>
                  </a:lnTo>
                  <a:lnTo>
                    <a:pt x="518" y="20"/>
                  </a:lnTo>
                  <a:lnTo>
                    <a:pt x="476" y="68"/>
                  </a:lnTo>
                  <a:lnTo>
                    <a:pt x="478" y="82"/>
                  </a:lnTo>
                  <a:lnTo>
                    <a:pt x="482" y="88"/>
                  </a:lnTo>
                  <a:lnTo>
                    <a:pt x="486" y="92"/>
                  </a:lnTo>
                  <a:lnTo>
                    <a:pt x="492" y="94"/>
                  </a:lnTo>
                  <a:lnTo>
                    <a:pt x="500" y="96"/>
                  </a:lnTo>
                  <a:lnTo>
                    <a:pt x="524" y="98"/>
                  </a:lnTo>
                  <a:lnTo>
                    <a:pt x="580" y="72"/>
                  </a:lnTo>
                  <a:lnTo>
                    <a:pt x="600" y="72"/>
                  </a:lnTo>
                  <a:lnTo>
                    <a:pt x="612" y="84"/>
                  </a:lnTo>
                  <a:lnTo>
                    <a:pt x="624" y="82"/>
                  </a:lnTo>
                  <a:lnTo>
                    <a:pt x="634" y="78"/>
                  </a:lnTo>
                  <a:lnTo>
                    <a:pt x="656" y="64"/>
                  </a:lnTo>
                  <a:lnTo>
                    <a:pt x="668" y="58"/>
                  </a:lnTo>
                  <a:lnTo>
                    <a:pt x="680" y="54"/>
                  </a:lnTo>
                  <a:lnTo>
                    <a:pt x="694" y="52"/>
                  </a:lnTo>
                  <a:lnTo>
                    <a:pt x="710" y="56"/>
                  </a:lnTo>
                  <a:lnTo>
                    <a:pt x="740" y="92"/>
                  </a:lnTo>
                  <a:lnTo>
                    <a:pt x="784" y="152"/>
                  </a:lnTo>
                  <a:lnTo>
                    <a:pt x="784" y="168"/>
                  </a:lnTo>
                  <a:lnTo>
                    <a:pt x="764" y="170"/>
                  </a:lnTo>
                  <a:lnTo>
                    <a:pt x="752" y="174"/>
                  </a:lnTo>
                  <a:lnTo>
                    <a:pt x="746" y="180"/>
                  </a:lnTo>
                  <a:lnTo>
                    <a:pt x="740" y="186"/>
                  </a:lnTo>
                  <a:lnTo>
                    <a:pt x="728" y="196"/>
                  </a:lnTo>
                  <a:lnTo>
                    <a:pt x="724" y="200"/>
                  </a:lnTo>
                  <a:lnTo>
                    <a:pt x="722" y="208"/>
                  </a:lnTo>
                  <a:lnTo>
                    <a:pt x="722" y="214"/>
                  </a:lnTo>
                  <a:lnTo>
                    <a:pt x="728" y="224"/>
                  </a:lnTo>
                  <a:lnTo>
                    <a:pt x="728" y="230"/>
                  </a:lnTo>
                  <a:lnTo>
                    <a:pt x="704" y="242"/>
                  </a:lnTo>
                  <a:lnTo>
                    <a:pt x="680" y="256"/>
                  </a:lnTo>
                  <a:lnTo>
                    <a:pt x="656" y="270"/>
                  </a:lnTo>
                  <a:lnTo>
                    <a:pt x="634" y="282"/>
                  </a:lnTo>
                  <a:lnTo>
                    <a:pt x="618" y="298"/>
                  </a:lnTo>
                  <a:lnTo>
                    <a:pt x="612" y="298"/>
                  </a:lnTo>
                  <a:lnTo>
                    <a:pt x="606" y="296"/>
                  </a:lnTo>
                  <a:lnTo>
                    <a:pt x="602" y="292"/>
                  </a:lnTo>
                  <a:lnTo>
                    <a:pt x="600" y="288"/>
                  </a:lnTo>
                  <a:lnTo>
                    <a:pt x="582" y="288"/>
                  </a:lnTo>
                  <a:lnTo>
                    <a:pt x="570" y="304"/>
                  </a:lnTo>
                  <a:lnTo>
                    <a:pt x="556" y="304"/>
                  </a:lnTo>
                  <a:lnTo>
                    <a:pt x="552" y="298"/>
                  </a:lnTo>
                  <a:lnTo>
                    <a:pt x="548" y="294"/>
                  </a:lnTo>
                  <a:lnTo>
                    <a:pt x="544" y="292"/>
                  </a:lnTo>
                  <a:lnTo>
                    <a:pt x="540" y="292"/>
                  </a:lnTo>
                  <a:lnTo>
                    <a:pt x="534" y="292"/>
                  </a:lnTo>
                  <a:lnTo>
                    <a:pt x="526" y="294"/>
                  </a:lnTo>
                  <a:lnTo>
                    <a:pt x="526" y="318"/>
                  </a:lnTo>
                  <a:lnTo>
                    <a:pt x="520" y="322"/>
                  </a:lnTo>
                  <a:lnTo>
                    <a:pt x="516" y="326"/>
                  </a:lnTo>
                  <a:lnTo>
                    <a:pt x="508" y="328"/>
                  </a:lnTo>
                  <a:lnTo>
                    <a:pt x="504" y="328"/>
                  </a:lnTo>
                  <a:lnTo>
                    <a:pt x="500" y="332"/>
                  </a:lnTo>
                  <a:lnTo>
                    <a:pt x="498" y="338"/>
                  </a:lnTo>
                  <a:lnTo>
                    <a:pt x="494" y="346"/>
                  </a:lnTo>
                  <a:lnTo>
                    <a:pt x="482" y="344"/>
                  </a:lnTo>
                  <a:lnTo>
                    <a:pt x="478" y="342"/>
                  </a:lnTo>
                  <a:lnTo>
                    <a:pt x="476" y="340"/>
                  </a:lnTo>
                  <a:lnTo>
                    <a:pt x="472" y="334"/>
                  </a:lnTo>
                  <a:lnTo>
                    <a:pt x="468" y="326"/>
                  </a:lnTo>
                  <a:lnTo>
                    <a:pt x="462" y="326"/>
                  </a:lnTo>
                  <a:lnTo>
                    <a:pt x="436" y="302"/>
                  </a:lnTo>
                  <a:lnTo>
                    <a:pt x="420" y="302"/>
                  </a:lnTo>
                  <a:lnTo>
                    <a:pt x="414" y="314"/>
                  </a:lnTo>
                  <a:lnTo>
                    <a:pt x="408" y="330"/>
                  </a:lnTo>
                  <a:lnTo>
                    <a:pt x="388" y="362"/>
                  </a:lnTo>
                  <a:lnTo>
                    <a:pt x="374" y="368"/>
                  </a:lnTo>
                  <a:lnTo>
                    <a:pt x="366" y="374"/>
                  </a:lnTo>
                  <a:lnTo>
                    <a:pt x="358" y="382"/>
                  </a:lnTo>
                  <a:lnTo>
                    <a:pt x="350" y="394"/>
                  </a:lnTo>
                  <a:lnTo>
                    <a:pt x="338" y="396"/>
                  </a:lnTo>
                  <a:lnTo>
                    <a:pt x="328" y="398"/>
                  </a:lnTo>
                  <a:lnTo>
                    <a:pt x="306" y="418"/>
                  </a:lnTo>
                  <a:lnTo>
                    <a:pt x="290" y="418"/>
                  </a:lnTo>
                  <a:lnTo>
                    <a:pt x="278" y="420"/>
                  </a:lnTo>
                  <a:lnTo>
                    <a:pt x="270" y="422"/>
                  </a:lnTo>
                  <a:lnTo>
                    <a:pt x="262" y="426"/>
                  </a:lnTo>
                  <a:lnTo>
                    <a:pt x="256" y="438"/>
                  </a:lnTo>
                  <a:lnTo>
                    <a:pt x="244" y="438"/>
                  </a:lnTo>
                  <a:lnTo>
                    <a:pt x="228" y="432"/>
                  </a:lnTo>
                  <a:lnTo>
                    <a:pt x="218" y="432"/>
                  </a:lnTo>
                  <a:lnTo>
                    <a:pt x="210" y="436"/>
                  </a:lnTo>
                  <a:lnTo>
                    <a:pt x="198" y="440"/>
                  </a:lnTo>
                  <a:lnTo>
                    <a:pt x="140" y="462"/>
                  </a:lnTo>
                  <a:lnTo>
                    <a:pt x="120" y="464"/>
                  </a:lnTo>
                  <a:lnTo>
                    <a:pt x="104" y="466"/>
                  </a:lnTo>
                  <a:lnTo>
                    <a:pt x="92" y="474"/>
                  </a:lnTo>
                  <a:lnTo>
                    <a:pt x="78" y="486"/>
                  </a:lnTo>
                  <a:lnTo>
                    <a:pt x="76" y="510"/>
                  </a:lnTo>
                  <a:lnTo>
                    <a:pt x="64" y="514"/>
                  </a:lnTo>
                  <a:lnTo>
                    <a:pt x="56" y="520"/>
                  </a:lnTo>
                  <a:lnTo>
                    <a:pt x="52" y="528"/>
                  </a:lnTo>
                  <a:lnTo>
                    <a:pt x="52" y="542"/>
                  </a:lnTo>
                  <a:lnTo>
                    <a:pt x="60" y="548"/>
                  </a:lnTo>
                  <a:lnTo>
                    <a:pt x="72" y="558"/>
                  </a:lnTo>
                  <a:lnTo>
                    <a:pt x="78" y="566"/>
                  </a:lnTo>
                  <a:lnTo>
                    <a:pt x="82" y="572"/>
                  </a:lnTo>
                  <a:lnTo>
                    <a:pt x="86" y="580"/>
                  </a:lnTo>
                  <a:lnTo>
                    <a:pt x="86" y="590"/>
                  </a:lnTo>
                  <a:lnTo>
                    <a:pt x="78" y="594"/>
                  </a:lnTo>
                  <a:lnTo>
                    <a:pt x="68" y="598"/>
                  </a:lnTo>
                  <a:lnTo>
                    <a:pt x="54" y="602"/>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71" name="Freeform 11"/>
            <p:cNvSpPr/>
            <p:nvPr/>
          </p:nvSpPr>
          <p:spPr bwMode="auto">
            <a:xfrm>
              <a:off x="3673475" y="4854576"/>
              <a:ext cx="1400175" cy="1479550"/>
            </a:xfrm>
            <a:custGeom>
              <a:avLst/>
              <a:gdLst>
                <a:gd name="T0" fmla="*/ 356 w 882"/>
                <a:gd name="T1" fmla="*/ 898 h 932"/>
                <a:gd name="T2" fmla="*/ 352 w 882"/>
                <a:gd name="T3" fmla="*/ 844 h 932"/>
                <a:gd name="T4" fmla="*/ 310 w 882"/>
                <a:gd name="T5" fmla="*/ 844 h 932"/>
                <a:gd name="T6" fmla="*/ 246 w 882"/>
                <a:gd name="T7" fmla="*/ 840 h 932"/>
                <a:gd name="T8" fmla="*/ 208 w 882"/>
                <a:gd name="T9" fmla="*/ 800 h 932"/>
                <a:gd name="T10" fmla="*/ 164 w 882"/>
                <a:gd name="T11" fmla="*/ 782 h 932"/>
                <a:gd name="T12" fmla="*/ 166 w 882"/>
                <a:gd name="T13" fmla="*/ 724 h 932"/>
                <a:gd name="T14" fmla="*/ 138 w 882"/>
                <a:gd name="T15" fmla="*/ 676 h 932"/>
                <a:gd name="T16" fmla="*/ 114 w 882"/>
                <a:gd name="T17" fmla="*/ 616 h 932"/>
                <a:gd name="T18" fmla="*/ 88 w 882"/>
                <a:gd name="T19" fmla="*/ 564 h 932"/>
                <a:gd name="T20" fmla="*/ 16 w 882"/>
                <a:gd name="T21" fmla="*/ 578 h 932"/>
                <a:gd name="T22" fmla="*/ 0 w 882"/>
                <a:gd name="T23" fmla="*/ 490 h 932"/>
                <a:gd name="T24" fmla="*/ 84 w 882"/>
                <a:gd name="T25" fmla="*/ 392 h 932"/>
                <a:gd name="T26" fmla="*/ 120 w 882"/>
                <a:gd name="T27" fmla="*/ 310 h 932"/>
                <a:gd name="T28" fmla="*/ 130 w 882"/>
                <a:gd name="T29" fmla="*/ 236 h 932"/>
                <a:gd name="T30" fmla="*/ 126 w 882"/>
                <a:gd name="T31" fmla="*/ 178 h 932"/>
                <a:gd name="T32" fmla="*/ 104 w 882"/>
                <a:gd name="T33" fmla="*/ 108 h 932"/>
                <a:gd name="T34" fmla="*/ 126 w 882"/>
                <a:gd name="T35" fmla="*/ 52 h 932"/>
                <a:gd name="T36" fmla="*/ 134 w 882"/>
                <a:gd name="T37" fmla="*/ 0 h 932"/>
                <a:gd name="T38" fmla="*/ 170 w 882"/>
                <a:gd name="T39" fmla="*/ 44 h 932"/>
                <a:gd name="T40" fmla="*/ 208 w 882"/>
                <a:gd name="T41" fmla="*/ 100 h 932"/>
                <a:gd name="T42" fmla="*/ 218 w 882"/>
                <a:gd name="T43" fmla="*/ 44 h 932"/>
                <a:gd name="T44" fmla="*/ 252 w 882"/>
                <a:gd name="T45" fmla="*/ 88 h 932"/>
                <a:gd name="T46" fmla="*/ 332 w 882"/>
                <a:gd name="T47" fmla="*/ 148 h 932"/>
                <a:gd name="T48" fmla="*/ 406 w 882"/>
                <a:gd name="T49" fmla="*/ 280 h 932"/>
                <a:gd name="T50" fmla="*/ 400 w 882"/>
                <a:gd name="T51" fmla="*/ 336 h 932"/>
                <a:gd name="T52" fmla="*/ 452 w 882"/>
                <a:gd name="T53" fmla="*/ 370 h 932"/>
                <a:gd name="T54" fmla="*/ 574 w 882"/>
                <a:gd name="T55" fmla="*/ 346 h 932"/>
                <a:gd name="T56" fmla="*/ 586 w 882"/>
                <a:gd name="T57" fmla="*/ 290 h 932"/>
                <a:gd name="T58" fmla="*/ 558 w 882"/>
                <a:gd name="T59" fmla="*/ 230 h 932"/>
                <a:gd name="T60" fmla="*/ 620 w 882"/>
                <a:gd name="T61" fmla="*/ 178 h 932"/>
                <a:gd name="T62" fmla="*/ 606 w 882"/>
                <a:gd name="T63" fmla="*/ 122 h 932"/>
                <a:gd name="T64" fmla="*/ 614 w 882"/>
                <a:gd name="T65" fmla="*/ 104 h 932"/>
                <a:gd name="T66" fmla="*/ 654 w 882"/>
                <a:gd name="T67" fmla="*/ 64 h 932"/>
                <a:gd name="T68" fmla="*/ 712 w 882"/>
                <a:gd name="T69" fmla="*/ 144 h 932"/>
                <a:gd name="T70" fmla="*/ 790 w 882"/>
                <a:gd name="T71" fmla="*/ 128 h 932"/>
                <a:gd name="T72" fmla="*/ 790 w 882"/>
                <a:gd name="T73" fmla="*/ 188 h 932"/>
                <a:gd name="T74" fmla="*/ 752 w 882"/>
                <a:gd name="T75" fmla="*/ 208 h 932"/>
                <a:gd name="T76" fmla="*/ 660 w 882"/>
                <a:gd name="T77" fmla="*/ 204 h 932"/>
                <a:gd name="T78" fmla="*/ 630 w 882"/>
                <a:gd name="T79" fmla="*/ 266 h 932"/>
                <a:gd name="T80" fmla="*/ 652 w 882"/>
                <a:gd name="T81" fmla="*/ 308 h 932"/>
                <a:gd name="T82" fmla="*/ 698 w 882"/>
                <a:gd name="T83" fmla="*/ 300 h 932"/>
                <a:gd name="T84" fmla="*/ 718 w 882"/>
                <a:gd name="T85" fmla="*/ 330 h 932"/>
                <a:gd name="T86" fmla="*/ 692 w 882"/>
                <a:gd name="T87" fmla="*/ 418 h 932"/>
                <a:gd name="T88" fmla="*/ 732 w 882"/>
                <a:gd name="T89" fmla="*/ 472 h 932"/>
                <a:gd name="T90" fmla="*/ 726 w 882"/>
                <a:gd name="T91" fmla="*/ 528 h 932"/>
                <a:gd name="T92" fmla="*/ 828 w 882"/>
                <a:gd name="T93" fmla="*/ 590 h 932"/>
                <a:gd name="T94" fmla="*/ 876 w 882"/>
                <a:gd name="T95" fmla="*/ 606 h 932"/>
                <a:gd name="T96" fmla="*/ 850 w 882"/>
                <a:gd name="T97" fmla="*/ 658 h 932"/>
                <a:gd name="T98" fmla="*/ 784 w 882"/>
                <a:gd name="T99" fmla="*/ 676 h 932"/>
                <a:gd name="T100" fmla="*/ 720 w 882"/>
                <a:gd name="T101" fmla="*/ 734 h 932"/>
                <a:gd name="T102" fmla="*/ 650 w 882"/>
                <a:gd name="T103" fmla="*/ 764 h 932"/>
                <a:gd name="T104" fmla="*/ 612 w 882"/>
                <a:gd name="T105" fmla="*/ 742 h 932"/>
                <a:gd name="T106" fmla="*/ 564 w 882"/>
                <a:gd name="T107" fmla="*/ 760 h 932"/>
                <a:gd name="T108" fmla="*/ 526 w 882"/>
                <a:gd name="T109" fmla="*/ 740 h 932"/>
                <a:gd name="T110" fmla="*/ 482 w 882"/>
                <a:gd name="T111" fmla="*/ 750 h 932"/>
                <a:gd name="T112" fmla="*/ 448 w 882"/>
                <a:gd name="T113" fmla="*/ 768 h 932"/>
                <a:gd name="T114" fmla="*/ 404 w 882"/>
                <a:gd name="T115" fmla="*/ 766 h 932"/>
                <a:gd name="T116" fmla="*/ 410 w 882"/>
                <a:gd name="T117" fmla="*/ 826 h 932"/>
                <a:gd name="T118" fmla="*/ 410 w 882"/>
                <a:gd name="T119" fmla="*/ 872 h 932"/>
                <a:gd name="T120" fmla="*/ 406 w 882"/>
                <a:gd name="T121" fmla="*/ 932 h 9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82" h="932">
                  <a:moveTo>
                    <a:pt x="406" y="932"/>
                  </a:moveTo>
                  <a:lnTo>
                    <a:pt x="406" y="932"/>
                  </a:lnTo>
                  <a:lnTo>
                    <a:pt x="392" y="920"/>
                  </a:lnTo>
                  <a:lnTo>
                    <a:pt x="380" y="910"/>
                  </a:lnTo>
                  <a:lnTo>
                    <a:pt x="368" y="904"/>
                  </a:lnTo>
                  <a:lnTo>
                    <a:pt x="356" y="898"/>
                  </a:lnTo>
                  <a:lnTo>
                    <a:pt x="358" y="880"/>
                  </a:lnTo>
                  <a:lnTo>
                    <a:pt x="358" y="866"/>
                  </a:lnTo>
                  <a:lnTo>
                    <a:pt x="356" y="854"/>
                  </a:lnTo>
                  <a:lnTo>
                    <a:pt x="352" y="844"/>
                  </a:lnTo>
                  <a:lnTo>
                    <a:pt x="342" y="836"/>
                  </a:lnTo>
                  <a:lnTo>
                    <a:pt x="332" y="836"/>
                  </a:lnTo>
                  <a:lnTo>
                    <a:pt x="324" y="838"/>
                  </a:lnTo>
                  <a:lnTo>
                    <a:pt x="316" y="840"/>
                  </a:lnTo>
                  <a:lnTo>
                    <a:pt x="310" y="844"/>
                  </a:lnTo>
                  <a:lnTo>
                    <a:pt x="298" y="854"/>
                  </a:lnTo>
                  <a:lnTo>
                    <a:pt x="288" y="866"/>
                  </a:lnTo>
                  <a:lnTo>
                    <a:pt x="260" y="860"/>
                  </a:lnTo>
                  <a:lnTo>
                    <a:pt x="246" y="840"/>
                  </a:lnTo>
                  <a:lnTo>
                    <a:pt x="240" y="832"/>
                  </a:lnTo>
                  <a:lnTo>
                    <a:pt x="234" y="828"/>
                  </a:lnTo>
                  <a:lnTo>
                    <a:pt x="218" y="808"/>
                  </a:lnTo>
                  <a:lnTo>
                    <a:pt x="212" y="802"/>
                  </a:lnTo>
                  <a:lnTo>
                    <a:pt x="208" y="800"/>
                  </a:lnTo>
                  <a:lnTo>
                    <a:pt x="202" y="798"/>
                  </a:lnTo>
                  <a:lnTo>
                    <a:pt x="194" y="798"/>
                  </a:lnTo>
                  <a:lnTo>
                    <a:pt x="172" y="798"/>
                  </a:lnTo>
                  <a:lnTo>
                    <a:pt x="168" y="790"/>
                  </a:lnTo>
                  <a:lnTo>
                    <a:pt x="164" y="782"/>
                  </a:lnTo>
                  <a:lnTo>
                    <a:pt x="162" y="774"/>
                  </a:lnTo>
                  <a:lnTo>
                    <a:pt x="160" y="766"/>
                  </a:lnTo>
                  <a:lnTo>
                    <a:pt x="160" y="752"/>
                  </a:lnTo>
                  <a:lnTo>
                    <a:pt x="160" y="740"/>
                  </a:lnTo>
                  <a:lnTo>
                    <a:pt x="166" y="724"/>
                  </a:lnTo>
                  <a:lnTo>
                    <a:pt x="168" y="708"/>
                  </a:lnTo>
                  <a:lnTo>
                    <a:pt x="166" y="694"/>
                  </a:lnTo>
                  <a:lnTo>
                    <a:pt x="164" y="688"/>
                  </a:lnTo>
                  <a:lnTo>
                    <a:pt x="162" y="682"/>
                  </a:lnTo>
                  <a:lnTo>
                    <a:pt x="138" y="676"/>
                  </a:lnTo>
                  <a:lnTo>
                    <a:pt x="126" y="670"/>
                  </a:lnTo>
                  <a:lnTo>
                    <a:pt x="124" y="668"/>
                  </a:lnTo>
                  <a:lnTo>
                    <a:pt x="124" y="664"/>
                  </a:lnTo>
                  <a:lnTo>
                    <a:pt x="124" y="650"/>
                  </a:lnTo>
                  <a:lnTo>
                    <a:pt x="114" y="616"/>
                  </a:lnTo>
                  <a:lnTo>
                    <a:pt x="102" y="598"/>
                  </a:lnTo>
                  <a:lnTo>
                    <a:pt x="96" y="576"/>
                  </a:lnTo>
                  <a:lnTo>
                    <a:pt x="92" y="568"/>
                  </a:lnTo>
                  <a:lnTo>
                    <a:pt x="88" y="564"/>
                  </a:lnTo>
                  <a:lnTo>
                    <a:pt x="82" y="560"/>
                  </a:lnTo>
                  <a:lnTo>
                    <a:pt x="76" y="558"/>
                  </a:lnTo>
                  <a:lnTo>
                    <a:pt x="58" y="556"/>
                  </a:lnTo>
                  <a:lnTo>
                    <a:pt x="30" y="572"/>
                  </a:lnTo>
                  <a:lnTo>
                    <a:pt x="16" y="578"/>
                  </a:lnTo>
                  <a:lnTo>
                    <a:pt x="4" y="580"/>
                  </a:lnTo>
                  <a:lnTo>
                    <a:pt x="2" y="576"/>
                  </a:lnTo>
                  <a:lnTo>
                    <a:pt x="0" y="490"/>
                  </a:lnTo>
                  <a:lnTo>
                    <a:pt x="16" y="454"/>
                  </a:lnTo>
                  <a:lnTo>
                    <a:pt x="32" y="436"/>
                  </a:lnTo>
                  <a:lnTo>
                    <a:pt x="46" y="422"/>
                  </a:lnTo>
                  <a:lnTo>
                    <a:pt x="62" y="408"/>
                  </a:lnTo>
                  <a:lnTo>
                    <a:pt x="84" y="392"/>
                  </a:lnTo>
                  <a:lnTo>
                    <a:pt x="108" y="370"/>
                  </a:lnTo>
                  <a:lnTo>
                    <a:pt x="110" y="328"/>
                  </a:lnTo>
                  <a:lnTo>
                    <a:pt x="120" y="310"/>
                  </a:lnTo>
                  <a:lnTo>
                    <a:pt x="120" y="288"/>
                  </a:lnTo>
                  <a:lnTo>
                    <a:pt x="120" y="266"/>
                  </a:lnTo>
                  <a:lnTo>
                    <a:pt x="124" y="248"/>
                  </a:lnTo>
                  <a:lnTo>
                    <a:pt x="126" y="240"/>
                  </a:lnTo>
                  <a:lnTo>
                    <a:pt x="130" y="236"/>
                  </a:lnTo>
                  <a:lnTo>
                    <a:pt x="132" y="218"/>
                  </a:lnTo>
                  <a:lnTo>
                    <a:pt x="134" y="204"/>
                  </a:lnTo>
                  <a:lnTo>
                    <a:pt x="132" y="190"/>
                  </a:lnTo>
                  <a:lnTo>
                    <a:pt x="126" y="178"/>
                  </a:lnTo>
                  <a:lnTo>
                    <a:pt x="84" y="142"/>
                  </a:lnTo>
                  <a:lnTo>
                    <a:pt x="84" y="110"/>
                  </a:lnTo>
                  <a:lnTo>
                    <a:pt x="94" y="110"/>
                  </a:lnTo>
                  <a:lnTo>
                    <a:pt x="104" y="108"/>
                  </a:lnTo>
                  <a:lnTo>
                    <a:pt x="126" y="100"/>
                  </a:lnTo>
                  <a:lnTo>
                    <a:pt x="128" y="88"/>
                  </a:lnTo>
                  <a:lnTo>
                    <a:pt x="128" y="76"/>
                  </a:lnTo>
                  <a:lnTo>
                    <a:pt x="128" y="64"/>
                  </a:lnTo>
                  <a:lnTo>
                    <a:pt x="126" y="52"/>
                  </a:lnTo>
                  <a:lnTo>
                    <a:pt x="120" y="32"/>
                  </a:lnTo>
                  <a:lnTo>
                    <a:pt x="120" y="22"/>
                  </a:lnTo>
                  <a:lnTo>
                    <a:pt x="118" y="12"/>
                  </a:lnTo>
                  <a:lnTo>
                    <a:pt x="126" y="6"/>
                  </a:lnTo>
                  <a:lnTo>
                    <a:pt x="134" y="0"/>
                  </a:lnTo>
                  <a:lnTo>
                    <a:pt x="138" y="0"/>
                  </a:lnTo>
                  <a:lnTo>
                    <a:pt x="142" y="0"/>
                  </a:lnTo>
                  <a:lnTo>
                    <a:pt x="148" y="4"/>
                  </a:lnTo>
                  <a:lnTo>
                    <a:pt x="154" y="8"/>
                  </a:lnTo>
                  <a:lnTo>
                    <a:pt x="170" y="44"/>
                  </a:lnTo>
                  <a:lnTo>
                    <a:pt x="178" y="66"/>
                  </a:lnTo>
                  <a:lnTo>
                    <a:pt x="184" y="90"/>
                  </a:lnTo>
                  <a:lnTo>
                    <a:pt x="188" y="96"/>
                  </a:lnTo>
                  <a:lnTo>
                    <a:pt x="192" y="98"/>
                  </a:lnTo>
                  <a:lnTo>
                    <a:pt x="208" y="100"/>
                  </a:lnTo>
                  <a:lnTo>
                    <a:pt x="212" y="92"/>
                  </a:lnTo>
                  <a:lnTo>
                    <a:pt x="216" y="86"/>
                  </a:lnTo>
                  <a:lnTo>
                    <a:pt x="218" y="70"/>
                  </a:lnTo>
                  <a:lnTo>
                    <a:pt x="218" y="44"/>
                  </a:lnTo>
                  <a:lnTo>
                    <a:pt x="230" y="34"/>
                  </a:lnTo>
                  <a:lnTo>
                    <a:pt x="236" y="44"/>
                  </a:lnTo>
                  <a:lnTo>
                    <a:pt x="242" y="56"/>
                  </a:lnTo>
                  <a:lnTo>
                    <a:pt x="252" y="88"/>
                  </a:lnTo>
                  <a:lnTo>
                    <a:pt x="268" y="112"/>
                  </a:lnTo>
                  <a:lnTo>
                    <a:pt x="278" y="126"/>
                  </a:lnTo>
                  <a:lnTo>
                    <a:pt x="292" y="142"/>
                  </a:lnTo>
                  <a:lnTo>
                    <a:pt x="332" y="148"/>
                  </a:lnTo>
                  <a:lnTo>
                    <a:pt x="368" y="216"/>
                  </a:lnTo>
                  <a:lnTo>
                    <a:pt x="404" y="264"/>
                  </a:lnTo>
                  <a:lnTo>
                    <a:pt x="406" y="280"/>
                  </a:lnTo>
                  <a:lnTo>
                    <a:pt x="398" y="290"/>
                  </a:lnTo>
                  <a:lnTo>
                    <a:pt x="392" y="298"/>
                  </a:lnTo>
                  <a:lnTo>
                    <a:pt x="390" y="306"/>
                  </a:lnTo>
                  <a:lnTo>
                    <a:pt x="390" y="324"/>
                  </a:lnTo>
                  <a:lnTo>
                    <a:pt x="400" y="336"/>
                  </a:lnTo>
                  <a:lnTo>
                    <a:pt x="408" y="346"/>
                  </a:lnTo>
                  <a:lnTo>
                    <a:pt x="422" y="356"/>
                  </a:lnTo>
                  <a:lnTo>
                    <a:pt x="430" y="358"/>
                  </a:lnTo>
                  <a:lnTo>
                    <a:pt x="440" y="362"/>
                  </a:lnTo>
                  <a:lnTo>
                    <a:pt x="452" y="370"/>
                  </a:lnTo>
                  <a:lnTo>
                    <a:pt x="460" y="376"/>
                  </a:lnTo>
                  <a:lnTo>
                    <a:pt x="472" y="380"/>
                  </a:lnTo>
                  <a:lnTo>
                    <a:pt x="500" y="378"/>
                  </a:lnTo>
                  <a:lnTo>
                    <a:pt x="574" y="346"/>
                  </a:lnTo>
                  <a:lnTo>
                    <a:pt x="580" y="330"/>
                  </a:lnTo>
                  <a:lnTo>
                    <a:pt x="584" y="318"/>
                  </a:lnTo>
                  <a:lnTo>
                    <a:pt x="586" y="304"/>
                  </a:lnTo>
                  <a:lnTo>
                    <a:pt x="586" y="290"/>
                  </a:lnTo>
                  <a:lnTo>
                    <a:pt x="578" y="278"/>
                  </a:lnTo>
                  <a:lnTo>
                    <a:pt x="572" y="272"/>
                  </a:lnTo>
                  <a:lnTo>
                    <a:pt x="558" y="262"/>
                  </a:lnTo>
                  <a:lnTo>
                    <a:pt x="558" y="238"/>
                  </a:lnTo>
                  <a:lnTo>
                    <a:pt x="558" y="230"/>
                  </a:lnTo>
                  <a:lnTo>
                    <a:pt x="564" y="222"/>
                  </a:lnTo>
                  <a:lnTo>
                    <a:pt x="578" y="214"/>
                  </a:lnTo>
                  <a:lnTo>
                    <a:pt x="594" y="204"/>
                  </a:lnTo>
                  <a:lnTo>
                    <a:pt x="608" y="192"/>
                  </a:lnTo>
                  <a:lnTo>
                    <a:pt x="620" y="178"/>
                  </a:lnTo>
                  <a:lnTo>
                    <a:pt x="620" y="152"/>
                  </a:lnTo>
                  <a:lnTo>
                    <a:pt x="616" y="138"/>
                  </a:lnTo>
                  <a:lnTo>
                    <a:pt x="610" y="128"/>
                  </a:lnTo>
                  <a:lnTo>
                    <a:pt x="606" y="122"/>
                  </a:lnTo>
                  <a:lnTo>
                    <a:pt x="600" y="116"/>
                  </a:lnTo>
                  <a:lnTo>
                    <a:pt x="598" y="108"/>
                  </a:lnTo>
                  <a:lnTo>
                    <a:pt x="614" y="104"/>
                  </a:lnTo>
                  <a:lnTo>
                    <a:pt x="622" y="94"/>
                  </a:lnTo>
                  <a:lnTo>
                    <a:pt x="628" y="84"/>
                  </a:lnTo>
                  <a:lnTo>
                    <a:pt x="632" y="72"/>
                  </a:lnTo>
                  <a:lnTo>
                    <a:pt x="636" y="66"/>
                  </a:lnTo>
                  <a:lnTo>
                    <a:pt x="642" y="64"/>
                  </a:lnTo>
                  <a:lnTo>
                    <a:pt x="654" y="64"/>
                  </a:lnTo>
                  <a:lnTo>
                    <a:pt x="672" y="66"/>
                  </a:lnTo>
                  <a:lnTo>
                    <a:pt x="694" y="124"/>
                  </a:lnTo>
                  <a:lnTo>
                    <a:pt x="704" y="136"/>
                  </a:lnTo>
                  <a:lnTo>
                    <a:pt x="712" y="144"/>
                  </a:lnTo>
                  <a:lnTo>
                    <a:pt x="722" y="152"/>
                  </a:lnTo>
                  <a:lnTo>
                    <a:pt x="758" y="152"/>
                  </a:lnTo>
                  <a:lnTo>
                    <a:pt x="774" y="140"/>
                  </a:lnTo>
                  <a:lnTo>
                    <a:pt x="790" y="128"/>
                  </a:lnTo>
                  <a:lnTo>
                    <a:pt x="796" y="138"/>
                  </a:lnTo>
                  <a:lnTo>
                    <a:pt x="796" y="152"/>
                  </a:lnTo>
                  <a:lnTo>
                    <a:pt x="794" y="170"/>
                  </a:lnTo>
                  <a:lnTo>
                    <a:pt x="790" y="188"/>
                  </a:lnTo>
                  <a:lnTo>
                    <a:pt x="786" y="196"/>
                  </a:lnTo>
                  <a:lnTo>
                    <a:pt x="780" y="204"/>
                  </a:lnTo>
                  <a:lnTo>
                    <a:pt x="766" y="208"/>
                  </a:lnTo>
                  <a:lnTo>
                    <a:pt x="752" y="208"/>
                  </a:lnTo>
                  <a:lnTo>
                    <a:pt x="720" y="192"/>
                  </a:lnTo>
                  <a:lnTo>
                    <a:pt x="694" y="192"/>
                  </a:lnTo>
                  <a:lnTo>
                    <a:pt x="676" y="196"/>
                  </a:lnTo>
                  <a:lnTo>
                    <a:pt x="668" y="198"/>
                  </a:lnTo>
                  <a:lnTo>
                    <a:pt x="660" y="204"/>
                  </a:lnTo>
                  <a:lnTo>
                    <a:pt x="642" y="218"/>
                  </a:lnTo>
                  <a:lnTo>
                    <a:pt x="630" y="236"/>
                  </a:lnTo>
                  <a:lnTo>
                    <a:pt x="630" y="256"/>
                  </a:lnTo>
                  <a:lnTo>
                    <a:pt x="630" y="266"/>
                  </a:lnTo>
                  <a:lnTo>
                    <a:pt x="636" y="280"/>
                  </a:lnTo>
                  <a:lnTo>
                    <a:pt x="638" y="290"/>
                  </a:lnTo>
                  <a:lnTo>
                    <a:pt x="642" y="296"/>
                  </a:lnTo>
                  <a:lnTo>
                    <a:pt x="646" y="302"/>
                  </a:lnTo>
                  <a:lnTo>
                    <a:pt x="652" y="308"/>
                  </a:lnTo>
                  <a:lnTo>
                    <a:pt x="658" y="310"/>
                  </a:lnTo>
                  <a:lnTo>
                    <a:pt x="666" y="308"/>
                  </a:lnTo>
                  <a:lnTo>
                    <a:pt x="676" y="304"/>
                  </a:lnTo>
                  <a:lnTo>
                    <a:pt x="692" y="302"/>
                  </a:lnTo>
                  <a:lnTo>
                    <a:pt x="698" y="300"/>
                  </a:lnTo>
                  <a:lnTo>
                    <a:pt x="706" y="300"/>
                  </a:lnTo>
                  <a:lnTo>
                    <a:pt x="710" y="304"/>
                  </a:lnTo>
                  <a:lnTo>
                    <a:pt x="714" y="308"/>
                  </a:lnTo>
                  <a:lnTo>
                    <a:pt x="716" y="318"/>
                  </a:lnTo>
                  <a:lnTo>
                    <a:pt x="718" y="330"/>
                  </a:lnTo>
                  <a:lnTo>
                    <a:pt x="704" y="378"/>
                  </a:lnTo>
                  <a:lnTo>
                    <a:pt x="696" y="390"/>
                  </a:lnTo>
                  <a:lnTo>
                    <a:pt x="690" y="400"/>
                  </a:lnTo>
                  <a:lnTo>
                    <a:pt x="690" y="410"/>
                  </a:lnTo>
                  <a:lnTo>
                    <a:pt x="692" y="418"/>
                  </a:lnTo>
                  <a:lnTo>
                    <a:pt x="698" y="426"/>
                  </a:lnTo>
                  <a:lnTo>
                    <a:pt x="706" y="432"/>
                  </a:lnTo>
                  <a:lnTo>
                    <a:pt x="718" y="438"/>
                  </a:lnTo>
                  <a:lnTo>
                    <a:pt x="734" y="444"/>
                  </a:lnTo>
                  <a:lnTo>
                    <a:pt x="732" y="472"/>
                  </a:lnTo>
                  <a:lnTo>
                    <a:pt x="730" y="486"/>
                  </a:lnTo>
                  <a:lnTo>
                    <a:pt x="724" y="502"/>
                  </a:lnTo>
                  <a:lnTo>
                    <a:pt x="724" y="510"/>
                  </a:lnTo>
                  <a:lnTo>
                    <a:pt x="724" y="520"/>
                  </a:lnTo>
                  <a:lnTo>
                    <a:pt x="726" y="528"/>
                  </a:lnTo>
                  <a:lnTo>
                    <a:pt x="730" y="536"/>
                  </a:lnTo>
                  <a:lnTo>
                    <a:pt x="760" y="572"/>
                  </a:lnTo>
                  <a:lnTo>
                    <a:pt x="828" y="590"/>
                  </a:lnTo>
                  <a:lnTo>
                    <a:pt x="836" y="596"/>
                  </a:lnTo>
                  <a:lnTo>
                    <a:pt x="842" y="600"/>
                  </a:lnTo>
                  <a:lnTo>
                    <a:pt x="850" y="604"/>
                  </a:lnTo>
                  <a:lnTo>
                    <a:pt x="876" y="606"/>
                  </a:lnTo>
                  <a:lnTo>
                    <a:pt x="882" y="628"/>
                  </a:lnTo>
                  <a:lnTo>
                    <a:pt x="876" y="636"/>
                  </a:lnTo>
                  <a:lnTo>
                    <a:pt x="872" y="644"/>
                  </a:lnTo>
                  <a:lnTo>
                    <a:pt x="850" y="658"/>
                  </a:lnTo>
                  <a:lnTo>
                    <a:pt x="832" y="666"/>
                  </a:lnTo>
                  <a:lnTo>
                    <a:pt x="818" y="666"/>
                  </a:lnTo>
                  <a:lnTo>
                    <a:pt x="806" y="668"/>
                  </a:lnTo>
                  <a:lnTo>
                    <a:pt x="794" y="672"/>
                  </a:lnTo>
                  <a:lnTo>
                    <a:pt x="784" y="676"/>
                  </a:lnTo>
                  <a:lnTo>
                    <a:pt x="764" y="686"/>
                  </a:lnTo>
                  <a:lnTo>
                    <a:pt x="744" y="700"/>
                  </a:lnTo>
                  <a:lnTo>
                    <a:pt x="736" y="716"/>
                  </a:lnTo>
                  <a:lnTo>
                    <a:pt x="728" y="726"/>
                  </a:lnTo>
                  <a:lnTo>
                    <a:pt x="720" y="734"/>
                  </a:lnTo>
                  <a:lnTo>
                    <a:pt x="682" y="734"/>
                  </a:lnTo>
                  <a:lnTo>
                    <a:pt x="662" y="756"/>
                  </a:lnTo>
                  <a:lnTo>
                    <a:pt x="656" y="760"/>
                  </a:lnTo>
                  <a:lnTo>
                    <a:pt x="650" y="764"/>
                  </a:lnTo>
                  <a:lnTo>
                    <a:pt x="642" y="766"/>
                  </a:lnTo>
                  <a:lnTo>
                    <a:pt x="636" y="766"/>
                  </a:lnTo>
                  <a:lnTo>
                    <a:pt x="628" y="754"/>
                  </a:lnTo>
                  <a:lnTo>
                    <a:pt x="620" y="746"/>
                  </a:lnTo>
                  <a:lnTo>
                    <a:pt x="612" y="742"/>
                  </a:lnTo>
                  <a:lnTo>
                    <a:pt x="604" y="742"/>
                  </a:lnTo>
                  <a:lnTo>
                    <a:pt x="596" y="744"/>
                  </a:lnTo>
                  <a:lnTo>
                    <a:pt x="588" y="748"/>
                  </a:lnTo>
                  <a:lnTo>
                    <a:pt x="574" y="758"/>
                  </a:lnTo>
                  <a:lnTo>
                    <a:pt x="564" y="760"/>
                  </a:lnTo>
                  <a:lnTo>
                    <a:pt x="556" y="760"/>
                  </a:lnTo>
                  <a:lnTo>
                    <a:pt x="548" y="758"/>
                  </a:lnTo>
                  <a:lnTo>
                    <a:pt x="544" y="756"/>
                  </a:lnTo>
                  <a:lnTo>
                    <a:pt x="534" y="748"/>
                  </a:lnTo>
                  <a:lnTo>
                    <a:pt x="526" y="740"/>
                  </a:lnTo>
                  <a:lnTo>
                    <a:pt x="514" y="738"/>
                  </a:lnTo>
                  <a:lnTo>
                    <a:pt x="506" y="738"/>
                  </a:lnTo>
                  <a:lnTo>
                    <a:pt x="498" y="738"/>
                  </a:lnTo>
                  <a:lnTo>
                    <a:pt x="492" y="742"/>
                  </a:lnTo>
                  <a:lnTo>
                    <a:pt x="486" y="746"/>
                  </a:lnTo>
                  <a:lnTo>
                    <a:pt x="482" y="750"/>
                  </a:lnTo>
                  <a:lnTo>
                    <a:pt x="474" y="764"/>
                  </a:lnTo>
                  <a:lnTo>
                    <a:pt x="468" y="768"/>
                  </a:lnTo>
                  <a:lnTo>
                    <a:pt x="462" y="770"/>
                  </a:lnTo>
                  <a:lnTo>
                    <a:pt x="454" y="770"/>
                  </a:lnTo>
                  <a:lnTo>
                    <a:pt x="448" y="768"/>
                  </a:lnTo>
                  <a:lnTo>
                    <a:pt x="436" y="762"/>
                  </a:lnTo>
                  <a:lnTo>
                    <a:pt x="430" y="756"/>
                  </a:lnTo>
                  <a:lnTo>
                    <a:pt x="414" y="756"/>
                  </a:lnTo>
                  <a:lnTo>
                    <a:pt x="404" y="766"/>
                  </a:lnTo>
                  <a:lnTo>
                    <a:pt x="398" y="774"/>
                  </a:lnTo>
                  <a:lnTo>
                    <a:pt x="396" y="784"/>
                  </a:lnTo>
                  <a:lnTo>
                    <a:pt x="394" y="802"/>
                  </a:lnTo>
                  <a:lnTo>
                    <a:pt x="402" y="814"/>
                  </a:lnTo>
                  <a:lnTo>
                    <a:pt x="410" y="826"/>
                  </a:lnTo>
                  <a:lnTo>
                    <a:pt x="412" y="832"/>
                  </a:lnTo>
                  <a:lnTo>
                    <a:pt x="412" y="840"/>
                  </a:lnTo>
                  <a:lnTo>
                    <a:pt x="412" y="850"/>
                  </a:lnTo>
                  <a:lnTo>
                    <a:pt x="410" y="860"/>
                  </a:lnTo>
                  <a:lnTo>
                    <a:pt x="410" y="872"/>
                  </a:lnTo>
                  <a:lnTo>
                    <a:pt x="414" y="886"/>
                  </a:lnTo>
                  <a:lnTo>
                    <a:pt x="416" y="902"/>
                  </a:lnTo>
                  <a:lnTo>
                    <a:pt x="420" y="922"/>
                  </a:lnTo>
                  <a:lnTo>
                    <a:pt x="412" y="928"/>
                  </a:lnTo>
                  <a:lnTo>
                    <a:pt x="406" y="932"/>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72" name="Freeform 12"/>
            <p:cNvSpPr/>
            <p:nvPr/>
          </p:nvSpPr>
          <p:spPr bwMode="auto">
            <a:xfrm>
              <a:off x="4851400" y="5384801"/>
              <a:ext cx="1187450" cy="885825"/>
            </a:xfrm>
            <a:custGeom>
              <a:avLst/>
              <a:gdLst>
                <a:gd name="T0" fmla="*/ 450 w 748"/>
                <a:gd name="T1" fmla="*/ 540 h 558"/>
                <a:gd name="T2" fmla="*/ 440 w 748"/>
                <a:gd name="T3" fmla="*/ 532 h 558"/>
                <a:gd name="T4" fmla="*/ 422 w 748"/>
                <a:gd name="T5" fmla="*/ 516 h 558"/>
                <a:gd name="T6" fmla="*/ 406 w 748"/>
                <a:gd name="T7" fmla="*/ 508 h 558"/>
                <a:gd name="T8" fmla="*/ 390 w 748"/>
                <a:gd name="T9" fmla="*/ 536 h 558"/>
                <a:gd name="T10" fmla="*/ 280 w 748"/>
                <a:gd name="T11" fmla="*/ 532 h 558"/>
                <a:gd name="T12" fmla="*/ 218 w 748"/>
                <a:gd name="T13" fmla="*/ 498 h 558"/>
                <a:gd name="T14" fmla="*/ 204 w 748"/>
                <a:gd name="T15" fmla="*/ 478 h 558"/>
                <a:gd name="T16" fmla="*/ 212 w 748"/>
                <a:gd name="T17" fmla="*/ 432 h 558"/>
                <a:gd name="T18" fmla="*/ 188 w 748"/>
                <a:gd name="T19" fmla="*/ 390 h 558"/>
                <a:gd name="T20" fmla="*/ 142 w 748"/>
                <a:gd name="T21" fmla="*/ 382 h 558"/>
                <a:gd name="T22" fmla="*/ 82 w 748"/>
                <a:gd name="T23" fmla="*/ 368 h 558"/>
                <a:gd name="T24" fmla="*/ 104 w 748"/>
                <a:gd name="T25" fmla="*/ 342 h 558"/>
                <a:gd name="T26" fmla="*/ 140 w 748"/>
                <a:gd name="T27" fmla="*/ 316 h 558"/>
                <a:gd name="T28" fmla="*/ 142 w 748"/>
                <a:gd name="T29" fmla="*/ 262 h 558"/>
                <a:gd name="T30" fmla="*/ 102 w 748"/>
                <a:gd name="T31" fmla="*/ 252 h 558"/>
                <a:gd name="T32" fmla="*/ 20 w 748"/>
                <a:gd name="T33" fmla="*/ 222 h 558"/>
                <a:gd name="T34" fmla="*/ 0 w 748"/>
                <a:gd name="T35" fmla="*/ 192 h 558"/>
                <a:gd name="T36" fmla="*/ 22 w 748"/>
                <a:gd name="T37" fmla="*/ 162 h 558"/>
                <a:gd name="T38" fmla="*/ 62 w 748"/>
                <a:gd name="T39" fmla="*/ 154 h 558"/>
                <a:gd name="T40" fmla="*/ 120 w 748"/>
                <a:gd name="T41" fmla="*/ 190 h 558"/>
                <a:gd name="T42" fmla="*/ 156 w 748"/>
                <a:gd name="T43" fmla="*/ 192 h 558"/>
                <a:gd name="T44" fmla="*/ 206 w 748"/>
                <a:gd name="T45" fmla="*/ 156 h 558"/>
                <a:gd name="T46" fmla="*/ 240 w 748"/>
                <a:gd name="T47" fmla="*/ 98 h 558"/>
                <a:gd name="T48" fmla="*/ 274 w 748"/>
                <a:gd name="T49" fmla="*/ 110 h 558"/>
                <a:gd name="T50" fmla="*/ 308 w 748"/>
                <a:gd name="T51" fmla="*/ 128 h 558"/>
                <a:gd name="T52" fmla="*/ 342 w 748"/>
                <a:gd name="T53" fmla="*/ 134 h 558"/>
                <a:gd name="T54" fmla="*/ 410 w 748"/>
                <a:gd name="T55" fmla="*/ 100 h 558"/>
                <a:gd name="T56" fmla="*/ 442 w 748"/>
                <a:gd name="T57" fmla="*/ 78 h 558"/>
                <a:gd name="T58" fmla="*/ 470 w 748"/>
                <a:gd name="T59" fmla="*/ 52 h 558"/>
                <a:gd name="T60" fmla="*/ 514 w 748"/>
                <a:gd name="T61" fmla="*/ 38 h 558"/>
                <a:gd name="T62" fmla="*/ 588 w 748"/>
                <a:gd name="T63" fmla="*/ 10 h 558"/>
                <a:gd name="T64" fmla="*/ 632 w 748"/>
                <a:gd name="T65" fmla="*/ 0 h 558"/>
                <a:gd name="T66" fmla="*/ 672 w 748"/>
                <a:gd name="T67" fmla="*/ 54 h 558"/>
                <a:gd name="T68" fmla="*/ 640 w 748"/>
                <a:gd name="T69" fmla="*/ 112 h 558"/>
                <a:gd name="T70" fmla="*/ 642 w 748"/>
                <a:gd name="T71" fmla="*/ 142 h 558"/>
                <a:gd name="T72" fmla="*/ 682 w 748"/>
                <a:gd name="T73" fmla="*/ 172 h 558"/>
                <a:gd name="T74" fmla="*/ 734 w 748"/>
                <a:gd name="T75" fmla="*/ 180 h 558"/>
                <a:gd name="T76" fmla="*/ 748 w 748"/>
                <a:gd name="T77" fmla="*/ 220 h 558"/>
                <a:gd name="T78" fmla="*/ 734 w 748"/>
                <a:gd name="T79" fmla="*/ 254 h 558"/>
                <a:gd name="T80" fmla="*/ 722 w 748"/>
                <a:gd name="T81" fmla="*/ 264 h 558"/>
                <a:gd name="T82" fmla="*/ 712 w 748"/>
                <a:gd name="T83" fmla="*/ 312 h 558"/>
                <a:gd name="T84" fmla="*/ 688 w 748"/>
                <a:gd name="T85" fmla="*/ 346 h 558"/>
                <a:gd name="T86" fmla="*/ 672 w 748"/>
                <a:gd name="T87" fmla="*/ 360 h 558"/>
                <a:gd name="T88" fmla="*/ 634 w 748"/>
                <a:gd name="T89" fmla="*/ 406 h 558"/>
                <a:gd name="T90" fmla="*/ 614 w 748"/>
                <a:gd name="T91" fmla="*/ 424 h 558"/>
                <a:gd name="T92" fmla="*/ 586 w 748"/>
                <a:gd name="T93" fmla="*/ 448 h 558"/>
                <a:gd name="T94" fmla="*/ 570 w 748"/>
                <a:gd name="T95" fmla="*/ 468 h 558"/>
                <a:gd name="T96" fmla="*/ 566 w 748"/>
                <a:gd name="T97" fmla="*/ 474 h 558"/>
                <a:gd name="T98" fmla="*/ 546 w 748"/>
                <a:gd name="T99" fmla="*/ 484 h 558"/>
                <a:gd name="T100" fmla="*/ 518 w 748"/>
                <a:gd name="T101" fmla="*/ 534 h 558"/>
                <a:gd name="T102" fmla="*/ 466 w 748"/>
                <a:gd name="T103" fmla="*/ 558 h 5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48" h="558">
                  <a:moveTo>
                    <a:pt x="450" y="558"/>
                  </a:moveTo>
                  <a:lnTo>
                    <a:pt x="450" y="558"/>
                  </a:lnTo>
                  <a:lnTo>
                    <a:pt x="450" y="540"/>
                  </a:lnTo>
                  <a:lnTo>
                    <a:pt x="446" y="540"/>
                  </a:lnTo>
                  <a:lnTo>
                    <a:pt x="444" y="538"/>
                  </a:lnTo>
                  <a:lnTo>
                    <a:pt x="440" y="532"/>
                  </a:lnTo>
                  <a:lnTo>
                    <a:pt x="428" y="530"/>
                  </a:lnTo>
                  <a:lnTo>
                    <a:pt x="426" y="522"/>
                  </a:lnTo>
                  <a:lnTo>
                    <a:pt x="422" y="516"/>
                  </a:lnTo>
                  <a:lnTo>
                    <a:pt x="418" y="510"/>
                  </a:lnTo>
                  <a:lnTo>
                    <a:pt x="414" y="508"/>
                  </a:lnTo>
                  <a:lnTo>
                    <a:pt x="410" y="508"/>
                  </a:lnTo>
                  <a:lnTo>
                    <a:pt x="406" y="508"/>
                  </a:lnTo>
                  <a:lnTo>
                    <a:pt x="396" y="510"/>
                  </a:lnTo>
                  <a:lnTo>
                    <a:pt x="390" y="536"/>
                  </a:lnTo>
                  <a:lnTo>
                    <a:pt x="322" y="540"/>
                  </a:lnTo>
                  <a:lnTo>
                    <a:pt x="280" y="532"/>
                  </a:lnTo>
                  <a:lnTo>
                    <a:pt x="246" y="528"/>
                  </a:lnTo>
                  <a:lnTo>
                    <a:pt x="218" y="498"/>
                  </a:lnTo>
                  <a:lnTo>
                    <a:pt x="208" y="478"/>
                  </a:lnTo>
                  <a:lnTo>
                    <a:pt x="204" y="478"/>
                  </a:lnTo>
                  <a:lnTo>
                    <a:pt x="200" y="464"/>
                  </a:lnTo>
                  <a:lnTo>
                    <a:pt x="202" y="452"/>
                  </a:lnTo>
                  <a:lnTo>
                    <a:pt x="206" y="442"/>
                  </a:lnTo>
                  <a:lnTo>
                    <a:pt x="212" y="432"/>
                  </a:lnTo>
                  <a:lnTo>
                    <a:pt x="212" y="406"/>
                  </a:lnTo>
                  <a:lnTo>
                    <a:pt x="188" y="390"/>
                  </a:lnTo>
                  <a:lnTo>
                    <a:pt x="188" y="384"/>
                  </a:lnTo>
                  <a:lnTo>
                    <a:pt x="142" y="382"/>
                  </a:lnTo>
                  <a:lnTo>
                    <a:pt x="104" y="378"/>
                  </a:lnTo>
                  <a:lnTo>
                    <a:pt x="82" y="368"/>
                  </a:lnTo>
                  <a:lnTo>
                    <a:pt x="72" y="344"/>
                  </a:lnTo>
                  <a:lnTo>
                    <a:pt x="104" y="342"/>
                  </a:lnTo>
                  <a:lnTo>
                    <a:pt x="112" y="338"/>
                  </a:lnTo>
                  <a:lnTo>
                    <a:pt x="122" y="332"/>
                  </a:lnTo>
                  <a:lnTo>
                    <a:pt x="140" y="316"/>
                  </a:lnTo>
                  <a:lnTo>
                    <a:pt x="148" y="300"/>
                  </a:lnTo>
                  <a:lnTo>
                    <a:pt x="150" y="286"/>
                  </a:lnTo>
                  <a:lnTo>
                    <a:pt x="148" y="274"/>
                  </a:lnTo>
                  <a:lnTo>
                    <a:pt x="142" y="262"/>
                  </a:lnTo>
                  <a:lnTo>
                    <a:pt x="114" y="260"/>
                  </a:lnTo>
                  <a:lnTo>
                    <a:pt x="102" y="252"/>
                  </a:lnTo>
                  <a:lnTo>
                    <a:pt x="88" y="246"/>
                  </a:lnTo>
                  <a:lnTo>
                    <a:pt x="64" y="238"/>
                  </a:lnTo>
                  <a:lnTo>
                    <a:pt x="40" y="230"/>
                  </a:lnTo>
                  <a:lnTo>
                    <a:pt x="20" y="222"/>
                  </a:lnTo>
                  <a:lnTo>
                    <a:pt x="6" y="204"/>
                  </a:lnTo>
                  <a:lnTo>
                    <a:pt x="2" y="196"/>
                  </a:lnTo>
                  <a:lnTo>
                    <a:pt x="0" y="192"/>
                  </a:lnTo>
                  <a:lnTo>
                    <a:pt x="12" y="174"/>
                  </a:lnTo>
                  <a:lnTo>
                    <a:pt x="18" y="166"/>
                  </a:lnTo>
                  <a:lnTo>
                    <a:pt x="22" y="162"/>
                  </a:lnTo>
                  <a:lnTo>
                    <a:pt x="30" y="158"/>
                  </a:lnTo>
                  <a:lnTo>
                    <a:pt x="36" y="156"/>
                  </a:lnTo>
                  <a:lnTo>
                    <a:pt x="48" y="154"/>
                  </a:lnTo>
                  <a:lnTo>
                    <a:pt x="62" y="154"/>
                  </a:lnTo>
                  <a:lnTo>
                    <a:pt x="90" y="164"/>
                  </a:lnTo>
                  <a:lnTo>
                    <a:pt x="120" y="190"/>
                  </a:lnTo>
                  <a:lnTo>
                    <a:pt x="130" y="192"/>
                  </a:lnTo>
                  <a:lnTo>
                    <a:pt x="142" y="192"/>
                  </a:lnTo>
                  <a:lnTo>
                    <a:pt x="156" y="192"/>
                  </a:lnTo>
                  <a:lnTo>
                    <a:pt x="172" y="190"/>
                  </a:lnTo>
                  <a:lnTo>
                    <a:pt x="188" y="174"/>
                  </a:lnTo>
                  <a:lnTo>
                    <a:pt x="206" y="156"/>
                  </a:lnTo>
                  <a:lnTo>
                    <a:pt x="222" y="136"/>
                  </a:lnTo>
                  <a:lnTo>
                    <a:pt x="238" y="120"/>
                  </a:lnTo>
                  <a:lnTo>
                    <a:pt x="240" y="98"/>
                  </a:lnTo>
                  <a:lnTo>
                    <a:pt x="264" y="96"/>
                  </a:lnTo>
                  <a:lnTo>
                    <a:pt x="274" y="110"/>
                  </a:lnTo>
                  <a:lnTo>
                    <a:pt x="284" y="114"/>
                  </a:lnTo>
                  <a:lnTo>
                    <a:pt x="294" y="120"/>
                  </a:lnTo>
                  <a:lnTo>
                    <a:pt x="308" y="128"/>
                  </a:lnTo>
                  <a:lnTo>
                    <a:pt x="324" y="134"/>
                  </a:lnTo>
                  <a:lnTo>
                    <a:pt x="342" y="134"/>
                  </a:lnTo>
                  <a:lnTo>
                    <a:pt x="384" y="120"/>
                  </a:lnTo>
                  <a:lnTo>
                    <a:pt x="398" y="108"/>
                  </a:lnTo>
                  <a:lnTo>
                    <a:pt x="410" y="100"/>
                  </a:lnTo>
                  <a:lnTo>
                    <a:pt x="422" y="92"/>
                  </a:lnTo>
                  <a:lnTo>
                    <a:pt x="438" y="84"/>
                  </a:lnTo>
                  <a:lnTo>
                    <a:pt x="442" y="78"/>
                  </a:lnTo>
                  <a:lnTo>
                    <a:pt x="450" y="72"/>
                  </a:lnTo>
                  <a:lnTo>
                    <a:pt x="462" y="56"/>
                  </a:lnTo>
                  <a:lnTo>
                    <a:pt x="470" y="52"/>
                  </a:lnTo>
                  <a:lnTo>
                    <a:pt x="476" y="46"/>
                  </a:lnTo>
                  <a:lnTo>
                    <a:pt x="494" y="40"/>
                  </a:lnTo>
                  <a:lnTo>
                    <a:pt x="514" y="38"/>
                  </a:lnTo>
                  <a:lnTo>
                    <a:pt x="550" y="36"/>
                  </a:lnTo>
                  <a:lnTo>
                    <a:pt x="570" y="22"/>
                  </a:lnTo>
                  <a:lnTo>
                    <a:pt x="588" y="10"/>
                  </a:lnTo>
                  <a:lnTo>
                    <a:pt x="596" y="6"/>
                  </a:lnTo>
                  <a:lnTo>
                    <a:pt x="606" y="2"/>
                  </a:lnTo>
                  <a:lnTo>
                    <a:pt x="618" y="0"/>
                  </a:lnTo>
                  <a:lnTo>
                    <a:pt x="632" y="0"/>
                  </a:lnTo>
                  <a:lnTo>
                    <a:pt x="654" y="36"/>
                  </a:lnTo>
                  <a:lnTo>
                    <a:pt x="672" y="54"/>
                  </a:lnTo>
                  <a:lnTo>
                    <a:pt x="656" y="82"/>
                  </a:lnTo>
                  <a:lnTo>
                    <a:pt x="646" y="96"/>
                  </a:lnTo>
                  <a:lnTo>
                    <a:pt x="640" y="112"/>
                  </a:lnTo>
                  <a:lnTo>
                    <a:pt x="638" y="140"/>
                  </a:lnTo>
                  <a:lnTo>
                    <a:pt x="642" y="142"/>
                  </a:lnTo>
                  <a:lnTo>
                    <a:pt x="650" y="142"/>
                  </a:lnTo>
                  <a:lnTo>
                    <a:pt x="672" y="142"/>
                  </a:lnTo>
                  <a:lnTo>
                    <a:pt x="682" y="172"/>
                  </a:lnTo>
                  <a:lnTo>
                    <a:pt x="690" y="184"/>
                  </a:lnTo>
                  <a:lnTo>
                    <a:pt x="734" y="180"/>
                  </a:lnTo>
                  <a:lnTo>
                    <a:pt x="740" y="190"/>
                  </a:lnTo>
                  <a:lnTo>
                    <a:pt x="744" y="204"/>
                  </a:lnTo>
                  <a:lnTo>
                    <a:pt x="748" y="220"/>
                  </a:lnTo>
                  <a:lnTo>
                    <a:pt x="748" y="238"/>
                  </a:lnTo>
                  <a:lnTo>
                    <a:pt x="740" y="248"/>
                  </a:lnTo>
                  <a:lnTo>
                    <a:pt x="734" y="254"/>
                  </a:lnTo>
                  <a:lnTo>
                    <a:pt x="726" y="258"/>
                  </a:lnTo>
                  <a:lnTo>
                    <a:pt x="724" y="262"/>
                  </a:lnTo>
                  <a:lnTo>
                    <a:pt x="722" y="264"/>
                  </a:lnTo>
                  <a:lnTo>
                    <a:pt x="718" y="266"/>
                  </a:lnTo>
                  <a:lnTo>
                    <a:pt x="712" y="312"/>
                  </a:lnTo>
                  <a:lnTo>
                    <a:pt x="706" y="324"/>
                  </a:lnTo>
                  <a:lnTo>
                    <a:pt x="700" y="338"/>
                  </a:lnTo>
                  <a:lnTo>
                    <a:pt x="688" y="346"/>
                  </a:lnTo>
                  <a:lnTo>
                    <a:pt x="682" y="350"/>
                  </a:lnTo>
                  <a:lnTo>
                    <a:pt x="682" y="356"/>
                  </a:lnTo>
                  <a:lnTo>
                    <a:pt x="672" y="360"/>
                  </a:lnTo>
                  <a:lnTo>
                    <a:pt x="664" y="366"/>
                  </a:lnTo>
                  <a:lnTo>
                    <a:pt x="656" y="376"/>
                  </a:lnTo>
                  <a:lnTo>
                    <a:pt x="648" y="386"/>
                  </a:lnTo>
                  <a:lnTo>
                    <a:pt x="634" y="406"/>
                  </a:lnTo>
                  <a:lnTo>
                    <a:pt x="626" y="414"/>
                  </a:lnTo>
                  <a:lnTo>
                    <a:pt x="616" y="420"/>
                  </a:lnTo>
                  <a:lnTo>
                    <a:pt x="614" y="424"/>
                  </a:lnTo>
                  <a:lnTo>
                    <a:pt x="610" y="428"/>
                  </a:lnTo>
                  <a:lnTo>
                    <a:pt x="600" y="434"/>
                  </a:lnTo>
                  <a:lnTo>
                    <a:pt x="586" y="448"/>
                  </a:lnTo>
                  <a:lnTo>
                    <a:pt x="572" y="464"/>
                  </a:lnTo>
                  <a:lnTo>
                    <a:pt x="570" y="466"/>
                  </a:lnTo>
                  <a:lnTo>
                    <a:pt x="570" y="468"/>
                  </a:lnTo>
                  <a:lnTo>
                    <a:pt x="566" y="468"/>
                  </a:lnTo>
                  <a:lnTo>
                    <a:pt x="566" y="474"/>
                  </a:lnTo>
                  <a:lnTo>
                    <a:pt x="560" y="474"/>
                  </a:lnTo>
                  <a:lnTo>
                    <a:pt x="556" y="476"/>
                  </a:lnTo>
                  <a:lnTo>
                    <a:pt x="546" y="484"/>
                  </a:lnTo>
                  <a:lnTo>
                    <a:pt x="532" y="500"/>
                  </a:lnTo>
                  <a:lnTo>
                    <a:pt x="518" y="534"/>
                  </a:lnTo>
                  <a:lnTo>
                    <a:pt x="502" y="538"/>
                  </a:lnTo>
                  <a:lnTo>
                    <a:pt x="488" y="544"/>
                  </a:lnTo>
                  <a:lnTo>
                    <a:pt x="478" y="550"/>
                  </a:lnTo>
                  <a:lnTo>
                    <a:pt x="466" y="558"/>
                  </a:lnTo>
                  <a:lnTo>
                    <a:pt x="450" y="558"/>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73" name="Freeform 13"/>
            <p:cNvSpPr/>
            <p:nvPr/>
          </p:nvSpPr>
          <p:spPr bwMode="auto">
            <a:xfrm>
              <a:off x="7381875" y="5387976"/>
              <a:ext cx="282575" cy="654050"/>
            </a:xfrm>
            <a:custGeom>
              <a:avLst/>
              <a:gdLst>
                <a:gd name="T0" fmla="*/ 82 w 178"/>
                <a:gd name="T1" fmla="*/ 412 h 412"/>
                <a:gd name="T2" fmla="*/ 82 w 178"/>
                <a:gd name="T3" fmla="*/ 412 h 412"/>
                <a:gd name="T4" fmla="*/ 50 w 178"/>
                <a:gd name="T5" fmla="*/ 364 h 412"/>
                <a:gd name="T6" fmla="*/ 50 w 178"/>
                <a:gd name="T7" fmla="*/ 364 h 412"/>
                <a:gd name="T8" fmla="*/ 40 w 178"/>
                <a:gd name="T9" fmla="*/ 360 h 412"/>
                <a:gd name="T10" fmla="*/ 34 w 178"/>
                <a:gd name="T11" fmla="*/ 356 h 412"/>
                <a:gd name="T12" fmla="*/ 28 w 178"/>
                <a:gd name="T13" fmla="*/ 350 h 412"/>
                <a:gd name="T14" fmla="*/ 26 w 178"/>
                <a:gd name="T15" fmla="*/ 346 h 412"/>
                <a:gd name="T16" fmla="*/ 20 w 178"/>
                <a:gd name="T17" fmla="*/ 336 h 412"/>
                <a:gd name="T18" fmla="*/ 16 w 178"/>
                <a:gd name="T19" fmla="*/ 324 h 412"/>
                <a:gd name="T20" fmla="*/ 16 w 178"/>
                <a:gd name="T21" fmla="*/ 324 h 412"/>
                <a:gd name="T22" fmla="*/ 0 w 178"/>
                <a:gd name="T23" fmla="*/ 304 h 412"/>
                <a:gd name="T24" fmla="*/ 0 w 178"/>
                <a:gd name="T25" fmla="*/ 304 h 412"/>
                <a:gd name="T26" fmla="*/ 2 w 178"/>
                <a:gd name="T27" fmla="*/ 280 h 412"/>
                <a:gd name="T28" fmla="*/ 6 w 178"/>
                <a:gd name="T29" fmla="*/ 258 h 412"/>
                <a:gd name="T30" fmla="*/ 8 w 178"/>
                <a:gd name="T31" fmla="*/ 238 h 412"/>
                <a:gd name="T32" fmla="*/ 8 w 178"/>
                <a:gd name="T33" fmla="*/ 228 h 412"/>
                <a:gd name="T34" fmla="*/ 6 w 178"/>
                <a:gd name="T35" fmla="*/ 220 h 412"/>
                <a:gd name="T36" fmla="*/ 6 w 178"/>
                <a:gd name="T37" fmla="*/ 220 h 412"/>
                <a:gd name="T38" fmla="*/ 6 w 178"/>
                <a:gd name="T39" fmla="*/ 196 h 412"/>
                <a:gd name="T40" fmla="*/ 10 w 178"/>
                <a:gd name="T41" fmla="*/ 180 h 412"/>
                <a:gd name="T42" fmla="*/ 16 w 178"/>
                <a:gd name="T43" fmla="*/ 166 h 412"/>
                <a:gd name="T44" fmla="*/ 30 w 178"/>
                <a:gd name="T45" fmla="*/ 150 h 412"/>
                <a:gd name="T46" fmla="*/ 30 w 178"/>
                <a:gd name="T47" fmla="*/ 150 h 412"/>
                <a:gd name="T48" fmla="*/ 38 w 178"/>
                <a:gd name="T49" fmla="*/ 112 h 412"/>
                <a:gd name="T50" fmla="*/ 38 w 178"/>
                <a:gd name="T51" fmla="*/ 112 h 412"/>
                <a:gd name="T52" fmla="*/ 60 w 178"/>
                <a:gd name="T53" fmla="*/ 64 h 412"/>
                <a:gd name="T54" fmla="*/ 60 w 178"/>
                <a:gd name="T55" fmla="*/ 64 h 412"/>
                <a:gd name="T56" fmla="*/ 76 w 178"/>
                <a:gd name="T57" fmla="*/ 44 h 412"/>
                <a:gd name="T58" fmla="*/ 90 w 178"/>
                <a:gd name="T59" fmla="*/ 28 h 412"/>
                <a:gd name="T60" fmla="*/ 104 w 178"/>
                <a:gd name="T61" fmla="*/ 14 h 412"/>
                <a:gd name="T62" fmla="*/ 122 w 178"/>
                <a:gd name="T63" fmla="*/ 0 h 412"/>
                <a:gd name="T64" fmla="*/ 122 w 178"/>
                <a:gd name="T65" fmla="*/ 0 h 412"/>
                <a:gd name="T66" fmla="*/ 164 w 178"/>
                <a:gd name="T67" fmla="*/ 2 h 412"/>
                <a:gd name="T68" fmla="*/ 164 w 178"/>
                <a:gd name="T69" fmla="*/ 2 h 412"/>
                <a:gd name="T70" fmla="*/ 170 w 178"/>
                <a:gd name="T71" fmla="*/ 6 h 412"/>
                <a:gd name="T72" fmla="*/ 170 w 178"/>
                <a:gd name="T73" fmla="*/ 6 h 412"/>
                <a:gd name="T74" fmla="*/ 176 w 178"/>
                <a:gd name="T75" fmla="*/ 30 h 412"/>
                <a:gd name="T76" fmla="*/ 178 w 178"/>
                <a:gd name="T77" fmla="*/ 44 h 412"/>
                <a:gd name="T78" fmla="*/ 178 w 178"/>
                <a:gd name="T79" fmla="*/ 58 h 412"/>
                <a:gd name="T80" fmla="*/ 178 w 178"/>
                <a:gd name="T81" fmla="*/ 58 h 412"/>
                <a:gd name="T82" fmla="*/ 172 w 178"/>
                <a:gd name="T83" fmla="*/ 72 h 412"/>
                <a:gd name="T84" fmla="*/ 168 w 178"/>
                <a:gd name="T85" fmla="*/ 86 h 412"/>
                <a:gd name="T86" fmla="*/ 166 w 178"/>
                <a:gd name="T87" fmla="*/ 102 h 412"/>
                <a:gd name="T88" fmla="*/ 166 w 178"/>
                <a:gd name="T89" fmla="*/ 118 h 412"/>
                <a:gd name="T90" fmla="*/ 168 w 178"/>
                <a:gd name="T91" fmla="*/ 154 h 412"/>
                <a:gd name="T92" fmla="*/ 170 w 178"/>
                <a:gd name="T93" fmla="*/ 188 h 412"/>
                <a:gd name="T94" fmla="*/ 170 w 178"/>
                <a:gd name="T95" fmla="*/ 188 h 412"/>
                <a:gd name="T96" fmla="*/ 164 w 178"/>
                <a:gd name="T97" fmla="*/ 202 h 412"/>
                <a:gd name="T98" fmla="*/ 158 w 178"/>
                <a:gd name="T99" fmla="*/ 218 h 412"/>
                <a:gd name="T100" fmla="*/ 158 w 178"/>
                <a:gd name="T101" fmla="*/ 218 h 412"/>
                <a:gd name="T102" fmla="*/ 118 w 178"/>
                <a:gd name="T103" fmla="*/ 304 h 412"/>
                <a:gd name="T104" fmla="*/ 118 w 178"/>
                <a:gd name="T105" fmla="*/ 304 h 412"/>
                <a:gd name="T106" fmla="*/ 108 w 178"/>
                <a:gd name="T107" fmla="*/ 398 h 412"/>
                <a:gd name="T108" fmla="*/ 108 w 178"/>
                <a:gd name="T109" fmla="*/ 398 h 412"/>
                <a:gd name="T110" fmla="*/ 98 w 178"/>
                <a:gd name="T111" fmla="*/ 408 h 412"/>
                <a:gd name="T112" fmla="*/ 98 w 178"/>
                <a:gd name="T113" fmla="*/ 408 h 412"/>
                <a:gd name="T114" fmla="*/ 90 w 178"/>
                <a:gd name="T115" fmla="*/ 410 h 412"/>
                <a:gd name="T116" fmla="*/ 82 w 178"/>
                <a:gd name="T117" fmla="*/ 412 h 412"/>
                <a:gd name="T118" fmla="*/ 82 w 178"/>
                <a:gd name="T119" fmla="*/ 412 h 4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 h="412">
                  <a:moveTo>
                    <a:pt x="82" y="412"/>
                  </a:moveTo>
                  <a:lnTo>
                    <a:pt x="82" y="412"/>
                  </a:lnTo>
                  <a:lnTo>
                    <a:pt x="50" y="364"/>
                  </a:lnTo>
                  <a:lnTo>
                    <a:pt x="40" y="360"/>
                  </a:lnTo>
                  <a:lnTo>
                    <a:pt x="34" y="356"/>
                  </a:lnTo>
                  <a:lnTo>
                    <a:pt x="28" y="350"/>
                  </a:lnTo>
                  <a:lnTo>
                    <a:pt x="26" y="346"/>
                  </a:lnTo>
                  <a:lnTo>
                    <a:pt x="20" y="336"/>
                  </a:lnTo>
                  <a:lnTo>
                    <a:pt x="16" y="324"/>
                  </a:lnTo>
                  <a:lnTo>
                    <a:pt x="0" y="304"/>
                  </a:lnTo>
                  <a:lnTo>
                    <a:pt x="2" y="280"/>
                  </a:lnTo>
                  <a:lnTo>
                    <a:pt x="6" y="258"/>
                  </a:lnTo>
                  <a:lnTo>
                    <a:pt x="8" y="238"/>
                  </a:lnTo>
                  <a:lnTo>
                    <a:pt x="8" y="228"/>
                  </a:lnTo>
                  <a:lnTo>
                    <a:pt x="6" y="220"/>
                  </a:lnTo>
                  <a:lnTo>
                    <a:pt x="6" y="196"/>
                  </a:lnTo>
                  <a:lnTo>
                    <a:pt x="10" y="180"/>
                  </a:lnTo>
                  <a:lnTo>
                    <a:pt x="16" y="166"/>
                  </a:lnTo>
                  <a:lnTo>
                    <a:pt x="30" y="150"/>
                  </a:lnTo>
                  <a:lnTo>
                    <a:pt x="38" y="112"/>
                  </a:lnTo>
                  <a:lnTo>
                    <a:pt x="60" y="64"/>
                  </a:lnTo>
                  <a:lnTo>
                    <a:pt x="76" y="44"/>
                  </a:lnTo>
                  <a:lnTo>
                    <a:pt x="90" y="28"/>
                  </a:lnTo>
                  <a:lnTo>
                    <a:pt x="104" y="14"/>
                  </a:lnTo>
                  <a:lnTo>
                    <a:pt x="122" y="0"/>
                  </a:lnTo>
                  <a:lnTo>
                    <a:pt x="164" y="2"/>
                  </a:lnTo>
                  <a:lnTo>
                    <a:pt x="170" y="6"/>
                  </a:lnTo>
                  <a:lnTo>
                    <a:pt x="176" y="30"/>
                  </a:lnTo>
                  <a:lnTo>
                    <a:pt x="178" y="44"/>
                  </a:lnTo>
                  <a:lnTo>
                    <a:pt x="178" y="58"/>
                  </a:lnTo>
                  <a:lnTo>
                    <a:pt x="172" y="72"/>
                  </a:lnTo>
                  <a:lnTo>
                    <a:pt x="168" y="86"/>
                  </a:lnTo>
                  <a:lnTo>
                    <a:pt x="166" y="102"/>
                  </a:lnTo>
                  <a:lnTo>
                    <a:pt x="166" y="118"/>
                  </a:lnTo>
                  <a:lnTo>
                    <a:pt x="168" y="154"/>
                  </a:lnTo>
                  <a:lnTo>
                    <a:pt x="170" y="188"/>
                  </a:lnTo>
                  <a:lnTo>
                    <a:pt x="164" y="202"/>
                  </a:lnTo>
                  <a:lnTo>
                    <a:pt x="158" y="218"/>
                  </a:lnTo>
                  <a:lnTo>
                    <a:pt x="118" y="304"/>
                  </a:lnTo>
                  <a:lnTo>
                    <a:pt x="108" y="398"/>
                  </a:lnTo>
                  <a:lnTo>
                    <a:pt x="98" y="408"/>
                  </a:lnTo>
                  <a:lnTo>
                    <a:pt x="90" y="410"/>
                  </a:lnTo>
                  <a:lnTo>
                    <a:pt x="82" y="412"/>
                  </a:lnTo>
                  <a:close/>
                </a:path>
              </a:pathLst>
            </a:custGeom>
            <a:grpFill/>
            <a:ln w="9525">
              <a:no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4" name="Freeform 15"/>
            <p:cNvSpPr/>
            <p:nvPr/>
          </p:nvSpPr>
          <p:spPr bwMode="auto">
            <a:xfrm>
              <a:off x="6708775" y="4911726"/>
              <a:ext cx="657225" cy="854075"/>
            </a:xfrm>
            <a:custGeom>
              <a:avLst/>
              <a:gdLst>
                <a:gd name="T0" fmla="*/ 136 w 414"/>
                <a:gd name="T1" fmla="*/ 532 h 538"/>
                <a:gd name="T2" fmla="*/ 122 w 414"/>
                <a:gd name="T3" fmla="*/ 508 h 538"/>
                <a:gd name="T4" fmla="*/ 116 w 414"/>
                <a:gd name="T5" fmla="*/ 498 h 538"/>
                <a:gd name="T6" fmla="*/ 58 w 414"/>
                <a:gd name="T7" fmla="*/ 426 h 538"/>
                <a:gd name="T8" fmla="*/ 12 w 414"/>
                <a:gd name="T9" fmla="*/ 420 h 538"/>
                <a:gd name="T10" fmla="*/ 0 w 414"/>
                <a:gd name="T11" fmla="*/ 402 h 538"/>
                <a:gd name="T12" fmla="*/ 6 w 414"/>
                <a:gd name="T13" fmla="*/ 360 h 538"/>
                <a:gd name="T14" fmla="*/ 10 w 414"/>
                <a:gd name="T15" fmla="*/ 332 h 538"/>
                <a:gd name="T16" fmla="*/ 8 w 414"/>
                <a:gd name="T17" fmla="*/ 306 h 538"/>
                <a:gd name="T18" fmla="*/ 44 w 414"/>
                <a:gd name="T19" fmla="*/ 246 h 538"/>
                <a:gd name="T20" fmla="*/ 42 w 414"/>
                <a:gd name="T21" fmla="*/ 200 h 538"/>
                <a:gd name="T22" fmla="*/ 46 w 414"/>
                <a:gd name="T23" fmla="*/ 190 h 538"/>
                <a:gd name="T24" fmla="*/ 74 w 414"/>
                <a:gd name="T25" fmla="*/ 174 h 538"/>
                <a:gd name="T26" fmla="*/ 102 w 414"/>
                <a:gd name="T27" fmla="*/ 134 h 538"/>
                <a:gd name="T28" fmla="*/ 102 w 414"/>
                <a:gd name="T29" fmla="*/ 116 h 538"/>
                <a:gd name="T30" fmla="*/ 92 w 414"/>
                <a:gd name="T31" fmla="*/ 88 h 538"/>
                <a:gd name="T32" fmla="*/ 104 w 414"/>
                <a:gd name="T33" fmla="*/ 72 h 538"/>
                <a:gd name="T34" fmla="*/ 132 w 414"/>
                <a:gd name="T35" fmla="*/ 58 h 538"/>
                <a:gd name="T36" fmla="*/ 172 w 414"/>
                <a:gd name="T37" fmla="*/ 48 h 538"/>
                <a:gd name="T38" fmla="*/ 190 w 414"/>
                <a:gd name="T39" fmla="*/ 28 h 538"/>
                <a:gd name="T40" fmla="*/ 204 w 414"/>
                <a:gd name="T41" fmla="*/ 2 h 538"/>
                <a:gd name="T42" fmla="*/ 224 w 414"/>
                <a:gd name="T43" fmla="*/ 2 h 538"/>
                <a:gd name="T44" fmla="*/ 236 w 414"/>
                <a:gd name="T45" fmla="*/ 16 h 538"/>
                <a:gd name="T46" fmla="*/ 250 w 414"/>
                <a:gd name="T47" fmla="*/ 64 h 538"/>
                <a:gd name="T48" fmla="*/ 280 w 414"/>
                <a:gd name="T49" fmla="*/ 96 h 538"/>
                <a:gd name="T50" fmla="*/ 336 w 414"/>
                <a:gd name="T51" fmla="*/ 100 h 538"/>
                <a:gd name="T52" fmla="*/ 366 w 414"/>
                <a:gd name="T53" fmla="*/ 86 h 538"/>
                <a:gd name="T54" fmla="*/ 404 w 414"/>
                <a:gd name="T55" fmla="*/ 84 h 538"/>
                <a:gd name="T56" fmla="*/ 398 w 414"/>
                <a:gd name="T57" fmla="*/ 104 h 538"/>
                <a:gd name="T58" fmla="*/ 384 w 414"/>
                <a:gd name="T59" fmla="*/ 124 h 538"/>
                <a:gd name="T60" fmla="*/ 362 w 414"/>
                <a:gd name="T61" fmla="*/ 154 h 538"/>
                <a:gd name="T62" fmla="*/ 330 w 414"/>
                <a:gd name="T63" fmla="*/ 162 h 538"/>
                <a:gd name="T64" fmla="*/ 328 w 414"/>
                <a:gd name="T65" fmla="*/ 180 h 538"/>
                <a:gd name="T66" fmla="*/ 348 w 414"/>
                <a:gd name="T67" fmla="*/ 198 h 538"/>
                <a:gd name="T68" fmla="*/ 350 w 414"/>
                <a:gd name="T69" fmla="*/ 222 h 538"/>
                <a:gd name="T70" fmla="*/ 348 w 414"/>
                <a:gd name="T71" fmla="*/ 240 h 538"/>
                <a:gd name="T72" fmla="*/ 340 w 414"/>
                <a:gd name="T73" fmla="*/ 278 h 538"/>
                <a:gd name="T74" fmla="*/ 346 w 414"/>
                <a:gd name="T75" fmla="*/ 296 h 538"/>
                <a:gd name="T76" fmla="*/ 356 w 414"/>
                <a:gd name="T77" fmla="*/ 308 h 538"/>
                <a:gd name="T78" fmla="*/ 350 w 414"/>
                <a:gd name="T79" fmla="*/ 306 h 538"/>
                <a:gd name="T80" fmla="*/ 318 w 414"/>
                <a:gd name="T81" fmla="*/ 312 h 538"/>
                <a:gd name="T82" fmla="*/ 318 w 414"/>
                <a:gd name="T83" fmla="*/ 336 h 538"/>
                <a:gd name="T84" fmla="*/ 296 w 414"/>
                <a:gd name="T85" fmla="*/ 354 h 538"/>
                <a:gd name="T86" fmla="*/ 288 w 414"/>
                <a:gd name="T87" fmla="*/ 384 h 538"/>
                <a:gd name="T88" fmla="*/ 268 w 414"/>
                <a:gd name="T89" fmla="*/ 408 h 538"/>
                <a:gd name="T90" fmla="*/ 228 w 414"/>
                <a:gd name="T91" fmla="*/ 416 h 538"/>
                <a:gd name="T92" fmla="*/ 240 w 414"/>
                <a:gd name="T93" fmla="*/ 440 h 538"/>
                <a:gd name="T94" fmla="*/ 218 w 414"/>
                <a:gd name="T95" fmla="*/ 450 h 538"/>
                <a:gd name="T96" fmla="*/ 184 w 414"/>
                <a:gd name="T97" fmla="*/ 480 h 538"/>
                <a:gd name="T98" fmla="*/ 166 w 414"/>
                <a:gd name="T99" fmla="*/ 514 h 538"/>
                <a:gd name="T100" fmla="*/ 150 w 414"/>
                <a:gd name="T101" fmla="*/ 528 h 5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14" h="538">
                  <a:moveTo>
                    <a:pt x="136" y="538"/>
                  </a:moveTo>
                  <a:lnTo>
                    <a:pt x="136" y="538"/>
                  </a:lnTo>
                  <a:lnTo>
                    <a:pt x="136" y="532"/>
                  </a:lnTo>
                  <a:lnTo>
                    <a:pt x="134" y="526"/>
                  </a:lnTo>
                  <a:lnTo>
                    <a:pt x="128" y="516"/>
                  </a:lnTo>
                  <a:lnTo>
                    <a:pt x="122" y="508"/>
                  </a:lnTo>
                  <a:lnTo>
                    <a:pt x="116" y="504"/>
                  </a:lnTo>
                  <a:lnTo>
                    <a:pt x="116" y="498"/>
                  </a:lnTo>
                  <a:lnTo>
                    <a:pt x="58" y="426"/>
                  </a:lnTo>
                  <a:lnTo>
                    <a:pt x="40" y="422"/>
                  </a:lnTo>
                  <a:lnTo>
                    <a:pt x="26" y="420"/>
                  </a:lnTo>
                  <a:lnTo>
                    <a:pt x="12" y="420"/>
                  </a:lnTo>
                  <a:lnTo>
                    <a:pt x="2" y="418"/>
                  </a:lnTo>
                  <a:lnTo>
                    <a:pt x="0" y="402"/>
                  </a:lnTo>
                  <a:lnTo>
                    <a:pt x="0" y="386"/>
                  </a:lnTo>
                  <a:lnTo>
                    <a:pt x="6" y="360"/>
                  </a:lnTo>
                  <a:lnTo>
                    <a:pt x="8" y="352"/>
                  </a:lnTo>
                  <a:lnTo>
                    <a:pt x="10" y="346"/>
                  </a:lnTo>
                  <a:lnTo>
                    <a:pt x="10" y="332"/>
                  </a:lnTo>
                  <a:lnTo>
                    <a:pt x="10" y="318"/>
                  </a:lnTo>
                  <a:lnTo>
                    <a:pt x="8" y="306"/>
                  </a:lnTo>
                  <a:lnTo>
                    <a:pt x="40" y="270"/>
                  </a:lnTo>
                  <a:lnTo>
                    <a:pt x="44" y="246"/>
                  </a:lnTo>
                  <a:lnTo>
                    <a:pt x="42" y="214"/>
                  </a:lnTo>
                  <a:lnTo>
                    <a:pt x="42" y="200"/>
                  </a:lnTo>
                  <a:lnTo>
                    <a:pt x="44" y="194"/>
                  </a:lnTo>
                  <a:lnTo>
                    <a:pt x="46" y="190"/>
                  </a:lnTo>
                  <a:lnTo>
                    <a:pt x="60" y="182"/>
                  </a:lnTo>
                  <a:lnTo>
                    <a:pt x="74" y="174"/>
                  </a:lnTo>
                  <a:lnTo>
                    <a:pt x="94" y="152"/>
                  </a:lnTo>
                  <a:lnTo>
                    <a:pt x="102" y="134"/>
                  </a:lnTo>
                  <a:lnTo>
                    <a:pt x="102" y="116"/>
                  </a:lnTo>
                  <a:lnTo>
                    <a:pt x="96" y="104"/>
                  </a:lnTo>
                  <a:lnTo>
                    <a:pt x="94" y="94"/>
                  </a:lnTo>
                  <a:lnTo>
                    <a:pt x="92" y="88"/>
                  </a:lnTo>
                  <a:lnTo>
                    <a:pt x="94" y="82"/>
                  </a:lnTo>
                  <a:lnTo>
                    <a:pt x="98" y="76"/>
                  </a:lnTo>
                  <a:lnTo>
                    <a:pt x="104" y="72"/>
                  </a:lnTo>
                  <a:lnTo>
                    <a:pt x="120" y="60"/>
                  </a:lnTo>
                  <a:lnTo>
                    <a:pt x="132" y="58"/>
                  </a:lnTo>
                  <a:lnTo>
                    <a:pt x="144" y="56"/>
                  </a:lnTo>
                  <a:lnTo>
                    <a:pt x="158" y="54"/>
                  </a:lnTo>
                  <a:lnTo>
                    <a:pt x="172" y="48"/>
                  </a:lnTo>
                  <a:lnTo>
                    <a:pt x="182" y="40"/>
                  </a:lnTo>
                  <a:lnTo>
                    <a:pt x="190" y="28"/>
                  </a:lnTo>
                  <a:lnTo>
                    <a:pt x="198" y="14"/>
                  </a:lnTo>
                  <a:lnTo>
                    <a:pt x="204" y="2"/>
                  </a:lnTo>
                  <a:lnTo>
                    <a:pt x="210" y="0"/>
                  </a:lnTo>
                  <a:lnTo>
                    <a:pt x="216" y="0"/>
                  </a:lnTo>
                  <a:lnTo>
                    <a:pt x="224" y="2"/>
                  </a:lnTo>
                  <a:lnTo>
                    <a:pt x="232" y="6"/>
                  </a:lnTo>
                  <a:lnTo>
                    <a:pt x="236" y="16"/>
                  </a:lnTo>
                  <a:lnTo>
                    <a:pt x="238" y="28"/>
                  </a:lnTo>
                  <a:lnTo>
                    <a:pt x="246" y="52"/>
                  </a:lnTo>
                  <a:lnTo>
                    <a:pt x="250" y="64"/>
                  </a:lnTo>
                  <a:lnTo>
                    <a:pt x="258" y="76"/>
                  </a:lnTo>
                  <a:lnTo>
                    <a:pt x="266" y="86"/>
                  </a:lnTo>
                  <a:lnTo>
                    <a:pt x="280" y="96"/>
                  </a:lnTo>
                  <a:lnTo>
                    <a:pt x="336" y="100"/>
                  </a:lnTo>
                  <a:lnTo>
                    <a:pt x="342" y="94"/>
                  </a:lnTo>
                  <a:lnTo>
                    <a:pt x="350" y="92"/>
                  </a:lnTo>
                  <a:lnTo>
                    <a:pt x="366" y="86"/>
                  </a:lnTo>
                  <a:lnTo>
                    <a:pt x="386" y="86"/>
                  </a:lnTo>
                  <a:lnTo>
                    <a:pt x="404" y="84"/>
                  </a:lnTo>
                  <a:lnTo>
                    <a:pt x="414" y="90"/>
                  </a:lnTo>
                  <a:lnTo>
                    <a:pt x="398" y="104"/>
                  </a:lnTo>
                  <a:lnTo>
                    <a:pt x="392" y="112"/>
                  </a:lnTo>
                  <a:lnTo>
                    <a:pt x="384" y="124"/>
                  </a:lnTo>
                  <a:lnTo>
                    <a:pt x="382" y="156"/>
                  </a:lnTo>
                  <a:lnTo>
                    <a:pt x="362" y="154"/>
                  </a:lnTo>
                  <a:lnTo>
                    <a:pt x="342" y="154"/>
                  </a:lnTo>
                  <a:lnTo>
                    <a:pt x="336" y="158"/>
                  </a:lnTo>
                  <a:lnTo>
                    <a:pt x="330" y="162"/>
                  </a:lnTo>
                  <a:lnTo>
                    <a:pt x="326" y="168"/>
                  </a:lnTo>
                  <a:lnTo>
                    <a:pt x="328" y="180"/>
                  </a:lnTo>
                  <a:lnTo>
                    <a:pt x="338" y="186"/>
                  </a:lnTo>
                  <a:lnTo>
                    <a:pt x="348" y="198"/>
                  </a:lnTo>
                  <a:lnTo>
                    <a:pt x="364" y="208"/>
                  </a:lnTo>
                  <a:lnTo>
                    <a:pt x="350" y="222"/>
                  </a:lnTo>
                  <a:lnTo>
                    <a:pt x="350" y="230"/>
                  </a:lnTo>
                  <a:lnTo>
                    <a:pt x="348" y="240"/>
                  </a:lnTo>
                  <a:lnTo>
                    <a:pt x="342" y="258"/>
                  </a:lnTo>
                  <a:lnTo>
                    <a:pt x="342" y="268"/>
                  </a:lnTo>
                  <a:lnTo>
                    <a:pt x="340" y="278"/>
                  </a:lnTo>
                  <a:lnTo>
                    <a:pt x="342" y="286"/>
                  </a:lnTo>
                  <a:lnTo>
                    <a:pt x="346" y="296"/>
                  </a:lnTo>
                  <a:lnTo>
                    <a:pt x="356" y="304"/>
                  </a:lnTo>
                  <a:lnTo>
                    <a:pt x="356" y="308"/>
                  </a:lnTo>
                  <a:lnTo>
                    <a:pt x="350" y="306"/>
                  </a:lnTo>
                  <a:lnTo>
                    <a:pt x="322" y="306"/>
                  </a:lnTo>
                  <a:lnTo>
                    <a:pt x="318" y="312"/>
                  </a:lnTo>
                  <a:lnTo>
                    <a:pt x="318" y="318"/>
                  </a:lnTo>
                  <a:lnTo>
                    <a:pt x="320" y="324"/>
                  </a:lnTo>
                  <a:lnTo>
                    <a:pt x="318" y="336"/>
                  </a:lnTo>
                  <a:lnTo>
                    <a:pt x="304" y="346"/>
                  </a:lnTo>
                  <a:lnTo>
                    <a:pt x="296" y="354"/>
                  </a:lnTo>
                  <a:lnTo>
                    <a:pt x="292" y="364"/>
                  </a:lnTo>
                  <a:lnTo>
                    <a:pt x="288" y="384"/>
                  </a:lnTo>
                  <a:lnTo>
                    <a:pt x="278" y="396"/>
                  </a:lnTo>
                  <a:lnTo>
                    <a:pt x="268" y="408"/>
                  </a:lnTo>
                  <a:lnTo>
                    <a:pt x="232" y="410"/>
                  </a:lnTo>
                  <a:lnTo>
                    <a:pt x="228" y="416"/>
                  </a:lnTo>
                  <a:lnTo>
                    <a:pt x="228" y="422"/>
                  </a:lnTo>
                  <a:lnTo>
                    <a:pt x="230" y="430"/>
                  </a:lnTo>
                  <a:lnTo>
                    <a:pt x="240" y="440"/>
                  </a:lnTo>
                  <a:lnTo>
                    <a:pt x="228" y="444"/>
                  </a:lnTo>
                  <a:lnTo>
                    <a:pt x="218" y="450"/>
                  </a:lnTo>
                  <a:lnTo>
                    <a:pt x="208" y="456"/>
                  </a:lnTo>
                  <a:lnTo>
                    <a:pt x="200" y="464"/>
                  </a:lnTo>
                  <a:lnTo>
                    <a:pt x="184" y="480"/>
                  </a:lnTo>
                  <a:lnTo>
                    <a:pt x="168" y="500"/>
                  </a:lnTo>
                  <a:lnTo>
                    <a:pt x="166" y="514"/>
                  </a:lnTo>
                  <a:lnTo>
                    <a:pt x="158" y="522"/>
                  </a:lnTo>
                  <a:lnTo>
                    <a:pt x="150" y="528"/>
                  </a:lnTo>
                  <a:lnTo>
                    <a:pt x="136" y="538"/>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75" name="Freeform 16"/>
            <p:cNvSpPr/>
            <p:nvPr/>
          </p:nvSpPr>
          <p:spPr bwMode="auto">
            <a:xfrm>
              <a:off x="4689475" y="4829176"/>
              <a:ext cx="962025" cy="844550"/>
            </a:xfrm>
            <a:custGeom>
              <a:avLst/>
              <a:gdLst>
                <a:gd name="T0" fmla="*/ 210 w 606"/>
                <a:gd name="T1" fmla="*/ 516 h 532"/>
                <a:gd name="T2" fmla="*/ 172 w 606"/>
                <a:gd name="T3" fmla="*/ 494 h 532"/>
                <a:gd name="T4" fmla="*/ 126 w 606"/>
                <a:gd name="T5" fmla="*/ 498 h 532"/>
                <a:gd name="T6" fmla="*/ 96 w 606"/>
                <a:gd name="T7" fmla="*/ 530 h 532"/>
                <a:gd name="T8" fmla="*/ 104 w 606"/>
                <a:gd name="T9" fmla="*/ 494 h 532"/>
                <a:gd name="T10" fmla="*/ 62 w 606"/>
                <a:gd name="T11" fmla="*/ 432 h 532"/>
                <a:gd name="T12" fmla="*/ 84 w 606"/>
                <a:gd name="T13" fmla="*/ 356 h 532"/>
                <a:gd name="T14" fmla="*/ 88 w 606"/>
                <a:gd name="T15" fmla="*/ 336 h 532"/>
                <a:gd name="T16" fmla="*/ 70 w 606"/>
                <a:gd name="T17" fmla="*/ 304 h 532"/>
                <a:gd name="T18" fmla="*/ 20 w 606"/>
                <a:gd name="T19" fmla="*/ 314 h 532"/>
                <a:gd name="T20" fmla="*/ 6 w 606"/>
                <a:gd name="T21" fmla="*/ 302 h 532"/>
                <a:gd name="T22" fmla="*/ 0 w 606"/>
                <a:gd name="T23" fmla="*/ 278 h 532"/>
                <a:gd name="T24" fmla="*/ 10 w 606"/>
                <a:gd name="T25" fmla="*/ 240 h 532"/>
                <a:gd name="T26" fmla="*/ 60 w 606"/>
                <a:gd name="T27" fmla="*/ 218 h 532"/>
                <a:gd name="T28" fmla="*/ 90 w 606"/>
                <a:gd name="T29" fmla="*/ 226 h 532"/>
                <a:gd name="T30" fmla="*/ 134 w 606"/>
                <a:gd name="T31" fmla="*/ 234 h 532"/>
                <a:gd name="T32" fmla="*/ 158 w 606"/>
                <a:gd name="T33" fmla="*/ 214 h 532"/>
                <a:gd name="T34" fmla="*/ 174 w 606"/>
                <a:gd name="T35" fmla="*/ 194 h 532"/>
                <a:gd name="T36" fmla="*/ 252 w 606"/>
                <a:gd name="T37" fmla="*/ 204 h 532"/>
                <a:gd name="T38" fmla="*/ 264 w 606"/>
                <a:gd name="T39" fmla="*/ 182 h 532"/>
                <a:gd name="T40" fmla="*/ 266 w 606"/>
                <a:gd name="T41" fmla="*/ 146 h 532"/>
                <a:gd name="T42" fmla="*/ 196 w 606"/>
                <a:gd name="T43" fmla="*/ 108 h 532"/>
                <a:gd name="T44" fmla="*/ 192 w 606"/>
                <a:gd name="T45" fmla="*/ 88 h 532"/>
                <a:gd name="T46" fmla="*/ 216 w 606"/>
                <a:gd name="T47" fmla="*/ 78 h 532"/>
                <a:gd name="T48" fmla="*/ 278 w 606"/>
                <a:gd name="T49" fmla="*/ 102 h 532"/>
                <a:gd name="T50" fmla="*/ 326 w 606"/>
                <a:gd name="T51" fmla="*/ 88 h 532"/>
                <a:gd name="T52" fmla="*/ 378 w 606"/>
                <a:gd name="T53" fmla="*/ 44 h 532"/>
                <a:gd name="T54" fmla="*/ 390 w 606"/>
                <a:gd name="T55" fmla="*/ 14 h 532"/>
                <a:gd name="T56" fmla="*/ 414 w 606"/>
                <a:gd name="T57" fmla="*/ 0 h 532"/>
                <a:gd name="T58" fmla="*/ 444 w 606"/>
                <a:gd name="T59" fmla="*/ 10 h 532"/>
                <a:gd name="T60" fmla="*/ 468 w 606"/>
                <a:gd name="T61" fmla="*/ 66 h 532"/>
                <a:gd name="T62" fmla="*/ 526 w 606"/>
                <a:gd name="T63" fmla="*/ 130 h 532"/>
                <a:gd name="T64" fmla="*/ 562 w 606"/>
                <a:gd name="T65" fmla="*/ 154 h 532"/>
                <a:gd name="T66" fmla="*/ 564 w 606"/>
                <a:gd name="T67" fmla="*/ 196 h 532"/>
                <a:gd name="T68" fmla="*/ 534 w 606"/>
                <a:gd name="T69" fmla="*/ 216 h 532"/>
                <a:gd name="T70" fmla="*/ 506 w 606"/>
                <a:gd name="T71" fmla="*/ 246 h 532"/>
                <a:gd name="T72" fmla="*/ 532 w 606"/>
                <a:gd name="T73" fmla="*/ 258 h 532"/>
                <a:gd name="T74" fmla="*/ 568 w 606"/>
                <a:gd name="T75" fmla="*/ 326 h 532"/>
                <a:gd name="T76" fmla="*/ 592 w 606"/>
                <a:gd name="T77" fmla="*/ 356 h 532"/>
                <a:gd name="T78" fmla="*/ 590 w 606"/>
                <a:gd name="T79" fmla="*/ 380 h 532"/>
                <a:gd name="T80" fmla="*/ 546 w 606"/>
                <a:gd name="T81" fmla="*/ 408 h 532"/>
                <a:gd name="T82" fmla="*/ 482 w 606"/>
                <a:gd name="T83" fmla="*/ 460 h 532"/>
                <a:gd name="T84" fmla="*/ 434 w 606"/>
                <a:gd name="T85" fmla="*/ 472 h 532"/>
                <a:gd name="T86" fmla="*/ 392 w 606"/>
                <a:gd name="T87" fmla="*/ 456 h 532"/>
                <a:gd name="T88" fmla="*/ 358 w 606"/>
                <a:gd name="T89" fmla="*/ 436 h 532"/>
                <a:gd name="T90" fmla="*/ 332 w 606"/>
                <a:gd name="T91" fmla="*/ 442 h 532"/>
                <a:gd name="T92" fmla="*/ 302 w 606"/>
                <a:gd name="T93" fmla="*/ 492 h 532"/>
                <a:gd name="T94" fmla="*/ 266 w 606"/>
                <a:gd name="T95" fmla="*/ 528 h 5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6" h="532">
                  <a:moveTo>
                    <a:pt x="240" y="532"/>
                  </a:moveTo>
                  <a:lnTo>
                    <a:pt x="240" y="532"/>
                  </a:lnTo>
                  <a:lnTo>
                    <a:pt x="222" y="524"/>
                  </a:lnTo>
                  <a:lnTo>
                    <a:pt x="210" y="516"/>
                  </a:lnTo>
                  <a:lnTo>
                    <a:pt x="202" y="508"/>
                  </a:lnTo>
                  <a:lnTo>
                    <a:pt x="194" y="502"/>
                  </a:lnTo>
                  <a:lnTo>
                    <a:pt x="172" y="494"/>
                  </a:lnTo>
                  <a:lnTo>
                    <a:pt x="152" y="494"/>
                  </a:lnTo>
                  <a:lnTo>
                    <a:pt x="138" y="494"/>
                  </a:lnTo>
                  <a:lnTo>
                    <a:pt x="126" y="498"/>
                  </a:lnTo>
                  <a:lnTo>
                    <a:pt x="112" y="508"/>
                  </a:lnTo>
                  <a:lnTo>
                    <a:pt x="96" y="530"/>
                  </a:lnTo>
                  <a:lnTo>
                    <a:pt x="96" y="518"/>
                  </a:lnTo>
                  <a:lnTo>
                    <a:pt x="98" y="508"/>
                  </a:lnTo>
                  <a:lnTo>
                    <a:pt x="104" y="494"/>
                  </a:lnTo>
                  <a:lnTo>
                    <a:pt x="106" y="452"/>
                  </a:lnTo>
                  <a:lnTo>
                    <a:pt x="62" y="432"/>
                  </a:lnTo>
                  <a:lnTo>
                    <a:pt x="64" y="420"/>
                  </a:lnTo>
                  <a:lnTo>
                    <a:pt x="68" y="410"/>
                  </a:lnTo>
                  <a:lnTo>
                    <a:pt x="84" y="356"/>
                  </a:lnTo>
                  <a:lnTo>
                    <a:pt x="88" y="352"/>
                  </a:lnTo>
                  <a:lnTo>
                    <a:pt x="88" y="346"/>
                  </a:lnTo>
                  <a:lnTo>
                    <a:pt x="88" y="336"/>
                  </a:lnTo>
                  <a:lnTo>
                    <a:pt x="84" y="320"/>
                  </a:lnTo>
                  <a:lnTo>
                    <a:pt x="70" y="304"/>
                  </a:lnTo>
                  <a:lnTo>
                    <a:pt x="58" y="306"/>
                  </a:lnTo>
                  <a:lnTo>
                    <a:pt x="46" y="308"/>
                  </a:lnTo>
                  <a:lnTo>
                    <a:pt x="20" y="314"/>
                  </a:lnTo>
                  <a:lnTo>
                    <a:pt x="14" y="314"/>
                  </a:lnTo>
                  <a:lnTo>
                    <a:pt x="10" y="310"/>
                  </a:lnTo>
                  <a:lnTo>
                    <a:pt x="8" y="308"/>
                  </a:lnTo>
                  <a:lnTo>
                    <a:pt x="6" y="302"/>
                  </a:lnTo>
                  <a:lnTo>
                    <a:pt x="6" y="294"/>
                  </a:lnTo>
                  <a:lnTo>
                    <a:pt x="6" y="290"/>
                  </a:lnTo>
                  <a:lnTo>
                    <a:pt x="0" y="278"/>
                  </a:lnTo>
                  <a:lnTo>
                    <a:pt x="2" y="262"/>
                  </a:lnTo>
                  <a:lnTo>
                    <a:pt x="4" y="250"/>
                  </a:lnTo>
                  <a:lnTo>
                    <a:pt x="10" y="240"/>
                  </a:lnTo>
                  <a:lnTo>
                    <a:pt x="16" y="234"/>
                  </a:lnTo>
                  <a:lnTo>
                    <a:pt x="24" y="228"/>
                  </a:lnTo>
                  <a:lnTo>
                    <a:pt x="34" y="224"/>
                  </a:lnTo>
                  <a:lnTo>
                    <a:pt x="60" y="218"/>
                  </a:lnTo>
                  <a:lnTo>
                    <a:pt x="74" y="218"/>
                  </a:lnTo>
                  <a:lnTo>
                    <a:pt x="90" y="226"/>
                  </a:lnTo>
                  <a:lnTo>
                    <a:pt x="106" y="232"/>
                  </a:lnTo>
                  <a:lnTo>
                    <a:pt x="114" y="234"/>
                  </a:lnTo>
                  <a:lnTo>
                    <a:pt x="124" y="236"/>
                  </a:lnTo>
                  <a:lnTo>
                    <a:pt x="134" y="234"/>
                  </a:lnTo>
                  <a:lnTo>
                    <a:pt x="144" y="230"/>
                  </a:lnTo>
                  <a:lnTo>
                    <a:pt x="158" y="214"/>
                  </a:lnTo>
                  <a:lnTo>
                    <a:pt x="164" y="196"/>
                  </a:lnTo>
                  <a:lnTo>
                    <a:pt x="174" y="194"/>
                  </a:lnTo>
                  <a:lnTo>
                    <a:pt x="178" y="198"/>
                  </a:lnTo>
                  <a:lnTo>
                    <a:pt x="186" y="200"/>
                  </a:lnTo>
                  <a:lnTo>
                    <a:pt x="206" y="202"/>
                  </a:lnTo>
                  <a:lnTo>
                    <a:pt x="252" y="204"/>
                  </a:lnTo>
                  <a:lnTo>
                    <a:pt x="258" y="196"/>
                  </a:lnTo>
                  <a:lnTo>
                    <a:pt x="262" y="190"/>
                  </a:lnTo>
                  <a:lnTo>
                    <a:pt x="264" y="182"/>
                  </a:lnTo>
                  <a:lnTo>
                    <a:pt x="266" y="174"/>
                  </a:lnTo>
                  <a:lnTo>
                    <a:pt x="266" y="160"/>
                  </a:lnTo>
                  <a:lnTo>
                    <a:pt x="266" y="146"/>
                  </a:lnTo>
                  <a:lnTo>
                    <a:pt x="256" y="136"/>
                  </a:lnTo>
                  <a:lnTo>
                    <a:pt x="248" y="130"/>
                  </a:lnTo>
                  <a:lnTo>
                    <a:pt x="230" y="120"/>
                  </a:lnTo>
                  <a:lnTo>
                    <a:pt x="196" y="108"/>
                  </a:lnTo>
                  <a:lnTo>
                    <a:pt x="194" y="100"/>
                  </a:lnTo>
                  <a:lnTo>
                    <a:pt x="192" y="94"/>
                  </a:lnTo>
                  <a:lnTo>
                    <a:pt x="192" y="88"/>
                  </a:lnTo>
                  <a:lnTo>
                    <a:pt x="194" y="84"/>
                  </a:lnTo>
                  <a:lnTo>
                    <a:pt x="198" y="82"/>
                  </a:lnTo>
                  <a:lnTo>
                    <a:pt x="202" y="80"/>
                  </a:lnTo>
                  <a:lnTo>
                    <a:pt x="216" y="78"/>
                  </a:lnTo>
                  <a:lnTo>
                    <a:pt x="238" y="94"/>
                  </a:lnTo>
                  <a:lnTo>
                    <a:pt x="278" y="102"/>
                  </a:lnTo>
                  <a:lnTo>
                    <a:pt x="294" y="100"/>
                  </a:lnTo>
                  <a:lnTo>
                    <a:pt x="310" y="96"/>
                  </a:lnTo>
                  <a:lnTo>
                    <a:pt x="326" y="88"/>
                  </a:lnTo>
                  <a:lnTo>
                    <a:pt x="342" y="80"/>
                  </a:lnTo>
                  <a:lnTo>
                    <a:pt x="356" y="68"/>
                  </a:lnTo>
                  <a:lnTo>
                    <a:pt x="368" y="56"/>
                  </a:lnTo>
                  <a:lnTo>
                    <a:pt x="378" y="44"/>
                  </a:lnTo>
                  <a:lnTo>
                    <a:pt x="386" y="30"/>
                  </a:lnTo>
                  <a:lnTo>
                    <a:pt x="388" y="22"/>
                  </a:lnTo>
                  <a:lnTo>
                    <a:pt x="390" y="14"/>
                  </a:lnTo>
                  <a:lnTo>
                    <a:pt x="394" y="8"/>
                  </a:lnTo>
                  <a:lnTo>
                    <a:pt x="400" y="4"/>
                  </a:lnTo>
                  <a:lnTo>
                    <a:pt x="406" y="2"/>
                  </a:lnTo>
                  <a:lnTo>
                    <a:pt x="414" y="0"/>
                  </a:lnTo>
                  <a:lnTo>
                    <a:pt x="432" y="0"/>
                  </a:lnTo>
                  <a:lnTo>
                    <a:pt x="438" y="4"/>
                  </a:lnTo>
                  <a:lnTo>
                    <a:pt x="444" y="10"/>
                  </a:lnTo>
                  <a:lnTo>
                    <a:pt x="450" y="16"/>
                  </a:lnTo>
                  <a:lnTo>
                    <a:pt x="456" y="24"/>
                  </a:lnTo>
                  <a:lnTo>
                    <a:pt x="464" y="44"/>
                  </a:lnTo>
                  <a:lnTo>
                    <a:pt x="468" y="66"/>
                  </a:lnTo>
                  <a:lnTo>
                    <a:pt x="494" y="98"/>
                  </a:lnTo>
                  <a:lnTo>
                    <a:pt x="508" y="114"/>
                  </a:lnTo>
                  <a:lnTo>
                    <a:pt x="526" y="130"/>
                  </a:lnTo>
                  <a:lnTo>
                    <a:pt x="558" y="142"/>
                  </a:lnTo>
                  <a:lnTo>
                    <a:pt x="562" y="154"/>
                  </a:lnTo>
                  <a:lnTo>
                    <a:pt x="566" y="170"/>
                  </a:lnTo>
                  <a:lnTo>
                    <a:pt x="566" y="178"/>
                  </a:lnTo>
                  <a:lnTo>
                    <a:pt x="566" y="188"/>
                  </a:lnTo>
                  <a:lnTo>
                    <a:pt x="564" y="196"/>
                  </a:lnTo>
                  <a:lnTo>
                    <a:pt x="558" y="204"/>
                  </a:lnTo>
                  <a:lnTo>
                    <a:pt x="546" y="210"/>
                  </a:lnTo>
                  <a:lnTo>
                    <a:pt x="534" y="216"/>
                  </a:lnTo>
                  <a:lnTo>
                    <a:pt x="516" y="222"/>
                  </a:lnTo>
                  <a:lnTo>
                    <a:pt x="510" y="228"/>
                  </a:lnTo>
                  <a:lnTo>
                    <a:pt x="506" y="234"/>
                  </a:lnTo>
                  <a:lnTo>
                    <a:pt x="506" y="246"/>
                  </a:lnTo>
                  <a:lnTo>
                    <a:pt x="506" y="262"/>
                  </a:lnTo>
                  <a:lnTo>
                    <a:pt x="518" y="262"/>
                  </a:lnTo>
                  <a:lnTo>
                    <a:pt x="532" y="258"/>
                  </a:lnTo>
                  <a:lnTo>
                    <a:pt x="572" y="256"/>
                  </a:lnTo>
                  <a:lnTo>
                    <a:pt x="568" y="326"/>
                  </a:lnTo>
                  <a:lnTo>
                    <a:pt x="572" y="334"/>
                  </a:lnTo>
                  <a:lnTo>
                    <a:pt x="576" y="340"/>
                  </a:lnTo>
                  <a:lnTo>
                    <a:pt x="592" y="356"/>
                  </a:lnTo>
                  <a:lnTo>
                    <a:pt x="606" y="378"/>
                  </a:lnTo>
                  <a:lnTo>
                    <a:pt x="590" y="380"/>
                  </a:lnTo>
                  <a:lnTo>
                    <a:pt x="576" y="384"/>
                  </a:lnTo>
                  <a:lnTo>
                    <a:pt x="554" y="398"/>
                  </a:lnTo>
                  <a:lnTo>
                    <a:pt x="546" y="408"/>
                  </a:lnTo>
                  <a:lnTo>
                    <a:pt x="538" y="416"/>
                  </a:lnTo>
                  <a:lnTo>
                    <a:pt x="520" y="430"/>
                  </a:lnTo>
                  <a:lnTo>
                    <a:pt x="500" y="444"/>
                  </a:lnTo>
                  <a:lnTo>
                    <a:pt x="482" y="460"/>
                  </a:lnTo>
                  <a:lnTo>
                    <a:pt x="466" y="464"/>
                  </a:lnTo>
                  <a:lnTo>
                    <a:pt x="450" y="470"/>
                  </a:lnTo>
                  <a:lnTo>
                    <a:pt x="434" y="472"/>
                  </a:lnTo>
                  <a:lnTo>
                    <a:pt x="420" y="472"/>
                  </a:lnTo>
                  <a:lnTo>
                    <a:pt x="392" y="456"/>
                  </a:lnTo>
                  <a:lnTo>
                    <a:pt x="376" y="440"/>
                  </a:lnTo>
                  <a:lnTo>
                    <a:pt x="372" y="438"/>
                  </a:lnTo>
                  <a:lnTo>
                    <a:pt x="368" y="436"/>
                  </a:lnTo>
                  <a:lnTo>
                    <a:pt x="358" y="436"/>
                  </a:lnTo>
                  <a:lnTo>
                    <a:pt x="342" y="436"/>
                  </a:lnTo>
                  <a:lnTo>
                    <a:pt x="336" y="438"/>
                  </a:lnTo>
                  <a:lnTo>
                    <a:pt x="332" y="442"/>
                  </a:lnTo>
                  <a:lnTo>
                    <a:pt x="330" y="464"/>
                  </a:lnTo>
                  <a:lnTo>
                    <a:pt x="302" y="492"/>
                  </a:lnTo>
                  <a:lnTo>
                    <a:pt x="290" y="506"/>
                  </a:lnTo>
                  <a:lnTo>
                    <a:pt x="278" y="522"/>
                  </a:lnTo>
                  <a:lnTo>
                    <a:pt x="266" y="528"/>
                  </a:lnTo>
                  <a:lnTo>
                    <a:pt x="256" y="530"/>
                  </a:lnTo>
                  <a:lnTo>
                    <a:pt x="240" y="532"/>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76" name="Freeform 17"/>
            <p:cNvSpPr/>
            <p:nvPr/>
          </p:nvSpPr>
          <p:spPr bwMode="auto">
            <a:xfrm>
              <a:off x="5508625" y="4654551"/>
              <a:ext cx="854075" cy="1012825"/>
            </a:xfrm>
            <a:custGeom>
              <a:avLst/>
              <a:gdLst>
                <a:gd name="T0" fmla="*/ 324 w 538"/>
                <a:gd name="T1" fmla="*/ 632 h 638"/>
                <a:gd name="T2" fmla="*/ 306 w 538"/>
                <a:gd name="T3" fmla="*/ 628 h 638"/>
                <a:gd name="T4" fmla="*/ 282 w 538"/>
                <a:gd name="T5" fmla="*/ 636 h 638"/>
                <a:gd name="T6" fmla="*/ 272 w 538"/>
                <a:gd name="T7" fmla="*/ 608 h 638"/>
                <a:gd name="T8" fmla="*/ 258 w 538"/>
                <a:gd name="T9" fmla="*/ 594 h 638"/>
                <a:gd name="T10" fmla="*/ 234 w 538"/>
                <a:gd name="T11" fmla="*/ 594 h 638"/>
                <a:gd name="T12" fmla="*/ 234 w 538"/>
                <a:gd name="T13" fmla="*/ 580 h 638"/>
                <a:gd name="T14" fmla="*/ 268 w 538"/>
                <a:gd name="T15" fmla="*/ 508 h 638"/>
                <a:gd name="T16" fmla="*/ 240 w 538"/>
                <a:gd name="T17" fmla="*/ 472 h 638"/>
                <a:gd name="T18" fmla="*/ 226 w 538"/>
                <a:gd name="T19" fmla="*/ 452 h 638"/>
                <a:gd name="T20" fmla="*/ 204 w 538"/>
                <a:gd name="T21" fmla="*/ 448 h 638"/>
                <a:gd name="T22" fmla="*/ 172 w 538"/>
                <a:gd name="T23" fmla="*/ 456 h 638"/>
                <a:gd name="T24" fmla="*/ 132 w 538"/>
                <a:gd name="T25" fmla="*/ 486 h 638"/>
                <a:gd name="T26" fmla="*/ 98 w 538"/>
                <a:gd name="T27" fmla="*/ 488 h 638"/>
                <a:gd name="T28" fmla="*/ 86 w 538"/>
                <a:gd name="T29" fmla="*/ 458 h 638"/>
                <a:gd name="T30" fmla="*/ 68 w 538"/>
                <a:gd name="T31" fmla="*/ 442 h 638"/>
                <a:gd name="T32" fmla="*/ 64 w 538"/>
                <a:gd name="T33" fmla="*/ 354 h 638"/>
                <a:gd name="T34" fmla="*/ 14 w 538"/>
                <a:gd name="T35" fmla="*/ 358 h 638"/>
                <a:gd name="T36" fmla="*/ 0 w 538"/>
                <a:gd name="T37" fmla="*/ 352 h 638"/>
                <a:gd name="T38" fmla="*/ 8 w 538"/>
                <a:gd name="T39" fmla="*/ 340 h 638"/>
                <a:gd name="T40" fmla="*/ 32 w 538"/>
                <a:gd name="T41" fmla="*/ 334 h 638"/>
                <a:gd name="T42" fmla="*/ 54 w 538"/>
                <a:gd name="T43" fmla="*/ 312 h 638"/>
                <a:gd name="T44" fmla="*/ 62 w 538"/>
                <a:gd name="T45" fmla="*/ 284 h 638"/>
                <a:gd name="T46" fmla="*/ 46 w 538"/>
                <a:gd name="T47" fmla="*/ 154 h 638"/>
                <a:gd name="T48" fmla="*/ 40 w 538"/>
                <a:gd name="T49" fmla="*/ 130 h 638"/>
                <a:gd name="T50" fmla="*/ 64 w 538"/>
                <a:gd name="T51" fmla="*/ 108 h 638"/>
                <a:gd name="T52" fmla="*/ 80 w 538"/>
                <a:gd name="T53" fmla="*/ 78 h 638"/>
                <a:gd name="T54" fmla="*/ 114 w 538"/>
                <a:gd name="T55" fmla="*/ 56 h 638"/>
                <a:gd name="T56" fmla="*/ 142 w 538"/>
                <a:gd name="T57" fmla="*/ 58 h 638"/>
                <a:gd name="T58" fmla="*/ 158 w 538"/>
                <a:gd name="T59" fmla="*/ 54 h 638"/>
                <a:gd name="T60" fmla="*/ 168 w 538"/>
                <a:gd name="T61" fmla="*/ 42 h 638"/>
                <a:gd name="T62" fmla="*/ 158 w 538"/>
                <a:gd name="T63" fmla="*/ 14 h 638"/>
                <a:gd name="T64" fmla="*/ 156 w 538"/>
                <a:gd name="T65" fmla="*/ 4 h 638"/>
                <a:gd name="T66" fmla="*/ 174 w 538"/>
                <a:gd name="T67" fmla="*/ 2 h 638"/>
                <a:gd name="T68" fmla="*/ 210 w 538"/>
                <a:gd name="T69" fmla="*/ 12 h 638"/>
                <a:gd name="T70" fmla="*/ 274 w 538"/>
                <a:gd name="T71" fmla="*/ 34 h 638"/>
                <a:gd name="T72" fmla="*/ 312 w 538"/>
                <a:gd name="T73" fmla="*/ 56 h 638"/>
                <a:gd name="T74" fmla="*/ 372 w 538"/>
                <a:gd name="T75" fmla="*/ 68 h 638"/>
                <a:gd name="T76" fmla="*/ 392 w 538"/>
                <a:gd name="T77" fmla="*/ 44 h 638"/>
                <a:gd name="T78" fmla="*/ 420 w 538"/>
                <a:gd name="T79" fmla="*/ 60 h 638"/>
                <a:gd name="T80" fmla="*/ 450 w 538"/>
                <a:gd name="T81" fmla="*/ 82 h 638"/>
                <a:gd name="T82" fmla="*/ 482 w 538"/>
                <a:gd name="T83" fmla="*/ 100 h 638"/>
                <a:gd name="T84" fmla="*/ 514 w 538"/>
                <a:gd name="T85" fmla="*/ 134 h 638"/>
                <a:gd name="T86" fmla="*/ 522 w 538"/>
                <a:gd name="T87" fmla="*/ 180 h 638"/>
                <a:gd name="T88" fmla="*/ 516 w 538"/>
                <a:gd name="T89" fmla="*/ 214 h 638"/>
                <a:gd name="T90" fmla="*/ 486 w 538"/>
                <a:gd name="T91" fmla="*/ 248 h 638"/>
                <a:gd name="T92" fmla="*/ 480 w 538"/>
                <a:gd name="T93" fmla="*/ 286 h 638"/>
                <a:gd name="T94" fmla="*/ 494 w 538"/>
                <a:gd name="T95" fmla="*/ 320 h 638"/>
                <a:gd name="T96" fmla="*/ 502 w 538"/>
                <a:gd name="T97" fmla="*/ 344 h 638"/>
                <a:gd name="T98" fmla="*/ 522 w 538"/>
                <a:gd name="T99" fmla="*/ 414 h 638"/>
                <a:gd name="T100" fmla="*/ 532 w 538"/>
                <a:gd name="T101" fmla="*/ 440 h 638"/>
                <a:gd name="T102" fmla="*/ 528 w 538"/>
                <a:gd name="T103" fmla="*/ 472 h 638"/>
                <a:gd name="T104" fmla="*/ 538 w 538"/>
                <a:gd name="T105" fmla="*/ 536 h 638"/>
                <a:gd name="T106" fmla="*/ 426 w 538"/>
                <a:gd name="T107" fmla="*/ 540 h 638"/>
                <a:gd name="T108" fmla="*/ 428 w 538"/>
                <a:gd name="T109" fmla="*/ 558 h 638"/>
                <a:gd name="T110" fmla="*/ 446 w 538"/>
                <a:gd name="T111" fmla="*/ 580 h 638"/>
                <a:gd name="T112" fmla="*/ 436 w 538"/>
                <a:gd name="T113" fmla="*/ 598 h 638"/>
                <a:gd name="T114" fmla="*/ 402 w 538"/>
                <a:gd name="T115" fmla="*/ 568 h 638"/>
                <a:gd name="T116" fmla="*/ 368 w 538"/>
                <a:gd name="T117" fmla="*/ 566 h 638"/>
                <a:gd name="T118" fmla="*/ 348 w 538"/>
                <a:gd name="T119" fmla="*/ 604 h 638"/>
                <a:gd name="T120" fmla="*/ 336 w 538"/>
                <a:gd name="T121" fmla="*/ 634 h 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38" h="638">
                  <a:moveTo>
                    <a:pt x="332" y="638"/>
                  </a:moveTo>
                  <a:lnTo>
                    <a:pt x="332" y="638"/>
                  </a:lnTo>
                  <a:lnTo>
                    <a:pt x="324" y="632"/>
                  </a:lnTo>
                  <a:lnTo>
                    <a:pt x="318" y="630"/>
                  </a:lnTo>
                  <a:lnTo>
                    <a:pt x="312" y="628"/>
                  </a:lnTo>
                  <a:lnTo>
                    <a:pt x="306" y="628"/>
                  </a:lnTo>
                  <a:lnTo>
                    <a:pt x="294" y="632"/>
                  </a:lnTo>
                  <a:lnTo>
                    <a:pt x="282" y="636"/>
                  </a:lnTo>
                  <a:lnTo>
                    <a:pt x="274" y="620"/>
                  </a:lnTo>
                  <a:lnTo>
                    <a:pt x="272" y="608"/>
                  </a:lnTo>
                  <a:lnTo>
                    <a:pt x="270" y="600"/>
                  </a:lnTo>
                  <a:lnTo>
                    <a:pt x="264" y="596"/>
                  </a:lnTo>
                  <a:lnTo>
                    <a:pt x="258" y="594"/>
                  </a:lnTo>
                  <a:lnTo>
                    <a:pt x="252" y="592"/>
                  </a:lnTo>
                  <a:lnTo>
                    <a:pt x="246" y="592"/>
                  </a:lnTo>
                  <a:lnTo>
                    <a:pt x="234" y="594"/>
                  </a:lnTo>
                  <a:lnTo>
                    <a:pt x="234" y="580"/>
                  </a:lnTo>
                  <a:lnTo>
                    <a:pt x="254" y="542"/>
                  </a:lnTo>
                  <a:lnTo>
                    <a:pt x="264" y="524"/>
                  </a:lnTo>
                  <a:lnTo>
                    <a:pt x="268" y="508"/>
                  </a:lnTo>
                  <a:lnTo>
                    <a:pt x="246" y="484"/>
                  </a:lnTo>
                  <a:lnTo>
                    <a:pt x="240" y="472"/>
                  </a:lnTo>
                  <a:lnTo>
                    <a:pt x="236" y="462"/>
                  </a:lnTo>
                  <a:lnTo>
                    <a:pt x="226" y="452"/>
                  </a:lnTo>
                  <a:lnTo>
                    <a:pt x="218" y="448"/>
                  </a:lnTo>
                  <a:lnTo>
                    <a:pt x="212" y="448"/>
                  </a:lnTo>
                  <a:lnTo>
                    <a:pt x="204" y="448"/>
                  </a:lnTo>
                  <a:lnTo>
                    <a:pt x="172" y="456"/>
                  </a:lnTo>
                  <a:lnTo>
                    <a:pt x="162" y="466"/>
                  </a:lnTo>
                  <a:lnTo>
                    <a:pt x="152" y="472"/>
                  </a:lnTo>
                  <a:lnTo>
                    <a:pt x="132" y="486"/>
                  </a:lnTo>
                  <a:lnTo>
                    <a:pt x="98" y="488"/>
                  </a:lnTo>
                  <a:lnTo>
                    <a:pt x="96" y="478"/>
                  </a:lnTo>
                  <a:lnTo>
                    <a:pt x="94" y="470"/>
                  </a:lnTo>
                  <a:lnTo>
                    <a:pt x="86" y="458"/>
                  </a:lnTo>
                  <a:lnTo>
                    <a:pt x="76" y="448"/>
                  </a:lnTo>
                  <a:lnTo>
                    <a:pt x="68" y="442"/>
                  </a:lnTo>
                  <a:lnTo>
                    <a:pt x="64" y="432"/>
                  </a:lnTo>
                  <a:lnTo>
                    <a:pt x="64" y="354"/>
                  </a:lnTo>
                  <a:lnTo>
                    <a:pt x="28" y="356"/>
                  </a:lnTo>
                  <a:lnTo>
                    <a:pt x="14" y="358"/>
                  </a:lnTo>
                  <a:lnTo>
                    <a:pt x="0" y="362"/>
                  </a:lnTo>
                  <a:lnTo>
                    <a:pt x="0" y="352"/>
                  </a:lnTo>
                  <a:lnTo>
                    <a:pt x="2" y="346"/>
                  </a:lnTo>
                  <a:lnTo>
                    <a:pt x="4" y="344"/>
                  </a:lnTo>
                  <a:lnTo>
                    <a:pt x="8" y="340"/>
                  </a:lnTo>
                  <a:lnTo>
                    <a:pt x="18" y="338"/>
                  </a:lnTo>
                  <a:lnTo>
                    <a:pt x="32" y="334"/>
                  </a:lnTo>
                  <a:lnTo>
                    <a:pt x="38" y="330"/>
                  </a:lnTo>
                  <a:lnTo>
                    <a:pt x="44" y="326"/>
                  </a:lnTo>
                  <a:lnTo>
                    <a:pt x="54" y="312"/>
                  </a:lnTo>
                  <a:lnTo>
                    <a:pt x="60" y="298"/>
                  </a:lnTo>
                  <a:lnTo>
                    <a:pt x="62" y="284"/>
                  </a:lnTo>
                  <a:lnTo>
                    <a:pt x="48" y="224"/>
                  </a:lnTo>
                  <a:lnTo>
                    <a:pt x="46" y="154"/>
                  </a:lnTo>
                  <a:lnTo>
                    <a:pt x="40" y="130"/>
                  </a:lnTo>
                  <a:lnTo>
                    <a:pt x="46" y="126"/>
                  </a:lnTo>
                  <a:lnTo>
                    <a:pt x="54" y="120"/>
                  </a:lnTo>
                  <a:lnTo>
                    <a:pt x="64" y="108"/>
                  </a:lnTo>
                  <a:lnTo>
                    <a:pt x="72" y="94"/>
                  </a:lnTo>
                  <a:lnTo>
                    <a:pt x="80" y="78"/>
                  </a:lnTo>
                  <a:lnTo>
                    <a:pt x="94" y="68"/>
                  </a:lnTo>
                  <a:lnTo>
                    <a:pt x="108" y="60"/>
                  </a:lnTo>
                  <a:lnTo>
                    <a:pt x="114" y="56"/>
                  </a:lnTo>
                  <a:lnTo>
                    <a:pt x="122" y="56"/>
                  </a:lnTo>
                  <a:lnTo>
                    <a:pt x="132" y="56"/>
                  </a:lnTo>
                  <a:lnTo>
                    <a:pt x="142" y="58"/>
                  </a:lnTo>
                  <a:lnTo>
                    <a:pt x="150" y="58"/>
                  </a:lnTo>
                  <a:lnTo>
                    <a:pt x="158" y="54"/>
                  </a:lnTo>
                  <a:lnTo>
                    <a:pt x="164" y="50"/>
                  </a:lnTo>
                  <a:lnTo>
                    <a:pt x="168" y="42"/>
                  </a:lnTo>
                  <a:lnTo>
                    <a:pt x="166" y="30"/>
                  </a:lnTo>
                  <a:lnTo>
                    <a:pt x="164" y="20"/>
                  </a:lnTo>
                  <a:lnTo>
                    <a:pt x="158" y="14"/>
                  </a:lnTo>
                  <a:lnTo>
                    <a:pt x="152" y="10"/>
                  </a:lnTo>
                  <a:lnTo>
                    <a:pt x="156" y="4"/>
                  </a:lnTo>
                  <a:lnTo>
                    <a:pt x="160" y="2"/>
                  </a:lnTo>
                  <a:lnTo>
                    <a:pt x="166" y="0"/>
                  </a:lnTo>
                  <a:lnTo>
                    <a:pt x="174" y="2"/>
                  </a:lnTo>
                  <a:lnTo>
                    <a:pt x="192" y="6"/>
                  </a:lnTo>
                  <a:lnTo>
                    <a:pt x="210" y="12"/>
                  </a:lnTo>
                  <a:lnTo>
                    <a:pt x="238" y="16"/>
                  </a:lnTo>
                  <a:lnTo>
                    <a:pt x="274" y="34"/>
                  </a:lnTo>
                  <a:lnTo>
                    <a:pt x="292" y="44"/>
                  </a:lnTo>
                  <a:lnTo>
                    <a:pt x="312" y="56"/>
                  </a:lnTo>
                  <a:lnTo>
                    <a:pt x="342" y="68"/>
                  </a:lnTo>
                  <a:lnTo>
                    <a:pt x="372" y="68"/>
                  </a:lnTo>
                  <a:lnTo>
                    <a:pt x="392" y="44"/>
                  </a:lnTo>
                  <a:lnTo>
                    <a:pt x="400" y="46"/>
                  </a:lnTo>
                  <a:lnTo>
                    <a:pt x="410" y="52"/>
                  </a:lnTo>
                  <a:lnTo>
                    <a:pt x="420" y="60"/>
                  </a:lnTo>
                  <a:lnTo>
                    <a:pt x="430" y="72"/>
                  </a:lnTo>
                  <a:lnTo>
                    <a:pt x="450" y="82"/>
                  </a:lnTo>
                  <a:lnTo>
                    <a:pt x="466" y="90"/>
                  </a:lnTo>
                  <a:lnTo>
                    <a:pt x="482" y="100"/>
                  </a:lnTo>
                  <a:lnTo>
                    <a:pt x="500" y="116"/>
                  </a:lnTo>
                  <a:lnTo>
                    <a:pt x="514" y="134"/>
                  </a:lnTo>
                  <a:lnTo>
                    <a:pt x="520" y="152"/>
                  </a:lnTo>
                  <a:lnTo>
                    <a:pt x="522" y="170"/>
                  </a:lnTo>
                  <a:lnTo>
                    <a:pt x="522" y="180"/>
                  </a:lnTo>
                  <a:lnTo>
                    <a:pt x="522" y="190"/>
                  </a:lnTo>
                  <a:lnTo>
                    <a:pt x="520" y="202"/>
                  </a:lnTo>
                  <a:lnTo>
                    <a:pt x="516" y="214"/>
                  </a:lnTo>
                  <a:lnTo>
                    <a:pt x="494" y="238"/>
                  </a:lnTo>
                  <a:lnTo>
                    <a:pt x="486" y="248"/>
                  </a:lnTo>
                  <a:lnTo>
                    <a:pt x="482" y="260"/>
                  </a:lnTo>
                  <a:lnTo>
                    <a:pt x="480" y="272"/>
                  </a:lnTo>
                  <a:lnTo>
                    <a:pt x="480" y="286"/>
                  </a:lnTo>
                  <a:lnTo>
                    <a:pt x="486" y="302"/>
                  </a:lnTo>
                  <a:lnTo>
                    <a:pt x="494" y="320"/>
                  </a:lnTo>
                  <a:lnTo>
                    <a:pt x="500" y="340"/>
                  </a:lnTo>
                  <a:lnTo>
                    <a:pt x="502" y="344"/>
                  </a:lnTo>
                  <a:lnTo>
                    <a:pt x="506" y="352"/>
                  </a:lnTo>
                  <a:lnTo>
                    <a:pt x="512" y="372"/>
                  </a:lnTo>
                  <a:lnTo>
                    <a:pt x="522" y="414"/>
                  </a:lnTo>
                  <a:lnTo>
                    <a:pt x="530" y="428"/>
                  </a:lnTo>
                  <a:lnTo>
                    <a:pt x="532" y="440"/>
                  </a:lnTo>
                  <a:lnTo>
                    <a:pt x="532" y="454"/>
                  </a:lnTo>
                  <a:lnTo>
                    <a:pt x="528" y="472"/>
                  </a:lnTo>
                  <a:lnTo>
                    <a:pt x="528" y="500"/>
                  </a:lnTo>
                  <a:lnTo>
                    <a:pt x="532" y="518"/>
                  </a:lnTo>
                  <a:lnTo>
                    <a:pt x="538" y="536"/>
                  </a:lnTo>
                  <a:lnTo>
                    <a:pt x="426" y="540"/>
                  </a:lnTo>
                  <a:lnTo>
                    <a:pt x="424" y="544"/>
                  </a:lnTo>
                  <a:lnTo>
                    <a:pt x="424" y="548"/>
                  </a:lnTo>
                  <a:lnTo>
                    <a:pt x="428" y="558"/>
                  </a:lnTo>
                  <a:lnTo>
                    <a:pt x="438" y="570"/>
                  </a:lnTo>
                  <a:lnTo>
                    <a:pt x="446" y="580"/>
                  </a:lnTo>
                  <a:lnTo>
                    <a:pt x="442" y="598"/>
                  </a:lnTo>
                  <a:lnTo>
                    <a:pt x="436" y="598"/>
                  </a:lnTo>
                  <a:lnTo>
                    <a:pt x="428" y="594"/>
                  </a:lnTo>
                  <a:lnTo>
                    <a:pt x="416" y="584"/>
                  </a:lnTo>
                  <a:lnTo>
                    <a:pt x="402" y="568"/>
                  </a:lnTo>
                  <a:lnTo>
                    <a:pt x="368" y="566"/>
                  </a:lnTo>
                  <a:lnTo>
                    <a:pt x="350" y="594"/>
                  </a:lnTo>
                  <a:lnTo>
                    <a:pt x="348" y="604"/>
                  </a:lnTo>
                  <a:lnTo>
                    <a:pt x="346" y="616"/>
                  </a:lnTo>
                  <a:lnTo>
                    <a:pt x="340" y="628"/>
                  </a:lnTo>
                  <a:lnTo>
                    <a:pt x="336" y="634"/>
                  </a:lnTo>
                  <a:lnTo>
                    <a:pt x="332" y="638"/>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77" name="Freeform 18"/>
            <p:cNvSpPr/>
            <p:nvPr/>
          </p:nvSpPr>
          <p:spPr bwMode="auto">
            <a:xfrm>
              <a:off x="6286500" y="4597401"/>
              <a:ext cx="739775" cy="1057275"/>
            </a:xfrm>
            <a:custGeom>
              <a:avLst/>
              <a:gdLst>
                <a:gd name="T0" fmla="*/ 112 w 466"/>
                <a:gd name="T1" fmla="*/ 660 h 666"/>
                <a:gd name="T2" fmla="*/ 94 w 466"/>
                <a:gd name="T3" fmla="*/ 656 h 666"/>
                <a:gd name="T4" fmla="*/ 134 w 466"/>
                <a:gd name="T5" fmla="*/ 598 h 666"/>
                <a:gd name="T6" fmla="*/ 128 w 466"/>
                <a:gd name="T7" fmla="*/ 566 h 666"/>
                <a:gd name="T8" fmla="*/ 104 w 466"/>
                <a:gd name="T9" fmla="*/ 568 h 666"/>
                <a:gd name="T10" fmla="*/ 88 w 466"/>
                <a:gd name="T11" fmla="*/ 576 h 666"/>
                <a:gd name="T12" fmla="*/ 48 w 466"/>
                <a:gd name="T13" fmla="*/ 536 h 666"/>
                <a:gd name="T14" fmla="*/ 52 w 466"/>
                <a:gd name="T15" fmla="*/ 494 h 666"/>
                <a:gd name="T16" fmla="*/ 52 w 466"/>
                <a:gd name="T17" fmla="*/ 456 h 666"/>
                <a:gd name="T18" fmla="*/ 42 w 466"/>
                <a:gd name="T19" fmla="*/ 446 h 666"/>
                <a:gd name="T20" fmla="*/ 30 w 466"/>
                <a:gd name="T21" fmla="*/ 398 h 666"/>
                <a:gd name="T22" fmla="*/ 16 w 466"/>
                <a:gd name="T23" fmla="*/ 356 h 666"/>
                <a:gd name="T24" fmla="*/ 2 w 466"/>
                <a:gd name="T25" fmla="*/ 316 h 666"/>
                <a:gd name="T26" fmla="*/ 6 w 466"/>
                <a:gd name="T27" fmla="*/ 292 h 666"/>
                <a:gd name="T28" fmla="*/ 16 w 466"/>
                <a:gd name="T29" fmla="*/ 280 h 666"/>
                <a:gd name="T30" fmla="*/ 42 w 466"/>
                <a:gd name="T31" fmla="*/ 240 h 666"/>
                <a:gd name="T32" fmla="*/ 42 w 466"/>
                <a:gd name="T33" fmla="*/ 188 h 666"/>
                <a:gd name="T34" fmla="*/ 22 w 466"/>
                <a:gd name="T35" fmla="*/ 146 h 666"/>
                <a:gd name="T36" fmla="*/ 46 w 466"/>
                <a:gd name="T37" fmla="*/ 126 h 666"/>
                <a:gd name="T38" fmla="*/ 78 w 466"/>
                <a:gd name="T39" fmla="*/ 116 h 666"/>
                <a:gd name="T40" fmla="*/ 88 w 466"/>
                <a:gd name="T41" fmla="*/ 114 h 666"/>
                <a:gd name="T42" fmla="*/ 102 w 466"/>
                <a:gd name="T43" fmla="*/ 98 h 666"/>
                <a:gd name="T44" fmla="*/ 160 w 466"/>
                <a:gd name="T45" fmla="*/ 60 h 666"/>
                <a:gd name="T46" fmla="*/ 176 w 466"/>
                <a:gd name="T47" fmla="*/ 46 h 666"/>
                <a:gd name="T48" fmla="*/ 226 w 466"/>
                <a:gd name="T49" fmla="*/ 32 h 666"/>
                <a:gd name="T50" fmla="*/ 250 w 466"/>
                <a:gd name="T51" fmla="*/ 22 h 666"/>
                <a:gd name="T52" fmla="*/ 260 w 466"/>
                <a:gd name="T53" fmla="*/ 2 h 666"/>
                <a:gd name="T54" fmla="*/ 284 w 466"/>
                <a:gd name="T55" fmla="*/ 0 h 666"/>
                <a:gd name="T56" fmla="*/ 292 w 466"/>
                <a:gd name="T57" fmla="*/ 52 h 666"/>
                <a:gd name="T58" fmla="*/ 314 w 466"/>
                <a:gd name="T59" fmla="*/ 56 h 666"/>
                <a:gd name="T60" fmla="*/ 326 w 466"/>
                <a:gd name="T61" fmla="*/ 34 h 666"/>
                <a:gd name="T62" fmla="*/ 334 w 466"/>
                <a:gd name="T63" fmla="*/ 14 h 666"/>
                <a:gd name="T64" fmla="*/ 344 w 466"/>
                <a:gd name="T65" fmla="*/ 36 h 666"/>
                <a:gd name="T66" fmla="*/ 362 w 466"/>
                <a:gd name="T67" fmla="*/ 50 h 666"/>
                <a:gd name="T68" fmla="*/ 384 w 466"/>
                <a:gd name="T69" fmla="*/ 54 h 666"/>
                <a:gd name="T70" fmla="*/ 424 w 466"/>
                <a:gd name="T71" fmla="*/ 42 h 666"/>
                <a:gd name="T72" fmla="*/ 442 w 466"/>
                <a:gd name="T73" fmla="*/ 42 h 666"/>
                <a:gd name="T74" fmla="*/ 422 w 466"/>
                <a:gd name="T75" fmla="*/ 66 h 666"/>
                <a:gd name="T76" fmla="*/ 414 w 466"/>
                <a:gd name="T77" fmla="*/ 88 h 666"/>
                <a:gd name="T78" fmla="*/ 428 w 466"/>
                <a:gd name="T79" fmla="*/ 112 h 666"/>
                <a:gd name="T80" fmla="*/ 466 w 466"/>
                <a:gd name="T81" fmla="*/ 168 h 666"/>
                <a:gd name="T82" fmla="*/ 464 w 466"/>
                <a:gd name="T83" fmla="*/ 192 h 666"/>
                <a:gd name="T84" fmla="*/ 450 w 466"/>
                <a:gd name="T85" fmla="*/ 218 h 666"/>
                <a:gd name="T86" fmla="*/ 430 w 466"/>
                <a:gd name="T87" fmla="*/ 236 h 666"/>
                <a:gd name="T88" fmla="*/ 396 w 466"/>
                <a:gd name="T89" fmla="*/ 244 h 666"/>
                <a:gd name="T90" fmla="*/ 376 w 466"/>
                <a:gd name="T91" fmla="*/ 250 h 666"/>
                <a:gd name="T92" fmla="*/ 348 w 466"/>
                <a:gd name="T93" fmla="*/ 276 h 666"/>
                <a:gd name="T94" fmla="*/ 348 w 466"/>
                <a:gd name="T95" fmla="*/ 304 h 666"/>
                <a:gd name="T96" fmla="*/ 354 w 466"/>
                <a:gd name="T97" fmla="*/ 332 h 666"/>
                <a:gd name="T98" fmla="*/ 328 w 466"/>
                <a:gd name="T99" fmla="*/ 366 h 666"/>
                <a:gd name="T100" fmla="*/ 302 w 466"/>
                <a:gd name="T101" fmla="*/ 386 h 666"/>
                <a:gd name="T102" fmla="*/ 296 w 466"/>
                <a:gd name="T103" fmla="*/ 408 h 666"/>
                <a:gd name="T104" fmla="*/ 292 w 466"/>
                <a:gd name="T105" fmla="*/ 468 h 666"/>
                <a:gd name="T106" fmla="*/ 270 w 466"/>
                <a:gd name="T107" fmla="*/ 490 h 666"/>
                <a:gd name="T108" fmla="*/ 264 w 466"/>
                <a:gd name="T109" fmla="*/ 522 h 666"/>
                <a:gd name="T110" fmla="*/ 266 w 466"/>
                <a:gd name="T111" fmla="*/ 546 h 666"/>
                <a:gd name="T112" fmla="*/ 254 w 466"/>
                <a:gd name="T113" fmla="*/ 596 h 666"/>
                <a:gd name="T114" fmla="*/ 260 w 466"/>
                <a:gd name="T115" fmla="*/ 630 h 666"/>
                <a:gd name="T116" fmla="*/ 224 w 466"/>
                <a:gd name="T117" fmla="*/ 650 h 666"/>
                <a:gd name="T118" fmla="*/ 196 w 466"/>
                <a:gd name="T119" fmla="*/ 636 h 666"/>
                <a:gd name="T120" fmla="*/ 168 w 466"/>
                <a:gd name="T121" fmla="*/ 646 h 666"/>
                <a:gd name="T122" fmla="*/ 134 w 466"/>
                <a:gd name="T123" fmla="*/ 660 h 6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66" h="666">
                  <a:moveTo>
                    <a:pt x="118" y="666"/>
                  </a:moveTo>
                  <a:lnTo>
                    <a:pt x="118" y="666"/>
                  </a:lnTo>
                  <a:lnTo>
                    <a:pt x="112" y="660"/>
                  </a:lnTo>
                  <a:lnTo>
                    <a:pt x="106" y="658"/>
                  </a:lnTo>
                  <a:lnTo>
                    <a:pt x="94" y="656"/>
                  </a:lnTo>
                  <a:lnTo>
                    <a:pt x="94" y="650"/>
                  </a:lnTo>
                  <a:lnTo>
                    <a:pt x="134" y="598"/>
                  </a:lnTo>
                  <a:lnTo>
                    <a:pt x="132" y="578"/>
                  </a:lnTo>
                  <a:lnTo>
                    <a:pt x="128" y="566"/>
                  </a:lnTo>
                  <a:lnTo>
                    <a:pt x="114" y="566"/>
                  </a:lnTo>
                  <a:lnTo>
                    <a:pt x="104" y="568"/>
                  </a:lnTo>
                  <a:lnTo>
                    <a:pt x="96" y="572"/>
                  </a:lnTo>
                  <a:lnTo>
                    <a:pt x="88" y="576"/>
                  </a:lnTo>
                  <a:lnTo>
                    <a:pt x="60" y="576"/>
                  </a:lnTo>
                  <a:lnTo>
                    <a:pt x="48" y="536"/>
                  </a:lnTo>
                  <a:lnTo>
                    <a:pt x="50" y="514"/>
                  </a:lnTo>
                  <a:lnTo>
                    <a:pt x="52" y="494"/>
                  </a:lnTo>
                  <a:lnTo>
                    <a:pt x="54" y="474"/>
                  </a:lnTo>
                  <a:lnTo>
                    <a:pt x="52" y="466"/>
                  </a:lnTo>
                  <a:lnTo>
                    <a:pt x="52" y="456"/>
                  </a:lnTo>
                  <a:lnTo>
                    <a:pt x="42" y="446"/>
                  </a:lnTo>
                  <a:lnTo>
                    <a:pt x="40" y="434"/>
                  </a:lnTo>
                  <a:lnTo>
                    <a:pt x="38" y="422"/>
                  </a:lnTo>
                  <a:lnTo>
                    <a:pt x="30" y="398"/>
                  </a:lnTo>
                  <a:lnTo>
                    <a:pt x="22" y="376"/>
                  </a:lnTo>
                  <a:lnTo>
                    <a:pt x="16" y="356"/>
                  </a:lnTo>
                  <a:lnTo>
                    <a:pt x="6" y="334"/>
                  </a:lnTo>
                  <a:lnTo>
                    <a:pt x="4" y="326"/>
                  </a:lnTo>
                  <a:lnTo>
                    <a:pt x="2" y="316"/>
                  </a:lnTo>
                  <a:lnTo>
                    <a:pt x="0" y="308"/>
                  </a:lnTo>
                  <a:lnTo>
                    <a:pt x="2" y="300"/>
                  </a:lnTo>
                  <a:lnTo>
                    <a:pt x="6" y="292"/>
                  </a:lnTo>
                  <a:lnTo>
                    <a:pt x="12" y="282"/>
                  </a:lnTo>
                  <a:lnTo>
                    <a:pt x="16" y="280"/>
                  </a:lnTo>
                  <a:lnTo>
                    <a:pt x="20" y="276"/>
                  </a:lnTo>
                  <a:lnTo>
                    <a:pt x="30" y="264"/>
                  </a:lnTo>
                  <a:lnTo>
                    <a:pt x="42" y="240"/>
                  </a:lnTo>
                  <a:lnTo>
                    <a:pt x="42" y="188"/>
                  </a:lnTo>
                  <a:lnTo>
                    <a:pt x="30" y="156"/>
                  </a:lnTo>
                  <a:lnTo>
                    <a:pt x="22" y="146"/>
                  </a:lnTo>
                  <a:lnTo>
                    <a:pt x="46" y="126"/>
                  </a:lnTo>
                  <a:lnTo>
                    <a:pt x="62" y="122"/>
                  </a:lnTo>
                  <a:lnTo>
                    <a:pt x="74" y="118"/>
                  </a:lnTo>
                  <a:lnTo>
                    <a:pt x="78" y="116"/>
                  </a:lnTo>
                  <a:lnTo>
                    <a:pt x="80" y="114"/>
                  </a:lnTo>
                  <a:lnTo>
                    <a:pt x="88" y="114"/>
                  </a:lnTo>
                  <a:lnTo>
                    <a:pt x="94" y="106"/>
                  </a:lnTo>
                  <a:lnTo>
                    <a:pt x="102" y="98"/>
                  </a:lnTo>
                  <a:lnTo>
                    <a:pt x="122" y="84"/>
                  </a:lnTo>
                  <a:lnTo>
                    <a:pt x="142" y="72"/>
                  </a:lnTo>
                  <a:lnTo>
                    <a:pt x="160" y="60"/>
                  </a:lnTo>
                  <a:lnTo>
                    <a:pt x="168" y="52"/>
                  </a:lnTo>
                  <a:lnTo>
                    <a:pt x="176" y="46"/>
                  </a:lnTo>
                  <a:lnTo>
                    <a:pt x="188" y="42"/>
                  </a:lnTo>
                  <a:lnTo>
                    <a:pt x="200" y="38"/>
                  </a:lnTo>
                  <a:lnTo>
                    <a:pt x="226" y="32"/>
                  </a:lnTo>
                  <a:lnTo>
                    <a:pt x="238" y="28"/>
                  </a:lnTo>
                  <a:lnTo>
                    <a:pt x="250" y="22"/>
                  </a:lnTo>
                  <a:lnTo>
                    <a:pt x="256" y="8"/>
                  </a:lnTo>
                  <a:lnTo>
                    <a:pt x="258" y="4"/>
                  </a:lnTo>
                  <a:lnTo>
                    <a:pt x="260" y="2"/>
                  </a:lnTo>
                  <a:lnTo>
                    <a:pt x="270" y="0"/>
                  </a:lnTo>
                  <a:lnTo>
                    <a:pt x="284" y="0"/>
                  </a:lnTo>
                  <a:lnTo>
                    <a:pt x="286" y="48"/>
                  </a:lnTo>
                  <a:lnTo>
                    <a:pt x="292" y="52"/>
                  </a:lnTo>
                  <a:lnTo>
                    <a:pt x="298" y="54"/>
                  </a:lnTo>
                  <a:lnTo>
                    <a:pt x="314" y="56"/>
                  </a:lnTo>
                  <a:lnTo>
                    <a:pt x="320" y="50"/>
                  </a:lnTo>
                  <a:lnTo>
                    <a:pt x="322" y="44"/>
                  </a:lnTo>
                  <a:lnTo>
                    <a:pt x="326" y="34"/>
                  </a:lnTo>
                  <a:lnTo>
                    <a:pt x="330" y="22"/>
                  </a:lnTo>
                  <a:lnTo>
                    <a:pt x="332" y="18"/>
                  </a:lnTo>
                  <a:lnTo>
                    <a:pt x="334" y="14"/>
                  </a:lnTo>
                  <a:lnTo>
                    <a:pt x="338" y="24"/>
                  </a:lnTo>
                  <a:lnTo>
                    <a:pt x="344" y="36"/>
                  </a:lnTo>
                  <a:lnTo>
                    <a:pt x="350" y="42"/>
                  </a:lnTo>
                  <a:lnTo>
                    <a:pt x="356" y="46"/>
                  </a:lnTo>
                  <a:lnTo>
                    <a:pt x="362" y="50"/>
                  </a:lnTo>
                  <a:lnTo>
                    <a:pt x="370" y="54"/>
                  </a:lnTo>
                  <a:lnTo>
                    <a:pt x="384" y="54"/>
                  </a:lnTo>
                  <a:lnTo>
                    <a:pt x="396" y="52"/>
                  </a:lnTo>
                  <a:lnTo>
                    <a:pt x="410" y="48"/>
                  </a:lnTo>
                  <a:lnTo>
                    <a:pt x="424" y="42"/>
                  </a:lnTo>
                  <a:lnTo>
                    <a:pt x="442" y="42"/>
                  </a:lnTo>
                  <a:lnTo>
                    <a:pt x="438" y="48"/>
                  </a:lnTo>
                  <a:lnTo>
                    <a:pt x="432" y="54"/>
                  </a:lnTo>
                  <a:lnTo>
                    <a:pt x="422" y="66"/>
                  </a:lnTo>
                  <a:lnTo>
                    <a:pt x="418" y="74"/>
                  </a:lnTo>
                  <a:lnTo>
                    <a:pt x="414" y="80"/>
                  </a:lnTo>
                  <a:lnTo>
                    <a:pt x="414" y="88"/>
                  </a:lnTo>
                  <a:lnTo>
                    <a:pt x="414" y="96"/>
                  </a:lnTo>
                  <a:lnTo>
                    <a:pt x="428" y="112"/>
                  </a:lnTo>
                  <a:lnTo>
                    <a:pt x="440" y="128"/>
                  </a:lnTo>
                  <a:lnTo>
                    <a:pt x="452" y="146"/>
                  </a:lnTo>
                  <a:lnTo>
                    <a:pt x="466" y="168"/>
                  </a:lnTo>
                  <a:lnTo>
                    <a:pt x="464" y="192"/>
                  </a:lnTo>
                  <a:lnTo>
                    <a:pt x="460" y="196"/>
                  </a:lnTo>
                  <a:lnTo>
                    <a:pt x="456" y="202"/>
                  </a:lnTo>
                  <a:lnTo>
                    <a:pt x="450" y="218"/>
                  </a:lnTo>
                  <a:lnTo>
                    <a:pt x="440" y="228"/>
                  </a:lnTo>
                  <a:lnTo>
                    <a:pt x="430" y="236"/>
                  </a:lnTo>
                  <a:lnTo>
                    <a:pt x="422" y="240"/>
                  </a:lnTo>
                  <a:lnTo>
                    <a:pt x="414" y="242"/>
                  </a:lnTo>
                  <a:lnTo>
                    <a:pt x="396" y="244"/>
                  </a:lnTo>
                  <a:lnTo>
                    <a:pt x="386" y="246"/>
                  </a:lnTo>
                  <a:lnTo>
                    <a:pt x="376" y="250"/>
                  </a:lnTo>
                  <a:lnTo>
                    <a:pt x="360" y="262"/>
                  </a:lnTo>
                  <a:lnTo>
                    <a:pt x="352" y="272"/>
                  </a:lnTo>
                  <a:lnTo>
                    <a:pt x="348" y="276"/>
                  </a:lnTo>
                  <a:lnTo>
                    <a:pt x="348" y="282"/>
                  </a:lnTo>
                  <a:lnTo>
                    <a:pt x="348" y="304"/>
                  </a:lnTo>
                  <a:lnTo>
                    <a:pt x="354" y="312"/>
                  </a:lnTo>
                  <a:lnTo>
                    <a:pt x="356" y="322"/>
                  </a:lnTo>
                  <a:lnTo>
                    <a:pt x="354" y="332"/>
                  </a:lnTo>
                  <a:lnTo>
                    <a:pt x="350" y="344"/>
                  </a:lnTo>
                  <a:lnTo>
                    <a:pt x="328" y="366"/>
                  </a:lnTo>
                  <a:lnTo>
                    <a:pt x="308" y="382"/>
                  </a:lnTo>
                  <a:lnTo>
                    <a:pt x="302" y="386"/>
                  </a:lnTo>
                  <a:lnTo>
                    <a:pt x="298" y="392"/>
                  </a:lnTo>
                  <a:lnTo>
                    <a:pt x="296" y="400"/>
                  </a:lnTo>
                  <a:lnTo>
                    <a:pt x="296" y="408"/>
                  </a:lnTo>
                  <a:lnTo>
                    <a:pt x="300" y="440"/>
                  </a:lnTo>
                  <a:lnTo>
                    <a:pt x="292" y="468"/>
                  </a:lnTo>
                  <a:lnTo>
                    <a:pt x="278" y="480"/>
                  </a:lnTo>
                  <a:lnTo>
                    <a:pt x="270" y="490"/>
                  </a:lnTo>
                  <a:lnTo>
                    <a:pt x="266" y="496"/>
                  </a:lnTo>
                  <a:lnTo>
                    <a:pt x="264" y="502"/>
                  </a:lnTo>
                  <a:lnTo>
                    <a:pt x="264" y="522"/>
                  </a:lnTo>
                  <a:lnTo>
                    <a:pt x="266" y="546"/>
                  </a:lnTo>
                  <a:lnTo>
                    <a:pt x="262" y="560"/>
                  </a:lnTo>
                  <a:lnTo>
                    <a:pt x="256" y="576"/>
                  </a:lnTo>
                  <a:lnTo>
                    <a:pt x="254" y="596"/>
                  </a:lnTo>
                  <a:lnTo>
                    <a:pt x="254" y="614"/>
                  </a:lnTo>
                  <a:lnTo>
                    <a:pt x="260" y="630"/>
                  </a:lnTo>
                  <a:lnTo>
                    <a:pt x="224" y="650"/>
                  </a:lnTo>
                  <a:lnTo>
                    <a:pt x="216" y="642"/>
                  </a:lnTo>
                  <a:lnTo>
                    <a:pt x="206" y="638"/>
                  </a:lnTo>
                  <a:lnTo>
                    <a:pt x="196" y="636"/>
                  </a:lnTo>
                  <a:lnTo>
                    <a:pt x="188" y="638"/>
                  </a:lnTo>
                  <a:lnTo>
                    <a:pt x="178" y="642"/>
                  </a:lnTo>
                  <a:lnTo>
                    <a:pt x="168" y="646"/>
                  </a:lnTo>
                  <a:lnTo>
                    <a:pt x="148" y="654"/>
                  </a:lnTo>
                  <a:lnTo>
                    <a:pt x="134" y="660"/>
                  </a:lnTo>
                  <a:lnTo>
                    <a:pt x="118" y="666"/>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78" name="Freeform 19"/>
            <p:cNvSpPr/>
            <p:nvPr/>
          </p:nvSpPr>
          <p:spPr bwMode="auto">
            <a:xfrm>
              <a:off x="3746500" y="3927476"/>
              <a:ext cx="1543050" cy="1517650"/>
            </a:xfrm>
            <a:custGeom>
              <a:avLst/>
              <a:gdLst>
                <a:gd name="T0" fmla="*/ 392 w 972"/>
                <a:gd name="T1" fmla="*/ 934 h 956"/>
                <a:gd name="T2" fmla="*/ 354 w 972"/>
                <a:gd name="T3" fmla="*/ 888 h 956"/>
                <a:gd name="T4" fmla="*/ 366 w 972"/>
                <a:gd name="T5" fmla="*/ 840 h 956"/>
                <a:gd name="T6" fmla="*/ 324 w 972"/>
                <a:gd name="T7" fmla="*/ 780 h 956"/>
                <a:gd name="T8" fmla="*/ 290 w 972"/>
                <a:gd name="T9" fmla="*/ 722 h 956"/>
                <a:gd name="T10" fmla="*/ 248 w 972"/>
                <a:gd name="T11" fmla="*/ 712 h 956"/>
                <a:gd name="T12" fmla="*/ 192 w 972"/>
                <a:gd name="T13" fmla="*/ 608 h 956"/>
                <a:gd name="T14" fmla="*/ 160 w 972"/>
                <a:gd name="T15" fmla="*/ 662 h 956"/>
                <a:gd name="T16" fmla="*/ 140 w 972"/>
                <a:gd name="T17" fmla="*/ 634 h 956"/>
                <a:gd name="T18" fmla="*/ 138 w 972"/>
                <a:gd name="T19" fmla="*/ 590 h 956"/>
                <a:gd name="T20" fmla="*/ 130 w 972"/>
                <a:gd name="T21" fmla="*/ 500 h 956"/>
                <a:gd name="T22" fmla="*/ 150 w 972"/>
                <a:gd name="T23" fmla="*/ 442 h 956"/>
                <a:gd name="T24" fmla="*/ 110 w 972"/>
                <a:gd name="T25" fmla="*/ 312 h 956"/>
                <a:gd name="T26" fmla="*/ 50 w 972"/>
                <a:gd name="T27" fmla="*/ 222 h 956"/>
                <a:gd name="T28" fmla="*/ 6 w 972"/>
                <a:gd name="T29" fmla="*/ 178 h 956"/>
                <a:gd name="T30" fmla="*/ 2 w 972"/>
                <a:gd name="T31" fmla="*/ 134 h 956"/>
                <a:gd name="T32" fmla="*/ 26 w 972"/>
                <a:gd name="T33" fmla="*/ 80 h 956"/>
                <a:gd name="T34" fmla="*/ 74 w 972"/>
                <a:gd name="T35" fmla="*/ 24 h 956"/>
                <a:gd name="T36" fmla="*/ 112 w 972"/>
                <a:gd name="T37" fmla="*/ 64 h 956"/>
                <a:gd name="T38" fmla="*/ 166 w 972"/>
                <a:gd name="T39" fmla="*/ 152 h 956"/>
                <a:gd name="T40" fmla="*/ 200 w 972"/>
                <a:gd name="T41" fmla="*/ 172 h 956"/>
                <a:gd name="T42" fmla="*/ 236 w 972"/>
                <a:gd name="T43" fmla="*/ 158 h 956"/>
                <a:gd name="T44" fmla="*/ 250 w 972"/>
                <a:gd name="T45" fmla="*/ 170 h 956"/>
                <a:gd name="T46" fmla="*/ 290 w 972"/>
                <a:gd name="T47" fmla="*/ 188 h 956"/>
                <a:gd name="T48" fmla="*/ 374 w 972"/>
                <a:gd name="T49" fmla="*/ 166 h 956"/>
                <a:gd name="T50" fmla="*/ 378 w 972"/>
                <a:gd name="T51" fmla="*/ 128 h 956"/>
                <a:gd name="T52" fmla="*/ 370 w 972"/>
                <a:gd name="T53" fmla="*/ 66 h 956"/>
                <a:gd name="T54" fmla="*/ 412 w 972"/>
                <a:gd name="T55" fmla="*/ 100 h 956"/>
                <a:gd name="T56" fmla="*/ 468 w 972"/>
                <a:gd name="T57" fmla="*/ 100 h 956"/>
                <a:gd name="T58" fmla="*/ 472 w 972"/>
                <a:gd name="T59" fmla="*/ 30 h 956"/>
                <a:gd name="T60" fmla="*/ 516 w 972"/>
                <a:gd name="T61" fmla="*/ 0 h 956"/>
                <a:gd name="T62" fmla="*/ 562 w 972"/>
                <a:gd name="T63" fmla="*/ 50 h 956"/>
                <a:gd name="T64" fmla="*/ 628 w 972"/>
                <a:gd name="T65" fmla="*/ 98 h 956"/>
                <a:gd name="T66" fmla="*/ 656 w 972"/>
                <a:gd name="T67" fmla="*/ 150 h 956"/>
                <a:gd name="T68" fmla="*/ 764 w 972"/>
                <a:gd name="T69" fmla="*/ 184 h 956"/>
                <a:gd name="T70" fmla="*/ 812 w 972"/>
                <a:gd name="T71" fmla="*/ 168 h 956"/>
                <a:gd name="T72" fmla="*/ 932 w 972"/>
                <a:gd name="T73" fmla="*/ 208 h 956"/>
                <a:gd name="T74" fmla="*/ 972 w 972"/>
                <a:gd name="T75" fmla="*/ 278 h 956"/>
                <a:gd name="T76" fmla="*/ 908 w 972"/>
                <a:gd name="T77" fmla="*/ 388 h 956"/>
                <a:gd name="T78" fmla="*/ 840 w 972"/>
                <a:gd name="T79" fmla="*/ 418 h 956"/>
                <a:gd name="T80" fmla="*/ 788 w 972"/>
                <a:gd name="T81" fmla="*/ 376 h 956"/>
                <a:gd name="T82" fmla="*/ 764 w 972"/>
                <a:gd name="T83" fmla="*/ 422 h 956"/>
                <a:gd name="T84" fmla="*/ 772 w 972"/>
                <a:gd name="T85" fmla="*/ 478 h 956"/>
                <a:gd name="T86" fmla="*/ 784 w 972"/>
                <a:gd name="T87" fmla="*/ 564 h 956"/>
                <a:gd name="T88" fmla="*/ 810 w 972"/>
                <a:gd name="T89" fmla="*/ 602 h 956"/>
                <a:gd name="T90" fmla="*/ 780 w 972"/>
                <a:gd name="T91" fmla="*/ 646 h 956"/>
                <a:gd name="T92" fmla="*/ 788 w 972"/>
                <a:gd name="T93" fmla="*/ 686 h 956"/>
                <a:gd name="T94" fmla="*/ 848 w 972"/>
                <a:gd name="T95" fmla="*/ 740 h 956"/>
                <a:gd name="T96" fmla="*/ 796 w 972"/>
                <a:gd name="T97" fmla="*/ 758 h 956"/>
                <a:gd name="T98" fmla="*/ 756 w 972"/>
                <a:gd name="T99" fmla="*/ 712 h 956"/>
                <a:gd name="T100" fmla="*/ 716 w 972"/>
                <a:gd name="T101" fmla="*/ 718 h 956"/>
                <a:gd name="T102" fmla="*/ 662 w 972"/>
                <a:gd name="T103" fmla="*/ 706 h 956"/>
                <a:gd name="T104" fmla="*/ 630 w 972"/>
                <a:gd name="T105" fmla="*/ 636 h 956"/>
                <a:gd name="T106" fmla="*/ 578 w 972"/>
                <a:gd name="T107" fmla="*/ 648 h 956"/>
                <a:gd name="T108" fmla="*/ 550 w 972"/>
                <a:gd name="T109" fmla="*/ 682 h 956"/>
                <a:gd name="T110" fmla="*/ 558 w 972"/>
                <a:gd name="T111" fmla="*/ 726 h 956"/>
                <a:gd name="T112" fmla="*/ 558 w 972"/>
                <a:gd name="T113" fmla="*/ 766 h 956"/>
                <a:gd name="T114" fmla="*/ 500 w 972"/>
                <a:gd name="T115" fmla="*/ 810 h 956"/>
                <a:gd name="T116" fmla="*/ 522 w 972"/>
                <a:gd name="T117" fmla="*/ 870 h 956"/>
                <a:gd name="T118" fmla="*/ 522 w 972"/>
                <a:gd name="T119" fmla="*/ 918 h 9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72" h="956">
                  <a:moveTo>
                    <a:pt x="432" y="956"/>
                  </a:moveTo>
                  <a:lnTo>
                    <a:pt x="432" y="956"/>
                  </a:lnTo>
                  <a:lnTo>
                    <a:pt x="422" y="952"/>
                  </a:lnTo>
                  <a:lnTo>
                    <a:pt x="406" y="942"/>
                  </a:lnTo>
                  <a:lnTo>
                    <a:pt x="392" y="934"/>
                  </a:lnTo>
                  <a:lnTo>
                    <a:pt x="380" y="928"/>
                  </a:lnTo>
                  <a:lnTo>
                    <a:pt x="368" y="920"/>
                  </a:lnTo>
                  <a:lnTo>
                    <a:pt x="354" y="904"/>
                  </a:lnTo>
                  <a:lnTo>
                    <a:pt x="354" y="888"/>
                  </a:lnTo>
                  <a:lnTo>
                    <a:pt x="362" y="878"/>
                  </a:lnTo>
                  <a:lnTo>
                    <a:pt x="368" y="866"/>
                  </a:lnTo>
                  <a:lnTo>
                    <a:pt x="370" y="858"/>
                  </a:lnTo>
                  <a:lnTo>
                    <a:pt x="368" y="848"/>
                  </a:lnTo>
                  <a:lnTo>
                    <a:pt x="366" y="840"/>
                  </a:lnTo>
                  <a:lnTo>
                    <a:pt x="362" y="832"/>
                  </a:lnTo>
                  <a:lnTo>
                    <a:pt x="350" y="816"/>
                  </a:lnTo>
                  <a:lnTo>
                    <a:pt x="342" y="808"/>
                  </a:lnTo>
                  <a:lnTo>
                    <a:pt x="336" y="798"/>
                  </a:lnTo>
                  <a:lnTo>
                    <a:pt x="324" y="780"/>
                  </a:lnTo>
                  <a:lnTo>
                    <a:pt x="316" y="764"/>
                  </a:lnTo>
                  <a:lnTo>
                    <a:pt x="306" y="750"/>
                  </a:lnTo>
                  <a:lnTo>
                    <a:pt x="298" y="730"/>
                  </a:lnTo>
                  <a:lnTo>
                    <a:pt x="294" y="726"/>
                  </a:lnTo>
                  <a:lnTo>
                    <a:pt x="290" y="722"/>
                  </a:lnTo>
                  <a:lnTo>
                    <a:pt x="286" y="720"/>
                  </a:lnTo>
                  <a:lnTo>
                    <a:pt x="282" y="720"/>
                  </a:lnTo>
                  <a:lnTo>
                    <a:pt x="266" y="720"/>
                  </a:lnTo>
                  <a:lnTo>
                    <a:pt x="248" y="712"/>
                  </a:lnTo>
                  <a:lnTo>
                    <a:pt x="224" y="678"/>
                  </a:lnTo>
                  <a:lnTo>
                    <a:pt x="206" y="626"/>
                  </a:lnTo>
                  <a:lnTo>
                    <a:pt x="192" y="608"/>
                  </a:lnTo>
                  <a:lnTo>
                    <a:pt x="178" y="608"/>
                  </a:lnTo>
                  <a:lnTo>
                    <a:pt x="170" y="614"/>
                  </a:lnTo>
                  <a:lnTo>
                    <a:pt x="164" y="620"/>
                  </a:lnTo>
                  <a:lnTo>
                    <a:pt x="162" y="630"/>
                  </a:lnTo>
                  <a:lnTo>
                    <a:pt x="162" y="652"/>
                  </a:lnTo>
                  <a:lnTo>
                    <a:pt x="160" y="662"/>
                  </a:lnTo>
                  <a:lnTo>
                    <a:pt x="156" y="674"/>
                  </a:lnTo>
                  <a:lnTo>
                    <a:pt x="148" y="670"/>
                  </a:lnTo>
                  <a:lnTo>
                    <a:pt x="146" y="652"/>
                  </a:lnTo>
                  <a:lnTo>
                    <a:pt x="140" y="634"/>
                  </a:lnTo>
                  <a:lnTo>
                    <a:pt x="134" y="620"/>
                  </a:lnTo>
                  <a:lnTo>
                    <a:pt x="130" y="606"/>
                  </a:lnTo>
                  <a:lnTo>
                    <a:pt x="134" y="602"/>
                  </a:lnTo>
                  <a:lnTo>
                    <a:pt x="136" y="598"/>
                  </a:lnTo>
                  <a:lnTo>
                    <a:pt x="138" y="590"/>
                  </a:lnTo>
                  <a:lnTo>
                    <a:pt x="138" y="576"/>
                  </a:lnTo>
                  <a:lnTo>
                    <a:pt x="142" y="538"/>
                  </a:lnTo>
                  <a:lnTo>
                    <a:pt x="134" y="518"/>
                  </a:lnTo>
                  <a:lnTo>
                    <a:pt x="130" y="500"/>
                  </a:lnTo>
                  <a:lnTo>
                    <a:pt x="128" y="482"/>
                  </a:lnTo>
                  <a:lnTo>
                    <a:pt x="130" y="466"/>
                  </a:lnTo>
                  <a:lnTo>
                    <a:pt x="140" y="454"/>
                  </a:lnTo>
                  <a:lnTo>
                    <a:pt x="150" y="442"/>
                  </a:lnTo>
                  <a:lnTo>
                    <a:pt x="146" y="396"/>
                  </a:lnTo>
                  <a:lnTo>
                    <a:pt x="124" y="364"/>
                  </a:lnTo>
                  <a:lnTo>
                    <a:pt x="114" y="326"/>
                  </a:lnTo>
                  <a:lnTo>
                    <a:pt x="110" y="312"/>
                  </a:lnTo>
                  <a:lnTo>
                    <a:pt x="104" y="300"/>
                  </a:lnTo>
                  <a:lnTo>
                    <a:pt x="84" y="276"/>
                  </a:lnTo>
                  <a:lnTo>
                    <a:pt x="68" y="254"/>
                  </a:lnTo>
                  <a:lnTo>
                    <a:pt x="54" y="232"/>
                  </a:lnTo>
                  <a:lnTo>
                    <a:pt x="50" y="222"/>
                  </a:lnTo>
                  <a:lnTo>
                    <a:pt x="48" y="212"/>
                  </a:lnTo>
                  <a:lnTo>
                    <a:pt x="12" y="188"/>
                  </a:lnTo>
                  <a:lnTo>
                    <a:pt x="6" y="178"/>
                  </a:lnTo>
                  <a:lnTo>
                    <a:pt x="0" y="178"/>
                  </a:lnTo>
                  <a:lnTo>
                    <a:pt x="0" y="154"/>
                  </a:lnTo>
                  <a:lnTo>
                    <a:pt x="0" y="142"/>
                  </a:lnTo>
                  <a:lnTo>
                    <a:pt x="2" y="134"/>
                  </a:lnTo>
                  <a:lnTo>
                    <a:pt x="10" y="130"/>
                  </a:lnTo>
                  <a:lnTo>
                    <a:pt x="16" y="124"/>
                  </a:lnTo>
                  <a:lnTo>
                    <a:pt x="20" y="118"/>
                  </a:lnTo>
                  <a:lnTo>
                    <a:pt x="22" y="110"/>
                  </a:lnTo>
                  <a:lnTo>
                    <a:pt x="24" y="96"/>
                  </a:lnTo>
                  <a:lnTo>
                    <a:pt x="26" y="80"/>
                  </a:lnTo>
                  <a:lnTo>
                    <a:pt x="0" y="50"/>
                  </a:lnTo>
                  <a:lnTo>
                    <a:pt x="0" y="28"/>
                  </a:lnTo>
                  <a:lnTo>
                    <a:pt x="74" y="24"/>
                  </a:lnTo>
                  <a:lnTo>
                    <a:pt x="82" y="28"/>
                  </a:lnTo>
                  <a:lnTo>
                    <a:pt x="92" y="38"/>
                  </a:lnTo>
                  <a:lnTo>
                    <a:pt x="102" y="50"/>
                  </a:lnTo>
                  <a:lnTo>
                    <a:pt x="112" y="64"/>
                  </a:lnTo>
                  <a:lnTo>
                    <a:pt x="112" y="76"/>
                  </a:lnTo>
                  <a:lnTo>
                    <a:pt x="116" y="88"/>
                  </a:lnTo>
                  <a:lnTo>
                    <a:pt x="122" y="98"/>
                  </a:lnTo>
                  <a:lnTo>
                    <a:pt x="128" y="110"/>
                  </a:lnTo>
                  <a:lnTo>
                    <a:pt x="146" y="132"/>
                  </a:lnTo>
                  <a:lnTo>
                    <a:pt x="166" y="152"/>
                  </a:lnTo>
                  <a:lnTo>
                    <a:pt x="174" y="152"/>
                  </a:lnTo>
                  <a:lnTo>
                    <a:pt x="182" y="154"/>
                  </a:lnTo>
                  <a:lnTo>
                    <a:pt x="186" y="156"/>
                  </a:lnTo>
                  <a:lnTo>
                    <a:pt x="190" y="158"/>
                  </a:lnTo>
                  <a:lnTo>
                    <a:pt x="200" y="172"/>
                  </a:lnTo>
                  <a:lnTo>
                    <a:pt x="208" y="170"/>
                  </a:lnTo>
                  <a:lnTo>
                    <a:pt x="216" y="170"/>
                  </a:lnTo>
                  <a:lnTo>
                    <a:pt x="224" y="166"/>
                  </a:lnTo>
                  <a:lnTo>
                    <a:pt x="236" y="158"/>
                  </a:lnTo>
                  <a:lnTo>
                    <a:pt x="242" y="158"/>
                  </a:lnTo>
                  <a:lnTo>
                    <a:pt x="248" y="162"/>
                  </a:lnTo>
                  <a:lnTo>
                    <a:pt x="248" y="166"/>
                  </a:lnTo>
                  <a:lnTo>
                    <a:pt x="250" y="170"/>
                  </a:lnTo>
                  <a:lnTo>
                    <a:pt x="254" y="172"/>
                  </a:lnTo>
                  <a:lnTo>
                    <a:pt x="258" y="174"/>
                  </a:lnTo>
                  <a:lnTo>
                    <a:pt x="270" y="176"/>
                  </a:lnTo>
                  <a:lnTo>
                    <a:pt x="282" y="178"/>
                  </a:lnTo>
                  <a:lnTo>
                    <a:pt x="290" y="188"/>
                  </a:lnTo>
                  <a:lnTo>
                    <a:pt x="310" y="188"/>
                  </a:lnTo>
                  <a:lnTo>
                    <a:pt x="328" y="174"/>
                  </a:lnTo>
                  <a:lnTo>
                    <a:pt x="374" y="166"/>
                  </a:lnTo>
                  <a:lnTo>
                    <a:pt x="378" y="160"/>
                  </a:lnTo>
                  <a:lnTo>
                    <a:pt x="382" y="154"/>
                  </a:lnTo>
                  <a:lnTo>
                    <a:pt x="382" y="142"/>
                  </a:lnTo>
                  <a:lnTo>
                    <a:pt x="378" y="128"/>
                  </a:lnTo>
                  <a:lnTo>
                    <a:pt x="372" y="104"/>
                  </a:lnTo>
                  <a:lnTo>
                    <a:pt x="368" y="92"/>
                  </a:lnTo>
                  <a:lnTo>
                    <a:pt x="366" y="80"/>
                  </a:lnTo>
                  <a:lnTo>
                    <a:pt x="368" y="72"/>
                  </a:lnTo>
                  <a:lnTo>
                    <a:pt x="370" y="66"/>
                  </a:lnTo>
                  <a:lnTo>
                    <a:pt x="376" y="70"/>
                  </a:lnTo>
                  <a:lnTo>
                    <a:pt x="384" y="78"/>
                  </a:lnTo>
                  <a:lnTo>
                    <a:pt x="392" y="84"/>
                  </a:lnTo>
                  <a:lnTo>
                    <a:pt x="406" y="92"/>
                  </a:lnTo>
                  <a:lnTo>
                    <a:pt x="412" y="100"/>
                  </a:lnTo>
                  <a:lnTo>
                    <a:pt x="424" y="104"/>
                  </a:lnTo>
                  <a:lnTo>
                    <a:pt x="438" y="104"/>
                  </a:lnTo>
                  <a:lnTo>
                    <a:pt x="452" y="104"/>
                  </a:lnTo>
                  <a:lnTo>
                    <a:pt x="468" y="100"/>
                  </a:lnTo>
                  <a:lnTo>
                    <a:pt x="484" y="84"/>
                  </a:lnTo>
                  <a:lnTo>
                    <a:pt x="482" y="64"/>
                  </a:lnTo>
                  <a:lnTo>
                    <a:pt x="478" y="50"/>
                  </a:lnTo>
                  <a:lnTo>
                    <a:pt x="474" y="40"/>
                  </a:lnTo>
                  <a:lnTo>
                    <a:pt x="472" y="30"/>
                  </a:lnTo>
                  <a:lnTo>
                    <a:pt x="482" y="18"/>
                  </a:lnTo>
                  <a:lnTo>
                    <a:pt x="494" y="8"/>
                  </a:lnTo>
                  <a:lnTo>
                    <a:pt x="502" y="2"/>
                  </a:lnTo>
                  <a:lnTo>
                    <a:pt x="508" y="0"/>
                  </a:lnTo>
                  <a:lnTo>
                    <a:pt x="516" y="0"/>
                  </a:lnTo>
                  <a:lnTo>
                    <a:pt x="526" y="4"/>
                  </a:lnTo>
                  <a:lnTo>
                    <a:pt x="530" y="16"/>
                  </a:lnTo>
                  <a:lnTo>
                    <a:pt x="536" y="26"/>
                  </a:lnTo>
                  <a:lnTo>
                    <a:pt x="546" y="36"/>
                  </a:lnTo>
                  <a:lnTo>
                    <a:pt x="562" y="50"/>
                  </a:lnTo>
                  <a:lnTo>
                    <a:pt x="588" y="60"/>
                  </a:lnTo>
                  <a:lnTo>
                    <a:pt x="598" y="72"/>
                  </a:lnTo>
                  <a:lnTo>
                    <a:pt x="612" y="84"/>
                  </a:lnTo>
                  <a:lnTo>
                    <a:pt x="628" y="98"/>
                  </a:lnTo>
                  <a:lnTo>
                    <a:pt x="636" y="106"/>
                  </a:lnTo>
                  <a:lnTo>
                    <a:pt x="642" y="118"/>
                  </a:lnTo>
                  <a:lnTo>
                    <a:pt x="650" y="138"/>
                  </a:lnTo>
                  <a:lnTo>
                    <a:pt x="656" y="150"/>
                  </a:lnTo>
                  <a:lnTo>
                    <a:pt x="666" y="164"/>
                  </a:lnTo>
                  <a:lnTo>
                    <a:pt x="678" y="176"/>
                  </a:lnTo>
                  <a:lnTo>
                    <a:pt x="686" y="182"/>
                  </a:lnTo>
                  <a:lnTo>
                    <a:pt x="694" y="184"/>
                  </a:lnTo>
                  <a:lnTo>
                    <a:pt x="764" y="184"/>
                  </a:lnTo>
                  <a:lnTo>
                    <a:pt x="774" y="178"/>
                  </a:lnTo>
                  <a:lnTo>
                    <a:pt x="786" y="172"/>
                  </a:lnTo>
                  <a:lnTo>
                    <a:pt x="798" y="168"/>
                  </a:lnTo>
                  <a:lnTo>
                    <a:pt x="812" y="168"/>
                  </a:lnTo>
                  <a:lnTo>
                    <a:pt x="858" y="184"/>
                  </a:lnTo>
                  <a:lnTo>
                    <a:pt x="900" y="184"/>
                  </a:lnTo>
                  <a:lnTo>
                    <a:pt x="920" y="202"/>
                  </a:lnTo>
                  <a:lnTo>
                    <a:pt x="932" y="208"/>
                  </a:lnTo>
                  <a:lnTo>
                    <a:pt x="952" y="210"/>
                  </a:lnTo>
                  <a:lnTo>
                    <a:pt x="972" y="228"/>
                  </a:lnTo>
                  <a:lnTo>
                    <a:pt x="972" y="278"/>
                  </a:lnTo>
                  <a:lnTo>
                    <a:pt x="958" y="296"/>
                  </a:lnTo>
                  <a:lnTo>
                    <a:pt x="946" y="316"/>
                  </a:lnTo>
                  <a:lnTo>
                    <a:pt x="938" y="336"/>
                  </a:lnTo>
                  <a:lnTo>
                    <a:pt x="930" y="358"/>
                  </a:lnTo>
                  <a:lnTo>
                    <a:pt x="908" y="388"/>
                  </a:lnTo>
                  <a:lnTo>
                    <a:pt x="880" y="418"/>
                  </a:lnTo>
                  <a:lnTo>
                    <a:pt x="866" y="422"/>
                  </a:lnTo>
                  <a:lnTo>
                    <a:pt x="856" y="422"/>
                  </a:lnTo>
                  <a:lnTo>
                    <a:pt x="846" y="420"/>
                  </a:lnTo>
                  <a:lnTo>
                    <a:pt x="840" y="418"/>
                  </a:lnTo>
                  <a:lnTo>
                    <a:pt x="828" y="406"/>
                  </a:lnTo>
                  <a:lnTo>
                    <a:pt x="812" y="394"/>
                  </a:lnTo>
                  <a:lnTo>
                    <a:pt x="806" y="388"/>
                  </a:lnTo>
                  <a:lnTo>
                    <a:pt x="800" y="382"/>
                  </a:lnTo>
                  <a:lnTo>
                    <a:pt x="788" y="376"/>
                  </a:lnTo>
                  <a:lnTo>
                    <a:pt x="778" y="374"/>
                  </a:lnTo>
                  <a:lnTo>
                    <a:pt x="768" y="374"/>
                  </a:lnTo>
                  <a:lnTo>
                    <a:pt x="764" y="382"/>
                  </a:lnTo>
                  <a:lnTo>
                    <a:pt x="764" y="422"/>
                  </a:lnTo>
                  <a:lnTo>
                    <a:pt x="768" y="434"/>
                  </a:lnTo>
                  <a:lnTo>
                    <a:pt x="772" y="446"/>
                  </a:lnTo>
                  <a:lnTo>
                    <a:pt x="772" y="460"/>
                  </a:lnTo>
                  <a:lnTo>
                    <a:pt x="772" y="478"/>
                  </a:lnTo>
                  <a:lnTo>
                    <a:pt x="770" y="492"/>
                  </a:lnTo>
                  <a:lnTo>
                    <a:pt x="766" y="510"/>
                  </a:lnTo>
                  <a:lnTo>
                    <a:pt x="766" y="528"/>
                  </a:lnTo>
                  <a:lnTo>
                    <a:pt x="768" y="548"/>
                  </a:lnTo>
                  <a:lnTo>
                    <a:pt x="784" y="564"/>
                  </a:lnTo>
                  <a:lnTo>
                    <a:pt x="790" y="568"/>
                  </a:lnTo>
                  <a:lnTo>
                    <a:pt x="796" y="574"/>
                  </a:lnTo>
                  <a:lnTo>
                    <a:pt x="802" y="582"/>
                  </a:lnTo>
                  <a:lnTo>
                    <a:pt x="808" y="592"/>
                  </a:lnTo>
                  <a:lnTo>
                    <a:pt x="810" y="602"/>
                  </a:lnTo>
                  <a:lnTo>
                    <a:pt x="810" y="612"/>
                  </a:lnTo>
                  <a:lnTo>
                    <a:pt x="808" y="622"/>
                  </a:lnTo>
                  <a:lnTo>
                    <a:pt x="800" y="632"/>
                  </a:lnTo>
                  <a:lnTo>
                    <a:pt x="786" y="640"/>
                  </a:lnTo>
                  <a:lnTo>
                    <a:pt x="780" y="646"/>
                  </a:lnTo>
                  <a:lnTo>
                    <a:pt x="778" y="650"/>
                  </a:lnTo>
                  <a:lnTo>
                    <a:pt x="776" y="656"/>
                  </a:lnTo>
                  <a:lnTo>
                    <a:pt x="776" y="674"/>
                  </a:lnTo>
                  <a:lnTo>
                    <a:pt x="782" y="680"/>
                  </a:lnTo>
                  <a:lnTo>
                    <a:pt x="788" y="686"/>
                  </a:lnTo>
                  <a:lnTo>
                    <a:pt x="806" y="694"/>
                  </a:lnTo>
                  <a:lnTo>
                    <a:pt x="828" y="702"/>
                  </a:lnTo>
                  <a:lnTo>
                    <a:pt x="840" y="710"/>
                  </a:lnTo>
                  <a:lnTo>
                    <a:pt x="850" y="718"/>
                  </a:lnTo>
                  <a:lnTo>
                    <a:pt x="848" y="740"/>
                  </a:lnTo>
                  <a:lnTo>
                    <a:pt x="846" y="752"/>
                  </a:lnTo>
                  <a:lnTo>
                    <a:pt x="842" y="756"/>
                  </a:lnTo>
                  <a:lnTo>
                    <a:pt x="840" y="762"/>
                  </a:lnTo>
                  <a:lnTo>
                    <a:pt x="818" y="760"/>
                  </a:lnTo>
                  <a:lnTo>
                    <a:pt x="796" y="758"/>
                  </a:lnTo>
                  <a:lnTo>
                    <a:pt x="778" y="754"/>
                  </a:lnTo>
                  <a:lnTo>
                    <a:pt x="764" y="748"/>
                  </a:lnTo>
                  <a:lnTo>
                    <a:pt x="762" y="734"/>
                  </a:lnTo>
                  <a:lnTo>
                    <a:pt x="760" y="722"/>
                  </a:lnTo>
                  <a:lnTo>
                    <a:pt x="756" y="712"/>
                  </a:lnTo>
                  <a:lnTo>
                    <a:pt x="752" y="702"/>
                  </a:lnTo>
                  <a:lnTo>
                    <a:pt x="744" y="704"/>
                  </a:lnTo>
                  <a:lnTo>
                    <a:pt x="736" y="704"/>
                  </a:lnTo>
                  <a:lnTo>
                    <a:pt x="726" y="710"/>
                  </a:lnTo>
                  <a:lnTo>
                    <a:pt x="716" y="718"/>
                  </a:lnTo>
                  <a:lnTo>
                    <a:pt x="706" y="724"/>
                  </a:lnTo>
                  <a:lnTo>
                    <a:pt x="680" y="724"/>
                  </a:lnTo>
                  <a:lnTo>
                    <a:pt x="670" y="716"/>
                  </a:lnTo>
                  <a:lnTo>
                    <a:pt x="662" y="706"/>
                  </a:lnTo>
                  <a:lnTo>
                    <a:pt x="656" y="698"/>
                  </a:lnTo>
                  <a:lnTo>
                    <a:pt x="652" y="688"/>
                  </a:lnTo>
                  <a:lnTo>
                    <a:pt x="646" y="668"/>
                  </a:lnTo>
                  <a:lnTo>
                    <a:pt x="642" y="652"/>
                  </a:lnTo>
                  <a:lnTo>
                    <a:pt x="630" y="636"/>
                  </a:lnTo>
                  <a:lnTo>
                    <a:pt x="604" y="636"/>
                  </a:lnTo>
                  <a:lnTo>
                    <a:pt x="594" y="636"/>
                  </a:lnTo>
                  <a:lnTo>
                    <a:pt x="588" y="638"/>
                  </a:lnTo>
                  <a:lnTo>
                    <a:pt x="582" y="642"/>
                  </a:lnTo>
                  <a:lnTo>
                    <a:pt x="578" y="648"/>
                  </a:lnTo>
                  <a:lnTo>
                    <a:pt x="574" y="658"/>
                  </a:lnTo>
                  <a:lnTo>
                    <a:pt x="572" y="670"/>
                  </a:lnTo>
                  <a:lnTo>
                    <a:pt x="564" y="676"/>
                  </a:lnTo>
                  <a:lnTo>
                    <a:pt x="556" y="680"/>
                  </a:lnTo>
                  <a:lnTo>
                    <a:pt x="550" y="682"/>
                  </a:lnTo>
                  <a:lnTo>
                    <a:pt x="542" y="686"/>
                  </a:lnTo>
                  <a:lnTo>
                    <a:pt x="542" y="704"/>
                  </a:lnTo>
                  <a:lnTo>
                    <a:pt x="550" y="712"/>
                  </a:lnTo>
                  <a:lnTo>
                    <a:pt x="558" y="726"/>
                  </a:lnTo>
                  <a:lnTo>
                    <a:pt x="562" y="732"/>
                  </a:lnTo>
                  <a:lnTo>
                    <a:pt x="564" y="740"/>
                  </a:lnTo>
                  <a:lnTo>
                    <a:pt x="564" y="748"/>
                  </a:lnTo>
                  <a:lnTo>
                    <a:pt x="562" y="758"/>
                  </a:lnTo>
                  <a:lnTo>
                    <a:pt x="558" y="766"/>
                  </a:lnTo>
                  <a:lnTo>
                    <a:pt x="552" y="772"/>
                  </a:lnTo>
                  <a:lnTo>
                    <a:pt x="536" y="782"/>
                  </a:lnTo>
                  <a:lnTo>
                    <a:pt x="508" y="800"/>
                  </a:lnTo>
                  <a:lnTo>
                    <a:pt x="500" y="810"/>
                  </a:lnTo>
                  <a:lnTo>
                    <a:pt x="500" y="850"/>
                  </a:lnTo>
                  <a:lnTo>
                    <a:pt x="504" y="856"/>
                  </a:lnTo>
                  <a:lnTo>
                    <a:pt x="508" y="860"/>
                  </a:lnTo>
                  <a:lnTo>
                    <a:pt x="518" y="866"/>
                  </a:lnTo>
                  <a:lnTo>
                    <a:pt x="522" y="870"/>
                  </a:lnTo>
                  <a:lnTo>
                    <a:pt x="526" y="878"/>
                  </a:lnTo>
                  <a:lnTo>
                    <a:pt x="528" y="888"/>
                  </a:lnTo>
                  <a:lnTo>
                    <a:pt x="530" y="902"/>
                  </a:lnTo>
                  <a:lnTo>
                    <a:pt x="522" y="918"/>
                  </a:lnTo>
                  <a:lnTo>
                    <a:pt x="510" y="924"/>
                  </a:lnTo>
                  <a:lnTo>
                    <a:pt x="498" y="930"/>
                  </a:lnTo>
                  <a:lnTo>
                    <a:pt x="432" y="956"/>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79" name="Freeform 20"/>
            <p:cNvSpPr/>
            <p:nvPr/>
          </p:nvSpPr>
          <p:spPr bwMode="auto">
            <a:xfrm>
              <a:off x="873125" y="3270251"/>
              <a:ext cx="3095625" cy="1895475"/>
            </a:xfrm>
            <a:custGeom>
              <a:avLst/>
              <a:gdLst>
                <a:gd name="T0" fmla="*/ 1244 w 1950"/>
                <a:gd name="T1" fmla="*/ 1192 h 1194"/>
                <a:gd name="T2" fmla="*/ 1218 w 1950"/>
                <a:gd name="T3" fmla="*/ 1156 h 1194"/>
                <a:gd name="T4" fmla="*/ 1200 w 1950"/>
                <a:gd name="T5" fmla="*/ 1100 h 1194"/>
                <a:gd name="T6" fmla="*/ 1152 w 1950"/>
                <a:gd name="T7" fmla="*/ 1058 h 1194"/>
                <a:gd name="T8" fmla="*/ 1050 w 1950"/>
                <a:gd name="T9" fmla="*/ 1000 h 1194"/>
                <a:gd name="T10" fmla="*/ 970 w 1950"/>
                <a:gd name="T11" fmla="*/ 1022 h 1194"/>
                <a:gd name="T12" fmla="*/ 928 w 1950"/>
                <a:gd name="T13" fmla="*/ 1096 h 1194"/>
                <a:gd name="T14" fmla="*/ 898 w 1950"/>
                <a:gd name="T15" fmla="*/ 1042 h 1194"/>
                <a:gd name="T16" fmla="*/ 872 w 1950"/>
                <a:gd name="T17" fmla="*/ 992 h 1194"/>
                <a:gd name="T18" fmla="*/ 754 w 1950"/>
                <a:gd name="T19" fmla="*/ 1010 h 1194"/>
                <a:gd name="T20" fmla="*/ 634 w 1950"/>
                <a:gd name="T21" fmla="*/ 966 h 1194"/>
                <a:gd name="T22" fmla="*/ 580 w 1950"/>
                <a:gd name="T23" fmla="*/ 900 h 1194"/>
                <a:gd name="T24" fmla="*/ 492 w 1950"/>
                <a:gd name="T25" fmla="*/ 842 h 1194"/>
                <a:gd name="T26" fmla="*/ 468 w 1950"/>
                <a:gd name="T27" fmla="*/ 764 h 1194"/>
                <a:gd name="T28" fmla="*/ 390 w 1950"/>
                <a:gd name="T29" fmla="*/ 726 h 1194"/>
                <a:gd name="T30" fmla="*/ 284 w 1950"/>
                <a:gd name="T31" fmla="*/ 610 h 1194"/>
                <a:gd name="T32" fmla="*/ 182 w 1950"/>
                <a:gd name="T33" fmla="*/ 630 h 1194"/>
                <a:gd name="T34" fmla="*/ 142 w 1950"/>
                <a:gd name="T35" fmla="*/ 552 h 1194"/>
                <a:gd name="T36" fmla="*/ 12 w 1950"/>
                <a:gd name="T37" fmla="*/ 454 h 1194"/>
                <a:gd name="T38" fmla="*/ 8 w 1950"/>
                <a:gd name="T39" fmla="*/ 412 h 1194"/>
                <a:gd name="T40" fmla="*/ 16 w 1950"/>
                <a:gd name="T41" fmla="*/ 290 h 1194"/>
                <a:gd name="T42" fmla="*/ 54 w 1950"/>
                <a:gd name="T43" fmla="*/ 300 h 1194"/>
                <a:gd name="T44" fmla="*/ 104 w 1950"/>
                <a:gd name="T45" fmla="*/ 280 h 1194"/>
                <a:gd name="T46" fmla="*/ 78 w 1950"/>
                <a:gd name="T47" fmla="*/ 126 h 1194"/>
                <a:gd name="T48" fmla="*/ 146 w 1950"/>
                <a:gd name="T49" fmla="*/ 98 h 1194"/>
                <a:gd name="T50" fmla="*/ 216 w 1950"/>
                <a:gd name="T51" fmla="*/ 72 h 1194"/>
                <a:gd name="T52" fmla="*/ 304 w 1950"/>
                <a:gd name="T53" fmla="*/ 6 h 1194"/>
                <a:gd name="T54" fmla="*/ 386 w 1950"/>
                <a:gd name="T55" fmla="*/ 48 h 1194"/>
                <a:gd name="T56" fmla="*/ 470 w 1950"/>
                <a:gd name="T57" fmla="*/ 10 h 1194"/>
                <a:gd name="T58" fmla="*/ 510 w 1950"/>
                <a:gd name="T59" fmla="*/ 56 h 1194"/>
                <a:gd name="T60" fmla="*/ 622 w 1950"/>
                <a:gd name="T61" fmla="*/ 72 h 1194"/>
                <a:gd name="T62" fmla="*/ 710 w 1950"/>
                <a:gd name="T63" fmla="*/ 56 h 1194"/>
                <a:gd name="T64" fmla="*/ 804 w 1950"/>
                <a:gd name="T65" fmla="*/ 44 h 1194"/>
                <a:gd name="T66" fmla="*/ 898 w 1950"/>
                <a:gd name="T67" fmla="*/ 30 h 1194"/>
                <a:gd name="T68" fmla="*/ 1046 w 1950"/>
                <a:gd name="T69" fmla="*/ 38 h 1194"/>
                <a:gd name="T70" fmla="*/ 1106 w 1950"/>
                <a:gd name="T71" fmla="*/ 114 h 1194"/>
                <a:gd name="T72" fmla="*/ 1092 w 1950"/>
                <a:gd name="T73" fmla="*/ 220 h 1194"/>
                <a:gd name="T74" fmla="*/ 1118 w 1950"/>
                <a:gd name="T75" fmla="*/ 378 h 1194"/>
                <a:gd name="T76" fmla="*/ 1192 w 1950"/>
                <a:gd name="T77" fmla="*/ 440 h 1194"/>
                <a:gd name="T78" fmla="*/ 1308 w 1950"/>
                <a:gd name="T79" fmla="*/ 502 h 1194"/>
                <a:gd name="T80" fmla="*/ 1406 w 1950"/>
                <a:gd name="T81" fmla="*/ 546 h 1194"/>
                <a:gd name="T82" fmla="*/ 1586 w 1950"/>
                <a:gd name="T83" fmla="*/ 576 h 1194"/>
                <a:gd name="T84" fmla="*/ 1666 w 1950"/>
                <a:gd name="T85" fmla="*/ 682 h 1194"/>
                <a:gd name="T86" fmla="*/ 1706 w 1950"/>
                <a:gd name="T87" fmla="*/ 676 h 1194"/>
                <a:gd name="T88" fmla="*/ 1794 w 1950"/>
                <a:gd name="T89" fmla="*/ 616 h 1194"/>
                <a:gd name="T90" fmla="*/ 1848 w 1950"/>
                <a:gd name="T91" fmla="*/ 632 h 1194"/>
                <a:gd name="T92" fmla="*/ 1926 w 1950"/>
                <a:gd name="T93" fmla="*/ 788 h 1194"/>
                <a:gd name="T94" fmla="*/ 1930 w 1950"/>
                <a:gd name="T95" fmla="*/ 878 h 1194"/>
                <a:gd name="T96" fmla="*/ 1940 w 1950"/>
                <a:gd name="T97" fmla="*/ 976 h 1194"/>
                <a:gd name="T98" fmla="*/ 1930 w 1950"/>
                <a:gd name="T99" fmla="*/ 1002 h 1194"/>
                <a:gd name="T100" fmla="*/ 1872 w 1950"/>
                <a:gd name="T101" fmla="*/ 1006 h 1194"/>
                <a:gd name="T102" fmla="*/ 1866 w 1950"/>
                <a:gd name="T103" fmla="*/ 1096 h 1194"/>
                <a:gd name="T104" fmla="*/ 1772 w 1950"/>
                <a:gd name="T105" fmla="*/ 1052 h 1194"/>
                <a:gd name="T106" fmla="*/ 1744 w 1950"/>
                <a:gd name="T107" fmla="*/ 1124 h 1194"/>
                <a:gd name="T108" fmla="*/ 1696 w 1950"/>
                <a:gd name="T109" fmla="*/ 1086 h 1194"/>
                <a:gd name="T110" fmla="*/ 1594 w 1950"/>
                <a:gd name="T111" fmla="*/ 1048 h 1194"/>
                <a:gd name="T112" fmla="*/ 1498 w 1950"/>
                <a:gd name="T113" fmla="*/ 1102 h 1194"/>
                <a:gd name="T114" fmla="*/ 1430 w 1950"/>
                <a:gd name="T115" fmla="*/ 1144 h 1194"/>
                <a:gd name="T116" fmla="*/ 1342 w 1950"/>
                <a:gd name="T117" fmla="*/ 1194 h 11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50" h="1194">
                  <a:moveTo>
                    <a:pt x="1342" y="1194"/>
                  </a:moveTo>
                  <a:lnTo>
                    <a:pt x="1342" y="1194"/>
                  </a:lnTo>
                  <a:lnTo>
                    <a:pt x="1336" y="1192"/>
                  </a:lnTo>
                  <a:lnTo>
                    <a:pt x="1324" y="1188"/>
                  </a:lnTo>
                  <a:lnTo>
                    <a:pt x="1298" y="1186"/>
                  </a:lnTo>
                  <a:lnTo>
                    <a:pt x="1258" y="1186"/>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14"/>
                  </a:lnTo>
                  <a:lnTo>
                    <a:pt x="1216" y="1108"/>
                  </a:lnTo>
                  <a:lnTo>
                    <a:pt x="1206" y="1104"/>
                  </a:lnTo>
                  <a:lnTo>
                    <a:pt x="1200" y="1100"/>
                  </a:lnTo>
                  <a:lnTo>
                    <a:pt x="1194" y="1094"/>
                  </a:lnTo>
                  <a:lnTo>
                    <a:pt x="1192" y="1088"/>
                  </a:lnTo>
                  <a:lnTo>
                    <a:pt x="1190" y="1082"/>
                  </a:lnTo>
                  <a:lnTo>
                    <a:pt x="1186" y="1068"/>
                  </a:lnTo>
                  <a:lnTo>
                    <a:pt x="1180" y="1058"/>
                  </a:lnTo>
                  <a:lnTo>
                    <a:pt x="1152" y="1058"/>
                  </a:lnTo>
                  <a:lnTo>
                    <a:pt x="1128" y="1052"/>
                  </a:lnTo>
                  <a:lnTo>
                    <a:pt x="1112" y="1028"/>
                  </a:lnTo>
                  <a:lnTo>
                    <a:pt x="1092" y="1022"/>
                  </a:lnTo>
                  <a:lnTo>
                    <a:pt x="1074" y="1014"/>
                  </a:lnTo>
                  <a:lnTo>
                    <a:pt x="1060" y="1006"/>
                  </a:lnTo>
                  <a:lnTo>
                    <a:pt x="1050" y="1000"/>
                  </a:lnTo>
                  <a:lnTo>
                    <a:pt x="1038" y="994"/>
                  </a:lnTo>
                  <a:lnTo>
                    <a:pt x="1002" y="994"/>
                  </a:lnTo>
                  <a:lnTo>
                    <a:pt x="992" y="1002"/>
                  </a:lnTo>
                  <a:lnTo>
                    <a:pt x="982" y="1012"/>
                  </a:lnTo>
                  <a:lnTo>
                    <a:pt x="970" y="1022"/>
                  </a:lnTo>
                  <a:lnTo>
                    <a:pt x="956" y="1028"/>
                  </a:lnTo>
                  <a:lnTo>
                    <a:pt x="944" y="1040"/>
                  </a:lnTo>
                  <a:lnTo>
                    <a:pt x="936" y="1056"/>
                  </a:lnTo>
                  <a:lnTo>
                    <a:pt x="932" y="107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04"/>
                  </a:lnTo>
                  <a:lnTo>
                    <a:pt x="894" y="996"/>
                  </a:lnTo>
                  <a:lnTo>
                    <a:pt x="886" y="992"/>
                  </a:lnTo>
                  <a:lnTo>
                    <a:pt x="872" y="992"/>
                  </a:lnTo>
                  <a:lnTo>
                    <a:pt x="822" y="1002"/>
                  </a:lnTo>
                  <a:lnTo>
                    <a:pt x="802" y="1008"/>
                  </a:lnTo>
                  <a:lnTo>
                    <a:pt x="782" y="1018"/>
                  </a:lnTo>
                  <a:lnTo>
                    <a:pt x="772" y="1016"/>
                  </a:lnTo>
                  <a:lnTo>
                    <a:pt x="762" y="1014"/>
                  </a:lnTo>
                  <a:lnTo>
                    <a:pt x="754" y="1010"/>
                  </a:lnTo>
                  <a:lnTo>
                    <a:pt x="748" y="1006"/>
                  </a:lnTo>
                  <a:lnTo>
                    <a:pt x="736" y="994"/>
                  </a:lnTo>
                  <a:lnTo>
                    <a:pt x="728" y="982"/>
                  </a:lnTo>
                  <a:lnTo>
                    <a:pt x="714" y="966"/>
                  </a:lnTo>
                  <a:lnTo>
                    <a:pt x="634" y="966"/>
                  </a:lnTo>
                  <a:lnTo>
                    <a:pt x="626" y="960"/>
                  </a:lnTo>
                  <a:lnTo>
                    <a:pt x="620" y="954"/>
                  </a:lnTo>
                  <a:lnTo>
                    <a:pt x="612" y="938"/>
                  </a:lnTo>
                  <a:lnTo>
                    <a:pt x="606" y="922"/>
                  </a:lnTo>
                  <a:lnTo>
                    <a:pt x="600" y="908"/>
                  </a:lnTo>
                  <a:lnTo>
                    <a:pt x="584" y="904"/>
                  </a:lnTo>
                  <a:lnTo>
                    <a:pt x="580" y="900"/>
                  </a:lnTo>
                  <a:lnTo>
                    <a:pt x="576" y="894"/>
                  </a:lnTo>
                  <a:lnTo>
                    <a:pt x="554" y="878"/>
                  </a:lnTo>
                  <a:lnTo>
                    <a:pt x="514" y="864"/>
                  </a:lnTo>
                  <a:lnTo>
                    <a:pt x="500" y="852"/>
                  </a:lnTo>
                  <a:lnTo>
                    <a:pt x="492" y="842"/>
                  </a:lnTo>
                  <a:lnTo>
                    <a:pt x="486" y="832"/>
                  </a:lnTo>
                  <a:lnTo>
                    <a:pt x="482" y="824"/>
                  </a:lnTo>
                  <a:lnTo>
                    <a:pt x="480" y="816"/>
                  </a:lnTo>
                  <a:lnTo>
                    <a:pt x="480" y="808"/>
                  </a:lnTo>
                  <a:lnTo>
                    <a:pt x="478" y="784"/>
                  </a:lnTo>
                  <a:lnTo>
                    <a:pt x="468" y="764"/>
                  </a:lnTo>
                  <a:lnTo>
                    <a:pt x="424" y="766"/>
                  </a:lnTo>
                  <a:lnTo>
                    <a:pt x="406" y="758"/>
                  </a:lnTo>
                  <a:lnTo>
                    <a:pt x="400" y="754"/>
                  </a:lnTo>
                  <a:lnTo>
                    <a:pt x="396" y="750"/>
                  </a:lnTo>
                  <a:lnTo>
                    <a:pt x="392" y="740"/>
                  </a:lnTo>
                  <a:lnTo>
                    <a:pt x="390" y="726"/>
                  </a:lnTo>
                  <a:lnTo>
                    <a:pt x="380" y="716"/>
                  </a:lnTo>
                  <a:lnTo>
                    <a:pt x="372" y="710"/>
                  </a:lnTo>
                  <a:lnTo>
                    <a:pt x="358" y="700"/>
                  </a:lnTo>
                  <a:lnTo>
                    <a:pt x="318" y="666"/>
                  </a:lnTo>
                  <a:lnTo>
                    <a:pt x="284" y="610"/>
                  </a:lnTo>
                  <a:lnTo>
                    <a:pt x="260" y="610"/>
                  </a:lnTo>
                  <a:lnTo>
                    <a:pt x="252" y="612"/>
                  </a:lnTo>
                  <a:lnTo>
                    <a:pt x="242" y="616"/>
                  </a:lnTo>
                  <a:lnTo>
                    <a:pt x="230" y="622"/>
                  </a:lnTo>
                  <a:lnTo>
                    <a:pt x="218" y="630"/>
                  </a:lnTo>
                  <a:lnTo>
                    <a:pt x="182" y="630"/>
                  </a:lnTo>
                  <a:lnTo>
                    <a:pt x="170" y="620"/>
                  </a:lnTo>
                  <a:lnTo>
                    <a:pt x="162" y="612"/>
                  </a:lnTo>
                  <a:lnTo>
                    <a:pt x="156" y="602"/>
                  </a:lnTo>
                  <a:lnTo>
                    <a:pt x="150" y="592"/>
                  </a:lnTo>
                  <a:lnTo>
                    <a:pt x="144" y="572"/>
                  </a:lnTo>
                  <a:lnTo>
                    <a:pt x="142" y="552"/>
                  </a:lnTo>
                  <a:lnTo>
                    <a:pt x="112" y="506"/>
                  </a:lnTo>
                  <a:lnTo>
                    <a:pt x="100" y="494"/>
                  </a:lnTo>
                  <a:lnTo>
                    <a:pt x="88" y="486"/>
                  </a:lnTo>
                  <a:lnTo>
                    <a:pt x="74" y="478"/>
                  </a:lnTo>
                  <a:lnTo>
                    <a:pt x="62" y="472"/>
                  </a:lnTo>
                  <a:lnTo>
                    <a:pt x="36" y="462"/>
                  </a:lnTo>
                  <a:lnTo>
                    <a:pt x="12" y="454"/>
                  </a:lnTo>
                  <a:lnTo>
                    <a:pt x="4" y="448"/>
                  </a:lnTo>
                  <a:lnTo>
                    <a:pt x="0" y="442"/>
                  </a:lnTo>
                  <a:lnTo>
                    <a:pt x="0" y="436"/>
                  </a:lnTo>
                  <a:lnTo>
                    <a:pt x="0" y="430"/>
                  </a:lnTo>
                  <a:lnTo>
                    <a:pt x="2" y="420"/>
                  </a:lnTo>
                  <a:lnTo>
                    <a:pt x="8" y="412"/>
                  </a:lnTo>
                  <a:lnTo>
                    <a:pt x="14" y="406"/>
                  </a:lnTo>
                  <a:lnTo>
                    <a:pt x="18" y="400"/>
                  </a:lnTo>
                  <a:lnTo>
                    <a:pt x="22" y="388"/>
                  </a:lnTo>
                  <a:lnTo>
                    <a:pt x="26" y="316"/>
                  </a:lnTo>
                  <a:lnTo>
                    <a:pt x="18" y="296"/>
                  </a:lnTo>
                  <a:lnTo>
                    <a:pt x="16" y="290"/>
                  </a:lnTo>
                  <a:lnTo>
                    <a:pt x="14" y="286"/>
                  </a:lnTo>
                  <a:lnTo>
                    <a:pt x="16" y="284"/>
                  </a:lnTo>
                  <a:lnTo>
                    <a:pt x="20" y="282"/>
                  </a:lnTo>
                  <a:lnTo>
                    <a:pt x="36" y="280"/>
                  </a:lnTo>
                  <a:lnTo>
                    <a:pt x="48" y="288"/>
                  </a:lnTo>
                  <a:lnTo>
                    <a:pt x="54" y="300"/>
                  </a:lnTo>
                  <a:lnTo>
                    <a:pt x="58" y="308"/>
                  </a:lnTo>
                  <a:lnTo>
                    <a:pt x="64" y="314"/>
                  </a:lnTo>
                  <a:lnTo>
                    <a:pt x="70" y="318"/>
                  </a:lnTo>
                  <a:lnTo>
                    <a:pt x="78" y="320"/>
                  </a:lnTo>
                  <a:lnTo>
                    <a:pt x="86" y="316"/>
                  </a:lnTo>
                  <a:lnTo>
                    <a:pt x="94" y="308"/>
                  </a:lnTo>
                  <a:lnTo>
                    <a:pt x="104" y="280"/>
                  </a:lnTo>
                  <a:lnTo>
                    <a:pt x="98" y="216"/>
                  </a:lnTo>
                  <a:lnTo>
                    <a:pt x="80" y="166"/>
                  </a:lnTo>
                  <a:lnTo>
                    <a:pt x="76" y="144"/>
                  </a:lnTo>
                  <a:lnTo>
                    <a:pt x="76" y="134"/>
                  </a:lnTo>
                  <a:lnTo>
                    <a:pt x="78" y="126"/>
                  </a:lnTo>
                  <a:lnTo>
                    <a:pt x="80" y="118"/>
                  </a:lnTo>
                  <a:lnTo>
                    <a:pt x="84" y="112"/>
                  </a:lnTo>
                  <a:lnTo>
                    <a:pt x="90" y="104"/>
                  </a:lnTo>
                  <a:lnTo>
                    <a:pt x="98" y="98"/>
                  </a:lnTo>
                  <a:lnTo>
                    <a:pt x="108" y="82"/>
                  </a:lnTo>
                  <a:lnTo>
                    <a:pt x="146" y="98"/>
                  </a:lnTo>
                  <a:lnTo>
                    <a:pt x="182" y="98"/>
                  </a:lnTo>
                  <a:lnTo>
                    <a:pt x="190" y="92"/>
                  </a:lnTo>
                  <a:lnTo>
                    <a:pt x="198" y="86"/>
                  </a:lnTo>
                  <a:lnTo>
                    <a:pt x="206" y="80"/>
                  </a:lnTo>
                  <a:lnTo>
                    <a:pt x="216" y="72"/>
                  </a:lnTo>
                  <a:lnTo>
                    <a:pt x="226" y="48"/>
                  </a:lnTo>
                  <a:lnTo>
                    <a:pt x="238" y="30"/>
                  </a:lnTo>
                  <a:lnTo>
                    <a:pt x="244" y="22"/>
                  </a:lnTo>
                  <a:lnTo>
                    <a:pt x="254" y="14"/>
                  </a:lnTo>
                  <a:lnTo>
                    <a:pt x="276" y="0"/>
                  </a:lnTo>
                  <a:lnTo>
                    <a:pt x="286" y="0"/>
                  </a:lnTo>
                  <a:lnTo>
                    <a:pt x="304" y="6"/>
                  </a:lnTo>
                  <a:lnTo>
                    <a:pt x="350" y="34"/>
                  </a:lnTo>
                  <a:lnTo>
                    <a:pt x="352" y="42"/>
                  </a:lnTo>
                  <a:lnTo>
                    <a:pt x="356" y="48"/>
                  </a:lnTo>
                  <a:lnTo>
                    <a:pt x="362" y="50"/>
                  </a:lnTo>
                  <a:lnTo>
                    <a:pt x="368" y="50"/>
                  </a:lnTo>
                  <a:lnTo>
                    <a:pt x="386" y="48"/>
                  </a:lnTo>
                  <a:lnTo>
                    <a:pt x="402" y="42"/>
                  </a:lnTo>
                  <a:lnTo>
                    <a:pt x="438" y="36"/>
                  </a:lnTo>
                  <a:lnTo>
                    <a:pt x="454" y="20"/>
                  </a:lnTo>
                  <a:lnTo>
                    <a:pt x="458" y="14"/>
                  </a:lnTo>
                  <a:lnTo>
                    <a:pt x="464" y="10"/>
                  </a:lnTo>
                  <a:lnTo>
                    <a:pt x="470" y="10"/>
                  </a:lnTo>
                  <a:lnTo>
                    <a:pt x="476" y="10"/>
                  </a:lnTo>
                  <a:lnTo>
                    <a:pt x="486" y="14"/>
                  </a:lnTo>
                  <a:lnTo>
                    <a:pt x="496" y="22"/>
                  </a:lnTo>
                  <a:lnTo>
                    <a:pt x="498" y="38"/>
                  </a:lnTo>
                  <a:lnTo>
                    <a:pt x="498" y="44"/>
                  </a:lnTo>
                  <a:lnTo>
                    <a:pt x="500" y="48"/>
                  </a:lnTo>
                  <a:lnTo>
                    <a:pt x="510" y="56"/>
                  </a:lnTo>
                  <a:lnTo>
                    <a:pt x="528" y="68"/>
                  </a:lnTo>
                  <a:lnTo>
                    <a:pt x="564" y="82"/>
                  </a:lnTo>
                  <a:lnTo>
                    <a:pt x="594" y="82"/>
                  </a:lnTo>
                  <a:lnTo>
                    <a:pt x="608" y="76"/>
                  </a:lnTo>
                  <a:lnTo>
                    <a:pt x="622" y="72"/>
                  </a:lnTo>
                  <a:lnTo>
                    <a:pt x="638" y="68"/>
                  </a:lnTo>
                  <a:lnTo>
                    <a:pt x="658" y="66"/>
                  </a:lnTo>
                  <a:lnTo>
                    <a:pt x="678" y="56"/>
                  </a:lnTo>
                  <a:lnTo>
                    <a:pt x="686" y="54"/>
                  </a:lnTo>
                  <a:lnTo>
                    <a:pt x="694" y="54"/>
                  </a:lnTo>
                  <a:lnTo>
                    <a:pt x="700" y="54"/>
                  </a:lnTo>
                  <a:lnTo>
                    <a:pt x="710" y="56"/>
                  </a:lnTo>
                  <a:lnTo>
                    <a:pt x="734" y="68"/>
                  </a:lnTo>
                  <a:lnTo>
                    <a:pt x="776" y="68"/>
                  </a:lnTo>
                  <a:lnTo>
                    <a:pt x="784" y="60"/>
                  </a:lnTo>
                  <a:lnTo>
                    <a:pt x="788" y="54"/>
                  </a:lnTo>
                  <a:lnTo>
                    <a:pt x="794" y="48"/>
                  </a:lnTo>
                  <a:lnTo>
                    <a:pt x="804" y="44"/>
                  </a:lnTo>
                  <a:lnTo>
                    <a:pt x="824" y="28"/>
                  </a:lnTo>
                  <a:lnTo>
                    <a:pt x="834" y="22"/>
                  </a:lnTo>
                  <a:lnTo>
                    <a:pt x="844" y="18"/>
                  </a:lnTo>
                  <a:lnTo>
                    <a:pt x="854" y="18"/>
                  </a:lnTo>
                  <a:lnTo>
                    <a:pt x="866" y="18"/>
                  </a:lnTo>
                  <a:lnTo>
                    <a:pt x="882" y="24"/>
                  </a:lnTo>
                  <a:lnTo>
                    <a:pt x="898" y="30"/>
                  </a:lnTo>
                  <a:lnTo>
                    <a:pt x="926" y="30"/>
                  </a:lnTo>
                  <a:lnTo>
                    <a:pt x="956" y="26"/>
                  </a:lnTo>
                  <a:lnTo>
                    <a:pt x="986" y="24"/>
                  </a:lnTo>
                  <a:lnTo>
                    <a:pt x="1018" y="24"/>
                  </a:lnTo>
                  <a:lnTo>
                    <a:pt x="1046" y="38"/>
                  </a:lnTo>
                  <a:lnTo>
                    <a:pt x="1060" y="52"/>
                  </a:lnTo>
                  <a:lnTo>
                    <a:pt x="1072" y="60"/>
                  </a:lnTo>
                  <a:lnTo>
                    <a:pt x="1086" y="66"/>
                  </a:lnTo>
                  <a:lnTo>
                    <a:pt x="1088" y="90"/>
                  </a:lnTo>
                  <a:lnTo>
                    <a:pt x="1096" y="100"/>
                  </a:lnTo>
                  <a:lnTo>
                    <a:pt x="1106" y="114"/>
                  </a:lnTo>
                  <a:lnTo>
                    <a:pt x="1110" y="122"/>
                  </a:lnTo>
                  <a:lnTo>
                    <a:pt x="1112" y="130"/>
                  </a:lnTo>
                  <a:lnTo>
                    <a:pt x="1112" y="140"/>
                  </a:lnTo>
                  <a:lnTo>
                    <a:pt x="1110" y="152"/>
                  </a:lnTo>
                  <a:lnTo>
                    <a:pt x="1092" y="182"/>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66" y="426"/>
                  </a:lnTo>
                  <a:lnTo>
                    <a:pt x="1178" y="432"/>
                  </a:lnTo>
                  <a:lnTo>
                    <a:pt x="1192" y="440"/>
                  </a:lnTo>
                  <a:lnTo>
                    <a:pt x="1236" y="446"/>
                  </a:lnTo>
                  <a:lnTo>
                    <a:pt x="1244" y="460"/>
                  </a:lnTo>
                  <a:lnTo>
                    <a:pt x="1254" y="472"/>
                  </a:lnTo>
                  <a:lnTo>
                    <a:pt x="1266" y="482"/>
                  </a:lnTo>
                  <a:lnTo>
                    <a:pt x="1278" y="490"/>
                  </a:lnTo>
                  <a:lnTo>
                    <a:pt x="1292" y="496"/>
                  </a:lnTo>
                  <a:lnTo>
                    <a:pt x="1308" y="502"/>
                  </a:lnTo>
                  <a:lnTo>
                    <a:pt x="1324" y="506"/>
                  </a:lnTo>
                  <a:lnTo>
                    <a:pt x="1344" y="510"/>
                  </a:lnTo>
                  <a:lnTo>
                    <a:pt x="1360" y="522"/>
                  </a:lnTo>
                  <a:lnTo>
                    <a:pt x="1376" y="534"/>
                  </a:lnTo>
                  <a:lnTo>
                    <a:pt x="1384" y="538"/>
                  </a:lnTo>
                  <a:lnTo>
                    <a:pt x="1394" y="542"/>
                  </a:lnTo>
                  <a:lnTo>
                    <a:pt x="1406" y="546"/>
                  </a:lnTo>
                  <a:lnTo>
                    <a:pt x="1420" y="548"/>
                  </a:lnTo>
                  <a:lnTo>
                    <a:pt x="1528" y="546"/>
                  </a:lnTo>
                  <a:lnTo>
                    <a:pt x="1552" y="554"/>
                  </a:lnTo>
                  <a:lnTo>
                    <a:pt x="1586" y="576"/>
                  </a:lnTo>
                  <a:lnTo>
                    <a:pt x="1606" y="622"/>
                  </a:lnTo>
                  <a:lnTo>
                    <a:pt x="1610" y="640"/>
                  </a:lnTo>
                  <a:lnTo>
                    <a:pt x="1616" y="652"/>
                  </a:lnTo>
                  <a:lnTo>
                    <a:pt x="1626" y="664"/>
                  </a:lnTo>
                  <a:lnTo>
                    <a:pt x="1644" y="682"/>
                  </a:lnTo>
                  <a:lnTo>
                    <a:pt x="1666" y="682"/>
                  </a:lnTo>
                  <a:lnTo>
                    <a:pt x="1678" y="664"/>
                  </a:lnTo>
                  <a:lnTo>
                    <a:pt x="1696" y="662"/>
                  </a:lnTo>
                  <a:lnTo>
                    <a:pt x="1698" y="666"/>
                  </a:lnTo>
                  <a:lnTo>
                    <a:pt x="1698" y="670"/>
                  </a:lnTo>
                  <a:lnTo>
                    <a:pt x="1706" y="676"/>
                  </a:lnTo>
                  <a:lnTo>
                    <a:pt x="1716" y="680"/>
                  </a:lnTo>
                  <a:lnTo>
                    <a:pt x="1728" y="682"/>
                  </a:lnTo>
                  <a:lnTo>
                    <a:pt x="1764" y="660"/>
                  </a:lnTo>
                  <a:lnTo>
                    <a:pt x="1774" y="646"/>
                  </a:lnTo>
                  <a:lnTo>
                    <a:pt x="1784" y="632"/>
                  </a:lnTo>
                  <a:lnTo>
                    <a:pt x="1794" y="616"/>
                  </a:lnTo>
                  <a:lnTo>
                    <a:pt x="1804" y="604"/>
                  </a:lnTo>
                  <a:lnTo>
                    <a:pt x="1808" y="602"/>
                  </a:lnTo>
                  <a:lnTo>
                    <a:pt x="1814" y="610"/>
                  </a:lnTo>
                  <a:lnTo>
                    <a:pt x="1824" y="616"/>
                  </a:lnTo>
                  <a:lnTo>
                    <a:pt x="1848" y="632"/>
                  </a:lnTo>
                  <a:lnTo>
                    <a:pt x="1850" y="642"/>
                  </a:lnTo>
                  <a:lnTo>
                    <a:pt x="1856" y="654"/>
                  </a:lnTo>
                  <a:lnTo>
                    <a:pt x="1868" y="676"/>
                  </a:lnTo>
                  <a:lnTo>
                    <a:pt x="1886" y="698"/>
                  </a:lnTo>
                  <a:lnTo>
                    <a:pt x="1906" y="722"/>
                  </a:lnTo>
                  <a:lnTo>
                    <a:pt x="1926" y="788"/>
                  </a:lnTo>
                  <a:lnTo>
                    <a:pt x="1934" y="800"/>
                  </a:lnTo>
                  <a:lnTo>
                    <a:pt x="1942" y="814"/>
                  </a:lnTo>
                  <a:lnTo>
                    <a:pt x="1948" y="830"/>
                  </a:lnTo>
                  <a:lnTo>
                    <a:pt x="1950" y="840"/>
                  </a:lnTo>
                  <a:lnTo>
                    <a:pt x="1950" y="850"/>
                  </a:lnTo>
                  <a:lnTo>
                    <a:pt x="1938" y="866"/>
                  </a:lnTo>
                  <a:lnTo>
                    <a:pt x="1930" y="878"/>
                  </a:lnTo>
                  <a:lnTo>
                    <a:pt x="1928" y="892"/>
                  </a:lnTo>
                  <a:lnTo>
                    <a:pt x="1928" y="918"/>
                  </a:lnTo>
                  <a:lnTo>
                    <a:pt x="1932" y="932"/>
                  </a:lnTo>
                  <a:lnTo>
                    <a:pt x="1938" y="948"/>
                  </a:lnTo>
                  <a:lnTo>
                    <a:pt x="1940" y="958"/>
                  </a:lnTo>
                  <a:lnTo>
                    <a:pt x="1942" y="966"/>
                  </a:lnTo>
                  <a:lnTo>
                    <a:pt x="1940" y="976"/>
                  </a:lnTo>
                  <a:lnTo>
                    <a:pt x="1938" y="986"/>
                  </a:lnTo>
                  <a:lnTo>
                    <a:pt x="1938" y="1008"/>
                  </a:lnTo>
                  <a:lnTo>
                    <a:pt x="1932" y="1008"/>
                  </a:lnTo>
                  <a:lnTo>
                    <a:pt x="1932" y="1004"/>
                  </a:lnTo>
                  <a:lnTo>
                    <a:pt x="1930" y="1002"/>
                  </a:lnTo>
                  <a:lnTo>
                    <a:pt x="1924" y="996"/>
                  </a:lnTo>
                  <a:lnTo>
                    <a:pt x="1918" y="992"/>
                  </a:lnTo>
                  <a:lnTo>
                    <a:pt x="1912" y="988"/>
                  </a:lnTo>
                  <a:lnTo>
                    <a:pt x="1896" y="990"/>
                  </a:lnTo>
                  <a:lnTo>
                    <a:pt x="1886" y="994"/>
                  </a:lnTo>
                  <a:lnTo>
                    <a:pt x="1880" y="998"/>
                  </a:lnTo>
                  <a:lnTo>
                    <a:pt x="1872" y="1006"/>
                  </a:lnTo>
                  <a:lnTo>
                    <a:pt x="1872" y="1018"/>
                  </a:lnTo>
                  <a:lnTo>
                    <a:pt x="1876" y="1032"/>
                  </a:lnTo>
                  <a:lnTo>
                    <a:pt x="1882" y="1066"/>
                  </a:lnTo>
                  <a:lnTo>
                    <a:pt x="1880" y="1092"/>
                  </a:lnTo>
                  <a:lnTo>
                    <a:pt x="1866" y="1096"/>
                  </a:lnTo>
                  <a:lnTo>
                    <a:pt x="1842" y="1096"/>
                  </a:lnTo>
                  <a:lnTo>
                    <a:pt x="1810" y="1054"/>
                  </a:lnTo>
                  <a:lnTo>
                    <a:pt x="1796" y="1050"/>
                  </a:lnTo>
                  <a:lnTo>
                    <a:pt x="1782" y="1048"/>
                  </a:lnTo>
                  <a:lnTo>
                    <a:pt x="1772" y="1052"/>
                  </a:lnTo>
                  <a:lnTo>
                    <a:pt x="1762" y="1058"/>
                  </a:lnTo>
                  <a:lnTo>
                    <a:pt x="1756" y="1068"/>
                  </a:lnTo>
                  <a:lnTo>
                    <a:pt x="1752" y="1078"/>
                  </a:lnTo>
                  <a:lnTo>
                    <a:pt x="1752" y="1092"/>
                  </a:lnTo>
                  <a:lnTo>
                    <a:pt x="1754" y="1108"/>
                  </a:lnTo>
                  <a:lnTo>
                    <a:pt x="1748" y="1116"/>
                  </a:lnTo>
                  <a:lnTo>
                    <a:pt x="1744" y="1124"/>
                  </a:lnTo>
                  <a:lnTo>
                    <a:pt x="1730" y="1122"/>
                  </a:lnTo>
                  <a:lnTo>
                    <a:pt x="1718" y="1118"/>
                  </a:lnTo>
                  <a:lnTo>
                    <a:pt x="1706" y="1112"/>
                  </a:lnTo>
                  <a:lnTo>
                    <a:pt x="1700" y="1108"/>
                  </a:lnTo>
                  <a:lnTo>
                    <a:pt x="1696" y="1086"/>
                  </a:lnTo>
                  <a:lnTo>
                    <a:pt x="1678" y="1076"/>
                  </a:lnTo>
                  <a:lnTo>
                    <a:pt x="1660" y="1070"/>
                  </a:lnTo>
                  <a:lnTo>
                    <a:pt x="1632" y="1060"/>
                  </a:lnTo>
                  <a:lnTo>
                    <a:pt x="1620" y="1046"/>
                  </a:lnTo>
                  <a:lnTo>
                    <a:pt x="1600" y="1046"/>
                  </a:lnTo>
                  <a:lnTo>
                    <a:pt x="1594" y="1048"/>
                  </a:lnTo>
                  <a:lnTo>
                    <a:pt x="1588" y="1050"/>
                  </a:lnTo>
                  <a:lnTo>
                    <a:pt x="1580" y="1058"/>
                  </a:lnTo>
                  <a:lnTo>
                    <a:pt x="1566" y="1070"/>
                  </a:lnTo>
                  <a:lnTo>
                    <a:pt x="1522" y="1094"/>
                  </a:lnTo>
                  <a:lnTo>
                    <a:pt x="1504" y="1100"/>
                  </a:lnTo>
                  <a:lnTo>
                    <a:pt x="1498" y="1102"/>
                  </a:lnTo>
                  <a:lnTo>
                    <a:pt x="1492" y="1106"/>
                  </a:lnTo>
                  <a:lnTo>
                    <a:pt x="1486" y="1116"/>
                  </a:lnTo>
                  <a:lnTo>
                    <a:pt x="1474" y="1132"/>
                  </a:lnTo>
                  <a:lnTo>
                    <a:pt x="1450" y="1134"/>
                  </a:lnTo>
                  <a:lnTo>
                    <a:pt x="1442" y="1138"/>
                  </a:lnTo>
                  <a:lnTo>
                    <a:pt x="1436" y="1140"/>
                  </a:lnTo>
                  <a:lnTo>
                    <a:pt x="1430" y="1144"/>
                  </a:lnTo>
                  <a:lnTo>
                    <a:pt x="1424" y="1150"/>
                  </a:lnTo>
                  <a:lnTo>
                    <a:pt x="1410" y="1170"/>
                  </a:lnTo>
                  <a:lnTo>
                    <a:pt x="1400" y="1178"/>
                  </a:lnTo>
                  <a:lnTo>
                    <a:pt x="1382" y="1182"/>
                  </a:lnTo>
                  <a:lnTo>
                    <a:pt x="1368" y="1186"/>
                  </a:lnTo>
                  <a:lnTo>
                    <a:pt x="1342" y="1194"/>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80" name="Freeform 21"/>
            <p:cNvSpPr/>
            <p:nvPr/>
          </p:nvSpPr>
          <p:spPr bwMode="auto">
            <a:xfrm>
              <a:off x="6962775" y="4486276"/>
              <a:ext cx="577850" cy="571500"/>
            </a:xfrm>
            <a:custGeom>
              <a:avLst/>
              <a:gdLst>
                <a:gd name="T0" fmla="*/ 138 w 364"/>
                <a:gd name="T1" fmla="*/ 356 h 360"/>
                <a:gd name="T2" fmla="*/ 108 w 364"/>
                <a:gd name="T3" fmla="*/ 340 h 360"/>
                <a:gd name="T4" fmla="*/ 86 w 364"/>
                <a:gd name="T5" fmla="*/ 274 h 360"/>
                <a:gd name="T6" fmla="*/ 48 w 364"/>
                <a:gd name="T7" fmla="*/ 256 h 360"/>
                <a:gd name="T8" fmla="*/ 46 w 364"/>
                <a:gd name="T9" fmla="*/ 226 h 360"/>
                <a:gd name="T10" fmla="*/ 24 w 364"/>
                <a:gd name="T11" fmla="*/ 188 h 360"/>
                <a:gd name="T12" fmla="*/ 0 w 364"/>
                <a:gd name="T13" fmla="*/ 162 h 360"/>
                <a:gd name="T14" fmla="*/ 10 w 364"/>
                <a:gd name="T15" fmla="*/ 140 h 360"/>
                <a:gd name="T16" fmla="*/ 26 w 364"/>
                <a:gd name="T17" fmla="*/ 122 h 360"/>
                <a:gd name="T18" fmla="*/ 32 w 364"/>
                <a:gd name="T19" fmla="*/ 104 h 360"/>
                <a:gd name="T20" fmla="*/ 58 w 364"/>
                <a:gd name="T21" fmla="*/ 88 h 360"/>
                <a:gd name="T22" fmla="*/ 70 w 364"/>
                <a:gd name="T23" fmla="*/ 68 h 360"/>
                <a:gd name="T24" fmla="*/ 72 w 364"/>
                <a:gd name="T25" fmla="*/ 16 h 360"/>
                <a:gd name="T26" fmla="*/ 90 w 364"/>
                <a:gd name="T27" fmla="*/ 8 h 360"/>
                <a:gd name="T28" fmla="*/ 106 w 364"/>
                <a:gd name="T29" fmla="*/ 6 h 360"/>
                <a:gd name="T30" fmla="*/ 140 w 364"/>
                <a:gd name="T31" fmla="*/ 10 h 360"/>
                <a:gd name="T32" fmla="*/ 152 w 364"/>
                <a:gd name="T33" fmla="*/ 2 h 360"/>
                <a:gd name="T34" fmla="*/ 186 w 364"/>
                <a:gd name="T35" fmla="*/ 4 h 360"/>
                <a:gd name="T36" fmla="*/ 212 w 364"/>
                <a:gd name="T37" fmla="*/ 16 h 360"/>
                <a:gd name="T38" fmla="*/ 238 w 364"/>
                <a:gd name="T39" fmla="*/ 26 h 360"/>
                <a:gd name="T40" fmla="*/ 254 w 364"/>
                <a:gd name="T41" fmla="*/ 22 h 360"/>
                <a:gd name="T42" fmla="*/ 280 w 364"/>
                <a:gd name="T43" fmla="*/ 2 h 360"/>
                <a:gd name="T44" fmla="*/ 300 w 364"/>
                <a:gd name="T45" fmla="*/ 8 h 360"/>
                <a:gd name="T46" fmla="*/ 324 w 364"/>
                <a:gd name="T47" fmla="*/ 18 h 360"/>
                <a:gd name="T48" fmla="*/ 360 w 364"/>
                <a:gd name="T49" fmla="*/ 28 h 360"/>
                <a:gd name="T50" fmla="*/ 324 w 364"/>
                <a:gd name="T51" fmla="*/ 58 h 360"/>
                <a:gd name="T52" fmla="*/ 316 w 364"/>
                <a:gd name="T53" fmla="*/ 76 h 360"/>
                <a:gd name="T54" fmla="*/ 320 w 364"/>
                <a:gd name="T55" fmla="*/ 84 h 360"/>
                <a:gd name="T56" fmla="*/ 362 w 364"/>
                <a:gd name="T57" fmla="*/ 72 h 360"/>
                <a:gd name="T58" fmla="*/ 364 w 364"/>
                <a:gd name="T59" fmla="*/ 90 h 360"/>
                <a:gd name="T60" fmla="*/ 346 w 364"/>
                <a:gd name="T61" fmla="*/ 100 h 360"/>
                <a:gd name="T62" fmla="*/ 322 w 364"/>
                <a:gd name="T63" fmla="*/ 112 h 360"/>
                <a:gd name="T64" fmla="*/ 344 w 364"/>
                <a:gd name="T65" fmla="*/ 142 h 360"/>
                <a:gd name="T66" fmla="*/ 340 w 364"/>
                <a:gd name="T67" fmla="*/ 196 h 360"/>
                <a:gd name="T68" fmla="*/ 344 w 364"/>
                <a:gd name="T69" fmla="*/ 214 h 360"/>
                <a:gd name="T70" fmla="*/ 338 w 364"/>
                <a:gd name="T71" fmla="*/ 238 h 360"/>
                <a:gd name="T72" fmla="*/ 330 w 364"/>
                <a:gd name="T73" fmla="*/ 240 h 360"/>
                <a:gd name="T74" fmla="*/ 324 w 364"/>
                <a:gd name="T75" fmla="*/ 224 h 360"/>
                <a:gd name="T76" fmla="*/ 304 w 364"/>
                <a:gd name="T77" fmla="*/ 232 h 360"/>
                <a:gd name="T78" fmla="*/ 270 w 364"/>
                <a:gd name="T79" fmla="*/ 268 h 360"/>
                <a:gd name="T80" fmla="*/ 262 w 364"/>
                <a:gd name="T81" fmla="*/ 286 h 360"/>
                <a:gd name="T82" fmla="*/ 260 w 364"/>
                <a:gd name="T83" fmla="*/ 344 h 360"/>
                <a:gd name="T84" fmla="*/ 222 w 364"/>
                <a:gd name="T85" fmla="*/ 344 h 360"/>
                <a:gd name="T86" fmla="*/ 158 w 364"/>
                <a:gd name="T87" fmla="*/ 360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4" h="360">
                  <a:moveTo>
                    <a:pt x="158" y="360"/>
                  </a:moveTo>
                  <a:lnTo>
                    <a:pt x="158" y="360"/>
                  </a:lnTo>
                  <a:lnTo>
                    <a:pt x="138" y="356"/>
                  </a:lnTo>
                  <a:lnTo>
                    <a:pt x="126" y="352"/>
                  </a:lnTo>
                  <a:lnTo>
                    <a:pt x="116" y="346"/>
                  </a:lnTo>
                  <a:lnTo>
                    <a:pt x="108" y="340"/>
                  </a:lnTo>
                  <a:lnTo>
                    <a:pt x="86" y="274"/>
                  </a:lnTo>
                  <a:lnTo>
                    <a:pt x="66" y="258"/>
                  </a:lnTo>
                  <a:lnTo>
                    <a:pt x="48" y="256"/>
                  </a:lnTo>
                  <a:lnTo>
                    <a:pt x="50" y="240"/>
                  </a:lnTo>
                  <a:lnTo>
                    <a:pt x="46" y="226"/>
                  </a:lnTo>
                  <a:lnTo>
                    <a:pt x="40" y="212"/>
                  </a:lnTo>
                  <a:lnTo>
                    <a:pt x="34" y="200"/>
                  </a:lnTo>
                  <a:lnTo>
                    <a:pt x="24" y="188"/>
                  </a:lnTo>
                  <a:lnTo>
                    <a:pt x="14" y="178"/>
                  </a:lnTo>
                  <a:lnTo>
                    <a:pt x="0" y="162"/>
                  </a:lnTo>
                  <a:lnTo>
                    <a:pt x="0" y="156"/>
                  </a:lnTo>
                  <a:lnTo>
                    <a:pt x="2" y="150"/>
                  </a:lnTo>
                  <a:lnTo>
                    <a:pt x="10" y="140"/>
                  </a:lnTo>
                  <a:lnTo>
                    <a:pt x="18" y="130"/>
                  </a:lnTo>
                  <a:lnTo>
                    <a:pt x="26" y="122"/>
                  </a:lnTo>
                  <a:lnTo>
                    <a:pt x="26" y="114"/>
                  </a:lnTo>
                  <a:lnTo>
                    <a:pt x="28" y="110"/>
                  </a:lnTo>
                  <a:lnTo>
                    <a:pt x="32" y="104"/>
                  </a:lnTo>
                  <a:lnTo>
                    <a:pt x="36" y="102"/>
                  </a:lnTo>
                  <a:lnTo>
                    <a:pt x="48" y="94"/>
                  </a:lnTo>
                  <a:lnTo>
                    <a:pt x="58" y="88"/>
                  </a:lnTo>
                  <a:lnTo>
                    <a:pt x="70" y="68"/>
                  </a:lnTo>
                  <a:lnTo>
                    <a:pt x="70" y="38"/>
                  </a:lnTo>
                  <a:lnTo>
                    <a:pt x="70" y="24"/>
                  </a:lnTo>
                  <a:lnTo>
                    <a:pt x="72" y="16"/>
                  </a:lnTo>
                  <a:lnTo>
                    <a:pt x="80" y="14"/>
                  </a:lnTo>
                  <a:lnTo>
                    <a:pt x="90" y="8"/>
                  </a:lnTo>
                  <a:lnTo>
                    <a:pt x="94" y="6"/>
                  </a:lnTo>
                  <a:lnTo>
                    <a:pt x="100" y="6"/>
                  </a:lnTo>
                  <a:lnTo>
                    <a:pt x="106" y="6"/>
                  </a:lnTo>
                  <a:lnTo>
                    <a:pt x="112" y="10"/>
                  </a:lnTo>
                  <a:lnTo>
                    <a:pt x="140" y="10"/>
                  </a:lnTo>
                  <a:lnTo>
                    <a:pt x="146" y="6"/>
                  </a:lnTo>
                  <a:lnTo>
                    <a:pt x="152" y="2"/>
                  </a:lnTo>
                  <a:lnTo>
                    <a:pt x="160" y="0"/>
                  </a:lnTo>
                  <a:lnTo>
                    <a:pt x="168" y="0"/>
                  </a:lnTo>
                  <a:lnTo>
                    <a:pt x="186" y="4"/>
                  </a:lnTo>
                  <a:lnTo>
                    <a:pt x="202" y="8"/>
                  </a:lnTo>
                  <a:lnTo>
                    <a:pt x="212" y="16"/>
                  </a:lnTo>
                  <a:lnTo>
                    <a:pt x="224" y="22"/>
                  </a:lnTo>
                  <a:lnTo>
                    <a:pt x="230" y="24"/>
                  </a:lnTo>
                  <a:lnTo>
                    <a:pt x="238" y="26"/>
                  </a:lnTo>
                  <a:lnTo>
                    <a:pt x="246" y="24"/>
                  </a:lnTo>
                  <a:lnTo>
                    <a:pt x="254" y="22"/>
                  </a:lnTo>
                  <a:lnTo>
                    <a:pt x="264" y="14"/>
                  </a:lnTo>
                  <a:lnTo>
                    <a:pt x="274" y="4"/>
                  </a:lnTo>
                  <a:lnTo>
                    <a:pt x="280" y="2"/>
                  </a:lnTo>
                  <a:lnTo>
                    <a:pt x="286" y="0"/>
                  </a:lnTo>
                  <a:lnTo>
                    <a:pt x="292" y="2"/>
                  </a:lnTo>
                  <a:lnTo>
                    <a:pt x="300" y="8"/>
                  </a:lnTo>
                  <a:lnTo>
                    <a:pt x="324" y="18"/>
                  </a:lnTo>
                  <a:lnTo>
                    <a:pt x="364" y="22"/>
                  </a:lnTo>
                  <a:lnTo>
                    <a:pt x="360" y="28"/>
                  </a:lnTo>
                  <a:lnTo>
                    <a:pt x="352" y="34"/>
                  </a:lnTo>
                  <a:lnTo>
                    <a:pt x="332" y="48"/>
                  </a:lnTo>
                  <a:lnTo>
                    <a:pt x="324" y="58"/>
                  </a:lnTo>
                  <a:lnTo>
                    <a:pt x="318" y="66"/>
                  </a:lnTo>
                  <a:lnTo>
                    <a:pt x="316" y="72"/>
                  </a:lnTo>
                  <a:lnTo>
                    <a:pt x="316" y="76"/>
                  </a:lnTo>
                  <a:lnTo>
                    <a:pt x="316" y="80"/>
                  </a:lnTo>
                  <a:lnTo>
                    <a:pt x="320" y="84"/>
                  </a:lnTo>
                  <a:lnTo>
                    <a:pt x="350" y="84"/>
                  </a:lnTo>
                  <a:lnTo>
                    <a:pt x="362" y="72"/>
                  </a:lnTo>
                  <a:lnTo>
                    <a:pt x="364" y="82"/>
                  </a:lnTo>
                  <a:lnTo>
                    <a:pt x="364" y="90"/>
                  </a:lnTo>
                  <a:lnTo>
                    <a:pt x="360" y="96"/>
                  </a:lnTo>
                  <a:lnTo>
                    <a:pt x="346" y="100"/>
                  </a:lnTo>
                  <a:lnTo>
                    <a:pt x="338" y="104"/>
                  </a:lnTo>
                  <a:lnTo>
                    <a:pt x="322" y="112"/>
                  </a:lnTo>
                  <a:lnTo>
                    <a:pt x="324" y="132"/>
                  </a:lnTo>
                  <a:lnTo>
                    <a:pt x="344" y="142"/>
                  </a:lnTo>
                  <a:lnTo>
                    <a:pt x="340" y="166"/>
                  </a:lnTo>
                  <a:lnTo>
                    <a:pt x="340" y="196"/>
                  </a:lnTo>
                  <a:lnTo>
                    <a:pt x="342" y="204"/>
                  </a:lnTo>
                  <a:lnTo>
                    <a:pt x="344" y="214"/>
                  </a:lnTo>
                  <a:lnTo>
                    <a:pt x="342" y="228"/>
                  </a:lnTo>
                  <a:lnTo>
                    <a:pt x="340" y="232"/>
                  </a:lnTo>
                  <a:lnTo>
                    <a:pt x="338" y="238"/>
                  </a:lnTo>
                  <a:lnTo>
                    <a:pt x="330" y="240"/>
                  </a:lnTo>
                  <a:lnTo>
                    <a:pt x="328" y="226"/>
                  </a:lnTo>
                  <a:lnTo>
                    <a:pt x="324" y="224"/>
                  </a:lnTo>
                  <a:lnTo>
                    <a:pt x="320" y="224"/>
                  </a:lnTo>
                  <a:lnTo>
                    <a:pt x="312" y="226"/>
                  </a:lnTo>
                  <a:lnTo>
                    <a:pt x="304" y="232"/>
                  </a:lnTo>
                  <a:lnTo>
                    <a:pt x="296" y="240"/>
                  </a:lnTo>
                  <a:lnTo>
                    <a:pt x="280" y="256"/>
                  </a:lnTo>
                  <a:lnTo>
                    <a:pt x="270" y="268"/>
                  </a:lnTo>
                  <a:lnTo>
                    <a:pt x="266" y="278"/>
                  </a:lnTo>
                  <a:lnTo>
                    <a:pt x="262" y="286"/>
                  </a:lnTo>
                  <a:lnTo>
                    <a:pt x="260" y="344"/>
                  </a:lnTo>
                  <a:lnTo>
                    <a:pt x="250" y="342"/>
                  </a:lnTo>
                  <a:lnTo>
                    <a:pt x="222" y="344"/>
                  </a:lnTo>
                  <a:lnTo>
                    <a:pt x="200" y="346"/>
                  </a:lnTo>
                  <a:lnTo>
                    <a:pt x="180" y="352"/>
                  </a:lnTo>
                  <a:lnTo>
                    <a:pt x="158" y="360"/>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81" name="Freeform 22"/>
            <p:cNvSpPr/>
            <p:nvPr/>
          </p:nvSpPr>
          <p:spPr bwMode="auto">
            <a:xfrm>
              <a:off x="4975225" y="4273551"/>
              <a:ext cx="733425" cy="762000"/>
            </a:xfrm>
            <a:custGeom>
              <a:avLst/>
              <a:gdLst>
                <a:gd name="T0" fmla="*/ 360 w 462"/>
                <a:gd name="T1" fmla="*/ 474 h 480"/>
                <a:gd name="T2" fmla="*/ 328 w 462"/>
                <a:gd name="T3" fmla="*/ 448 h 480"/>
                <a:gd name="T4" fmla="*/ 300 w 462"/>
                <a:gd name="T5" fmla="*/ 412 h 480"/>
                <a:gd name="T6" fmla="*/ 282 w 462"/>
                <a:gd name="T7" fmla="*/ 362 h 480"/>
                <a:gd name="T8" fmla="*/ 252 w 462"/>
                <a:gd name="T9" fmla="*/ 340 h 480"/>
                <a:gd name="T10" fmla="*/ 230 w 462"/>
                <a:gd name="T11" fmla="*/ 340 h 480"/>
                <a:gd name="T12" fmla="*/ 214 w 462"/>
                <a:gd name="T13" fmla="*/ 346 h 480"/>
                <a:gd name="T14" fmla="*/ 196 w 462"/>
                <a:gd name="T15" fmla="*/ 376 h 480"/>
                <a:gd name="T16" fmla="*/ 176 w 462"/>
                <a:gd name="T17" fmla="*/ 402 h 480"/>
                <a:gd name="T18" fmla="*/ 152 w 462"/>
                <a:gd name="T19" fmla="*/ 428 h 480"/>
                <a:gd name="T20" fmla="*/ 144 w 462"/>
                <a:gd name="T21" fmla="*/ 430 h 480"/>
                <a:gd name="T22" fmla="*/ 118 w 462"/>
                <a:gd name="T23" fmla="*/ 442 h 480"/>
                <a:gd name="T24" fmla="*/ 72 w 462"/>
                <a:gd name="T25" fmla="*/ 434 h 480"/>
                <a:gd name="T26" fmla="*/ 38 w 462"/>
                <a:gd name="T27" fmla="*/ 416 h 480"/>
                <a:gd name="T28" fmla="*/ 46 w 462"/>
                <a:gd name="T29" fmla="*/ 386 h 480"/>
                <a:gd name="T30" fmla="*/ 42 w 462"/>
                <a:gd name="T31" fmla="*/ 360 h 480"/>
                <a:gd name="T32" fmla="*/ 2 w 462"/>
                <a:gd name="T33" fmla="*/ 312 h 480"/>
                <a:gd name="T34" fmla="*/ 10 w 462"/>
                <a:gd name="T35" fmla="*/ 228 h 480"/>
                <a:gd name="T36" fmla="*/ 0 w 462"/>
                <a:gd name="T37" fmla="*/ 168 h 480"/>
                <a:gd name="T38" fmla="*/ 4 w 462"/>
                <a:gd name="T39" fmla="*/ 166 h 480"/>
                <a:gd name="T40" fmla="*/ 64 w 462"/>
                <a:gd name="T41" fmla="*/ 212 h 480"/>
                <a:gd name="T42" fmla="*/ 82 w 462"/>
                <a:gd name="T43" fmla="*/ 216 h 480"/>
                <a:gd name="T44" fmla="*/ 110 w 462"/>
                <a:gd name="T45" fmla="*/ 208 h 480"/>
                <a:gd name="T46" fmla="*/ 148 w 462"/>
                <a:gd name="T47" fmla="*/ 172 h 480"/>
                <a:gd name="T48" fmla="*/ 176 w 462"/>
                <a:gd name="T49" fmla="*/ 116 h 480"/>
                <a:gd name="T50" fmla="*/ 210 w 462"/>
                <a:gd name="T51" fmla="*/ 62 h 480"/>
                <a:gd name="T52" fmla="*/ 232 w 462"/>
                <a:gd name="T53" fmla="*/ 4 h 480"/>
                <a:gd name="T54" fmla="*/ 272 w 462"/>
                <a:gd name="T55" fmla="*/ 0 h 480"/>
                <a:gd name="T56" fmla="*/ 306 w 462"/>
                <a:gd name="T57" fmla="*/ 10 h 480"/>
                <a:gd name="T58" fmla="*/ 352 w 462"/>
                <a:gd name="T59" fmla="*/ 50 h 480"/>
                <a:gd name="T60" fmla="*/ 394 w 462"/>
                <a:gd name="T61" fmla="*/ 60 h 480"/>
                <a:gd name="T62" fmla="*/ 444 w 462"/>
                <a:gd name="T63" fmla="*/ 98 h 480"/>
                <a:gd name="T64" fmla="*/ 462 w 462"/>
                <a:gd name="T65" fmla="*/ 134 h 480"/>
                <a:gd name="T66" fmla="*/ 430 w 462"/>
                <a:gd name="T67" fmla="*/ 158 h 480"/>
                <a:gd name="T68" fmla="*/ 402 w 462"/>
                <a:gd name="T69" fmla="*/ 182 h 480"/>
                <a:gd name="T70" fmla="*/ 336 w 462"/>
                <a:gd name="T71" fmla="*/ 188 h 480"/>
                <a:gd name="T72" fmla="*/ 292 w 462"/>
                <a:gd name="T73" fmla="*/ 192 h 480"/>
                <a:gd name="T74" fmla="*/ 284 w 462"/>
                <a:gd name="T75" fmla="*/ 218 h 480"/>
                <a:gd name="T76" fmla="*/ 288 w 462"/>
                <a:gd name="T77" fmla="*/ 236 h 480"/>
                <a:gd name="T78" fmla="*/ 284 w 462"/>
                <a:gd name="T79" fmla="*/ 276 h 480"/>
                <a:gd name="T80" fmla="*/ 304 w 462"/>
                <a:gd name="T81" fmla="*/ 296 h 480"/>
                <a:gd name="T82" fmla="*/ 362 w 462"/>
                <a:gd name="T83" fmla="*/ 364 h 480"/>
                <a:gd name="T84" fmla="*/ 372 w 462"/>
                <a:gd name="T85" fmla="*/ 400 h 4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2" h="480">
                  <a:moveTo>
                    <a:pt x="372" y="480"/>
                  </a:moveTo>
                  <a:lnTo>
                    <a:pt x="372" y="480"/>
                  </a:lnTo>
                  <a:lnTo>
                    <a:pt x="360" y="474"/>
                  </a:lnTo>
                  <a:lnTo>
                    <a:pt x="348" y="466"/>
                  </a:lnTo>
                  <a:lnTo>
                    <a:pt x="338" y="458"/>
                  </a:lnTo>
                  <a:lnTo>
                    <a:pt x="328" y="448"/>
                  </a:lnTo>
                  <a:lnTo>
                    <a:pt x="312" y="430"/>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02" y="358"/>
                  </a:lnTo>
                  <a:lnTo>
                    <a:pt x="198" y="364"/>
                  </a:lnTo>
                  <a:lnTo>
                    <a:pt x="196" y="376"/>
                  </a:lnTo>
                  <a:lnTo>
                    <a:pt x="188" y="390"/>
                  </a:lnTo>
                  <a:lnTo>
                    <a:pt x="176" y="402"/>
                  </a:lnTo>
                  <a:lnTo>
                    <a:pt x="152" y="424"/>
                  </a:lnTo>
                  <a:lnTo>
                    <a:pt x="152" y="428"/>
                  </a:lnTo>
                  <a:lnTo>
                    <a:pt x="146" y="428"/>
                  </a:lnTo>
                  <a:lnTo>
                    <a:pt x="144" y="430"/>
                  </a:lnTo>
                  <a:lnTo>
                    <a:pt x="140" y="434"/>
                  </a:lnTo>
                  <a:lnTo>
                    <a:pt x="118" y="442"/>
                  </a:lnTo>
                  <a:lnTo>
                    <a:pt x="94" y="440"/>
                  </a:lnTo>
                  <a:lnTo>
                    <a:pt x="72" y="434"/>
                  </a:lnTo>
                  <a:lnTo>
                    <a:pt x="54" y="426"/>
                  </a:lnTo>
                  <a:lnTo>
                    <a:pt x="46" y="422"/>
                  </a:lnTo>
                  <a:lnTo>
                    <a:pt x="38" y="416"/>
                  </a:lnTo>
                  <a:lnTo>
                    <a:pt x="46" y="400"/>
                  </a:lnTo>
                  <a:lnTo>
                    <a:pt x="46" y="386"/>
                  </a:lnTo>
                  <a:lnTo>
                    <a:pt x="44" y="374"/>
                  </a:lnTo>
                  <a:lnTo>
                    <a:pt x="42" y="360"/>
                  </a:lnTo>
                  <a:lnTo>
                    <a:pt x="16" y="336"/>
                  </a:lnTo>
                  <a:lnTo>
                    <a:pt x="8" y="324"/>
                  </a:lnTo>
                  <a:lnTo>
                    <a:pt x="2" y="312"/>
                  </a:lnTo>
                  <a:lnTo>
                    <a:pt x="10" y="228"/>
                  </a:lnTo>
                  <a:lnTo>
                    <a:pt x="2" y="194"/>
                  </a:lnTo>
                  <a:lnTo>
                    <a:pt x="0" y="182"/>
                  </a:lnTo>
                  <a:lnTo>
                    <a:pt x="0" y="168"/>
                  </a:lnTo>
                  <a:lnTo>
                    <a:pt x="4" y="166"/>
                  </a:lnTo>
                  <a:lnTo>
                    <a:pt x="38" y="188"/>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210" y="62"/>
                  </a:lnTo>
                  <a:lnTo>
                    <a:pt x="210" y="16"/>
                  </a:lnTo>
                  <a:lnTo>
                    <a:pt x="232" y="4"/>
                  </a:lnTo>
                  <a:lnTo>
                    <a:pt x="252" y="2"/>
                  </a:lnTo>
                  <a:lnTo>
                    <a:pt x="272" y="0"/>
                  </a:lnTo>
                  <a:lnTo>
                    <a:pt x="284" y="2"/>
                  </a:lnTo>
                  <a:lnTo>
                    <a:pt x="294" y="4"/>
                  </a:lnTo>
                  <a:lnTo>
                    <a:pt x="306" y="10"/>
                  </a:lnTo>
                  <a:lnTo>
                    <a:pt x="318" y="18"/>
                  </a:lnTo>
                  <a:lnTo>
                    <a:pt x="352" y="50"/>
                  </a:lnTo>
                  <a:lnTo>
                    <a:pt x="394" y="60"/>
                  </a:lnTo>
                  <a:lnTo>
                    <a:pt x="412" y="70"/>
                  </a:lnTo>
                  <a:lnTo>
                    <a:pt x="434" y="88"/>
                  </a:lnTo>
                  <a:lnTo>
                    <a:pt x="444" y="98"/>
                  </a:lnTo>
                  <a:lnTo>
                    <a:pt x="454" y="110"/>
                  </a:lnTo>
                  <a:lnTo>
                    <a:pt x="460" y="122"/>
                  </a:lnTo>
                  <a:lnTo>
                    <a:pt x="462" y="134"/>
                  </a:lnTo>
                  <a:lnTo>
                    <a:pt x="444" y="146"/>
                  </a:lnTo>
                  <a:lnTo>
                    <a:pt x="430" y="158"/>
                  </a:lnTo>
                  <a:lnTo>
                    <a:pt x="416" y="170"/>
                  </a:lnTo>
                  <a:lnTo>
                    <a:pt x="402" y="182"/>
                  </a:lnTo>
                  <a:lnTo>
                    <a:pt x="386" y="186"/>
                  </a:lnTo>
                  <a:lnTo>
                    <a:pt x="368" y="188"/>
                  </a:lnTo>
                  <a:lnTo>
                    <a:pt x="336" y="188"/>
                  </a:lnTo>
                  <a:lnTo>
                    <a:pt x="322" y="186"/>
                  </a:lnTo>
                  <a:lnTo>
                    <a:pt x="306" y="188"/>
                  </a:lnTo>
                  <a:lnTo>
                    <a:pt x="292" y="192"/>
                  </a:lnTo>
                  <a:lnTo>
                    <a:pt x="280" y="198"/>
                  </a:lnTo>
                  <a:lnTo>
                    <a:pt x="284" y="218"/>
                  </a:lnTo>
                  <a:lnTo>
                    <a:pt x="288" y="228"/>
                  </a:lnTo>
                  <a:lnTo>
                    <a:pt x="288" y="236"/>
                  </a:lnTo>
                  <a:lnTo>
                    <a:pt x="284" y="256"/>
                  </a:lnTo>
                  <a:lnTo>
                    <a:pt x="282" y="266"/>
                  </a:lnTo>
                  <a:lnTo>
                    <a:pt x="284" y="276"/>
                  </a:lnTo>
                  <a:lnTo>
                    <a:pt x="290" y="286"/>
                  </a:lnTo>
                  <a:lnTo>
                    <a:pt x="304" y="296"/>
                  </a:lnTo>
                  <a:lnTo>
                    <a:pt x="334" y="324"/>
                  </a:lnTo>
                  <a:lnTo>
                    <a:pt x="362" y="364"/>
                  </a:lnTo>
                  <a:lnTo>
                    <a:pt x="372" y="400"/>
                  </a:lnTo>
                  <a:lnTo>
                    <a:pt x="372" y="480"/>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82" name="Freeform 23"/>
            <p:cNvSpPr/>
            <p:nvPr/>
          </p:nvSpPr>
          <p:spPr bwMode="auto">
            <a:xfrm>
              <a:off x="5438775" y="4105276"/>
              <a:ext cx="1196975" cy="739775"/>
            </a:xfrm>
            <a:custGeom>
              <a:avLst/>
              <a:gdLst>
                <a:gd name="T0" fmla="*/ 72 w 754"/>
                <a:gd name="T1" fmla="*/ 452 h 466"/>
                <a:gd name="T2" fmla="*/ 4 w 754"/>
                <a:gd name="T3" fmla="*/ 380 h 466"/>
                <a:gd name="T4" fmla="*/ 2 w 754"/>
                <a:gd name="T5" fmla="*/ 362 h 466"/>
                <a:gd name="T6" fmla="*/ 6 w 754"/>
                <a:gd name="T7" fmla="*/ 348 h 466"/>
                <a:gd name="T8" fmla="*/ 0 w 754"/>
                <a:gd name="T9" fmla="*/ 310 h 466"/>
                <a:gd name="T10" fmla="*/ 18 w 754"/>
                <a:gd name="T11" fmla="*/ 304 h 466"/>
                <a:gd name="T12" fmla="*/ 96 w 754"/>
                <a:gd name="T13" fmla="*/ 304 h 466"/>
                <a:gd name="T14" fmla="*/ 138 w 754"/>
                <a:gd name="T15" fmla="*/ 276 h 466"/>
                <a:gd name="T16" fmla="*/ 178 w 754"/>
                <a:gd name="T17" fmla="*/ 244 h 466"/>
                <a:gd name="T18" fmla="*/ 180 w 754"/>
                <a:gd name="T19" fmla="*/ 226 h 466"/>
                <a:gd name="T20" fmla="*/ 126 w 754"/>
                <a:gd name="T21" fmla="*/ 166 h 466"/>
                <a:gd name="T22" fmla="*/ 100 w 754"/>
                <a:gd name="T23" fmla="*/ 144 h 466"/>
                <a:gd name="T24" fmla="*/ 98 w 754"/>
                <a:gd name="T25" fmla="*/ 96 h 466"/>
                <a:gd name="T26" fmla="*/ 136 w 754"/>
                <a:gd name="T27" fmla="*/ 66 h 466"/>
                <a:gd name="T28" fmla="*/ 146 w 754"/>
                <a:gd name="T29" fmla="*/ 54 h 466"/>
                <a:gd name="T30" fmla="*/ 140 w 754"/>
                <a:gd name="T31" fmla="*/ 30 h 466"/>
                <a:gd name="T32" fmla="*/ 118 w 754"/>
                <a:gd name="T33" fmla="*/ 10 h 466"/>
                <a:gd name="T34" fmla="*/ 108 w 754"/>
                <a:gd name="T35" fmla="*/ 0 h 466"/>
                <a:gd name="T36" fmla="*/ 234 w 754"/>
                <a:gd name="T37" fmla="*/ 6 h 466"/>
                <a:gd name="T38" fmla="*/ 246 w 754"/>
                <a:gd name="T39" fmla="*/ 22 h 466"/>
                <a:gd name="T40" fmla="*/ 276 w 754"/>
                <a:gd name="T41" fmla="*/ 46 h 466"/>
                <a:gd name="T42" fmla="*/ 314 w 754"/>
                <a:gd name="T43" fmla="*/ 62 h 466"/>
                <a:gd name="T44" fmla="*/ 338 w 754"/>
                <a:gd name="T45" fmla="*/ 72 h 466"/>
                <a:gd name="T46" fmla="*/ 494 w 754"/>
                <a:gd name="T47" fmla="*/ 100 h 466"/>
                <a:gd name="T48" fmla="*/ 504 w 754"/>
                <a:gd name="T49" fmla="*/ 116 h 466"/>
                <a:gd name="T50" fmla="*/ 524 w 754"/>
                <a:gd name="T51" fmla="*/ 136 h 466"/>
                <a:gd name="T52" fmla="*/ 618 w 754"/>
                <a:gd name="T53" fmla="*/ 158 h 466"/>
                <a:gd name="T54" fmla="*/ 626 w 754"/>
                <a:gd name="T55" fmla="*/ 160 h 466"/>
                <a:gd name="T56" fmla="*/ 660 w 754"/>
                <a:gd name="T57" fmla="*/ 164 h 466"/>
                <a:gd name="T58" fmla="*/ 670 w 754"/>
                <a:gd name="T59" fmla="*/ 174 h 466"/>
                <a:gd name="T60" fmla="*/ 684 w 754"/>
                <a:gd name="T61" fmla="*/ 192 h 466"/>
                <a:gd name="T62" fmla="*/ 702 w 754"/>
                <a:gd name="T63" fmla="*/ 196 h 466"/>
                <a:gd name="T64" fmla="*/ 718 w 754"/>
                <a:gd name="T65" fmla="*/ 208 h 466"/>
                <a:gd name="T66" fmla="*/ 708 w 754"/>
                <a:gd name="T67" fmla="*/ 228 h 466"/>
                <a:gd name="T68" fmla="*/ 702 w 754"/>
                <a:gd name="T69" fmla="*/ 250 h 466"/>
                <a:gd name="T70" fmla="*/ 724 w 754"/>
                <a:gd name="T71" fmla="*/ 274 h 466"/>
                <a:gd name="T72" fmla="*/ 732 w 754"/>
                <a:gd name="T73" fmla="*/ 298 h 466"/>
                <a:gd name="T74" fmla="*/ 740 w 754"/>
                <a:gd name="T75" fmla="*/ 320 h 466"/>
                <a:gd name="T76" fmla="*/ 754 w 754"/>
                <a:gd name="T77" fmla="*/ 330 h 466"/>
                <a:gd name="T78" fmla="*/ 734 w 754"/>
                <a:gd name="T79" fmla="*/ 338 h 466"/>
                <a:gd name="T80" fmla="*/ 692 w 754"/>
                <a:gd name="T81" fmla="*/ 354 h 466"/>
                <a:gd name="T82" fmla="*/ 640 w 754"/>
                <a:gd name="T83" fmla="*/ 392 h 466"/>
                <a:gd name="T84" fmla="*/ 616 w 754"/>
                <a:gd name="T85" fmla="*/ 414 h 466"/>
                <a:gd name="T86" fmla="*/ 582 w 754"/>
                <a:gd name="T87" fmla="*/ 424 h 466"/>
                <a:gd name="T88" fmla="*/ 562 w 754"/>
                <a:gd name="T89" fmla="*/ 434 h 466"/>
                <a:gd name="T90" fmla="*/ 544 w 754"/>
                <a:gd name="T91" fmla="*/ 448 h 466"/>
                <a:gd name="T92" fmla="*/ 512 w 754"/>
                <a:gd name="T93" fmla="*/ 422 h 466"/>
                <a:gd name="T94" fmla="*/ 482 w 754"/>
                <a:gd name="T95" fmla="*/ 408 h 466"/>
                <a:gd name="T96" fmla="*/ 450 w 754"/>
                <a:gd name="T97" fmla="*/ 380 h 466"/>
                <a:gd name="T98" fmla="*/ 426 w 754"/>
                <a:gd name="T99" fmla="*/ 384 h 466"/>
                <a:gd name="T100" fmla="*/ 410 w 754"/>
                <a:gd name="T101" fmla="*/ 404 h 466"/>
                <a:gd name="T102" fmla="*/ 358 w 754"/>
                <a:gd name="T103" fmla="*/ 392 h 466"/>
                <a:gd name="T104" fmla="*/ 286 w 754"/>
                <a:gd name="T105" fmla="*/ 352 h 466"/>
                <a:gd name="T106" fmla="*/ 252 w 754"/>
                <a:gd name="T107" fmla="*/ 346 h 466"/>
                <a:gd name="T108" fmla="*/ 200 w 754"/>
                <a:gd name="T109" fmla="*/ 338 h 466"/>
                <a:gd name="T110" fmla="*/ 184 w 754"/>
                <a:gd name="T111" fmla="*/ 350 h 466"/>
                <a:gd name="T112" fmla="*/ 202 w 754"/>
                <a:gd name="T113" fmla="*/ 380 h 466"/>
                <a:gd name="T114" fmla="*/ 196 w 754"/>
                <a:gd name="T115" fmla="*/ 392 h 466"/>
                <a:gd name="T116" fmla="*/ 164 w 754"/>
                <a:gd name="T117" fmla="*/ 390 h 466"/>
                <a:gd name="T118" fmla="*/ 128 w 754"/>
                <a:gd name="T119" fmla="*/ 406 h 466"/>
                <a:gd name="T120" fmla="*/ 96 w 754"/>
                <a:gd name="T121" fmla="*/ 454 h 466"/>
                <a:gd name="T122" fmla="*/ 80 w 754"/>
                <a:gd name="T123" fmla="*/ 466 h 4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54" h="466">
                  <a:moveTo>
                    <a:pt x="80" y="466"/>
                  </a:moveTo>
                  <a:lnTo>
                    <a:pt x="80" y="466"/>
                  </a:lnTo>
                  <a:lnTo>
                    <a:pt x="72" y="452"/>
                  </a:lnTo>
                  <a:lnTo>
                    <a:pt x="64" y="440"/>
                  </a:lnTo>
                  <a:lnTo>
                    <a:pt x="44" y="418"/>
                  </a:lnTo>
                  <a:lnTo>
                    <a:pt x="4" y="380"/>
                  </a:lnTo>
                  <a:lnTo>
                    <a:pt x="2" y="368"/>
                  </a:lnTo>
                  <a:lnTo>
                    <a:pt x="2" y="362"/>
                  </a:lnTo>
                  <a:lnTo>
                    <a:pt x="4" y="356"/>
                  </a:lnTo>
                  <a:lnTo>
                    <a:pt x="6" y="348"/>
                  </a:lnTo>
                  <a:lnTo>
                    <a:pt x="8" y="328"/>
                  </a:lnTo>
                  <a:lnTo>
                    <a:pt x="0" y="310"/>
                  </a:lnTo>
                  <a:lnTo>
                    <a:pt x="6" y="306"/>
                  </a:lnTo>
                  <a:lnTo>
                    <a:pt x="18" y="304"/>
                  </a:lnTo>
                  <a:lnTo>
                    <a:pt x="44" y="302"/>
                  </a:lnTo>
                  <a:lnTo>
                    <a:pt x="96" y="304"/>
                  </a:lnTo>
                  <a:lnTo>
                    <a:pt x="112" y="298"/>
                  </a:lnTo>
                  <a:lnTo>
                    <a:pt x="126" y="288"/>
                  </a:lnTo>
                  <a:lnTo>
                    <a:pt x="138" y="276"/>
                  </a:lnTo>
                  <a:lnTo>
                    <a:pt x="152" y="264"/>
                  </a:lnTo>
                  <a:lnTo>
                    <a:pt x="178" y="244"/>
                  </a:lnTo>
                  <a:lnTo>
                    <a:pt x="180" y="226"/>
                  </a:lnTo>
                  <a:lnTo>
                    <a:pt x="162" y="200"/>
                  </a:lnTo>
                  <a:lnTo>
                    <a:pt x="144" y="182"/>
                  </a:lnTo>
                  <a:lnTo>
                    <a:pt x="126" y="166"/>
                  </a:lnTo>
                  <a:lnTo>
                    <a:pt x="106" y="156"/>
                  </a:lnTo>
                  <a:lnTo>
                    <a:pt x="100" y="144"/>
                  </a:lnTo>
                  <a:lnTo>
                    <a:pt x="98" y="96"/>
                  </a:lnTo>
                  <a:lnTo>
                    <a:pt x="114" y="80"/>
                  </a:lnTo>
                  <a:lnTo>
                    <a:pt x="124" y="72"/>
                  </a:lnTo>
                  <a:lnTo>
                    <a:pt x="136" y="66"/>
                  </a:lnTo>
                  <a:lnTo>
                    <a:pt x="142" y="60"/>
                  </a:lnTo>
                  <a:lnTo>
                    <a:pt x="146" y="54"/>
                  </a:lnTo>
                  <a:lnTo>
                    <a:pt x="146" y="48"/>
                  </a:lnTo>
                  <a:lnTo>
                    <a:pt x="146" y="42"/>
                  </a:lnTo>
                  <a:lnTo>
                    <a:pt x="140" y="30"/>
                  </a:lnTo>
                  <a:lnTo>
                    <a:pt x="134" y="22"/>
                  </a:lnTo>
                  <a:lnTo>
                    <a:pt x="118" y="10"/>
                  </a:lnTo>
                  <a:lnTo>
                    <a:pt x="112" y="6"/>
                  </a:lnTo>
                  <a:lnTo>
                    <a:pt x="108" y="0"/>
                  </a:lnTo>
                  <a:lnTo>
                    <a:pt x="196" y="0"/>
                  </a:lnTo>
                  <a:lnTo>
                    <a:pt x="234" y="6"/>
                  </a:lnTo>
                  <a:lnTo>
                    <a:pt x="238" y="14"/>
                  </a:lnTo>
                  <a:lnTo>
                    <a:pt x="246" y="22"/>
                  </a:lnTo>
                  <a:lnTo>
                    <a:pt x="254" y="30"/>
                  </a:lnTo>
                  <a:lnTo>
                    <a:pt x="264" y="38"/>
                  </a:lnTo>
                  <a:lnTo>
                    <a:pt x="276" y="46"/>
                  </a:lnTo>
                  <a:lnTo>
                    <a:pt x="288" y="52"/>
                  </a:lnTo>
                  <a:lnTo>
                    <a:pt x="300" y="58"/>
                  </a:lnTo>
                  <a:lnTo>
                    <a:pt x="314" y="62"/>
                  </a:lnTo>
                  <a:lnTo>
                    <a:pt x="338" y="72"/>
                  </a:lnTo>
                  <a:lnTo>
                    <a:pt x="456" y="74"/>
                  </a:lnTo>
                  <a:lnTo>
                    <a:pt x="494" y="100"/>
                  </a:lnTo>
                  <a:lnTo>
                    <a:pt x="498" y="108"/>
                  </a:lnTo>
                  <a:lnTo>
                    <a:pt x="504" y="116"/>
                  </a:lnTo>
                  <a:lnTo>
                    <a:pt x="512" y="126"/>
                  </a:lnTo>
                  <a:lnTo>
                    <a:pt x="524" y="136"/>
                  </a:lnTo>
                  <a:lnTo>
                    <a:pt x="578" y="140"/>
                  </a:lnTo>
                  <a:lnTo>
                    <a:pt x="618" y="158"/>
                  </a:lnTo>
                  <a:lnTo>
                    <a:pt x="622" y="160"/>
                  </a:lnTo>
                  <a:lnTo>
                    <a:pt x="626" y="160"/>
                  </a:lnTo>
                  <a:lnTo>
                    <a:pt x="638" y="160"/>
                  </a:lnTo>
                  <a:lnTo>
                    <a:pt x="652" y="162"/>
                  </a:lnTo>
                  <a:lnTo>
                    <a:pt x="660" y="164"/>
                  </a:lnTo>
                  <a:lnTo>
                    <a:pt x="668" y="170"/>
                  </a:lnTo>
                  <a:lnTo>
                    <a:pt x="670" y="174"/>
                  </a:lnTo>
                  <a:lnTo>
                    <a:pt x="672" y="180"/>
                  </a:lnTo>
                  <a:lnTo>
                    <a:pt x="676" y="186"/>
                  </a:lnTo>
                  <a:lnTo>
                    <a:pt x="684" y="192"/>
                  </a:lnTo>
                  <a:lnTo>
                    <a:pt x="690" y="194"/>
                  </a:lnTo>
                  <a:lnTo>
                    <a:pt x="702" y="196"/>
                  </a:lnTo>
                  <a:lnTo>
                    <a:pt x="710" y="198"/>
                  </a:lnTo>
                  <a:lnTo>
                    <a:pt x="714" y="202"/>
                  </a:lnTo>
                  <a:lnTo>
                    <a:pt x="718" y="208"/>
                  </a:lnTo>
                  <a:lnTo>
                    <a:pt x="720" y="214"/>
                  </a:lnTo>
                  <a:lnTo>
                    <a:pt x="708" y="228"/>
                  </a:lnTo>
                  <a:lnTo>
                    <a:pt x="706" y="236"/>
                  </a:lnTo>
                  <a:lnTo>
                    <a:pt x="702" y="250"/>
                  </a:lnTo>
                  <a:lnTo>
                    <a:pt x="708" y="256"/>
                  </a:lnTo>
                  <a:lnTo>
                    <a:pt x="716" y="264"/>
                  </a:lnTo>
                  <a:lnTo>
                    <a:pt x="724" y="274"/>
                  </a:lnTo>
                  <a:lnTo>
                    <a:pt x="732" y="290"/>
                  </a:lnTo>
                  <a:lnTo>
                    <a:pt x="732" y="298"/>
                  </a:lnTo>
                  <a:lnTo>
                    <a:pt x="734" y="310"/>
                  </a:lnTo>
                  <a:lnTo>
                    <a:pt x="736" y="316"/>
                  </a:lnTo>
                  <a:lnTo>
                    <a:pt x="740" y="320"/>
                  </a:lnTo>
                  <a:lnTo>
                    <a:pt x="746" y="326"/>
                  </a:lnTo>
                  <a:lnTo>
                    <a:pt x="754" y="330"/>
                  </a:lnTo>
                  <a:lnTo>
                    <a:pt x="754" y="334"/>
                  </a:lnTo>
                  <a:lnTo>
                    <a:pt x="734" y="338"/>
                  </a:lnTo>
                  <a:lnTo>
                    <a:pt x="718" y="342"/>
                  </a:lnTo>
                  <a:lnTo>
                    <a:pt x="704" y="348"/>
                  </a:lnTo>
                  <a:lnTo>
                    <a:pt x="692" y="354"/>
                  </a:lnTo>
                  <a:lnTo>
                    <a:pt x="670" y="372"/>
                  </a:lnTo>
                  <a:lnTo>
                    <a:pt x="640" y="392"/>
                  </a:lnTo>
                  <a:lnTo>
                    <a:pt x="634" y="396"/>
                  </a:lnTo>
                  <a:lnTo>
                    <a:pt x="626" y="400"/>
                  </a:lnTo>
                  <a:lnTo>
                    <a:pt x="616" y="414"/>
                  </a:lnTo>
                  <a:lnTo>
                    <a:pt x="598" y="420"/>
                  </a:lnTo>
                  <a:lnTo>
                    <a:pt x="582" y="424"/>
                  </a:lnTo>
                  <a:lnTo>
                    <a:pt x="576" y="426"/>
                  </a:lnTo>
                  <a:lnTo>
                    <a:pt x="570" y="430"/>
                  </a:lnTo>
                  <a:lnTo>
                    <a:pt x="562" y="434"/>
                  </a:lnTo>
                  <a:lnTo>
                    <a:pt x="556" y="442"/>
                  </a:lnTo>
                  <a:lnTo>
                    <a:pt x="544" y="448"/>
                  </a:lnTo>
                  <a:lnTo>
                    <a:pt x="512" y="422"/>
                  </a:lnTo>
                  <a:lnTo>
                    <a:pt x="500" y="418"/>
                  </a:lnTo>
                  <a:lnTo>
                    <a:pt x="490" y="414"/>
                  </a:lnTo>
                  <a:lnTo>
                    <a:pt x="482" y="408"/>
                  </a:lnTo>
                  <a:lnTo>
                    <a:pt x="474" y="402"/>
                  </a:lnTo>
                  <a:lnTo>
                    <a:pt x="462" y="390"/>
                  </a:lnTo>
                  <a:lnTo>
                    <a:pt x="450" y="380"/>
                  </a:lnTo>
                  <a:lnTo>
                    <a:pt x="434" y="382"/>
                  </a:lnTo>
                  <a:lnTo>
                    <a:pt x="426" y="384"/>
                  </a:lnTo>
                  <a:lnTo>
                    <a:pt x="420" y="392"/>
                  </a:lnTo>
                  <a:lnTo>
                    <a:pt x="410" y="404"/>
                  </a:lnTo>
                  <a:lnTo>
                    <a:pt x="392" y="402"/>
                  </a:lnTo>
                  <a:lnTo>
                    <a:pt x="374" y="398"/>
                  </a:lnTo>
                  <a:lnTo>
                    <a:pt x="358" y="392"/>
                  </a:lnTo>
                  <a:lnTo>
                    <a:pt x="342" y="384"/>
                  </a:lnTo>
                  <a:lnTo>
                    <a:pt x="312" y="366"/>
                  </a:lnTo>
                  <a:lnTo>
                    <a:pt x="286" y="352"/>
                  </a:lnTo>
                  <a:lnTo>
                    <a:pt x="268" y="348"/>
                  </a:lnTo>
                  <a:lnTo>
                    <a:pt x="252" y="346"/>
                  </a:lnTo>
                  <a:lnTo>
                    <a:pt x="228" y="338"/>
                  </a:lnTo>
                  <a:lnTo>
                    <a:pt x="200" y="338"/>
                  </a:lnTo>
                  <a:lnTo>
                    <a:pt x="192" y="342"/>
                  </a:lnTo>
                  <a:lnTo>
                    <a:pt x="186" y="344"/>
                  </a:lnTo>
                  <a:lnTo>
                    <a:pt x="184" y="350"/>
                  </a:lnTo>
                  <a:lnTo>
                    <a:pt x="186" y="358"/>
                  </a:lnTo>
                  <a:lnTo>
                    <a:pt x="192" y="368"/>
                  </a:lnTo>
                  <a:lnTo>
                    <a:pt x="202" y="380"/>
                  </a:lnTo>
                  <a:lnTo>
                    <a:pt x="196" y="392"/>
                  </a:lnTo>
                  <a:lnTo>
                    <a:pt x="182" y="390"/>
                  </a:lnTo>
                  <a:lnTo>
                    <a:pt x="164" y="390"/>
                  </a:lnTo>
                  <a:lnTo>
                    <a:pt x="150" y="394"/>
                  </a:lnTo>
                  <a:lnTo>
                    <a:pt x="138" y="398"/>
                  </a:lnTo>
                  <a:lnTo>
                    <a:pt x="128" y="406"/>
                  </a:lnTo>
                  <a:lnTo>
                    <a:pt x="118" y="414"/>
                  </a:lnTo>
                  <a:lnTo>
                    <a:pt x="112" y="426"/>
                  </a:lnTo>
                  <a:lnTo>
                    <a:pt x="96" y="454"/>
                  </a:lnTo>
                  <a:lnTo>
                    <a:pt x="88" y="460"/>
                  </a:lnTo>
                  <a:lnTo>
                    <a:pt x="80" y="466"/>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83" name="Freeform 24"/>
            <p:cNvSpPr/>
            <p:nvPr/>
          </p:nvSpPr>
          <p:spPr bwMode="auto">
            <a:xfrm>
              <a:off x="6423025" y="3759201"/>
              <a:ext cx="739775" cy="911225"/>
            </a:xfrm>
            <a:custGeom>
              <a:avLst/>
              <a:gdLst>
                <a:gd name="T0" fmla="*/ 212 w 466"/>
                <a:gd name="T1" fmla="*/ 570 h 574"/>
                <a:gd name="T2" fmla="*/ 202 w 466"/>
                <a:gd name="T3" fmla="*/ 516 h 574"/>
                <a:gd name="T4" fmla="*/ 166 w 466"/>
                <a:gd name="T5" fmla="*/ 522 h 574"/>
                <a:gd name="T6" fmla="*/ 148 w 466"/>
                <a:gd name="T7" fmla="*/ 546 h 574"/>
                <a:gd name="T8" fmla="*/ 140 w 466"/>
                <a:gd name="T9" fmla="*/ 538 h 574"/>
                <a:gd name="T10" fmla="*/ 122 w 466"/>
                <a:gd name="T11" fmla="*/ 520 h 574"/>
                <a:gd name="T12" fmla="*/ 114 w 466"/>
                <a:gd name="T13" fmla="*/ 490 h 574"/>
                <a:gd name="T14" fmla="*/ 102 w 466"/>
                <a:gd name="T15" fmla="*/ 470 h 574"/>
                <a:gd name="T16" fmla="*/ 100 w 466"/>
                <a:gd name="T17" fmla="*/ 446 h 574"/>
                <a:gd name="T18" fmla="*/ 106 w 466"/>
                <a:gd name="T19" fmla="*/ 416 h 574"/>
                <a:gd name="T20" fmla="*/ 68 w 466"/>
                <a:gd name="T21" fmla="*/ 398 h 574"/>
                <a:gd name="T22" fmla="*/ 58 w 466"/>
                <a:gd name="T23" fmla="*/ 380 h 574"/>
                <a:gd name="T24" fmla="*/ 56 w 466"/>
                <a:gd name="T25" fmla="*/ 366 h 574"/>
                <a:gd name="T26" fmla="*/ 86 w 466"/>
                <a:gd name="T27" fmla="*/ 346 h 574"/>
                <a:gd name="T28" fmla="*/ 96 w 466"/>
                <a:gd name="T29" fmla="*/ 284 h 574"/>
                <a:gd name="T30" fmla="*/ 78 w 466"/>
                <a:gd name="T31" fmla="*/ 252 h 574"/>
                <a:gd name="T32" fmla="*/ 48 w 466"/>
                <a:gd name="T33" fmla="*/ 262 h 574"/>
                <a:gd name="T34" fmla="*/ 30 w 466"/>
                <a:gd name="T35" fmla="*/ 252 h 574"/>
                <a:gd name="T36" fmla="*/ 0 w 466"/>
                <a:gd name="T37" fmla="*/ 202 h 574"/>
                <a:gd name="T38" fmla="*/ 10 w 466"/>
                <a:gd name="T39" fmla="*/ 180 h 574"/>
                <a:gd name="T40" fmla="*/ 42 w 466"/>
                <a:gd name="T41" fmla="*/ 148 h 574"/>
                <a:gd name="T42" fmla="*/ 44 w 466"/>
                <a:gd name="T43" fmla="*/ 72 h 574"/>
                <a:gd name="T44" fmla="*/ 58 w 466"/>
                <a:gd name="T45" fmla="*/ 74 h 574"/>
                <a:gd name="T46" fmla="*/ 76 w 466"/>
                <a:gd name="T47" fmla="*/ 110 h 574"/>
                <a:gd name="T48" fmla="*/ 110 w 466"/>
                <a:gd name="T49" fmla="*/ 120 h 574"/>
                <a:gd name="T50" fmla="*/ 126 w 466"/>
                <a:gd name="T51" fmla="*/ 80 h 574"/>
                <a:gd name="T52" fmla="*/ 134 w 466"/>
                <a:gd name="T53" fmla="*/ 54 h 574"/>
                <a:gd name="T54" fmla="*/ 102 w 466"/>
                <a:gd name="T55" fmla="*/ 6 h 574"/>
                <a:gd name="T56" fmla="*/ 118 w 466"/>
                <a:gd name="T57" fmla="*/ 0 h 574"/>
                <a:gd name="T58" fmla="*/ 150 w 466"/>
                <a:gd name="T59" fmla="*/ 40 h 574"/>
                <a:gd name="T60" fmla="*/ 176 w 466"/>
                <a:gd name="T61" fmla="*/ 80 h 574"/>
                <a:gd name="T62" fmla="*/ 264 w 466"/>
                <a:gd name="T63" fmla="*/ 106 h 574"/>
                <a:gd name="T64" fmla="*/ 294 w 466"/>
                <a:gd name="T65" fmla="*/ 174 h 574"/>
                <a:gd name="T66" fmla="*/ 318 w 466"/>
                <a:gd name="T67" fmla="*/ 202 h 574"/>
                <a:gd name="T68" fmla="*/ 358 w 466"/>
                <a:gd name="T69" fmla="*/ 194 h 574"/>
                <a:gd name="T70" fmla="*/ 362 w 466"/>
                <a:gd name="T71" fmla="*/ 180 h 574"/>
                <a:gd name="T72" fmla="*/ 388 w 466"/>
                <a:gd name="T73" fmla="*/ 194 h 574"/>
                <a:gd name="T74" fmla="*/ 382 w 466"/>
                <a:gd name="T75" fmla="*/ 224 h 574"/>
                <a:gd name="T76" fmla="*/ 338 w 466"/>
                <a:gd name="T77" fmla="*/ 250 h 574"/>
                <a:gd name="T78" fmla="*/ 330 w 466"/>
                <a:gd name="T79" fmla="*/ 280 h 574"/>
                <a:gd name="T80" fmla="*/ 326 w 466"/>
                <a:gd name="T81" fmla="*/ 302 h 574"/>
                <a:gd name="T82" fmla="*/ 380 w 466"/>
                <a:gd name="T83" fmla="*/ 346 h 574"/>
                <a:gd name="T84" fmla="*/ 392 w 466"/>
                <a:gd name="T85" fmla="*/ 360 h 574"/>
                <a:gd name="T86" fmla="*/ 456 w 466"/>
                <a:gd name="T87" fmla="*/ 378 h 574"/>
                <a:gd name="T88" fmla="*/ 466 w 466"/>
                <a:gd name="T89" fmla="*/ 402 h 574"/>
                <a:gd name="T90" fmla="*/ 426 w 466"/>
                <a:gd name="T91" fmla="*/ 420 h 574"/>
                <a:gd name="T92" fmla="*/ 416 w 466"/>
                <a:gd name="T93" fmla="*/ 440 h 574"/>
                <a:gd name="T94" fmla="*/ 420 w 466"/>
                <a:gd name="T95" fmla="*/ 460 h 574"/>
                <a:gd name="T96" fmla="*/ 400 w 466"/>
                <a:gd name="T97" fmla="*/ 522 h 574"/>
                <a:gd name="T98" fmla="*/ 378 w 466"/>
                <a:gd name="T99" fmla="*/ 546 h 574"/>
                <a:gd name="T100" fmla="*/ 330 w 466"/>
                <a:gd name="T101" fmla="*/ 560 h 574"/>
                <a:gd name="T102" fmla="*/ 278 w 466"/>
                <a:gd name="T103" fmla="*/ 566 h 574"/>
                <a:gd name="T104" fmla="*/ 256 w 466"/>
                <a:gd name="T105" fmla="*/ 536 h 574"/>
                <a:gd name="T106" fmla="*/ 238 w 466"/>
                <a:gd name="T107" fmla="*/ 532 h 574"/>
                <a:gd name="T108" fmla="*/ 226 w 466"/>
                <a:gd name="T109" fmla="*/ 574 h 5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66" h="574">
                  <a:moveTo>
                    <a:pt x="216" y="574"/>
                  </a:moveTo>
                  <a:lnTo>
                    <a:pt x="216" y="574"/>
                  </a:lnTo>
                  <a:lnTo>
                    <a:pt x="212" y="570"/>
                  </a:lnTo>
                  <a:lnTo>
                    <a:pt x="212" y="524"/>
                  </a:lnTo>
                  <a:lnTo>
                    <a:pt x="202" y="516"/>
                  </a:lnTo>
                  <a:lnTo>
                    <a:pt x="182" y="516"/>
                  </a:lnTo>
                  <a:lnTo>
                    <a:pt x="176" y="518"/>
                  </a:lnTo>
                  <a:lnTo>
                    <a:pt x="170" y="520"/>
                  </a:lnTo>
                  <a:lnTo>
                    <a:pt x="166" y="522"/>
                  </a:lnTo>
                  <a:lnTo>
                    <a:pt x="162" y="528"/>
                  </a:lnTo>
                  <a:lnTo>
                    <a:pt x="154" y="542"/>
                  </a:lnTo>
                  <a:lnTo>
                    <a:pt x="148" y="546"/>
                  </a:lnTo>
                  <a:lnTo>
                    <a:pt x="144" y="548"/>
                  </a:lnTo>
                  <a:lnTo>
                    <a:pt x="142" y="542"/>
                  </a:lnTo>
                  <a:lnTo>
                    <a:pt x="140" y="538"/>
                  </a:lnTo>
                  <a:lnTo>
                    <a:pt x="130" y="532"/>
                  </a:lnTo>
                  <a:lnTo>
                    <a:pt x="122" y="520"/>
                  </a:lnTo>
                  <a:lnTo>
                    <a:pt x="122" y="510"/>
                  </a:lnTo>
                  <a:lnTo>
                    <a:pt x="120" y="502"/>
                  </a:lnTo>
                  <a:lnTo>
                    <a:pt x="118" y="494"/>
                  </a:lnTo>
                  <a:lnTo>
                    <a:pt x="114" y="490"/>
                  </a:lnTo>
                  <a:lnTo>
                    <a:pt x="108" y="480"/>
                  </a:lnTo>
                  <a:lnTo>
                    <a:pt x="104" y="476"/>
                  </a:lnTo>
                  <a:lnTo>
                    <a:pt x="102" y="470"/>
                  </a:lnTo>
                  <a:lnTo>
                    <a:pt x="94" y="462"/>
                  </a:lnTo>
                  <a:lnTo>
                    <a:pt x="94" y="452"/>
                  </a:lnTo>
                  <a:lnTo>
                    <a:pt x="100" y="446"/>
                  </a:lnTo>
                  <a:lnTo>
                    <a:pt x="112" y="436"/>
                  </a:lnTo>
                  <a:lnTo>
                    <a:pt x="110" y="424"/>
                  </a:lnTo>
                  <a:lnTo>
                    <a:pt x="106" y="416"/>
                  </a:lnTo>
                  <a:lnTo>
                    <a:pt x="100" y="410"/>
                  </a:lnTo>
                  <a:lnTo>
                    <a:pt x="92" y="406"/>
                  </a:lnTo>
                  <a:lnTo>
                    <a:pt x="74" y="400"/>
                  </a:lnTo>
                  <a:lnTo>
                    <a:pt x="68" y="398"/>
                  </a:lnTo>
                  <a:lnTo>
                    <a:pt x="60" y="394"/>
                  </a:lnTo>
                  <a:lnTo>
                    <a:pt x="58" y="380"/>
                  </a:lnTo>
                  <a:lnTo>
                    <a:pt x="54" y="376"/>
                  </a:lnTo>
                  <a:lnTo>
                    <a:pt x="54" y="370"/>
                  </a:lnTo>
                  <a:lnTo>
                    <a:pt x="56" y="366"/>
                  </a:lnTo>
                  <a:lnTo>
                    <a:pt x="64" y="356"/>
                  </a:lnTo>
                  <a:lnTo>
                    <a:pt x="74" y="350"/>
                  </a:lnTo>
                  <a:lnTo>
                    <a:pt x="86" y="346"/>
                  </a:lnTo>
                  <a:lnTo>
                    <a:pt x="102" y="326"/>
                  </a:lnTo>
                  <a:lnTo>
                    <a:pt x="100" y="304"/>
                  </a:lnTo>
                  <a:lnTo>
                    <a:pt x="96" y="284"/>
                  </a:lnTo>
                  <a:lnTo>
                    <a:pt x="88" y="266"/>
                  </a:lnTo>
                  <a:lnTo>
                    <a:pt x="84" y="260"/>
                  </a:lnTo>
                  <a:lnTo>
                    <a:pt x="78" y="252"/>
                  </a:lnTo>
                  <a:lnTo>
                    <a:pt x="56" y="252"/>
                  </a:lnTo>
                  <a:lnTo>
                    <a:pt x="48" y="262"/>
                  </a:lnTo>
                  <a:lnTo>
                    <a:pt x="40" y="264"/>
                  </a:lnTo>
                  <a:lnTo>
                    <a:pt x="34" y="258"/>
                  </a:lnTo>
                  <a:lnTo>
                    <a:pt x="30" y="252"/>
                  </a:lnTo>
                  <a:lnTo>
                    <a:pt x="24" y="238"/>
                  </a:lnTo>
                  <a:lnTo>
                    <a:pt x="20" y="216"/>
                  </a:lnTo>
                  <a:lnTo>
                    <a:pt x="0" y="202"/>
                  </a:lnTo>
                  <a:lnTo>
                    <a:pt x="2" y="194"/>
                  </a:lnTo>
                  <a:lnTo>
                    <a:pt x="6" y="186"/>
                  </a:lnTo>
                  <a:lnTo>
                    <a:pt x="10" y="180"/>
                  </a:lnTo>
                  <a:lnTo>
                    <a:pt x="16" y="172"/>
                  </a:lnTo>
                  <a:lnTo>
                    <a:pt x="30" y="160"/>
                  </a:lnTo>
                  <a:lnTo>
                    <a:pt x="42" y="148"/>
                  </a:lnTo>
                  <a:lnTo>
                    <a:pt x="46" y="128"/>
                  </a:lnTo>
                  <a:lnTo>
                    <a:pt x="46" y="108"/>
                  </a:lnTo>
                  <a:lnTo>
                    <a:pt x="44" y="72"/>
                  </a:lnTo>
                  <a:lnTo>
                    <a:pt x="48" y="70"/>
                  </a:lnTo>
                  <a:lnTo>
                    <a:pt x="58" y="74"/>
                  </a:lnTo>
                  <a:lnTo>
                    <a:pt x="60" y="82"/>
                  </a:lnTo>
                  <a:lnTo>
                    <a:pt x="66" y="96"/>
                  </a:lnTo>
                  <a:lnTo>
                    <a:pt x="72" y="104"/>
                  </a:lnTo>
                  <a:lnTo>
                    <a:pt x="76" y="110"/>
                  </a:lnTo>
                  <a:lnTo>
                    <a:pt x="82" y="116"/>
                  </a:lnTo>
                  <a:lnTo>
                    <a:pt x="90" y="120"/>
                  </a:lnTo>
                  <a:lnTo>
                    <a:pt x="110" y="120"/>
                  </a:lnTo>
                  <a:lnTo>
                    <a:pt x="118" y="104"/>
                  </a:lnTo>
                  <a:lnTo>
                    <a:pt x="122" y="92"/>
                  </a:lnTo>
                  <a:lnTo>
                    <a:pt x="126" y="80"/>
                  </a:lnTo>
                  <a:lnTo>
                    <a:pt x="132" y="66"/>
                  </a:lnTo>
                  <a:lnTo>
                    <a:pt x="134" y="54"/>
                  </a:lnTo>
                  <a:lnTo>
                    <a:pt x="96" y="18"/>
                  </a:lnTo>
                  <a:lnTo>
                    <a:pt x="98" y="10"/>
                  </a:lnTo>
                  <a:lnTo>
                    <a:pt x="102" y="6"/>
                  </a:lnTo>
                  <a:lnTo>
                    <a:pt x="106" y="4"/>
                  </a:lnTo>
                  <a:lnTo>
                    <a:pt x="112" y="0"/>
                  </a:lnTo>
                  <a:lnTo>
                    <a:pt x="118" y="0"/>
                  </a:lnTo>
                  <a:lnTo>
                    <a:pt x="128" y="12"/>
                  </a:lnTo>
                  <a:lnTo>
                    <a:pt x="140" y="24"/>
                  </a:lnTo>
                  <a:lnTo>
                    <a:pt x="150" y="40"/>
                  </a:lnTo>
                  <a:lnTo>
                    <a:pt x="160" y="60"/>
                  </a:lnTo>
                  <a:lnTo>
                    <a:pt x="176" y="80"/>
                  </a:lnTo>
                  <a:lnTo>
                    <a:pt x="248" y="94"/>
                  </a:lnTo>
                  <a:lnTo>
                    <a:pt x="264" y="106"/>
                  </a:lnTo>
                  <a:lnTo>
                    <a:pt x="272" y="126"/>
                  </a:lnTo>
                  <a:lnTo>
                    <a:pt x="280" y="150"/>
                  </a:lnTo>
                  <a:lnTo>
                    <a:pt x="286" y="162"/>
                  </a:lnTo>
                  <a:lnTo>
                    <a:pt x="294" y="174"/>
                  </a:lnTo>
                  <a:lnTo>
                    <a:pt x="302" y="184"/>
                  </a:lnTo>
                  <a:lnTo>
                    <a:pt x="314" y="194"/>
                  </a:lnTo>
                  <a:lnTo>
                    <a:pt x="318" y="202"/>
                  </a:lnTo>
                  <a:lnTo>
                    <a:pt x="336" y="200"/>
                  </a:lnTo>
                  <a:lnTo>
                    <a:pt x="348" y="198"/>
                  </a:lnTo>
                  <a:lnTo>
                    <a:pt x="358" y="194"/>
                  </a:lnTo>
                  <a:lnTo>
                    <a:pt x="360" y="182"/>
                  </a:lnTo>
                  <a:lnTo>
                    <a:pt x="360" y="180"/>
                  </a:lnTo>
                  <a:lnTo>
                    <a:pt x="362" y="180"/>
                  </a:lnTo>
                  <a:lnTo>
                    <a:pt x="366" y="180"/>
                  </a:lnTo>
                  <a:lnTo>
                    <a:pt x="380" y="180"/>
                  </a:lnTo>
                  <a:lnTo>
                    <a:pt x="388" y="194"/>
                  </a:lnTo>
                  <a:lnTo>
                    <a:pt x="392" y="206"/>
                  </a:lnTo>
                  <a:lnTo>
                    <a:pt x="394" y="220"/>
                  </a:lnTo>
                  <a:lnTo>
                    <a:pt x="382" y="224"/>
                  </a:lnTo>
                  <a:lnTo>
                    <a:pt x="370" y="226"/>
                  </a:lnTo>
                  <a:lnTo>
                    <a:pt x="348" y="226"/>
                  </a:lnTo>
                  <a:lnTo>
                    <a:pt x="338" y="250"/>
                  </a:lnTo>
                  <a:lnTo>
                    <a:pt x="334" y="274"/>
                  </a:lnTo>
                  <a:lnTo>
                    <a:pt x="330" y="280"/>
                  </a:lnTo>
                  <a:lnTo>
                    <a:pt x="326" y="284"/>
                  </a:lnTo>
                  <a:lnTo>
                    <a:pt x="326" y="292"/>
                  </a:lnTo>
                  <a:lnTo>
                    <a:pt x="326" y="302"/>
                  </a:lnTo>
                  <a:lnTo>
                    <a:pt x="368" y="342"/>
                  </a:lnTo>
                  <a:lnTo>
                    <a:pt x="372" y="344"/>
                  </a:lnTo>
                  <a:lnTo>
                    <a:pt x="380" y="346"/>
                  </a:lnTo>
                  <a:lnTo>
                    <a:pt x="388" y="350"/>
                  </a:lnTo>
                  <a:lnTo>
                    <a:pt x="390" y="354"/>
                  </a:lnTo>
                  <a:lnTo>
                    <a:pt x="392" y="360"/>
                  </a:lnTo>
                  <a:lnTo>
                    <a:pt x="408" y="374"/>
                  </a:lnTo>
                  <a:lnTo>
                    <a:pt x="456" y="378"/>
                  </a:lnTo>
                  <a:lnTo>
                    <a:pt x="466" y="386"/>
                  </a:lnTo>
                  <a:lnTo>
                    <a:pt x="466" y="402"/>
                  </a:lnTo>
                  <a:lnTo>
                    <a:pt x="458" y="408"/>
                  </a:lnTo>
                  <a:lnTo>
                    <a:pt x="450" y="412"/>
                  </a:lnTo>
                  <a:lnTo>
                    <a:pt x="434" y="416"/>
                  </a:lnTo>
                  <a:lnTo>
                    <a:pt x="426" y="420"/>
                  </a:lnTo>
                  <a:lnTo>
                    <a:pt x="422" y="424"/>
                  </a:lnTo>
                  <a:lnTo>
                    <a:pt x="418" y="430"/>
                  </a:lnTo>
                  <a:lnTo>
                    <a:pt x="416" y="440"/>
                  </a:lnTo>
                  <a:lnTo>
                    <a:pt x="420" y="450"/>
                  </a:lnTo>
                  <a:lnTo>
                    <a:pt x="420" y="456"/>
                  </a:lnTo>
                  <a:lnTo>
                    <a:pt x="420" y="460"/>
                  </a:lnTo>
                  <a:lnTo>
                    <a:pt x="408" y="466"/>
                  </a:lnTo>
                  <a:lnTo>
                    <a:pt x="400" y="472"/>
                  </a:lnTo>
                  <a:lnTo>
                    <a:pt x="400" y="522"/>
                  </a:lnTo>
                  <a:lnTo>
                    <a:pt x="392" y="532"/>
                  </a:lnTo>
                  <a:lnTo>
                    <a:pt x="384" y="540"/>
                  </a:lnTo>
                  <a:lnTo>
                    <a:pt x="378" y="546"/>
                  </a:lnTo>
                  <a:lnTo>
                    <a:pt x="368" y="550"/>
                  </a:lnTo>
                  <a:lnTo>
                    <a:pt x="352" y="556"/>
                  </a:lnTo>
                  <a:lnTo>
                    <a:pt x="330" y="560"/>
                  </a:lnTo>
                  <a:lnTo>
                    <a:pt x="316" y="566"/>
                  </a:lnTo>
                  <a:lnTo>
                    <a:pt x="302" y="570"/>
                  </a:lnTo>
                  <a:lnTo>
                    <a:pt x="290" y="570"/>
                  </a:lnTo>
                  <a:lnTo>
                    <a:pt x="278" y="566"/>
                  </a:lnTo>
                  <a:lnTo>
                    <a:pt x="268" y="556"/>
                  </a:lnTo>
                  <a:lnTo>
                    <a:pt x="260" y="546"/>
                  </a:lnTo>
                  <a:lnTo>
                    <a:pt x="256" y="536"/>
                  </a:lnTo>
                  <a:lnTo>
                    <a:pt x="250" y="530"/>
                  </a:lnTo>
                  <a:lnTo>
                    <a:pt x="242" y="530"/>
                  </a:lnTo>
                  <a:lnTo>
                    <a:pt x="238" y="532"/>
                  </a:lnTo>
                  <a:lnTo>
                    <a:pt x="234" y="542"/>
                  </a:lnTo>
                  <a:lnTo>
                    <a:pt x="226" y="574"/>
                  </a:lnTo>
                  <a:lnTo>
                    <a:pt x="216" y="574"/>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84" name="Freeform 25"/>
            <p:cNvSpPr/>
            <p:nvPr/>
          </p:nvSpPr>
          <p:spPr bwMode="auto">
            <a:xfrm>
              <a:off x="6619875" y="3635376"/>
              <a:ext cx="863600" cy="854075"/>
            </a:xfrm>
            <a:custGeom>
              <a:avLst/>
              <a:gdLst>
                <a:gd name="T0" fmla="*/ 322 w 544"/>
                <a:gd name="T1" fmla="*/ 532 h 538"/>
                <a:gd name="T2" fmla="*/ 308 w 544"/>
                <a:gd name="T3" fmla="*/ 518 h 538"/>
                <a:gd name="T4" fmla="*/ 308 w 544"/>
                <a:gd name="T5" fmla="*/ 508 h 538"/>
                <a:gd name="T6" fmla="*/ 354 w 544"/>
                <a:gd name="T7" fmla="*/ 484 h 538"/>
                <a:gd name="T8" fmla="*/ 342 w 544"/>
                <a:gd name="T9" fmla="*/ 450 h 538"/>
                <a:gd name="T10" fmla="*/ 298 w 544"/>
                <a:gd name="T11" fmla="*/ 444 h 538"/>
                <a:gd name="T12" fmla="*/ 272 w 544"/>
                <a:gd name="T13" fmla="*/ 420 h 538"/>
                <a:gd name="T14" fmla="*/ 240 w 544"/>
                <a:gd name="T15" fmla="*/ 400 h 538"/>
                <a:gd name="T16" fmla="*/ 216 w 544"/>
                <a:gd name="T17" fmla="*/ 380 h 538"/>
                <a:gd name="T18" fmla="*/ 216 w 544"/>
                <a:gd name="T19" fmla="*/ 364 h 538"/>
                <a:gd name="T20" fmla="*/ 224 w 544"/>
                <a:gd name="T21" fmla="*/ 334 h 538"/>
                <a:gd name="T22" fmla="*/ 254 w 544"/>
                <a:gd name="T23" fmla="*/ 314 h 538"/>
                <a:gd name="T24" fmla="*/ 280 w 544"/>
                <a:gd name="T25" fmla="*/ 304 h 538"/>
                <a:gd name="T26" fmla="*/ 264 w 544"/>
                <a:gd name="T27" fmla="*/ 250 h 538"/>
                <a:gd name="T28" fmla="*/ 228 w 544"/>
                <a:gd name="T29" fmla="*/ 252 h 538"/>
                <a:gd name="T30" fmla="*/ 202 w 544"/>
                <a:gd name="T31" fmla="*/ 272 h 538"/>
                <a:gd name="T32" fmla="*/ 186 w 544"/>
                <a:gd name="T33" fmla="*/ 256 h 538"/>
                <a:gd name="T34" fmla="*/ 152 w 544"/>
                <a:gd name="T35" fmla="*/ 186 h 538"/>
                <a:gd name="T36" fmla="*/ 116 w 544"/>
                <a:gd name="T37" fmla="*/ 158 h 538"/>
                <a:gd name="T38" fmla="*/ 58 w 544"/>
                <a:gd name="T39" fmla="*/ 146 h 538"/>
                <a:gd name="T40" fmla="*/ 26 w 544"/>
                <a:gd name="T41" fmla="*/ 98 h 538"/>
                <a:gd name="T42" fmla="*/ 0 w 544"/>
                <a:gd name="T43" fmla="*/ 56 h 538"/>
                <a:gd name="T44" fmla="*/ 10 w 544"/>
                <a:gd name="T45" fmla="*/ 36 h 538"/>
                <a:gd name="T46" fmla="*/ 30 w 544"/>
                <a:gd name="T47" fmla="*/ 52 h 538"/>
                <a:gd name="T48" fmla="*/ 36 w 544"/>
                <a:gd name="T49" fmla="*/ 60 h 538"/>
                <a:gd name="T50" fmla="*/ 60 w 544"/>
                <a:gd name="T51" fmla="*/ 90 h 538"/>
                <a:gd name="T52" fmla="*/ 112 w 544"/>
                <a:gd name="T53" fmla="*/ 98 h 538"/>
                <a:gd name="T54" fmla="*/ 140 w 544"/>
                <a:gd name="T55" fmla="*/ 68 h 538"/>
                <a:gd name="T56" fmla="*/ 160 w 544"/>
                <a:gd name="T57" fmla="*/ 76 h 538"/>
                <a:gd name="T58" fmla="*/ 200 w 544"/>
                <a:gd name="T59" fmla="*/ 50 h 538"/>
                <a:gd name="T60" fmla="*/ 212 w 544"/>
                <a:gd name="T61" fmla="*/ 10 h 538"/>
                <a:gd name="T62" fmla="*/ 236 w 544"/>
                <a:gd name="T63" fmla="*/ 0 h 538"/>
                <a:gd name="T64" fmla="*/ 268 w 544"/>
                <a:gd name="T65" fmla="*/ 52 h 538"/>
                <a:gd name="T66" fmla="*/ 338 w 544"/>
                <a:gd name="T67" fmla="*/ 88 h 538"/>
                <a:gd name="T68" fmla="*/ 412 w 544"/>
                <a:gd name="T69" fmla="*/ 218 h 538"/>
                <a:gd name="T70" fmla="*/ 424 w 544"/>
                <a:gd name="T71" fmla="*/ 258 h 538"/>
                <a:gd name="T72" fmla="*/ 500 w 544"/>
                <a:gd name="T73" fmla="*/ 312 h 538"/>
                <a:gd name="T74" fmla="*/ 526 w 544"/>
                <a:gd name="T75" fmla="*/ 336 h 538"/>
                <a:gd name="T76" fmla="*/ 470 w 544"/>
                <a:gd name="T77" fmla="*/ 340 h 538"/>
                <a:gd name="T78" fmla="*/ 504 w 544"/>
                <a:gd name="T79" fmla="*/ 374 h 538"/>
                <a:gd name="T80" fmla="*/ 498 w 544"/>
                <a:gd name="T81" fmla="*/ 392 h 538"/>
                <a:gd name="T82" fmla="*/ 540 w 544"/>
                <a:gd name="T83" fmla="*/ 420 h 538"/>
                <a:gd name="T84" fmla="*/ 540 w 544"/>
                <a:gd name="T85" fmla="*/ 440 h 538"/>
                <a:gd name="T86" fmla="*/ 502 w 544"/>
                <a:gd name="T87" fmla="*/ 468 h 538"/>
                <a:gd name="T88" fmla="*/ 498 w 544"/>
                <a:gd name="T89" fmla="*/ 474 h 538"/>
                <a:gd name="T90" fmla="*/ 452 w 544"/>
                <a:gd name="T91" fmla="*/ 514 h 538"/>
                <a:gd name="T92" fmla="*/ 416 w 544"/>
                <a:gd name="T93" fmla="*/ 530 h 538"/>
                <a:gd name="T94" fmla="*/ 342 w 544"/>
                <a:gd name="T95" fmla="*/ 538 h 5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44" h="538">
                  <a:moveTo>
                    <a:pt x="342" y="538"/>
                  </a:moveTo>
                  <a:lnTo>
                    <a:pt x="342" y="538"/>
                  </a:lnTo>
                  <a:lnTo>
                    <a:pt x="330" y="534"/>
                  </a:lnTo>
                  <a:lnTo>
                    <a:pt x="322" y="532"/>
                  </a:lnTo>
                  <a:lnTo>
                    <a:pt x="308" y="532"/>
                  </a:lnTo>
                  <a:lnTo>
                    <a:pt x="308" y="518"/>
                  </a:lnTo>
                  <a:lnTo>
                    <a:pt x="304" y="516"/>
                  </a:lnTo>
                  <a:lnTo>
                    <a:pt x="304" y="514"/>
                  </a:lnTo>
                  <a:lnTo>
                    <a:pt x="304" y="512"/>
                  </a:lnTo>
                  <a:lnTo>
                    <a:pt x="308" y="508"/>
                  </a:lnTo>
                  <a:lnTo>
                    <a:pt x="316" y="506"/>
                  </a:lnTo>
                  <a:lnTo>
                    <a:pt x="344" y="496"/>
                  </a:lnTo>
                  <a:lnTo>
                    <a:pt x="354" y="484"/>
                  </a:lnTo>
                  <a:lnTo>
                    <a:pt x="352" y="468"/>
                  </a:lnTo>
                  <a:lnTo>
                    <a:pt x="348" y="458"/>
                  </a:lnTo>
                  <a:lnTo>
                    <a:pt x="342" y="450"/>
                  </a:lnTo>
                  <a:lnTo>
                    <a:pt x="336" y="446"/>
                  </a:lnTo>
                  <a:lnTo>
                    <a:pt x="326" y="444"/>
                  </a:lnTo>
                  <a:lnTo>
                    <a:pt x="318" y="444"/>
                  </a:lnTo>
                  <a:lnTo>
                    <a:pt x="298" y="444"/>
                  </a:lnTo>
                  <a:lnTo>
                    <a:pt x="286" y="438"/>
                  </a:lnTo>
                  <a:lnTo>
                    <a:pt x="280" y="432"/>
                  </a:lnTo>
                  <a:lnTo>
                    <a:pt x="272" y="420"/>
                  </a:lnTo>
                  <a:lnTo>
                    <a:pt x="258" y="414"/>
                  </a:lnTo>
                  <a:lnTo>
                    <a:pt x="248" y="408"/>
                  </a:lnTo>
                  <a:lnTo>
                    <a:pt x="240" y="400"/>
                  </a:lnTo>
                  <a:lnTo>
                    <a:pt x="234" y="394"/>
                  </a:lnTo>
                  <a:lnTo>
                    <a:pt x="222" y="386"/>
                  </a:lnTo>
                  <a:lnTo>
                    <a:pt x="216" y="380"/>
                  </a:lnTo>
                  <a:lnTo>
                    <a:pt x="214" y="374"/>
                  </a:lnTo>
                  <a:lnTo>
                    <a:pt x="210" y="368"/>
                  </a:lnTo>
                  <a:lnTo>
                    <a:pt x="216" y="364"/>
                  </a:lnTo>
                  <a:lnTo>
                    <a:pt x="220" y="360"/>
                  </a:lnTo>
                  <a:lnTo>
                    <a:pt x="222" y="350"/>
                  </a:lnTo>
                  <a:lnTo>
                    <a:pt x="224" y="334"/>
                  </a:lnTo>
                  <a:lnTo>
                    <a:pt x="230" y="314"/>
                  </a:lnTo>
                  <a:lnTo>
                    <a:pt x="242" y="314"/>
                  </a:lnTo>
                  <a:lnTo>
                    <a:pt x="254" y="314"/>
                  </a:lnTo>
                  <a:lnTo>
                    <a:pt x="266" y="312"/>
                  </a:lnTo>
                  <a:lnTo>
                    <a:pt x="274" y="308"/>
                  </a:lnTo>
                  <a:lnTo>
                    <a:pt x="280" y="304"/>
                  </a:lnTo>
                  <a:lnTo>
                    <a:pt x="278" y="286"/>
                  </a:lnTo>
                  <a:lnTo>
                    <a:pt x="276" y="268"/>
                  </a:lnTo>
                  <a:lnTo>
                    <a:pt x="268" y="256"/>
                  </a:lnTo>
                  <a:lnTo>
                    <a:pt x="264" y="250"/>
                  </a:lnTo>
                  <a:lnTo>
                    <a:pt x="260" y="246"/>
                  </a:lnTo>
                  <a:lnTo>
                    <a:pt x="240" y="248"/>
                  </a:lnTo>
                  <a:lnTo>
                    <a:pt x="228" y="252"/>
                  </a:lnTo>
                  <a:lnTo>
                    <a:pt x="224" y="268"/>
                  </a:lnTo>
                  <a:lnTo>
                    <a:pt x="202" y="272"/>
                  </a:lnTo>
                  <a:lnTo>
                    <a:pt x="198" y="264"/>
                  </a:lnTo>
                  <a:lnTo>
                    <a:pt x="194" y="260"/>
                  </a:lnTo>
                  <a:lnTo>
                    <a:pt x="186" y="256"/>
                  </a:lnTo>
                  <a:lnTo>
                    <a:pt x="172" y="230"/>
                  </a:lnTo>
                  <a:lnTo>
                    <a:pt x="162" y="206"/>
                  </a:lnTo>
                  <a:lnTo>
                    <a:pt x="152" y="186"/>
                  </a:lnTo>
                  <a:lnTo>
                    <a:pt x="140" y="168"/>
                  </a:lnTo>
                  <a:lnTo>
                    <a:pt x="128" y="162"/>
                  </a:lnTo>
                  <a:lnTo>
                    <a:pt x="116" y="158"/>
                  </a:lnTo>
                  <a:lnTo>
                    <a:pt x="96" y="158"/>
                  </a:lnTo>
                  <a:lnTo>
                    <a:pt x="58" y="146"/>
                  </a:lnTo>
                  <a:lnTo>
                    <a:pt x="50" y="136"/>
                  </a:lnTo>
                  <a:lnTo>
                    <a:pt x="40" y="116"/>
                  </a:lnTo>
                  <a:lnTo>
                    <a:pt x="26" y="98"/>
                  </a:lnTo>
                  <a:lnTo>
                    <a:pt x="12" y="80"/>
                  </a:lnTo>
                  <a:lnTo>
                    <a:pt x="0" y="70"/>
                  </a:lnTo>
                  <a:lnTo>
                    <a:pt x="0" y="56"/>
                  </a:lnTo>
                  <a:lnTo>
                    <a:pt x="0" y="42"/>
                  </a:lnTo>
                  <a:lnTo>
                    <a:pt x="0" y="38"/>
                  </a:lnTo>
                  <a:lnTo>
                    <a:pt x="4" y="36"/>
                  </a:lnTo>
                  <a:lnTo>
                    <a:pt x="10" y="36"/>
                  </a:lnTo>
                  <a:lnTo>
                    <a:pt x="18" y="40"/>
                  </a:lnTo>
                  <a:lnTo>
                    <a:pt x="22" y="48"/>
                  </a:lnTo>
                  <a:lnTo>
                    <a:pt x="30" y="52"/>
                  </a:lnTo>
                  <a:lnTo>
                    <a:pt x="30" y="56"/>
                  </a:lnTo>
                  <a:lnTo>
                    <a:pt x="36" y="60"/>
                  </a:lnTo>
                  <a:lnTo>
                    <a:pt x="44" y="68"/>
                  </a:lnTo>
                  <a:lnTo>
                    <a:pt x="50" y="76"/>
                  </a:lnTo>
                  <a:lnTo>
                    <a:pt x="60" y="90"/>
                  </a:lnTo>
                  <a:lnTo>
                    <a:pt x="68" y="92"/>
                  </a:lnTo>
                  <a:lnTo>
                    <a:pt x="80" y="96"/>
                  </a:lnTo>
                  <a:lnTo>
                    <a:pt x="112" y="98"/>
                  </a:lnTo>
                  <a:lnTo>
                    <a:pt x="118" y="94"/>
                  </a:lnTo>
                  <a:lnTo>
                    <a:pt x="124" y="88"/>
                  </a:lnTo>
                  <a:lnTo>
                    <a:pt x="134" y="74"/>
                  </a:lnTo>
                  <a:lnTo>
                    <a:pt x="140" y="68"/>
                  </a:lnTo>
                  <a:lnTo>
                    <a:pt x="146" y="66"/>
                  </a:lnTo>
                  <a:lnTo>
                    <a:pt x="150" y="66"/>
                  </a:lnTo>
                  <a:lnTo>
                    <a:pt x="154" y="68"/>
                  </a:lnTo>
                  <a:lnTo>
                    <a:pt x="160" y="76"/>
                  </a:lnTo>
                  <a:lnTo>
                    <a:pt x="178" y="78"/>
                  </a:lnTo>
                  <a:lnTo>
                    <a:pt x="200" y="50"/>
                  </a:lnTo>
                  <a:lnTo>
                    <a:pt x="202" y="32"/>
                  </a:lnTo>
                  <a:lnTo>
                    <a:pt x="208" y="16"/>
                  </a:lnTo>
                  <a:lnTo>
                    <a:pt x="212" y="10"/>
                  </a:lnTo>
                  <a:lnTo>
                    <a:pt x="218" y="4"/>
                  </a:lnTo>
                  <a:lnTo>
                    <a:pt x="226" y="2"/>
                  </a:lnTo>
                  <a:lnTo>
                    <a:pt x="236" y="0"/>
                  </a:lnTo>
                  <a:lnTo>
                    <a:pt x="236" y="26"/>
                  </a:lnTo>
                  <a:lnTo>
                    <a:pt x="268" y="52"/>
                  </a:lnTo>
                  <a:lnTo>
                    <a:pt x="284" y="58"/>
                  </a:lnTo>
                  <a:lnTo>
                    <a:pt x="300" y="68"/>
                  </a:lnTo>
                  <a:lnTo>
                    <a:pt x="318" y="78"/>
                  </a:lnTo>
                  <a:lnTo>
                    <a:pt x="338" y="88"/>
                  </a:lnTo>
                  <a:lnTo>
                    <a:pt x="372" y="150"/>
                  </a:lnTo>
                  <a:lnTo>
                    <a:pt x="390" y="184"/>
                  </a:lnTo>
                  <a:lnTo>
                    <a:pt x="412" y="218"/>
                  </a:lnTo>
                  <a:lnTo>
                    <a:pt x="414" y="230"/>
                  </a:lnTo>
                  <a:lnTo>
                    <a:pt x="418" y="244"/>
                  </a:lnTo>
                  <a:lnTo>
                    <a:pt x="424" y="258"/>
                  </a:lnTo>
                  <a:lnTo>
                    <a:pt x="432" y="274"/>
                  </a:lnTo>
                  <a:lnTo>
                    <a:pt x="478" y="298"/>
                  </a:lnTo>
                  <a:lnTo>
                    <a:pt x="500" y="312"/>
                  </a:lnTo>
                  <a:lnTo>
                    <a:pt x="526" y="330"/>
                  </a:lnTo>
                  <a:lnTo>
                    <a:pt x="526" y="336"/>
                  </a:lnTo>
                  <a:lnTo>
                    <a:pt x="522" y="340"/>
                  </a:lnTo>
                  <a:lnTo>
                    <a:pt x="514" y="340"/>
                  </a:lnTo>
                  <a:lnTo>
                    <a:pt x="496" y="342"/>
                  </a:lnTo>
                  <a:lnTo>
                    <a:pt x="470" y="340"/>
                  </a:lnTo>
                  <a:lnTo>
                    <a:pt x="470" y="362"/>
                  </a:lnTo>
                  <a:lnTo>
                    <a:pt x="504" y="374"/>
                  </a:lnTo>
                  <a:lnTo>
                    <a:pt x="500" y="380"/>
                  </a:lnTo>
                  <a:lnTo>
                    <a:pt x="498" y="386"/>
                  </a:lnTo>
                  <a:lnTo>
                    <a:pt x="498" y="392"/>
                  </a:lnTo>
                  <a:lnTo>
                    <a:pt x="500" y="400"/>
                  </a:lnTo>
                  <a:lnTo>
                    <a:pt x="540" y="420"/>
                  </a:lnTo>
                  <a:lnTo>
                    <a:pt x="544" y="426"/>
                  </a:lnTo>
                  <a:lnTo>
                    <a:pt x="542" y="434"/>
                  </a:lnTo>
                  <a:lnTo>
                    <a:pt x="540" y="440"/>
                  </a:lnTo>
                  <a:lnTo>
                    <a:pt x="536" y="446"/>
                  </a:lnTo>
                  <a:lnTo>
                    <a:pt x="530" y="450"/>
                  </a:lnTo>
                  <a:lnTo>
                    <a:pt x="516" y="460"/>
                  </a:lnTo>
                  <a:lnTo>
                    <a:pt x="502" y="468"/>
                  </a:lnTo>
                  <a:lnTo>
                    <a:pt x="502" y="472"/>
                  </a:lnTo>
                  <a:lnTo>
                    <a:pt x="498" y="474"/>
                  </a:lnTo>
                  <a:lnTo>
                    <a:pt x="492" y="478"/>
                  </a:lnTo>
                  <a:lnTo>
                    <a:pt x="478" y="490"/>
                  </a:lnTo>
                  <a:lnTo>
                    <a:pt x="452" y="514"/>
                  </a:lnTo>
                  <a:lnTo>
                    <a:pt x="418" y="526"/>
                  </a:lnTo>
                  <a:lnTo>
                    <a:pt x="416" y="530"/>
                  </a:lnTo>
                  <a:lnTo>
                    <a:pt x="366" y="528"/>
                  </a:lnTo>
                  <a:lnTo>
                    <a:pt x="354" y="532"/>
                  </a:lnTo>
                  <a:lnTo>
                    <a:pt x="342" y="538"/>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85" name="Freeform 26"/>
            <p:cNvSpPr/>
            <p:nvPr/>
          </p:nvSpPr>
          <p:spPr bwMode="auto">
            <a:xfrm>
              <a:off x="5727700" y="3489326"/>
              <a:ext cx="889000" cy="860425"/>
            </a:xfrm>
            <a:custGeom>
              <a:avLst/>
              <a:gdLst>
                <a:gd name="T0" fmla="*/ 434 w 560"/>
                <a:gd name="T1" fmla="*/ 536 h 542"/>
                <a:gd name="T2" fmla="*/ 400 w 560"/>
                <a:gd name="T3" fmla="*/ 518 h 542"/>
                <a:gd name="T4" fmla="*/ 346 w 560"/>
                <a:gd name="T5" fmla="*/ 512 h 542"/>
                <a:gd name="T6" fmla="*/ 316 w 560"/>
                <a:gd name="T7" fmla="*/ 476 h 542"/>
                <a:gd name="T8" fmla="*/ 282 w 560"/>
                <a:gd name="T9" fmla="*/ 454 h 542"/>
                <a:gd name="T10" fmla="*/ 116 w 560"/>
                <a:gd name="T11" fmla="*/ 434 h 542"/>
                <a:gd name="T12" fmla="*/ 84 w 560"/>
                <a:gd name="T13" fmla="*/ 412 h 542"/>
                <a:gd name="T14" fmla="*/ 68 w 560"/>
                <a:gd name="T15" fmla="*/ 398 h 542"/>
                <a:gd name="T16" fmla="*/ 58 w 560"/>
                <a:gd name="T17" fmla="*/ 370 h 542"/>
                <a:gd name="T18" fmla="*/ 18 w 560"/>
                <a:gd name="T19" fmla="*/ 292 h 542"/>
                <a:gd name="T20" fmla="*/ 2 w 560"/>
                <a:gd name="T21" fmla="*/ 246 h 542"/>
                <a:gd name="T22" fmla="*/ 14 w 560"/>
                <a:gd name="T23" fmla="*/ 206 h 542"/>
                <a:gd name="T24" fmla="*/ 50 w 560"/>
                <a:gd name="T25" fmla="*/ 182 h 542"/>
                <a:gd name="T26" fmla="*/ 68 w 560"/>
                <a:gd name="T27" fmla="*/ 172 h 542"/>
                <a:gd name="T28" fmla="*/ 104 w 560"/>
                <a:gd name="T29" fmla="*/ 164 h 542"/>
                <a:gd name="T30" fmla="*/ 138 w 560"/>
                <a:gd name="T31" fmla="*/ 144 h 542"/>
                <a:gd name="T32" fmla="*/ 208 w 560"/>
                <a:gd name="T33" fmla="*/ 128 h 542"/>
                <a:gd name="T34" fmla="*/ 234 w 560"/>
                <a:gd name="T35" fmla="*/ 106 h 542"/>
                <a:gd name="T36" fmla="*/ 266 w 560"/>
                <a:gd name="T37" fmla="*/ 74 h 542"/>
                <a:gd name="T38" fmla="*/ 280 w 560"/>
                <a:gd name="T39" fmla="*/ 44 h 542"/>
                <a:gd name="T40" fmla="*/ 284 w 560"/>
                <a:gd name="T41" fmla="*/ 0 h 542"/>
                <a:gd name="T42" fmla="*/ 414 w 560"/>
                <a:gd name="T43" fmla="*/ 12 h 542"/>
                <a:gd name="T44" fmla="*/ 428 w 560"/>
                <a:gd name="T45" fmla="*/ 32 h 542"/>
                <a:gd name="T46" fmla="*/ 444 w 560"/>
                <a:gd name="T47" fmla="*/ 58 h 542"/>
                <a:gd name="T48" fmla="*/ 438 w 560"/>
                <a:gd name="T49" fmla="*/ 82 h 542"/>
                <a:gd name="T50" fmla="*/ 418 w 560"/>
                <a:gd name="T51" fmla="*/ 96 h 542"/>
                <a:gd name="T52" fmla="*/ 408 w 560"/>
                <a:gd name="T53" fmla="*/ 118 h 542"/>
                <a:gd name="T54" fmla="*/ 396 w 560"/>
                <a:gd name="T55" fmla="*/ 122 h 542"/>
                <a:gd name="T56" fmla="*/ 432 w 560"/>
                <a:gd name="T57" fmla="*/ 156 h 542"/>
                <a:gd name="T58" fmla="*/ 434 w 560"/>
                <a:gd name="T59" fmla="*/ 162 h 542"/>
                <a:gd name="T60" fmla="*/ 466 w 560"/>
                <a:gd name="T61" fmla="*/ 186 h 542"/>
                <a:gd name="T62" fmla="*/ 498 w 560"/>
                <a:gd name="T63" fmla="*/ 192 h 542"/>
                <a:gd name="T64" fmla="*/ 516 w 560"/>
                <a:gd name="T65" fmla="*/ 188 h 542"/>
                <a:gd name="T66" fmla="*/ 532 w 560"/>
                <a:gd name="T67" fmla="*/ 204 h 542"/>
                <a:gd name="T68" fmla="*/ 558 w 560"/>
                <a:gd name="T69" fmla="*/ 234 h 542"/>
                <a:gd name="T70" fmla="*/ 554 w 560"/>
                <a:gd name="T71" fmla="*/ 244 h 542"/>
                <a:gd name="T72" fmla="*/ 544 w 560"/>
                <a:gd name="T73" fmla="*/ 282 h 542"/>
                <a:gd name="T74" fmla="*/ 528 w 560"/>
                <a:gd name="T75" fmla="*/ 276 h 542"/>
                <a:gd name="T76" fmla="*/ 500 w 560"/>
                <a:gd name="T77" fmla="*/ 234 h 542"/>
                <a:gd name="T78" fmla="*/ 472 w 560"/>
                <a:gd name="T79" fmla="*/ 232 h 542"/>
                <a:gd name="T80" fmla="*/ 474 w 560"/>
                <a:gd name="T81" fmla="*/ 302 h 542"/>
                <a:gd name="T82" fmla="*/ 442 w 560"/>
                <a:gd name="T83" fmla="*/ 344 h 542"/>
                <a:gd name="T84" fmla="*/ 428 w 560"/>
                <a:gd name="T85" fmla="*/ 376 h 542"/>
                <a:gd name="T86" fmla="*/ 450 w 560"/>
                <a:gd name="T87" fmla="*/ 392 h 542"/>
                <a:gd name="T88" fmla="*/ 460 w 560"/>
                <a:gd name="T89" fmla="*/ 430 h 542"/>
                <a:gd name="T90" fmla="*/ 474 w 560"/>
                <a:gd name="T91" fmla="*/ 444 h 542"/>
                <a:gd name="T92" fmla="*/ 486 w 560"/>
                <a:gd name="T93" fmla="*/ 446 h 542"/>
                <a:gd name="T94" fmla="*/ 504 w 560"/>
                <a:gd name="T95" fmla="*/ 434 h 542"/>
                <a:gd name="T96" fmla="*/ 520 w 560"/>
                <a:gd name="T97" fmla="*/ 448 h 542"/>
                <a:gd name="T98" fmla="*/ 530 w 560"/>
                <a:gd name="T99" fmla="*/ 484 h 542"/>
                <a:gd name="T100" fmla="*/ 526 w 560"/>
                <a:gd name="T101" fmla="*/ 502 h 542"/>
                <a:gd name="T102" fmla="*/ 492 w 560"/>
                <a:gd name="T103" fmla="*/ 522 h 542"/>
                <a:gd name="T104" fmla="*/ 478 w 560"/>
                <a:gd name="T105" fmla="*/ 542 h 5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60" h="542">
                  <a:moveTo>
                    <a:pt x="478" y="542"/>
                  </a:moveTo>
                  <a:lnTo>
                    <a:pt x="478" y="542"/>
                  </a:lnTo>
                  <a:lnTo>
                    <a:pt x="434" y="536"/>
                  </a:lnTo>
                  <a:lnTo>
                    <a:pt x="400" y="518"/>
                  </a:lnTo>
                  <a:lnTo>
                    <a:pt x="376" y="518"/>
                  </a:lnTo>
                  <a:lnTo>
                    <a:pt x="360" y="516"/>
                  </a:lnTo>
                  <a:lnTo>
                    <a:pt x="346" y="512"/>
                  </a:lnTo>
                  <a:lnTo>
                    <a:pt x="334" y="502"/>
                  </a:lnTo>
                  <a:lnTo>
                    <a:pt x="316" y="476"/>
                  </a:lnTo>
                  <a:lnTo>
                    <a:pt x="282" y="454"/>
                  </a:lnTo>
                  <a:lnTo>
                    <a:pt x="162" y="452"/>
                  </a:lnTo>
                  <a:lnTo>
                    <a:pt x="116" y="434"/>
                  </a:lnTo>
                  <a:lnTo>
                    <a:pt x="96" y="424"/>
                  </a:lnTo>
                  <a:lnTo>
                    <a:pt x="90" y="418"/>
                  </a:lnTo>
                  <a:lnTo>
                    <a:pt x="84" y="412"/>
                  </a:lnTo>
                  <a:lnTo>
                    <a:pt x="74" y="406"/>
                  </a:lnTo>
                  <a:lnTo>
                    <a:pt x="68" y="398"/>
                  </a:lnTo>
                  <a:lnTo>
                    <a:pt x="60" y="386"/>
                  </a:lnTo>
                  <a:lnTo>
                    <a:pt x="58" y="370"/>
                  </a:lnTo>
                  <a:lnTo>
                    <a:pt x="54" y="356"/>
                  </a:lnTo>
                  <a:lnTo>
                    <a:pt x="42" y="332"/>
                  </a:lnTo>
                  <a:lnTo>
                    <a:pt x="18" y="292"/>
                  </a:lnTo>
                  <a:lnTo>
                    <a:pt x="2" y="246"/>
                  </a:lnTo>
                  <a:lnTo>
                    <a:pt x="0" y="208"/>
                  </a:lnTo>
                  <a:lnTo>
                    <a:pt x="14" y="206"/>
                  </a:lnTo>
                  <a:lnTo>
                    <a:pt x="26" y="198"/>
                  </a:lnTo>
                  <a:lnTo>
                    <a:pt x="40" y="190"/>
                  </a:lnTo>
                  <a:lnTo>
                    <a:pt x="50" y="182"/>
                  </a:lnTo>
                  <a:lnTo>
                    <a:pt x="58" y="176"/>
                  </a:lnTo>
                  <a:lnTo>
                    <a:pt x="68" y="172"/>
                  </a:lnTo>
                  <a:lnTo>
                    <a:pt x="86" y="170"/>
                  </a:lnTo>
                  <a:lnTo>
                    <a:pt x="104" y="164"/>
                  </a:lnTo>
                  <a:lnTo>
                    <a:pt x="120" y="156"/>
                  </a:lnTo>
                  <a:lnTo>
                    <a:pt x="138" y="144"/>
                  </a:lnTo>
                  <a:lnTo>
                    <a:pt x="154" y="142"/>
                  </a:lnTo>
                  <a:lnTo>
                    <a:pt x="172" y="138"/>
                  </a:lnTo>
                  <a:lnTo>
                    <a:pt x="208" y="128"/>
                  </a:lnTo>
                  <a:lnTo>
                    <a:pt x="222" y="118"/>
                  </a:lnTo>
                  <a:lnTo>
                    <a:pt x="234" y="106"/>
                  </a:lnTo>
                  <a:lnTo>
                    <a:pt x="258" y="82"/>
                  </a:lnTo>
                  <a:lnTo>
                    <a:pt x="266" y="74"/>
                  </a:lnTo>
                  <a:lnTo>
                    <a:pt x="274" y="64"/>
                  </a:lnTo>
                  <a:lnTo>
                    <a:pt x="278" y="54"/>
                  </a:lnTo>
                  <a:lnTo>
                    <a:pt x="280" y="44"/>
                  </a:lnTo>
                  <a:lnTo>
                    <a:pt x="284" y="20"/>
                  </a:lnTo>
                  <a:lnTo>
                    <a:pt x="284" y="0"/>
                  </a:lnTo>
                  <a:lnTo>
                    <a:pt x="338" y="12"/>
                  </a:lnTo>
                  <a:lnTo>
                    <a:pt x="414" y="12"/>
                  </a:lnTo>
                  <a:lnTo>
                    <a:pt x="428" y="32"/>
                  </a:lnTo>
                  <a:lnTo>
                    <a:pt x="436" y="38"/>
                  </a:lnTo>
                  <a:lnTo>
                    <a:pt x="442" y="50"/>
                  </a:lnTo>
                  <a:lnTo>
                    <a:pt x="444" y="58"/>
                  </a:lnTo>
                  <a:lnTo>
                    <a:pt x="444" y="66"/>
                  </a:lnTo>
                  <a:lnTo>
                    <a:pt x="442" y="74"/>
                  </a:lnTo>
                  <a:lnTo>
                    <a:pt x="438" y="82"/>
                  </a:lnTo>
                  <a:lnTo>
                    <a:pt x="426" y="88"/>
                  </a:lnTo>
                  <a:lnTo>
                    <a:pt x="418" y="96"/>
                  </a:lnTo>
                  <a:lnTo>
                    <a:pt x="412" y="104"/>
                  </a:lnTo>
                  <a:lnTo>
                    <a:pt x="408" y="118"/>
                  </a:lnTo>
                  <a:lnTo>
                    <a:pt x="402" y="120"/>
                  </a:lnTo>
                  <a:lnTo>
                    <a:pt x="396" y="122"/>
                  </a:lnTo>
                  <a:lnTo>
                    <a:pt x="396" y="130"/>
                  </a:lnTo>
                  <a:lnTo>
                    <a:pt x="432" y="156"/>
                  </a:lnTo>
                  <a:lnTo>
                    <a:pt x="434" y="162"/>
                  </a:lnTo>
                  <a:lnTo>
                    <a:pt x="448" y="174"/>
                  </a:lnTo>
                  <a:lnTo>
                    <a:pt x="456" y="180"/>
                  </a:lnTo>
                  <a:lnTo>
                    <a:pt x="466" y="186"/>
                  </a:lnTo>
                  <a:lnTo>
                    <a:pt x="476" y="192"/>
                  </a:lnTo>
                  <a:lnTo>
                    <a:pt x="488" y="194"/>
                  </a:lnTo>
                  <a:lnTo>
                    <a:pt x="498" y="192"/>
                  </a:lnTo>
                  <a:lnTo>
                    <a:pt x="510" y="186"/>
                  </a:lnTo>
                  <a:lnTo>
                    <a:pt x="516" y="188"/>
                  </a:lnTo>
                  <a:lnTo>
                    <a:pt x="520" y="192"/>
                  </a:lnTo>
                  <a:lnTo>
                    <a:pt x="532" y="204"/>
                  </a:lnTo>
                  <a:lnTo>
                    <a:pt x="560" y="226"/>
                  </a:lnTo>
                  <a:lnTo>
                    <a:pt x="558" y="234"/>
                  </a:lnTo>
                  <a:lnTo>
                    <a:pt x="556" y="240"/>
                  </a:lnTo>
                  <a:lnTo>
                    <a:pt x="554" y="244"/>
                  </a:lnTo>
                  <a:lnTo>
                    <a:pt x="550" y="256"/>
                  </a:lnTo>
                  <a:lnTo>
                    <a:pt x="548" y="270"/>
                  </a:lnTo>
                  <a:lnTo>
                    <a:pt x="544" y="282"/>
                  </a:lnTo>
                  <a:lnTo>
                    <a:pt x="528" y="276"/>
                  </a:lnTo>
                  <a:lnTo>
                    <a:pt x="514" y="256"/>
                  </a:lnTo>
                  <a:lnTo>
                    <a:pt x="504" y="240"/>
                  </a:lnTo>
                  <a:lnTo>
                    <a:pt x="500" y="234"/>
                  </a:lnTo>
                  <a:lnTo>
                    <a:pt x="492" y="232"/>
                  </a:lnTo>
                  <a:lnTo>
                    <a:pt x="484" y="230"/>
                  </a:lnTo>
                  <a:lnTo>
                    <a:pt x="472" y="232"/>
                  </a:lnTo>
                  <a:lnTo>
                    <a:pt x="474" y="302"/>
                  </a:lnTo>
                  <a:lnTo>
                    <a:pt x="466" y="316"/>
                  </a:lnTo>
                  <a:lnTo>
                    <a:pt x="454" y="330"/>
                  </a:lnTo>
                  <a:lnTo>
                    <a:pt x="442" y="344"/>
                  </a:lnTo>
                  <a:lnTo>
                    <a:pt x="428" y="354"/>
                  </a:lnTo>
                  <a:lnTo>
                    <a:pt x="428" y="376"/>
                  </a:lnTo>
                  <a:lnTo>
                    <a:pt x="436" y="384"/>
                  </a:lnTo>
                  <a:lnTo>
                    <a:pt x="450" y="392"/>
                  </a:lnTo>
                  <a:lnTo>
                    <a:pt x="460" y="430"/>
                  </a:lnTo>
                  <a:lnTo>
                    <a:pt x="462" y="434"/>
                  </a:lnTo>
                  <a:lnTo>
                    <a:pt x="466" y="438"/>
                  </a:lnTo>
                  <a:lnTo>
                    <a:pt x="474" y="444"/>
                  </a:lnTo>
                  <a:lnTo>
                    <a:pt x="480" y="446"/>
                  </a:lnTo>
                  <a:lnTo>
                    <a:pt x="486" y="446"/>
                  </a:lnTo>
                  <a:lnTo>
                    <a:pt x="492" y="440"/>
                  </a:lnTo>
                  <a:lnTo>
                    <a:pt x="498" y="436"/>
                  </a:lnTo>
                  <a:lnTo>
                    <a:pt x="504" y="434"/>
                  </a:lnTo>
                  <a:lnTo>
                    <a:pt x="514" y="436"/>
                  </a:lnTo>
                  <a:lnTo>
                    <a:pt x="520" y="448"/>
                  </a:lnTo>
                  <a:lnTo>
                    <a:pt x="526" y="464"/>
                  </a:lnTo>
                  <a:lnTo>
                    <a:pt x="528" y="474"/>
                  </a:lnTo>
                  <a:lnTo>
                    <a:pt x="530" y="484"/>
                  </a:lnTo>
                  <a:lnTo>
                    <a:pt x="530" y="492"/>
                  </a:lnTo>
                  <a:lnTo>
                    <a:pt x="526" y="502"/>
                  </a:lnTo>
                  <a:lnTo>
                    <a:pt x="516" y="504"/>
                  </a:lnTo>
                  <a:lnTo>
                    <a:pt x="506" y="510"/>
                  </a:lnTo>
                  <a:lnTo>
                    <a:pt x="492" y="522"/>
                  </a:lnTo>
                  <a:lnTo>
                    <a:pt x="478" y="542"/>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86" name="Freeform 27"/>
            <p:cNvSpPr/>
            <p:nvPr/>
          </p:nvSpPr>
          <p:spPr bwMode="auto">
            <a:xfrm>
              <a:off x="5026025" y="2933701"/>
              <a:ext cx="777875" cy="1409700"/>
            </a:xfrm>
            <a:custGeom>
              <a:avLst/>
              <a:gdLst>
                <a:gd name="T0" fmla="*/ 320 w 490"/>
                <a:gd name="T1" fmla="*/ 878 h 888"/>
                <a:gd name="T2" fmla="*/ 252 w 490"/>
                <a:gd name="T3" fmla="*/ 834 h 888"/>
                <a:gd name="T4" fmla="*/ 196 w 490"/>
                <a:gd name="T5" fmla="*/ 838 h 888"/>
                <a:gd name="T6" fmla="*/ 170 w 490"/>
                <a:gd name="T7" fmla="*/ 842 h 888"/>
                <a:gd name="T8" fmla="*/ 136 w 490"/>
                <a:gd name="T9" fmla="*/ 824 h 888"/>
                <a:gd name="T10" fmla="*/ 106 w 490"/>
                <a:gd name="T11" fmla="*/ 804 h 888"/>
                <a:gd name="T12" fmla="*/ 56 w 490"/>
                <a:gd name="T13" fmla="*/ 800 h 888"/>
                <a:gd name="T14" fmla="*/ 12 w 490"/>
                <a:gd name="T15" fmla="*/ 776 h 888"/>
                <a:gd name="T16" fmla="*/ 20 w 490"/>
                <a:gd name="T17" fmla="*/ 744 h 888"/>
                <a:gd name="T18" fmla="*/ 8 w 490"/>
                <a:gd name="T19" fmla="*/ 726 h 888"/>
                <a:gd name="T20" fmla="*/ 0 w 490"/>
                <a:gd name="T21" fmla="*/ 706 h 888"/>
                <a:gd name="T22" fmla="*/ 62 w 490"/>
                <a:gd name="T23" fmla="*/ 696 h 888"/>
                <a:gd name="T24" fmla="*/ 66 w 490"/>
                <a:gd name="T25" fmla="*/ 648 h 888"/>
                <a:gd name="T26" fmla="*/ 52 w 490"/>
                <a:gd name="T27" fmla="*/ 602 h 888"/>
                <a:gd name="T28" fmla="*/ 56 w 490"/>
                <a:gd name="T29" fmla="*/ 536 h 888"/>
                <a:gd name="T30" fmla="*/ 104 w 490"/>
                <a:gd name="T31" fmla="*/ 530 h 888"/>
                <a:gd name="T32" fmla="*/ 168 w 490"/>
                <a:gd name="T33" fmla="*/ 548 h 888"/>
                <a:gd name="T34" fmla="*/ 172 w 490"/>
                <a:gd name="T35" fmla="*/ 504 h 888"/>
                <a:gd name="T36" fmla="*/ 190 w 490"/>
                <a:gd name="T37" fmla="*/ 494 h 888"/>
                <a:gd name="T38" fmla="*/ 214 w 490"/>
                <a:gd name="T39" fmla="*/ 500 h 888"/>
                <a:gd name="T40" fmla="*/ 248 w 490"/>
                <a:gd name="T41" fmla="*/ 478 h 888"/>
                <a:gd name="T42" fmla="*/ 246 w 490"/>
                <a:gd name="T43" fmla="*/ 416 h 888"/>
                <a:gd name="T44" fmla="*/ 256 w 490"/>
                <a:gd name="T45" fmla="*/ 384 h 888"/>
                <a:gd name="T46" fmla="*/ 240 w 490"/>
                <a:gd name="T47" fmla="*/ 362 h 888"/>
                <a:gd name="T48" fmla="*/ 196 w 490"/>
                <a:gd name="T49" fmla="*/ 334 h 888"/>
                <a:gd name="T50" fmla="*/ 152 w 490"/>
                <a:gd name="T51" fmla="*/ 318 h 888"/>
                <a:gd name="T52" fmla="*/ 126 w 490"/>
                <a:gd name="T53" fmla="*/ 296 h 888"/>
                <a:gd name="T54" fmla="*/ 130 w 490"/>
                <a:gd name="T55" fmla="*/ 244 h 888"/>
                <a:gd name="T56" fmla="*/ 148 w 490"/>
                <a:gd name="T57" fmla="*/ 222 h 888"/>
                <a:gd name="T58" fmla="*/ 184 w 490"/>
                <a:gd name="T59" fmla="*/ 226 h 888"/>
                <a:gd name="T60" fmla="*/ 270 w 490"/>
                <a:gd name="T61" fmla="*/ 220 h 888"/>
                <a:gd name="T62" fmla="*/ 278 w 490"/>
                <a:gd name="T63" fmla="*/ 162 h 888"/>
                <a:gd name="T64" fmla="*/ 280 w 490"/>
                <a:gd name="T65" fmla="*/ 130 h 888"/>
                <a:gd name="T66" fmla="*/ 304 w 490"/>
                <a:gd name="T67" fmla="*/ 104 h 888"/>
                <a:gd name="T68" fmla="*/ 364 w 490"/>
                <a:gd name="T69" fmla="*/ 38 h 888"/>
                <a:gd name="T70" fmla="*/ 404 w 490"/>
                <a:gd name="T71" fmla="*/ 28 h 888"/>
                <a:gd name="T72" fmla="*/ 416 w 490"/>
                <a:gd name="T73" fmla="*/ 22 h 888"/>
                <a:gd name="T74" fmla="*/ 440 w 490"/>
                <a:gd name="T75" fmla="*/ 2 h 888"/>
                <a:gd name="T76" fmla="*/ 462 w 490"/>
                <a:gd name="T77" fmla="*/ 20 h 888"/>
                <a:gd name="T78" fmla="*/ 452 w 490"/>
                <a:gd name="T79" fmla="*/ 52 h 888"/>
                <a:gd name="T80" fmla="*/ 438 w 490"/>
                <a:gd name="T81" fmla="*/ 108 h 888"/>
                <a:gd name="T82" fmla="*/ 422 w 490"/>
                <a:gd name="T83" fmla="*/ 138 h 888"/>
                <a:gd name="T84" fmla="*/ 430 w 490"/>
                <a:gd name="T85" fmla="*/ 228 h 888"/>
                <a:gd name="T86" fmla="*/ 408 w 490"/>
                <a:gd name="T87" fmla="*/ 284 h 888"/>
                <a:gd name="T88" fmla="*/ 398 w 490"/>
                <a:gd name="T89" fmla="*/ 384 h 888"/>
                <a:gd name="T90" fmla="*/ 418 w 490"/>
                <a:gd name="T91" fmla="*/ 454 h 888"/>
                <a:gd name="T92" fmla="*/ 412 w 490"/>
                <a:gd name="T93" fmla="*/ 526 h 888"/>
                <a:gd name="T94" fmla="*/ 428 w 490"/>
                <a:gd name="T95" fmla="*/ 556 h 888"/>
                <a:gd name="T96" fmla="*/ 432 w 490"/>
                <a:gd name="T97" fmla="*/ 600 h 888"/>
                <a:gd name="T98" fmla="*/ 476 w 490"/>
                <a:gd name="T99" fmla="*/ 690 h 888"/>
                <a:gd name="T100" fmla="*/ 462 w 490"/>
                <a:gd name="T101" fmla="*/ 726 h 888"/>
                <a:gd name="T102" fmla="*/ 362 w 490"/>
                <a:gd name="T103" fmla="*/ 728 h 888"/>
                <a:gd name="T104" fmla="*/ 354 w 490"/>
                <a:gd name="T105" fmla="*/ 744 h 888"/>
                <a:gd name="T106" fmla="*/ 398 w 490"/>
                <a:gd name="T107" fmla="*/ 792 h 888"/>
                <a:gd name="T108" fmla="*/ 350 w 490"/>
                <a:gd name="T109" fmla="*/ 828 h 888"/>
                <a:gd name="T110" fmla="*/ 344 w 490"/>
                <a:gd name="T111" fmla="*/ 888 h 8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90" h="888">
                  <a:moveTo>
                    <a:pt x="344" y="888"/>
                  </a:moveTo>
                  <a:lnTo>
                    <a:pt x="344" y="888"/>
                  </a:lnTo>
                  <a:lnTo>
                    <a:pt x="330" y="884"/>
                  </a:lnTo>
                  <a:lnTo>
                    <a:pt x="320" y="878"/>
                  </a:lnTo>
                  <a:lnTo>
                    <a:pt x="304" y="866"/>
                  </a:lnTo>
                  <a:lnTo>
                    <a:pt x="278" y="842"/>
                  </a:lnTo>
                  <a:lnTo>
                    <a:pt x="252" y="834"/>
                  </a:lnTo>
                  <a:lnTo>
                    <a:pt x="232" y="834"/>
                  </a:lnTo>
                  <a:lnTo>
                    <a:pt x="214" y="834"/>
                  </a:lnTo>
                  <a:lnTo>
                    <a:pt x="196" y="838"/>
                  </a:lnTo>
                  <a:lnTo>
                    <a:pt x="188" y="840"/>
                  </a:lnTo>
                  <a:lnTo>
                    <a:pt x="180" y="844"/>
                  </a:lnTo>
                  <a:lnTo>
                    <a:pt x="170" y="842"/>
                  </a:lnTo>
                  <a:lnTo>
                    <a:pt x="160" y="836"/>
                  </a:lnTo>
                  <a:lnTo>
                    <a:pt x="146" y="826"/>
                  </a:lnTo>
                  <a:lnTo>
                    <a:pt x="136" y="824"/>
                  </a:lnTo>
                  <a:lnTo>
                    <a:pt x="128" y="822"/>
                  </a:lnTo>
                  <a:lnTo>
                    <a:pt x="120" y="818"/>
                  </a:lnTo>
                  <a:lnTo>
                    <a:pt x="114" y="814"/>
                  </a:lnTo>
                  <a:lnTo>
                    <a:pt x="106" y="804"/>
                  </a:lnTo>
                  <a:lnTo>
                    <a:pt x="102" y="802"/>
                  </a:lnTo>
                  <a:lnTo>
                    <a:pt x="98" y="800"/>
                  </a:lnTo>
                  <a:lnTo>
                    <a:pt x="56" y="800"/>
                  </a:lnTo>
                  <a:lnTo>
                    <a:pt x="12" y="784"/>
                  </a:lnTo>
                  <a:lnTo>
                    <a:pt x="12" y="776"/>
                  </a:lnTo>
                  <a:lnTo>
                    <a:pt x="14" y="770"/>
                  </a:lnTo>
                  <a:lnTo>
                    <a:pt x="20" y="758"/>
                  </a:lnTo>
                  <a:lnTo>
                    <a:pt x="20" y="744"/>
                  </a:lnTo>
                  <a:lnTo>
                    <a:pt x="18" y="734"/>
                  </a:lnTo>
                  <a:lnTo>
                    <a:pt x="14" y="728"/>
                  </a:lnTo>
                  <a:lnTo>
                    <a:pt x="8" y="726"/>
                  </a:lnTo>
                  <a:lnTo>
                    <a:pt x="2" y="718"/>
                  </a:lnTo>
                  <a:lnTo>
                    <a:pt x="0" y="714"/>
                  </a:lnTo>
                  <a:lnTo>
                    <a:pt x="0" y="708"/>
                  </a:lnTo>
                  <a:lnTo>
                    <a:pt x="0" y="706"/>
                  </a:lnTo>
                  <a:lnTo>
                    <a:pt x="58" y="704"/>
                  </a:lnTo>
                  <a:lnTo>
                    <a:pt x="62" y="696"/>
                  </a:lnTo>
                  <a:lnTo>
                    <a:pt x="66" y="686"/>
                  </a:lnTo>
                  <a:lnTo>
                    <a:pt x="66" y="676"/>
                  </a:lnTo>
                  <a:lnTo>
                    <a:pt x="68" y="666"/>
                  </a:lnTo>
                  <a:lnTo>
                    <a:pt x="66" y="648"/>
                  </a:lnTo>
                  <a:lnTo>
                    <a:pt x="64" y="632"/>
                  </a:lnTo>
                  <a:lnTo>
                    <a:pt x="52" y="602"/>
                  </a:lnTo>
                  <a:lnTo>
                    <a:pt x="46" y="564"/>
                  </a:lnTo>
                  <a:lnTo>
                    <a:pt x="46" y="550"/>
                  </a:lnTo>
                  <a:lnTo>
                    <a:pt x="50" y="542"/>
                  </a:lnTo>
                  <a:lnTo>
                    <a:pt x="56" y="536"/>
                  </a:lnTo>
                  <a:lnTo>
                    <a:pt x="68" y="532"/>
                  </a:lnTo>
                  <a:lnTo>
                    <a:pt x="84" y="530"/>
                  </a:lnTo>
                  <a:lnTo>
                    <a:pt x="104" y="530"/>
                  </a:lnTo>
                  <a:lnTo>
                    <a:pt x="150" y="552"/>
                  </a:lnTo>
                  <a:lnTo>
                    <a:pt x="162" y="550"/>
                  </a:lnTo>
                  <a:lnTo>
                    <a:pt x="168" y="548"/>
                  </a:lnTo>
                  <a:lnTo>
                    <a:pt x="172" y="546"/>
                  </a:lnTo>
                  <a:lnTo>
                    <a:pt x="172" y="504"/>
                  </a:lnTo>
                  <a:lnTo>
                    <a:pt x="174" y="500"/>
                  </a:lnTo>
                  <a:lnTo>
                    <a:pt x="178" y="496"/>
                  </a:lnTo>
                  <a:lnTo>
                    <a:pt x="182" y="494"/>
                  </a:lnTo>
                  <a:lnTo>
                    <a:pt x="190" y="494"/>
                  </a:lnTo>
                  <a:lnTo>
                    <a:pt x="204" y="494"/>
                  </a:lnTo>
                  <a:lnTo>
                    <a:pt x="210" y="496"/>
                  </a:lnTo>
                  <a:lnTo>
                    <a:pt x="214" y="500"/>
                  </a:lnTo>
                  <a:lnTo>
                    <a:pt x="242" y="500"/>
                  </a:lnTo>
                  <a:lnTo>
                    <a:pt x="246" y="490"/>
                  </a:lnTo>
                  <a:lnTo>
                    <a:pt x="248" y="478"/>
                  </a:lnTo>
                  <a:lnTo>
                    <a:pt x="250" y="454"/>
                  </a:lnTo>
                  <a:lnTo>
                    <a:pt x="250" y="432"/>
                  </a:lnTo>
                  <a:lnTo>
                    <a:pt x="248" y="424"/>
                  </a:lnTo>
                  <a:lnTo>
                    <a:pt x="246" y="416"/>
                  </a:lnTo>
                  <a:lnTo>
                    <a:pt x="248" y="404"/>
                  </a:lnTo>
                  <a:lnTo>
                    <a:pt x="250" y="396"/>
                  </a:lnTo>
                  <a:lnTo>
                    <a:pt x="256" y="384"/>
                  </a:lnTo>
                  <a:lnTo>
                    <a:pt x="256" y="364"/>
                  </a:lnTo>
                  <a:lnTo>
                    <a:pt x="240" y="362"/>
                  </a:lnTo>
                  <a:lnTo>
                    <a:pt x="224" y="352"/>
                  </a:lnTo>
                  <a:lnTo>
                    <a:pt x="210" y="342"/>
                  </a:lnTo>
                  <a:lnTo>
                    <a:pt x="196" y="334"/>
                  </a:lnTo>
                  <a:lnTo>
                    <a:pt x="188" y="328"/>
                  </a:lnTo>
                  <a:lnTo>
                    <a:pt x="170" y="324"/>
                  </a:lnTo>
                  <a:lnTo>
                    <a:pt x="152" y="318"/>
                  </a:lnTo>
                  <a:lnTo>
                    <a:pt x="136" y="312"/>
                  </a:lnTo>
                  <a:lnTo>
                    <a:pt x="126" y="306"/>
                  </a:lnTo>
                  <a:lnTo>
                    <a:pt x="126" y="296"/>
                  </a:lnTo>
                  <a:lnTo>
                    <a:pt x="128" y="290"/>
                  </a:lnTo>
                  <a:lnTo>
                    <a:pt x="136" y="280"/>
                  </a:lnTo>
                  <a:lnTo>
                    <a:pt x="130" y="244"/>
                  </a:lnTo>
                  <a:lnTo>
                    <a:pt x="134" y="242"/>
                  </a:lnTo>
                  <a:lnTo>
                    <a:pt x="140" y="236"/>
                  </a:lnTo>
                  <a:lnTo>
                    <a:pt x="148" y="222"/>
                  </a:lnTo>
                  <a:lnTo>
                    <a:pt x="162" y="222"/>
                  </a:lnTo>
                  <a:lnTo>
                    <a:pt x="172" y="222"/>
                  </a:lnTo>
                  <a:lnTo>
                    <a:pt x="184" y="226"/>
                  </a:lnTo>
                  <a:lnTo>
                    <a:pt x="264" y="230"/>
                  </a:lnTo>
                  <a:lnTo>
                    <a:pt x="270" y="220"/>
                  </a:lnTo>
                  <a:lnTo>
                    <a:pt x="276" y="210"/>
                  </a:lnTo>
                  <a:lnTo>
                    <a:pt x="278" y="198"/>
                  </a:lnTo>
                  <a:lnTo>
                    <a:pt x="280" y="186"/>
                  </a:lnTo>
                  <a:lnTo>
                    <a:pt x="278" y="162"/>
                  </a:lnTo>
                  <a:lnTo>
                    <a:pt x="278" y="144"/>
                  </a:lnTo>
                  <a:lnTo>
                    <a:pt x="278" y="136"/>
                  </a:lnTo>
                  <a:lnTo>
                    <a:pt x="280" y="130"/>
                  </a:lnTo>
                  <a:lnTo>
                    <a:pt x="282" y="124"/>
                  </a:lnTo>
                  <a:lnTo>
                    <a:pt x="286" y="120"/>
                  </a:lnTo>
                  <a:lnTo>
                    <a:pt x="294" y="114"/>
                  </a:lnTo>
                  <a:lnTo>
                    <a:pt x="304" y="104"/>
                  </a:lnTo>
                  <a:lnTo>
                    <a:pt x="334" y="60"/>
                  </a:lnTo>
                  <a:lnTo>
                    <a:pt x="364" y="38"/>
                  </a:lnTo>
                  <a:lnTo>
                    <a:pt x="382" y="12"/>
                  </a:lnTo>
                  <a:lnTo>
                    <a:pt x="404" y="28"/>
                  </a:lnTo>
                  <a:lnTo>
                    <a:pt x="410" y="28"/>
                  </a:lnTo>
                  <a:lnTo>
                    <a:pt x="416" y="22"/>
                  </a:lnTo>
                  <a:lnTo>
                    <a:pt x="422" y="16"/>
                  </a:lnTo>
                  <a:lnTo>
                    <a:pt x="430" y="0"/>
                  </a:lnTo>
                  <a:lnTo>
                    <a:pt x="440" y="2"/>
                  </a:lnTo>
                  <a:lnTo>
                    <a:pt x="450" y="4"/>
                  </a:lnTo>
                  <a:lnTo>
                    <a:pt x="456" y="8"/>
                  </a:lnTo>
                  <a:lnTo>
                    <a:pt x="460" y="12"/>
                  </a:lnTo>
                  <a:lnTo>
                    <a:pt x="462" y="20"/>
                  </a:lnTo>
                  <a:lnTo>
                    <a:pt x="464" y="28"/>
                  </a:lnTo>
                  <a:lnTo>
                    <a:pt x="452" y="52"/>
                  </a:lnTo>
                  <a:lnTo>
                    <a:pt x="450" y="72"/>
                  </a:lnTo>
                  <a:lnTo>
                    <a:pt x="446" y="90"/>
                  </a:lnTo>
                  <a:lnTo>
                    <a:pt x="444" y="100"/>
                  </a:lnTo>
                  <a:lnTo>
                    <a:pt x="438" y="108"/>
                  </a:lnTo>
                  <a:lnTo>
                    <a:pt x="432" y="118"/>
                  </a:lnTo>
                  <a:lnTo>
                    <a:pt x="424" y="126"/>
                  </a:lnTo>
                  <a:lnTo>
                    <a:pt x="422" y="138"/>
                  </a:lnTo>
                  <a:lnTo>
                    <a:pt x="420" y="150"/>
                  </a:lnTo>
                  <a:lnTo>
                    <a:pt x="422" y="174"/>
                  </a:lnTo>
                  <a:lnTo>
                    <a:pt x="430" y="228"/>
                  </a:lnTo>
                  <a:lnTo>
                    <a:pt x="430" y="238"/>
                  </a:lnTo>
                  <a:lnTo>
                    <a:pt x="428" y="246"/>
                  </a:lnTo>
                  <a:lnTo>
                    <a:pt x="420" y="266"/>
                  </a:lnTo>
                  <a:lnTo>
                    <a:pt x="408" y="284"/>
                  </a:lnTo>
                  <a:lnTo>
                    <a:pt x="398" y="300"/>
                  </a:lnTo>
                  <a:lnTo>
                    <a:pt x="398" y="384"/>
                  </a:lnTo>
                  <a:lnTo>
                    <a:pt x="412" y="416"/>
                  </a:lnTo>
                  <a:lnTo>
                    <a:pt x="416" y="434"/>
                  </a:lnTo>
                  <a:lnTo>
                    <a:pt x="418" y="454"/>
                  </a:lnTo>
                  <a:lnTo>
                    <a:pt x="414" y="472"/>
                  </a:lnTo>
                  <a:lnTo>
                    <a:pt x="410" y="492"/>
                  </a:lnTo>
                  <a:lnTo>
                    <a:pt x="410" y="514"/>
                  </a:lnTo>
                  <a:lnTo>
                    <a:pt x="412" y="526"/>
                  </a:lnTo>
                  <a:lnTo>
                    <a:pt x="414" y="538"/>
                  </a:lnTo>
                  <a:lnTo>
                    <a:pt x="422" y="548"/>
                  </a:lnTo>
                  <a:lnTo>
                    <a:pt x="428" y="556"/>
                  </a:lnTo>
                  <a:lnTo>
                    <a:pt x="434" y="568"/>
                  </a:lnTo>
                  <a:lnTo>
                    <a:pt x="432" y="600"/>
                  </a:lnTo>
                  <a:lnTo>
                    <a:pt x="456" y="660"/>
                  </a:lnTo>
                  <a:lnTo>
                    <a:pt x="466" y="674"/>
                  </a:lnTo>
                  <a:lnTo>
                    <a:pt x="476" y="690"/>
                  </a:lnTo>
                  <a:lnTo>
                    <a:pt x="484" y="710"/>
                  </a:lnTo>
                  <a:lnTo>
                    <a:pt x="490" y="732"/>
                  </a:lnTo>
                  <a:lnTo>
                    <a:pt x="462" y="726"/>
                  </a:lnTo>
                  <a:lnTo>
                    <a:pt x="404" y="726"/>
                  </a:lnTo>
                  <a:lnTo>
                    <a:pt x="372" y="728"/>
                  </a:lnTo>
                  <a:lnTo>
                    <a:pt x="362" y="728"/>
                  </a:lnTo>
                  <a:lnTo>
                    <a:pt x="356" y="732"/>
                  </a:lnTo>
                  <a:lnTo>
                    <a:pt x="354" y="744"/>
                  </a:lnTo>
                  <a:lnTo>
                    <a:pt x="394" y="776"/>
                  </a:lnTo>
                  <a:lnTo>
                    <a:pt x="398" y="792"/>
                  </a:lnTo>
                  <a:lnTo>
                    <a:pt x="382" y="798"/>
                  </a:lnTo>
                  <a:lnTo>
                    <a:pt x="370" y="806"/>
                  </a:lnTo>
                  <a:lnTo>
                    <a:pt x="360" y="816"/>
                  </a:lnTo>
                  <a:lnTo>
                    <a:pt x="350" y="828"/>
                  </a:lnTo>
                  <a:lnTo>
                    <a:pt x="350" y="888"/>
                  </a:lnTo>
                  <a:lnTo>
                    <a:pt x="344" y="888"/>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87" name="Freeform 28"/>
            <p:cNvSpPr/>
            <p:nvPr/>
          </p:nvSpPr>
          <p:spPr bwMode="auto">
            <a:xfrm>
              <a:off x="2630488" y="2922588"/>
              <a:ext cx="1962150" cy="1428750"/>
            </a:xfrm>
            <a:custGeom>
              <a:avLst/>
              <a:gdLst>
                <a:gd name="T0" fmla="*/ 494 w 1236"/>
                <a:gd name="T1" fmla="*/ 798 h 900"/>
                <a:gd name="T2" fmla="*/ 430 w 1236"/>
                <a:gd name="T3" fmla="*/ 762 h 900"/>
                <a:gd name="T4" fmla="*/ 278 w 1236"/>
                <a:gd name="T5" fmla="*/ 748 h 900"/>
                <a:gd name="T6" fmla="*/ 176 w 1236"/>
                <a:gd name="T7" fmla="*/ 704 h 900"/>
                <a:gd name="T8" fmla="*/ 148 w 1236"/>
                <a:gd name="T9" fmla="*/ 670 h 900"/>
                <a:gd name="T10" fmla="*/ 70 w 1236"/>
                <a:gd name="T11" fmla="*/ 640 h 900"/>
                <a:gd name="T12" fmla="*/ 24 w 1236"/>
                <a:gd name="T13" fmla="*/ 596 h 900"/>
                <a:gd name="T14" fmla="*/ 0 w 1236"/>
                <a:gd name="T15" fmla="*/ 412 h 900"/>
                <a:gd name="T16" fmla="*/ 16 w 1236"/>
                <a:gd name="T17" fmla="*/ 340 h 900"/>
                <a:gd name="T18" fmla="*/ 26 w 1236"/>
                <a:gd name="T19" fmla="*/ 328 h 900"/>
                <a:gd name="T20" fmla="*/ 52 w 1236"/>
                <a:gd name="T21" fmla="*/ 314 h 900"/>
                <a:gd name="T22" fmla="*/ 98 w 1236"/>
                <a:gd name="T23" fmla="*/ 336 h 900"/>
                <a:gd name="T24" fmla="*/ 150 w 1236"/>
                <a:gd name="T25" fmla="*/ 336 h 900"/>
                <a:gd name="T26" fmla="*/ 138 w 1236"/>
                <a:gd name="T27" fmla="*/ 274 h 900"/>
                <a:gd name="T28" fmla="*/ 168 w 1236"/>
                <a:gd name="T29" fmla="*/ 236 h 900"/>
                <a:gd name="T30" fmla="*/ 186 w 1236"/>
                <a:gd name="T31" fmla="*/ 192 h 900"/>
                <a:gd name="T32" fmla="*/ 152 w 1236"/>
                <a:gd name="T33" fmla="*/ 150 h 900"/>
                <a:gd name="T34" fmla="*/ 120 w 1236"/>
                <a:gd name="T35" fmla="*/ 120 h 900"/>
                <a:gd name="T36" fmla="*/ 118 w 1236"/>
                <a:gd name="T37" fmla="*/ 92 h 900"/>
                <a:gd name="T38" fmla="*/ 104 w 1236"/>
                <a:gd name="T39" fmla="*/ 58 h 900"/>
                <a:gd name="T40" fmla="*/ 234 w 1236"/>
                <a:gd name="T41" fmla="*/ 42 h 900"/>
                <a:gd name="T42" fmla="*/ 340 w 1236"/>
                <a:gd name="T43" fmla="*/ 4 h 900"/>
                <a:gd name="T44" fmla="*/ 430 w 1236"/>
                <a:gd name="T45" fmla="*/ 8 h 900"/>
                <a:gd name="T46" fmla="*/ 526 w 1236"/>
                <a:gd name="T47" fmla="*/ 22 h 900"/>
                <a:gd name="T48" fmla="*/ 654 w 1236"/>
                <a:gd name="T49" fmla="*/ 114 h 900"/>
                <a:gd name="T50" fmla="*/ 720 w 1236"/>
                <a:gd name="T51" fmla="*/ 110 h 900"/>
                <a:gd name="T52" fmla="*/ 720 w 1236"/>
                <a:gd name="T53" fmla="*/ 56 h 900"/>
                <a:gd name="T54" fmla="*/ 792 w 1236"/>
                <a:gd name="T55" fmla="*/ 72 h 900"/>
                <a:gd name="T56" fmla="*/ 930 w 1236"/>
                <a:gd name="T57" fmla="*/ 128 h 900"/>
                <a:gd name="T58" fmla="*/ 952 w 1236"/>
                <a:gd name="T59" fmla="*/ 142 h 900"/>
                <a:gd name="T60" fmla="*/ 1088 w 1236"/>
                <a:gd name="T61" fmla="*/ 224 h 900"/>
                <a:gd name="T62" fmla="*/ 1174 w 1236"/>
                <a:gd name="T63" fmla="*/ 250 h 900"/>
                <a:gd name="T64" fmla="*/ 1216 w 1236"/>
                <a:gd name="T65" fmla="*/ 368 h 900"/>
                <a:gd name="T66" fmla="*/ 1236 w 1236"/>
                <a:gd name="T67" fmla="*/ 452 h 900"/>
                <a:gd name="T68" fmla="*/ 1184 w 1236"/>
                <a:gd name="T69" fmla="*/ 496 h 900"/>
                <a:gd name="T70" fmla="*/ 1120 w 1236"/>
                <a:gd name="T71" fmla="*/ 584 h 900"/>
                <a:gd name="T72" fmla="*/ 1144 w 1236"/>
                <a:gd name="T73" fmla="*/ 626 h 900"/>
                <a:gd name="T74" fmla="*/ 1086 w 1236"/>
                <a:gd name="T75" fmla="*/ 606 h 900"/>
                <a:gd name="T76" fmla="*/ 1030 w 1236"/>
                <a:gd name="T77" fmla="*/ 642 h 900"/>
                <a:gd name="T78" fmla="*/ 1064 w 1236"/>
                <a:gd name="T79" fmla="*/ 694 h 900"/>
                <a:gd name="T80" fmla="*/ 1076 w 1236"/>
                <a:gd name="T81" fmla="*/ 792 h 900"/>
                <a:gd name="T82" fmla="*/ 1034 w 1236"/>
                <a:gd name="T83" fmla="*/ 804 h 900"/>
                <a:gd name="T84" fmla="*/ 996 w 1236"/>
                <a:gd name="T85" fmla="*/ 806 h 900"/>
                <a:gd name="T86" fmla="*/ 956 w 1236"/>
                <a:gd name="T87" fmla="*/ 788 h 900"/>
                <a:gd name="T88" fmla="*/ 920 w 1236"/>
                <a:gd name="T89" fmla="*/ 800 h 900"/>
                <a:gd name="T90" fmla="*/ 878 w 1236"/>
                <a:gd name="T91" fmla="*/ 780 h 900"/>
                <a:gd name="T92" fmla="*/ 828 w 1236"/>
                <a:gd name="T93" fmla="*/ 698 h 900"/>
                <a:gd name="T94" fmla="*/ 778 w 1236"/>
                <a:gd name="T95" fmla="*/ 654 h 900"/>
                <a:gd name="T96" fmla="*/ 700 w 1236"/>
                <a:gd name="T97" fmla="*/ 662 h 900"/>
                <a:gd name="T98" fmla="*/ 722 w 1236"/>
                <a:gd name="T99" fmla="*/ 746 h 900"/>
                <a:gd name="T100" fmla="*/ 694 w 1236"/>
                <a:gd name="T101" fmla="*/ 796 h 900"/>
                <a:gd name="T102" fmla="*/ 664 w 1236"/>
                <a:gd name="T103" fmla="*/ 862 h 900"/>
                <a:gd name="T104" fmla="*/ 634 w 1236"/>
                <a:gd name="T105" fmla="*/ 886 h 900"/>
                <a:gd name="T106" fmla="*/ 604 w 1236"/>
                <a:gd name="T107" fmla="*/ 884 h 900"/>
                <a:gd name="T108" fmla="*/ 568 w 1236"/>
                <a:gd name="T109" fmla="*/ 880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36" h="900">
                  <a:moveTo>
                    <a:pt x="552" y="900"/>
                  </a:moveTo>
                  <a:lnTo>
                    <a:pt x="552" y="900"/>
                  </a:lnTo>
                  <a:lnTo>
                    <a:pt x="522" y="874"/>
                  </a:lnTo>
                  <a:lnTo>
                    <a:pt x="510" y="834"/>
                  </a:lnTo>
                  <a:lnTo>
                    <a:pt x="494" y="798"/>
                  </a:lnTo>
                  <a:lnTo>
                    <a:pt x="486" y="790"/>
                  </a:lnTo>
                  <a:lnTo>
                    <a:pt x="478" y="782"/>
                  </a:lnTo>
                  <a:lnTo>
                    <a:pt x="460" y="772"/>
                  </a:lnTo>
                  <a:lnTo>
                    <a:pt x="444" y="766"/>
                  </a:lnTo>
                  <a:lnTo>
                    <a:pt x="430" y="762"/>
                  </a:lnTo>
                  <a:lnTo>
                    <a:pt x="322" y="764"/>
                  </a:lnTo>
                  <a:lnTo>
                    <a:pt x="310" y="762"/>
                  </a:lnTo>
                  <a:lnTo>
                    <a:pt x="298" y="758"/>
                  </a:lnTo>
                  <a:lnTo>
                    <a:pt x="278" y="748"/>
                  </a:lnTo>
                  <a:lnTo>
                    <a:pt x="262" y="736"/>
                  </a:lnTo>
                  <a:lnTo>
                    <a:pt x="248" y="724"/>
                  </a:lnTo>
                  <a:lnTo>
                    <a:pt x="220" y="720"/>
                  </a:lnTo>
                  <a:lnTo>
                    <a:pt x="198" y="712"/>
                  </a:lnTo>
                  <a:lnTo>
                    <a:pt x="176" y="704"/>
                  </a:lnTo>
                  <a:lnTo>
                    <a:pt x="158" y="692"/>
                  </a:lnTo>
                  <a:lnTo>
                    <a:pt x="156" y="686"/>
                  </a:lnTo>
                  <a:lnTo>
                    <a:pt x="154" y="680"/>
                  </a:lnTo>
                  <a:lnTo>
                    <a:pt x="148" y="670"/>
                  </a:lnTo>
                  <a:lnTo>
                    <a:pt x="138" y="662"/>
                  </a:lnTo>
                  <a:lnTo>
                    <a:pt x="118" y="658"/>
                  </a:lnTo>
                  <a:lnTo>
                    <a:pt x="100" y="654"/>
                  </a:lnTo>
                  <a:lnTo>
                    <a:pt x="84" y="648"/>
                  </a:lnTo>
                  <a:lnTo>
                    <a:pt x="70" y="640"/>
                  </a:lnTo>
                  <a:lnTo>
                    <a:pt x="62" y="638"/>
                  </a:lnTo>
                  <a:lnTo>
                    <a:pt x="54" y="634"/>
                  </a:lnTo>
                  <a:lnTo>
                    <a:pt x="42" y="624"/>
                  </a:lnTo>
                  <a:lnTo>
                    <a:pt x="32" y="610"/>
                  </a:lnTo>
                  <a:lnTo>
                    <a:pt x="24" y="596"/>
                  </a:lnTo>
                  <a:lnTo>
                    <a:pt x="18" y="580"/>
                  </a:lnTo>
                  <a:lnTo>
                    <a:pt x="12" y="566"/>
                  </a:lnTo>
                  <a:lnTo>
                    <a:pt x="6" y="542"/>
                  </a:lnTo>
                  <a:lnTo>
                    <a:pt x="0" y="412"/>
                  </a:lnTo>
                  <a:lnTo>
                    <a:pt x="14" y="388"/>
                  </a:lnTo>
                  <a:lnTo>
                    <a:pt x="18" y="376"/>
                  </a:lnTo>
                  <a:lnTo>
                    <a:pt x="22" y="366"/>
                  </a:lnTo>
                  <a:lnTo>
                    <a:pt x="20" y="352"/>
                  </a:lnTo>
                  <a:lnTo>
                    <a:pt x="16" y="340"/>
                  </a:lnTo>
                  <a:lnTo>
                    <a:pt x="12" y="332"/>
                  </a:lnTo>
                  <a:lnTo>
                    <a:pt x="10" y="328"/>
                  </a:lnTo>
                  <a:lnTo>
                    <a:pt x="22" y="326"/>
                  </a:lnTo>
                  <a:lnTo>
                    <a:pt x="26" y="328"/>
                  </a:lnTo>
                  <a:lnTo>
                    <a:pt x="32" y="330"/>
                  </a:lnTo>
                  <a:lnTo>
                    <a:pt x="42" y="330"/>
                  </a:lnTo>
                  <a:lnTo>
                    <a:pt x="50" y="320"/>
                  </a:lnTo>
                  <a:lnTo>
                    <a:pt x="52" y="314"/>
                  </a:lnTo>
                  <a:lnTo>
                    <a:pt x="60" y="312"/>
                  </a:lnTo>
                  <a:lnTo>
                    <a:pt x="66" y="312"/>
                  </a:lnTo>
                  <a:lnTo>
                    <a:pt x="72" y="316"/>
                  </a:lnTo>
                  <a:lnTo>
                    <a:pt x="78" y="320"/>
                  </a:lnTo>
                  <a:lnTo>
                    <a:pt x="90" y="330"/>
                  </a:lnTo>
                  <a:lnTo>
                    <a:pt x="98" y="336"/>
                  </a:lnTo>
                  <a:lnTo>
                    <a:pt x="108" y="342"/>
                  </a:lnTo>
                  <a:lnTo>
                    <a:pt x="128" y="342"/>
                  </a:lnTo>
                  <a:lnTo>
                    <a:pt x="140" y="340"/>
                  </a:lnTo>
                  <a:lnTo>
                    <a:pt x="150" y="336"/>
                  </a:lnTo>
                  <a:lnTo>
                    <a:pt x="158" y="326"/>
                  </a:lnTo>
                  <a:lnTo>
                    <a:pt x="158" y="300"/>
                  </a:lnTo>
                  <a:lnTo>
                    <a:pt x="148" y="286"/>
                  </a:lnTo>
                  <a:lnTo>
                    <a:pt x="138" y="274"/>
                  </a:lnTo>
                  <a:lnTo>
                    <a:pt x="136" y="270"/>
                  </a:lnTo>
                  <a:lnTo>
                    <a:pt x="136" y="264"/>
                  </a:lnTo>
                  <a:lnTo>
                    <a:pt x="136" y="258"/>
                  </a:lnTo>
                  <a:lnTo>
                    <a:pt x="140" y="252"/>
                  </a:lnTo>
                  <a:lnTo>
                    <a:pt x="168" y="236"/>
                  </a:lnTo>
                  <a:lnTo>
                    <a:pt x="180" y="224"/>
                  </a:lnTo>
                  <a:lnTo>
                    <a:pt x="184" y="212"/>
                  </a:lnTo>
                  <a:lnTo>
                    <a:pt x="188" y="200"/>
                  </a:lnTo>
                  <a:lnTo>
                    <a:pt x="186" y="192"/>
                  </a:lnTo>
                  <a:lnTo>
                    <a:pt x="184" y="184"/>
                  </a:lnTo>
                  <a:lnTo>
                    <a:pt x="178" y="178"/>
                  </a:lnTo>
                  <a:lnTo>
                    <a:pt x="172" y="174"/>
                  </a:lnTo>
                  <a:lnTo>
                    <a:pt x="160" y="164"/>
                  </a:lnTo>
                  <a:lnTo>
                    <a:pt x="152" y="150"/>
                  </a:lnTo>
                  <a:lnTo>
                    <a:pt x="142" y="138"/>
                  </a:lnTo>
                  <a:lnTo>
                    <a:pt x="132" y="128"/>
                  </a:lnTo>
                  <a:lnTo>
                    <a:pt x="126" y="126"/>
                  </a:lnTo>
                  <a:lnTo>
                    <a:pt x="122" y="126"/>
                  </a:lnTo>
                  <a:lnTo>
                    <a:pt x="120" y="120"/>
                  </a:lnTo>
                  <a:lnTo>
                    <a:pt x="116" y="114"/>
                  </a:lnTo>
                  <a:lnTo>
                    <a:pt x="114" y="110"/>
                  </a:lnTo>
                  <a:lnTo>
                    <a:pt x="114" y="104"/>
                  </a:lnTo>
                  <a:lnTo>
                    <a:pt x="118" y="98"/>
                  </a:lnTo>
                  <a:lnTo>
                    <a:pt x="118" y="92"/>
                  </a:lnTo>
                  <a:lnTo>
                    <a:pt x="118" y="86"/>
                  </a:lnTo>
                  <a:lnTo>
                    <a:pt x="116" y="80"/>
                  </a:lnTo>
                  <a:lnTo>
                    <a:pt x="110" y="70"/>
                  </a:lnTo>
                  <a:lnTo>
                    <a:pt x="104" y="66"/>
                  </a:lnTo>
                  <a:lnTo>
                    <a:pt x="104" y="58"/>
                  </a:lnTo>
                  <a:lnTo>
                    <a:pt x="120" y="56"/>
                  </a:lnTo>
                  <a:lnTo>
                    <a:pt x="138" y="52"/>
                  </a:lnTo>
                  <a:lnTo>
                    <a:pt x="176" y="50"/>
                  </a:lnTo>
                  <a:lnTo>
                    <a:pt x="214" y="46"/>
                  </a:lnTo>
                  <a:lnTo>
                    <a:pt x="234" y="42"/>
                  </a:lnTo>
                  <a:lnTo>
                    <a:pt x="252" y="38"/>
                  </a:lnTo>
                  <a:lnTo>
                    <a:pt x="280" y="24"/>
                  </a:lnTo>
                  <a:lnTo>
                    <a:pt x="310" y="12"/>
                  </a:lnTo>
                  <a:lnTo>
                    <a:pt x="324" y="6"/>
                  </a:lnTo>
                  <a:lnTo>
                    <a:pt x="340" y="4"/>
                  </a:lnTo>
                  <a:lnTo>
                    <a:pt x="358" y="0"/>
                  </a:lnTo>
                  <a:lnTo>
                    <a:pt x="378" y="0"/>
                  </a:lnTo>
                  <a:lnTo>
                    <a:pt x="400" y="10"/>
                  </a:lnTo>
                  <a:lnTo>
                    <a:pt x="430" y="8"/>
                  </a:lnTo>
                  <a:lnTo>
                    <a:pt x="462" y="10"/>
                  </a:lnTo>
                  <a:lnTo>
                    <a:pt x="478" y="10"/>
                  </a:lnTo>
                  <a:lnTo>
                    <a:pt x="494" y="12"/>
                  </a:lnTo>
                  <a:lnTo>
                    <a:pt x="510" y="16"/>
                  </a:lnTo>
                  <a:lnTo>
                    <a:pt x="526" y="22"/>
                  </a:lnTo>
                  <a:lnTo>
                    <a:pt x="604" y="72"/>
                  </a:lnTo>
                  <a:lnTo>
                    <a:pt x="612" y="84"/>
                  </a:lnTo>
                  <a:lnTo>
                    <a:pt x="638" y="104"/>
                  </a:lnTo>
                  <a:lnTo>
                    <a:pt x="654" y="114"/>
                  </a:lnTo>
                  <a:lnTo>
                    <a:pt x="676" y="122"/>
                  </a:lnTo>
                  <a:lnTo>
                    <a:pt x="706" y="122"/>
                  </a:lnTo>
                  <a:lnTo>
                    <a:pt x="720" y="110"/>
                  </a:lnTo>
                  <a:lnTo>
                    <a:pt x="722" y="94"/>
                  </a:lnTo>
                  <a:lnTo>
                    <a:pt x="720" y="80"/>
                  </a:lnTo>
                  <a:lnTo>
                    <a:pt x="718" y="68"/>
                  </a:lnTo>
                  <a:lnTo>
                    <a:pt x="716" y="58"/>
                  </a:lnTo>
                  <a:lnTo>
                    <a:pt x="720" y="56"/>
                  </a:lnTo>
                  <a:lnTo>
                    <a:pt x="724" y="54"/>
                  </a:lnTo>
                  <a:lnTo>
                    <a:pt x="736" y="52"/>
                  </a:lnTo>
                  <a:lnTo>
                    <a:pt x="762" y="52"/>
                  </a:lnTo>
                  <a:lnTo>
                    <a:pt x="792" y="72"/>
                  </a:lnTo>
                  <a:lnTo>
                    <a:pt x="822" y="80"/>
                  </a:lnTo>
                  <a:lnTo>
                    <a:pt x="858" y="84"/>
                  </a:lnTo>
                  <a:lnTo>
                    <a:pt x="898" y="104"/>
                  </a:lnTo>
                  <a:lnTo>
                    <a:pt x="930" y="128"/>
                  </a:lnTo>
                  <a:lnTo>
                    <a:pt x="930" y="132"/>
                  </a:lnTo>
                  <a:lnTo>
                    <a:pt x="940" y="140"/>
                  </a:lnTo>
                  <a:lnTo>
                    <a:pt x="952" y="142"/>
                  </a:lnTo>
                  <a:lnTo>
                    <a:pt x="964" y="140"/>
                  </a:lnTo>
                  <a:lnTo>
                    <a:pt x="992" y="136"/>
                  </a:lnTo>
                  <a:lnTo>
                    <a:pt x="1032" y="184"/>
                  </a:lnTo>
                  <a:lnTo>
                    <a:pt x="1088" y="224"/>
                  </a:lnTo>
                  <a:lnTo>
                    <a:pt x="1116" y="238"/>
                  </a:lnTo>
                  <a:lnTo>
                    <a:pt x="1166" y="238"/>
                  </a:lnTo>
                  <a:lnTo>
                    <a:pt x="1174" y="250"/>
                  </a:lnTo>
                  <a:lnTo>
                    <a:pt x="1182" y="272"/>
                  </a:lnTo>
                  <a:lnTo>
                    <a:pt x="1188" y="294"/>
                  </a:lnTo>
                  <a:lnTo>
                    <a:pt x="1194" y="316"/>
                  </a:lnTo>
                  <a:lnTo>
                    <a:pt x="1216" y="368"/>
                  </a:lnTo>
                  <a:lnTo>
                    <a:pt x="1220" y="412"/>
                  </a:lnTo>
                  <a:lnTo>
                    <a:pt x="1228" y="422"/>
                  </a:lnTo>
                  <a:lnTo>
                    <a:pt x="1234" y="436"/>
                  </a:lnTo>
                  <a:lnTo>
                    <a:pt x="1236" y="444"/>
                  </a:lnTo>
                  <a:lnTo>
                    <a:pt x="1236" y="452"/>
                  </a:lnTo>
                  <a:lnTo>
                    <a:pt x="1232" y="458"/>
                  </a:lnTo>
                  <a:lnTo>
                    <a:pt x="1226" y="466"/>
                  </a:lnTo>
                  <a:lnTo>
                    <a:pt x="1200" y="482"/>
                  </a:lnTo>
                  <a:lnTo>
                    <a:pt x="1192" y="488"/>
                  </a:lnTo>
                  <a:lnTo>
                    <a:pt x="1184" y="496"/>
                  </a:lnTo>
                  <a:lnTo>
                    <a:pt x="1172" y="514"/>
                  </a:lnTo>
                  <a:lnTo>
                    <a:pt x="1156" y="542"/>
                  </a:lnTo>
                  <a:lnTo>
                    <a:pt x="1120" y="568"/>
                  </a:lnTo>
                  <a:lnTo>
                    <a:pt x="1120" y="584"/>
                  </a:lnTo>
                  <a:lnTo>
                    <a:pt x="1154" y="614"/>
                  </a:lnTo>
                  <a:lnTo>
                    <a:pt x="1152" y="620"/>
                  </a:lnTo>
                  <a:lnTo>
                    <a:pt x="1148" y="624"/>
                  </a:lnTo>
                  <a:lnTo>
                    <a:pt x="1144" y="626"/>
                  </a:lnTo>
                  <a:lnTo>
                    <a:pt x="1138" y="628"/>
                  </a:lnTo>
                  <a:lnTo>
                    <a:pt x="1128" y="628"/>
                  </a:lnTo>
                  <a:lnTo>
                    <a:pt x="1120" y="628"/>
                  </a:lnTo>
                  <a:lnTo>
                    <a:pt x="1086" y="606"/>
                  </a:lnTo>
                  <a:lnTo>
                    <a:pt x="1052" y="604"/>
                  </a:lnTo>
                  <a:lnTo>
                    <a:pt x="1038" y="606"/>
                  </a:lnTo>
                  <a:lnTo>
                    <a:pt x="1030" y="608"/>
                  </a:lnTo>
                  <a:lnTo>
                    <a:pt x="1030" y="632"/>
                  </a:lnTo>
                  <a:lnTo>
                    <a:pt x="1030" y="642"/>
                  </a:lnTo>
                  <a:lnTo>
                    <a:pt x="1032" y="652"/>
                  </a:lnTo>
                  <a:lnTo>
                    <a:pt x="1036" y="662"/>
                  </a:lnTo>
                  <a:lnTo>
                    <a:pt x="1042" y="672"/>
                  </a:lnTo>
                  <a:lnTo>
                    <a:pt x="1052" y="682"/>
                  </a:lnTo>
                  <a:lnTo>
                    <a:pt x="1064" y="694"/>
                  </a:lnTo>
                  <a:lnTo>
                    <a:pt x="1064" y="730"/>
                  </a:lnTo>
                  <a:lnTo>
                    <a:pt x="1080" y="780"/>
                  </a:lnTo>
                  <a:lnTo>
                    <a:pt x="1078" y="788"/>
                  </a:lnTo>
                  <a:lnTo>
                    <a:pt x="1076" y="792"/>
                  </a:lnTo>
                  <a:lnTo>
                    <a:pt x="1074" y="796"/>
                  </a:lnTo>
                  <a:lnTo>
                    <a:pt x="1068" y="798"/>
                  </a:lnTo>
                  <a:lnTo>
                    <a:pt x="1058" y="800"/>
                  </a:lnTo>
                  <a:lnTo>
                    <a:pt x="1046" y="800"/>
                  </a:lnTo>
                  <a:lnTo>
                    <a:pt x="1034" y="804"/>
                  </a:lnTo>
                  <a:lnTo>
                    <a:pt x="1028" y="808"/>
                  </a:lnTo>
                  <a:lnTo>
                    <a:pt x="1014" y="818"/>
                  </a:lnTo>
                  <a:lnTo>
                    <a:pt x="1004" y="818"/>
                  </a:lnTo>
                  <a:lnTo>
                    <a:pt x="996" y="806"/>
                  </a:lnTo>
                  <a:lnTo>
                    <a:pt x="968" y="804"/>
                  </a:lnTo>
                  <a:lnTo>
                    <a:pt x="968" y="798"/>
                  </a:lnTo>
                  <a:lnTo>
                    <a:pt x="964" y="794"/>
                  </a:lnTo>
                  <a:lnTo>
                    <a:pt x="956" y="788"/>
                  </a:lnTo>
                  <a:lnTo>
                    <a:pt x="936" y="786"/>
                  </a:lnTo>
                  <a:lnTo>
                    <a:pt x="934" y="792"/>
                  </a:lnTo>
                  <a:lnTo>
                    <a:pt x="926" y="796"/>
                  </a:lnTo>
                  <a:lnTo>
                    <a:pt x="920" y="800"/>
                  </a:lnTo>
                  <a:lnTo>
                    <a:pt x="914" y="800"/>
                  </a:lnTo>
                  <a:lnTo>
                    <a:pt x="908" y="786"/>
                  </a:lnTo>
                  <a:lnTo>
                    <a:pt x="878" y="780"/>
                  </a:lnTo>
                  <a:lnTo>
                    <a:pt x="836" y="732"/>
                  </a:lnTo>
                  <a:lnTo>
                    <a:pt x="830" y="722"/>
                  </a:lnTo>
                  <a:lnTo>
                    <a:pt x="830" y="710"/>
                  </a:lnTo>
                  <a:lnTo>
                    <a:pt x="828" y="698"/>
                  </a:lnTo>
                  <a:lnTo>
                    <a:pt x="824" y="690"/>
                  </a:lnTo>
                  <a:lnTo>
                    <a:pt x="820" y="682"/>
                  </a:lnTo>
                  <a:lnTo>
                    <a:pt x="808" y="670"/>
                  </a:lnTo>
                  <a:lnTo>
                    <a:pt x="796" y="658"/>
                  </a:lnTo>
                  <a:lnTo>
                    <a:pt x="778" y="654"/>
                  </a:lnTo>
                  <a:lnTo>
                    <a:pt x="758" y="652"/>
                  </a:lnTo>
                  <a:lnTo>
                    <a:pt x="724" y="654"/>
                  </a:lnTo>
                  <a:lnTo>
                    <a:pt x="706" y="656"/>
                  </a:lnTo>
                  <a:lnTo>
                    <a:pt x="702" y="660"/>
                  </a:lnTo>
                  <a:lnTo>
                    <a:pt x="700" y="662"/>
                  </a:lnTo>
                  <a:lnTo>
                    <a:pt x="698" y="674"/>
                  </a:lnTo>
                  <a:lnTo>
                    <a:pt x="698" y="694"/>
                  </a:lnTo>
                  <a:lnTo>
                    <a:pt x="722" y="726"/>
                  </a:lnTo>
                  <a:lnTo>
                    <a:pt x="722" y="746"/>
                  </a:lnTo>
                  <a:lnTo>
                    <a:pt x="712" y="758"/>
                  </a:lnTo>
                  <a:lnTo>
                    <a:pt x="700" y="772"/>
                  </a:lnTo>
                  <a:lnTo>
                    <a:pt x="696" y="778"/>
                  </a:lnTo>
                  <a:lnTo>
                    <a:pt x="694" y="786"/>
                  </a:lnTo>
                  <a:lnTo>
                    <a:pt x="694" y="796"/>
                  </a:lnTo>
                  <a:lnTo>
                    <a:pt x="698" y="804"/>
                  </a:lnTo>
                  <a:lnTo>
                    <a:pt x="698" y="810"/>
                  </a:lnTo>
                  <a:lnTo>
                    <a:pt x="694" y="818"/>
                  </a:lnTo>
                  <a:lnTo>
                    <a:pt x="684" y="834"/>
                  </a:lnTo>
                  <a:lnTo>
                    <a:pt x="664" y="862"/>
                  </a:lnTo>
                  <a:lnTo>
                    <a:pt x="658" y="870"/>
                  </a:lnTo>
                  <a:lnTo>
                    <a:pt x="652" y="878"/>
                  </a:lnTo>
                  <a:lnTo>
                    <a:pt x="644" y="882"/>
                  </a:lnTo>
                  <a:lnTo>
                    <a:pt x="634" y="886"/>
                  </a:lnTo>
                  <a:lnTo>
                    <a:pt x="624" y="898"/>
                  </a:lnTo>
                  <a:lnTo>
                    <a:pt x="618" y="896"/>
                  </a:lnTo>
                  <a:lnTo>
                    <a:pt x="612" y="896"/>
                  </a:lnTo>
                  <a:lnTo>
                    <a:pt x="608" y="890"/>
                  </a:lnTo>
                  <a:lnTo>
                    <a:pt x="604" y="884"/>
                  </a:lnTo>
                  <a:lnTo>
                    <a:pt x="604" y="880"/>
                  </a:lnTo>
                  <a:lnTo>
                    <a:pt x="598" y="878"/>
                  </a:lnTo>
                  <a:lnTo>
                    <a:pt x="594" y="876"/>
                  </a:lnTo>
                  <a:lnTo>
                    <a:pt x="582" y="876"/>
                  </a:lnTo>
                  <a:lnTo>
                    <a:pt x="568" y="880"/>
                  </a:lnTo>
                  <a:lnTo>
                    <a:pt x="560" y="892"/>
                  </a:lnTo>
                  <a:lnTo>
                    <a:pt x="556" y="896"/>
                  </a:lnTo>
                  <a:lnTo>
                    <a:pt x="552" y="900"/>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88" name="Freeform 29"/>
            <p:cNvSpPr/>
            <p:nvPr/>
          </p:nvSpPr>
          <p:spPr bwMode="auto">
            <a:xfrm>
              <a:off x="5676900" y="2717801"/>
              <a:ext cx="539750" cy="1085850"/>
            </a:xfrm>
            <a:custGeom>
              <a:avLst/>
              <a:gdLst>
                <a:gd name="T0" fmla="*/ 24 w 340"/>
                <a:gd name="T1" fmla="*/ 676 h 684"/>
                <a:gd name="T2" fmla="*/ 10 w 340"/>
                <a:gd name="T3" fmla="*/ 654 h 684"/>
                <a:gd name="T4" fmla="*/ 10 w 340"/>
                <a:gd name="T5" fmla="*/ 624 h 684"/>
                <a:gd name="T6" fmla="*/ 18 w 340"/>
                <a:gd name="T7" fmla="*/ 560 h 684"/>
                <a:gd name="T8" fmla="*/ 0 w 340"/>
                <a:gd name="T9" fmla="*/ 514 h 684"/>
                <a:gd name="T10" fmla="*/ 8 w 340"/>
                <a:gd name="T11" fmla="*/ 426 h 684"/>
                <a:gd name="T12" fmla="*/ 30 w 340"/>
                <a:gd name="T13" fmla="*/ 386 h 684"/>
                <a:gd name="T14" fmla="*/ 24 w 340"/>
                <a:gd name="T15" fmla="*/ 326 h 684"/>
                <a:gd name="T16" fmla="*/ 22 w 340"/>
                <a:gd name="T17" fmla="*/ 282 h 684"/>
                <a:gd name="T18" fmla="*/ 44 w 340"/>
                <a:gd name="T19" fmla="*/ 248 h 684"/>
                <a:gd name="T20" fmla="*/ 50 w 340"/>
                <a:gd name="T21" fmla="*/ 218 h 684"/>
                <a:gd name="T22" fmla="*/ 64 w 340"/>
                <a:gd name="T23" fmla="*/ 170 h 684"/>
                <a:gd name="T24" fmla="*/ 70 w 340"/>
                <a:gd name="T25" fmla="*/ 150 h 684"/>
                <a:gd name="T26" fmla="*/ 94 w 340"/>
                <a:gd name="T27" fmla="*/ 122 h 684"/>
                <a:gd name="T28" fmla="*/ 128 w 340"/>
                <a:gd name="T29" fmla="*/ 82 h 684"/>
                <a:gd name="T30" fmla="*/ 152 w 340"/>
                <a:gd name="T31" fmla="*/ 58 h 684"/>
                <a:gd name="T32" fmla="*/ 170 w 340"/>
                <a:gd name="T33" fmla="*/ 40 h 684"/>
                <a:gd name="T34" fmla="*/ 224 w 340"/>
                <a:gd name="T35" fmla="*/ 40 h 684"/>
                <a:gd name="T36" fmla="*/ 238 w 340"/>
                <a:gd name="T37" fmla="*/ 32 h 684"/>
                <a:gd name="T38" fmla="*/ 270 w 340"/>
                <a:gd name="T39" fmla="*/ 20 h 684"/>
                <a:gd name="T40" fmla="*/ 290 w 340"/>
                <a:gd name="T41" fmla="*/ 0 h 684"/>
                <a:gd name="T42" fmla="*/ 308 w 340"/>
                <a:gd name="T43" fmla="*/ 12 h 684"/>
                <a:gd name="T44" fmla="*/ 290 w 340"/>
                <a:gd name="T45" fmla="*/ 34 h 684"/>
                <a:gd name="T46" fmla="*/ 276 w 340"/>
                <a:gd name="T47" fmla="*/ 54 h 684"/>
                <a:gd name="T48" fmla="*/ 286 w 340"/>
                <a:gd name="T49" fmla="*/ 64 h 684"/>
                <a:gd name="T50" fmla="*/ 310 w 340"/>
                <a:gd name="T51" fmla="*/ 82 h 684"/>
                <a:gd name="T52" fmla="*/ 340 w 340"/>
                <a:gd name="T53" fmla="*/ 124 h 684"/>
                <a:gd name="T54" fmla="*/ 328 w 340"/>
                <a:gd name="T55" fmla="*/ 158 h 684"/>
                <a:gd name="T56" fmla="*/ 290 w 340"/>
                <a:gd name="T57" fmla="*/ 186 h 684"/>
                <a:gd name="T58" fmla="*/ 268 w 340"/>
                <a:gd name="T59" fmla="*/ 228 h 684"/>
                <a:gd name="T60" fmla="*/ 274 w 340"/>
                <a:gd name="T61" fmla="*/ 256 h 684"/>
                <a:gd name="T62" fmla="*/ 300 w 340"/>
                <a:gd name="T63" fmla="*/ 278 h 684"/>
                <a:gd name="T64" fmla="*/ 320 w 340"/>
                <a:gd name="T65" fmla="*/ 312 h 684"/>
                <a:gd name="T66" fmla="*/ 328 w 340"/>
                <a:gd name="T67" fmla="*/ 344 h 684"/>
                <a:gd name="T68" fmla="*/ 316 w 340"/>
                <a:gd name="T69" fmla="*/ 384 h 684"/>
                <a:gd name="T70" fmla="*/ 298 w 340"/>
                <a:gd name="T71" fmla="*/ 412 h 684"/>
                <a:gd name="T72" fmla="*/ 276 w 340"/>
                <a:gd name="T73" fmla="*/ 436 h 684"/>
                <a:gd name="T74" fmla="*/ 298 w 340"/>
                <a:gd name="T75" fmla="*/ 474 h 684"/>
                <a:gd name="T76" fmla="*/ 302 w 340"/>
                <a:gd name="T77" fmla="*/ 506 h 684"/>
                <a:gd name="T78" fmla="*/ 296 w 340"/>
                <a:gd name="T79" fmla="*/ 544 h 684"/>
                <a:gd name="T80" fmla="*/ 236 w 340"/>
                <a:gd name="T81" fmla="*/ 602 h 684"/>
                <a:gd name="T82" fmla="*/ 164 w 340"/>
                <a:gd name="T83" fmla="*/ 620 h 684"/>
                <a:gd name="T84" fmla="*/ 112 w 340"/>
                <a:gd name="T85" fmla="*/ 644 h 684"/>
                <a:gd name="T86" fmla="*/ 66 w 340"/>
                <a:gd name="T87" fmla="*/ 664 h 684"/>
                <a:gd name="T88" fmla="*/ 48 w 340"/>
                <a:gd name="T89" fmla="*/ 678 h 6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0" h="684">
                  <a:moveTo>
                    <a:pt x="32" y="684"/>
                  </a:moveTo>
                  <a:lnTo>
                    <a:pt x="32" y="684"/>
                  </a:lnTo>
                  <a:lnTo>
                    <a:pt x="24" y="676"/>
                  </a:lnTo>
                  <a:lnTo>
                    <a:pt x="16" y="668"/>
                  </a:lnTo>
                  <a:lnTo>
                    <a:pt x="12" y="662"/>
                  </a:lnTo>
                  <a:lnTo>
                    <a:pt x="10" y="654"/>
                  </a:lnTo>
                  <a:lnTo>
                    <a:pt x="10" y="638"/>
                  </a:lnTo>
                  <a:lnTo>
                    <a:pt x="10" y="624"/>
                  </a:lnTo>
                  <a:lnTo>
                    <a:pt x="20" y="594"/>
                  </a:lnTo>
                  <a:lnTo>
                    <a:pt x="18" y="560"/>
                  </a:lnTo>
                  <a:lnTo>
                    <a:pt x="0" y="514"/>
                  </a:lnTo>
                  <a:lnTo>
                    <a:pt x="0" y="440"/>
                  </a:lnTo>
                  <a:lnTo>
                    <a:pt x="8" y="426"/>
                  </a:lnTo>
                  <a:lnTo>
                    <a:pt x="16" y="412"/>
                  </a:lnTo>
                  <a:lnTo>
                    <a:pt x="30" y="386"/>
                  </a:lnTo>
                  <a:lnTo>
                    <a:pt x="30" y="358"/>
                  </a:lnTo>
                  <a:lnTo>
                    <a:pt x="24" y="326"/>
                  </a:lnTo>
                  <a:lnTo>
                    <a:pt x="22" y="310"/>
                  </a:lnTo>
                  <a:lnTo>
                    <a:pt x="20" y="296"/>
                  </a:lnTo>
                  <a:lnTo>
                    <a:pt x="22" y="282"/>
                  </a:lnTo>
                  <a:lnTo>
                    <a:pt x="24" y="270"/>
                  </a:lnTo>
                  <a:lnTo>
                    <a:pt x="32" y="258"/>
                  </a:lnTo>
                  <a:lnTo>
                    <a:pt x="44" y="248"/>
                  </a:lnTo>
                  <a:lnTo>
                    <a:pt x="48" y="232"/>
                  </a:lnTo>
                  <a:lnTo>
                    <a:pt x="50" y="218"/>
                  </a:lnTo>
                  <a:lnTo>
                    <a:pt x="52" y="192"/>
                  </a:lnTo>
                  <a:lnTo>
                    <a:pt x="64" y="170"/>
                  </a:lnTo>
                  <a:lnTo>
                    <a:pt x="66" y="158"/>
                  </a:lnTo>
                  <a:lnTo>
                    <a:pt x="70" y="150"/>
                  </a:lnTo>
                  <a:lnTo>
                    <a:pt x="74" y="142"/>
                  </a:lnTo>
                  <a:lnTo>
                    <a:pt x="80" y="134"/>
                  </a:lnTo>
                  <a:lnTo>
                    <a:pt x="94" y="122"/>
                  </a:lnTo>
                  <a:lnTo>
                    <a:pt x="110" y="110"/>
                  </a:lnTo>
                  <a:lnTo>
                    <a:pt x="128" y="82"/>
                  </a:lnTo>
                  <a:lnTo>
                    <a:pt x="140" y="68"/>
                  </a:lnTo>
                  <a:lnTo>
                    <a:pt x="146" y="62"/>
                  </a:lnTo>
                  <a:lnTo>
                    <a:pt x="152" y="58"/>
                  </a:lnTo>
                  <a:lnTo>
                    <a:pt x="170" y="40"/>
                  </a:lnTo>
                  <a:lnTo>
                    <a:pt x="204" y="42"/>
                  </a:lnTo>
                  <a:lnTo>
                    <a:pt x="214" y="42"/>
                  </a:lnTo>
                  <a:lnTo>
                    <a:pt x="224" y="40"/>
                  </a:lnTo>
                  <a:lnTo>
                    <a:pt x="232" y="38"/>
                  </a:lnTo>
                  <a:lnTo>
                    <a:pt x="238" y="32"/>
                  </a:lnTo>
                  <a:lnTo>
                    <a:pt x="250" y="30"/>
                  </a:lnTo>
                  <a:lnTo>
                    <a:pt x="260" y="26"/>
                  </a:lnTo>
                  <a:lnTo>
                    <a:pt x="270" y="20"/>
                  </a:lnTo>
                  <a:lnTo>
                    <a:pt x="282" y="10"/>
                  </a:lnTo>
                  <a:lnTo>
                    <a:pt x="290" y="0"/>
                  </a:lnTo>
                  <a:lnTo>
                    <a:pt x="308" y="12"/>
                  </a:lnTo>
                  <a:lnTo>
                    <a:pt x="306" y="18"/>
                  </a:lnTo>
                  <a:lnTo>
                    <a:pt x="302" y="24"/>
                  </a:lnTo>
                  <a:lnTo>
                    <a:pt x="290" y="34"/>
                  </a:lnTo>
                  <a:lnTo>
                    <a:pt x="284" y="40"/>
                  </a:lnTo>
                  <a:lnTo>
                    <a:pt x="280" y="46"/>
                  </a:lnTo>
                  <a:lnTo>
                    <a:pt x="276" y="54"/>
                  </a:lnTo>
                  <a:lnTo>
                    <a:pt x="278" y="62"/>
                  </a:lnTo>
                  <a:lnTo>
                    <a:pt x="286" y="64"/>
                  </a:lnTo>
                  <a:lnTo>
                    <a:pt x="296" y="68"/>
                  </a:lnTo>
                  <a:lnTo>
                    <a:pt x="302" y="74"/>
                  </a:lnTo>
                  <a:lnTo>
                    <a:pt x="310" y="82"/>
                  </a:lnTo>
                  <a:lnTo>
                    <a:pt x="324" y="100"/>
                  </a:lnTo>
                  <a:lnTo>
                    <a:pt x="340" y="124"/>
                  </a:lnTo>
                  <a:lnTo>
                    <a:pt x="340" y="142"/>
                  </a:lnTo>
                  <a:lnTo>
                    <a:pt x="328" y="158"/>
                  </a:lnTo>
                  <a:lnTo>
                    <a:pt x="318" y="168"/>
                  </a:lnTo>
                  <a:lnTo>
                    <a:pt x="290" y="186"/>
                  </a:lnTo>
                  <a:lnTo>
                    <a:pt x="280" y="202"/>
                  </a:lnTo>
                  <a:lnTo>
                    <a:pt x="272" y="218"/>
                  </a:lnTo>
                  <a:lnTo>
                    <a:pt x="268" y="228"/>
                  </a:lnTo>
                  <a:lnTo>
                    <a:pt x="268" y="238"/>
                  </a:lnTo>
                  <a:lnTo>
                    <a:pt x="268" y="248"/>
                  </a:lnTo>
                  <a:lnTo>
                    <a:pt x="274" y="256"/>
                  </a:lnTo>
                  <a:lnTo>
                    <a:pt x="300" y="278"/>
                  </a:lnTo>
                  <a:lnTo>
                    <a:pt x="308" y="290"/>
                  </a:lnTo>
                  <a:lnTo>
                    <a:pt x="316" y="302"/>
                  </a:lnTo>
                  <a:lnTo>
                    <a:pt x="320" y="312"/>
                  </a:lnTo>
                  <a:lnTo>
                    <a:pt x="324" y="320"/>
                  </a:lnTo>
                  <a:lnTo>
                    <a:pt x="326" y="332"/>
                  </a:lnTo>
                  <a:lnTo>
                    <a:pt x="328" y="344"/>
                  </a:lnTo>
                  <a:lnTo>
                    <a:pt x="322" y="364"/>
                  </a:lnTo>
                  <a:lnTo>
                    <a:pt x="316" y="384"/>
                  </a:lnTo>
                  <a:lnTo>
                    <a:pt x="308" y="398"/>
                  </a:lnTo>
                  <a:lnTo>
                    <a:pt x="298" y="412"/>
                  </a:lnTo>
                  <a:lnTo>
                    <a:pt x="286" y="426"/>
                  </a:lnTo>
                  <a:lnTo>
                    <a:pt x="276" y="436"/>
                  </a:lnTo>
                  <a:lnTo>
                    <a:pt x="274" y="448"/>
                  </a:lnTo>
                  <a:lnTo>
                    <a:pt x="298" y="474"/>
                  </a:lnTo>
                  <a:lnTo>
                    <a:pt x="302" y="488"/>
                  </a:lnTo>
                  <a:lnTo>
                    <a:pt x="302" y="506"/>
                  </a:lnTo>
                  <a:lnTo>
                    <a:pt x="300" y="524"/>
                  </a:lnTo>
                  <a:lnTo>
                    <a:pt x="296" y="544"/>
                  </a:lnTo>
                  <a:lnTo>
                    <a:pt x="282" y="560"/>
                  </a:lnTo>
                  <a:lnTo>
                    <a:pt x="268" y="574"/>
                  </a:lnTo>
                  <a:lnTo>
                    <a:pt x="236" y="602"/>
                  </a:lnTo>
                  <a:lnTo>
                    <a:pt x="164" y="620"/>
                  </a:lnTo>
                  <a:lnTo>
                    <a:pt x="146" y="632"/>
                  </a:lnTo>
                  <a:lnTo>
                    <a:pt x="128" y="640"/>
                  </a:lnTo>
                  <a:lnTo>
                    <a:pt x="112" y="644"/>
                  </a:lnTo>
                  <a:lnTo>
                    <a:pt x="92" y="648"/>
                  </a:lnTo>
                  <a:lnTo>
                    <a:pt x="66" y="664"/>
                  </a:lnTo>
                  <a:lnTo>
                    <a:pt x="56" y="672"/>
                  </a:lnTo>
                  <a:lnTo>
                    <a:pt x="48" y="678"/>
                  </a:lnTo>
                  <a:lnTo>
                    <a:pt x="32" y="684"/>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89" name="Freeform 30"/>
            <p:cNvSpPr/>
            <p:nvPr/>
          </p:nvSpPr>
          <p:spPr bwMode="auto">
            <a:xfrm>
              <a:off x="6384925" y="3101976"/>
              <a:ext cx="1016000" cy="679450"/>
            </a:xfrm>
            <a:custGeom>
              <a:avLst/>
              <a:gdLst>
                <a:gd name="T0" fmla="*/ 42 w 640"/>
                <a:gd name="T1" fmla="*/ 410 h 428"/>
                <a:gd name="T2" fmla="*/ 0 w 640"/>
                <a:gd name="T3" fmla="*/ 372 h 428"/>
                <a:gd name="T4" fmla="*/ 26 w 640"/>
                <a:gd name="T5" fmla="*/ 338 h 428"/>
                <a:gd name="T6" fmla="*/ 38 w 640"/>
                <a:gd name="T7" fmla="*/ 322 h 428"/>
                <a:gd name="T8" fmla="*/ 26 w 640"/>
                <a:gd name="T9" fmla="*/ 244 h 428"/>
                <a:gd name="T10" fmla="*/ 12 w 640"/>
                <a:gd name="T11" fmla="*/ 208 h 428"/>
                <a:gd name="T12" fmla="*/ 20 w 640"/>
                <a:gd name="T13" fmla="*/ 174 h 428"/>
                <a:gd name="T14" fmla="*/ 42 w 640"/>
                <a:gd name="T15" fmla="*/ 144 h 428"/>
                <a:gd name="T16" fmla="*/ 76 w 640"/>
                <a:gd name="T17" fmla="*/ 106 h 428"/>
                <a:gd name="T18" fmla="*/ 104 w 640"/>
                <a:gd name="T19" fmla="*/ 80 h 428"/>
                <a:gd name="T20" fmla="*/ 150 w 640"/>
                <a:gd name="T21" fmla="*/ 52 h 428"/>
                <a:gd name="T22" fmla="*/ 210 w 640"/>
                <a:gd name="T23" fmla="*/ 38 h 428"/>
                <a:gd name="T24" fmla="*/ 236 w 640"/>
                <a:gd name="T25" fmla="*/ 38 h 428"/>
                <a:gd name="T26" fmla="*/ 268 w 640"/>
                <a:gd name="T27" fmla="*/ 16 h 428"/>
                <a:gd name="T28" fmla="*/ 294 w 640"/>
                <a:gd name="T29" fmla="*/ 12 h 428"/>
                <a:gd name="T30" fmla="*/ 308 w 640"/>
                <a:gd name="T31" fmla="*/ 36 h 428"/>
                <a:gd name="T32" fmla="*/ 308 w 640"/>
                <a:gd name="T33" fmla="*/ 80 h 428"/>
                <a:gd name="T34" fmla="*/ 360 w 640"/>
                <a:gd name="T35" fmla="*/ 108 h 428"/>
                <a:gd name="T36" fmla="*/ 384 w 640"/>
                <a:gd name="T37" fmla="*/ 110 h 428"/>
                <a:gd name="T38" fmla="*/ 432 w 640"/>
                <a:gd name="T39" fmla="*/ 38 h 428"/>
                <a:gd name="T40" fmla="*/ 452 w 640"/>
                <a:gd name="T41" fmla="*/ 24 h 428"/>
                <a:gd name="T42" fmla="*/ 492 w 640"/>
                <a:gd name="T43" fmla="*/ 16 h 428"/>
                <a:gd name="T44" fmla="*/ 536 w 640"/>
                <a:gd name="T45" fmla="*/ 34 h 428"/>
                <a:gd name="T46" fmla="*/ 640 w 640"/>
                <a:gd name="T47" fmla="*/ 36 h 428"/>
                <a:gd name="T48" fmla="*/ 636 w 640"/>
                <a:gd name="T49" fmla="*/ 46 h 428"/>
                <a:gd name="T50" fmla="*/ 632 w 640"/>
                <a:gd name="T51" fmla="*/ 76 h 428"/>
                <a:gd name="T52" fmla="*/ 570 w 640"/>
                <a:gd name="T53" fmla="*/ 96 h 428"/>
                <a:gd name="T54" fmla="*/ 514 w 640"/>
                <a:gd name="T55" fmla="*/ 136 h 428"/>
                <a:gd name="T56" fmla="*/ 500 w 640"/>
                <a:gd name="T57" fmla="*/ 160 h 428"/>
                <a:gd name="T58" fmla="*/ 472 w 640"/>
                <a:gd name="T59" fmla="*/ 178 h 428"/>
                <a:gd name="T60" fmla="*/ 446 w 640"/>
                <a:gd name="T61" fmla="*/ 188 h 428"/>
                <a:gd name="T62" fmla="*/ 438 w 640"/>
                <a:gd name="T63" fmla="*/ 228 h 428"/>
                <a:gd name="T64" fmla="*/ 418 w 640"/>
                <a:gd name="T65" fmla="*/ 252 h 428"/>
                <a:gd name="T66" fmla="*/ 400 w 640"/>
                <a:gd name="T67" fmla="*/ 276 h 428"/>
                <a:gd name="T68" fmla="*/ 390 w 640"/>
                <a:gd name="T69" fmla="*/ 324 h 428"/>
                <a:gd name="T70" fmla="*/ 374 w 640"/>
                <a:gd name="T71" fmla="*/ 326 h 428"/>
                <a:gd name="T72" fmla="*/ 350 w 640"/>
                <a:gd name="T73" fmla="*/ 342 h 428"/>
                <a:gd name="T74" fmla="*/ 338 w 640"/>
                <a:gd name="T75" fmla="*/ 366 h 428"/>
                <a:gd name="T76" fmla="*/ 322 w 640"/>
                <a:gd name="T77" fmla="*/ 400 h 428"/>
                <a:gd name="T78" fmla="*/ 314 w 640"/>
                <a:gd name="T79" fmla="*/ 400 h 428"/>
                <a:gd name="T80" fmla="*/ 304 w 640"/>
                <a:gd name="T81" fmla="*/ 392 h 428"/>
                <a:gd name="T82" fmla="*/ 274 w 640"/>
                <a:gd name="T83" fmla="*/ 404 h 428"/>
                <a:gd name="T84" fmla="*/ 250 w 640"/>
                <a:gd name="T85" fmla="*/ 422 h 428"/>
                <a:gd name="T86" fmla="*/ 214 w 640"/>
                <a:gd name="T87" fmla="*/ 416 h 428"/>
                <a:gd name="T88" fmla="*/ 208 w 640"/>
                <a:gd name="T89" fmla="*/ 404 h 428"/>
                <a:gd name="T90" fmla="*/ 142 w 640"/>
                <a:gd name="T91" fmla="*/ 362 h 428"/>
                <a:gd name="T92" fmla="*/ 138 w 640"/>
                <a:gd name="T93" fmla="*/ 380 h 428"/>
                <a:gd name="T94" fmla="*/ 126 w 640"/>
                <a:gd name="T95" fmla="*/ 406 h 428"/>
                <a:gd name="T96" fmla="*/ 108 w 640"/>
                <a:gd name="T97" fmla="*/ 418 h 428"/>
                <a:gd name="T98" fmla="*/ 86 w 640"/>
                <a:gd name="T99" fmla="*/ 422 h 4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40" h="428">
                  <a:moveTo>
                    <a:pt x="70" y="428"/>
                  </a:moveTo>
                  <a:lnTo>
                    <a:pt x="70" y="428"/>
                  </a:lnTo>
                  <a:lnTo>
                    <a:pt x="42" y="410"/>
                  </a:lnTo>
                  <a:lnTo>
                    <a:pt x="0" y="372"/>
                  </a:lnTo>
                  <a:lnTo>
                    <a:pt x="10" y="352"/>
                  </a:lnTo>
                  <a:lnTo>
                    <a:pt x="26" y="338"/>
                  </a:lnTo>
                  <a:lnTo>
                    <a:pt x="32" y="330"/>
                  </a:lnTo>
                  <a:lnTo>
                    <a:pt x="38" y="322"/>
                  </a:lnTo>
                  <a:lnTo>
                    <a:pt x="38" y="288"/>
                  </a:lnTo>
                  <a:lnTo>
                    <a:pt x="26" y="244"/>
                  </a:lnTo>
                  <a:lnTo>
                    <a:pt x="18" y="220"/>
                  </a:lnTo>
                  <a:lnTo>
                    <a:pt x="12" y="208"/>
                  </a:lnTo>
                  <a:lnTo>
                    <a:pt x="12" y="186"/>
                  </a:lnTo>
                  <a:lnTo>
                    <a:pt x="14" y="180"/>
                  </a:lnTo>
                  <a:lnTo>
                    <a:pt x="20" y="174"/>
                  </a:lnTo>
                  <a:lnTo>
                    <a:pt x="30" y="156"/>
                  </a:lnTo>
                  <a:lnTo>
                    <a:pt x="42" y="144"/>
                  </a:lnTo>
                  <a:lnTo>
                    <a:pt x="68" y="118"/>
                  </a:lnTo>
                  <a:lnTo>
                    <a:pt x="76" y="106"/>
                  </a:lnTo>
                  <a:lnTo>
                    <a:pt x="84" y="96"/>
                  </a:lnTo>
                  <a:lnTo>
                    <a:pt x="92" y="88"/>
                  </a:lnTo>
                  <a:lnTo>
                    <a:pt x="104" y="80"/>
                  </a:lnTo>
                  <a:lnTo>
                    <a:pt x="126" y="66"/>
                  </a:lnTo>
                  <a:lnTo>
                    <a:pt x="150" y="52"/>
                  </a:lnTo>
                  <a:lnTo>
                    <a:pt x="202" y="0"/>
                  </a:lnTo>
                  <a:lnTo>
                    <a:pt x="210" y="38"/>
                  </a:lnTo>
                  <a:lnTo>
                    <a:pt x="236" y="38"/>
                  </a:lnTo>
                  <a:lnTo>
                    <a:pt x="248" y="16"/>
                  </a:lnTo>
                  <a:lnTo>
                    <a:pt x="268" y="16"/>
                  </a:lnTo>
                  <a:lnTo>
                    <a:pt x="282" y="16"/>
                  </a:lnTo>
                  <a:lnTo>
                    <a:pt x="294" y="12"/>
                  </a:lnTo>
                  <a:lnTo>
                    <a:pt x="294" y="16"/>
                  </a:lnTo>
                  <a:lnTo>
                    <a:pt x="298" y="22"/>
                  </a:lnTo>
                  <a:lnTo>
                    <a:pt x="308" y="36"/>
                  </a:lnTo>
                  <a:lnTo>
                    <a:pt x="308" y="80"/>
                  </a:lnTo>
                  <a:lnTo>
                    <a:pt x="322" y="90"/>
                  </a:lnTo>
                  <a:lnTo>
                    <a:pt x="340" y="100"/>
                  </a:lnTo>
                  <a:lnTo>
                    <a:pt x="360" y="108"/>
                  </a:lnTo>
                  <a:lnTo>
                    <a:pt x="372" y="110"/>
                  </a:lnTo>
                  <a:lnTo>
                    <a:pt x="384" y="110"/>
                  </a:lnTo>
                  <a:lnTo>
                    <a:pt x="424" y="48"/>
                  </a:lnTo>
                  <a:lnTo>
                    <a:pt x="432" y="38"/>
                  </a:lnTo>
                  <a:lnTo>
                    <a:pt x="440" y="30"/>
                  </a:lnTo>
                  <a:lnTo>
                    <a:pt x="452" y="24"/>
                  </a:lnTo>
                  <a:lnTo>
                    <a:pt x="462" y="18"/>
                  </a:lnTo>
                  <a:lnTo>
                    <a:pt x="476" y="16"/>
                  </a:lnTo>
                  <a:lnTo>
                    <a:pt x="492" y="16"/>
                  </a:lnTo>
                  <a:lnTo>
                    <a:pt x="536" y="34"/>
                  </a:lnTo>
                  <a:lnTo>
                    <a:pt x="632" y="32"/>
                  </a:lnTo>
                  <a:lnTo>
                    <a:pt x="640" y="36"/>
                  </a:lnTo>
                  <a:lnTo>
                    <a:pt x="636" y="40"/>
                  </a:lnTo>
                  <a:lnTo>
                    <a:pt x="636" y="46"/>
                  </a:lnTo>
                  <a:lnTo>
                    <a:pt x="632" y="76"/>
                  </a:lnTo>
                  <a:lnTo>
                    <a:pt x="598" y="80"/>
                  </a:lnTo>
                  <a:lnTo>
                    <a:pt x="570" y="96"/>
                  </a:lnTo>
                  <a:lnTo>
                    <a:pt x="540" y="114"/>
                  </a:lnTo>
                  <a:lnTo>
                    <a:pt x="526" y="124"/>
                  </a:lnTo>
                  <a:lnTo>
                    <a:pt x="514" y="136"/>
                  </a:lnTo>
                  <a:lnTo>
                    <a:pt x="506" y="148"/>
                  </a:lnTo>
                  <a:lnTo>
                    <a:pt x="500" y="160"/>
                  </a:lnTo>
                  <a:lnTo>
                    <a:pt x="478" y="170"/>
                  </a:lnTo>
                  <a:lnTo>
                    <a:pt x="472" y="178"/>
                  </a:lnTo>
                  <a:lnTo>
                    <a:pt x="464" y="182"/>
                  </a:lnTo>
                  <a:lnTo>
                    <a:pt x="446" y="188"/>
                  </a:lnTo>
                  <a:lnTo>
                    <a:pt x="440" y="194"/>
                  </a:lnTo>
                  <a:lnTo>
                    <a:pt x="438" y="228"/>
                  </a:lnTo>
                  <a:lnTo>
                    <a:pt x="430" y="240"/>
                  </a:lnTo>
                  <a:lnTo>
                    <a:pt x="418" y="252"/>
                  </a:lnTo>
                  <a:lnTo>
                    <a:pt x="408" y="264"/>
                  </a:lnTo>
                  <a:lnTo>
                    <a:pt x="400" y="276"/>
                  </a:lnTo>
                  <a:lnTo>
                    <a:pt x="400" y="298"/>
                  </a:lnTo>
                  <a:lnTo>
                    <a:pt x="396" y="312"/>
                  </a:lnTo>
                  <a:lnTo>
                    <a:pt x="390" y="324"/>
                  </a:lnTo>
                  <a:lnTo>
                    <a:pt x="382" y="324"/>
                  </a:lnTo>
                  <a:lnTo>
                    <a:pt x="374" y="326"/>
                  </a:lnTo>
                  <a:lnTo>
                    <a:pt x="366" y="328"/>
                  </a:lnTo>
                  <a:lnTo>
                    <a:pt x="360" y="332"/>
                  </a:lnTo>
                  <a:lnTo>
                    <a:pt x="350" y="342"/>
                  </a:lnTo>
                  <a:lnTo>
                    <a:pt x="342" y="352"/>
                  </a:lnTo>
                  <a:lnTo>
                    <a:pt x="338" y="366"/>
                  </a:lnTo>
                  <a:lnTo>
                    <a:pt x="334" y="380"/>
                  </a:lnTo>
                  <a:lnTo>
                    <a:pt x="326" y="394"/>
                  </a:lnTo>
                  <a:lnTo>
                    <a:pt x="322" y="400"/>
                  </a:lnTo>
                  <a:lnTo>
                    <a:pt x="314" y="404"/>
                  </a:lnTo>
                  <a:lnTo>
                    <a:pt x="314" y="400"/>
                  </a:lnTo>
                  <a:lnTo>
                    <a:pt x="304" y="392"/>
                  </a:lnTo>
                  <a:lnTo>
                    <a:pt x="286" y="390"/>
                  </a:lnTo>
                  <a:lnTo>
                    <a:pt x="274" y="404"/>
                  </a:lnTo>
                  <a:lnTo>
                    <a:pt x="262" y="420"/>
                  </a:lnTo>
                  <a:lnTo>
                    <a:pt x="250" y="422"/>
                  </a:lnTo>
                  <a:lnTo>
                    <a:pt x="236" y="422"/>
                  </a:lnTo>
                  <a:lnTo>
                    <a:pt x="222" y="420"/>
                  </a:lnTo>
                  <a:lnTo>
                    <a:pt x="214" y="416"/>
                  </a:lnTo>
                  <a:lnTo>
                    <a:pt x="208" y="404"/>
                  </a:lnTo>
                  <a:lnTo>
                    <a:pt x="168" y="364"/>
                  </a:lnTo>
                  <a:lnTo>
                    <a:pt x="142" y="362"/>
                  </a:lnTo>
                  <a:lnTo>
                    <a:pt x="140" y="370"/>
                  </a:lnTo>
                  <a:lnTo>
                    <a:pt x="138" y="380"/>
                  </a:lnTo>
                  <a:lnTo>
                    <a:pt x="136" y="404"/>
                  </a:lnTo>
                  <a:lnTo>
                    <a:pt x="126" y="406"/>
                  </a:lnTo>
                  <a:lnTo>
                    <a:pt x="118" y="410"/>
                  </a:lnTo>
                  <a:lnTo>
                    <a:pt x="112" y="414"/>
                  </a:lnTo>
                  <a:lnTo>
                    <a:pt x="108" y="418"/>
                  </a:lnTo>
                  <a:lnTo>
                    <a:pt x="96" y="420"/>
                  </a:lnTo>
                  <a:lnTo>
                    <a:pt x="86" y="422"/>
                  </a:lnTo>
                  <a:lnTo>
                    <a:pt x="70" y="428"/>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90" name="Freeform 31"/>
            <p:cNvSpPr/>
            <p:nvPr/>
          </p:nvSpPr>
          <p:spPr bwMode="auto">
            <a:xfrm>
              <a:off x="4806950" y="3000376"/>
              <a:ext cx="438150" cy="682625"/>
            </a:xfrm>
            <a:custGeom>
              <a:avLst/>
              <a:gdLst>
                <a:gd name="T0" fmla="*/ 106 w 276"/>
                <a:gd name="T1" fmla="*/ 398 h 430"/>
                <a:gd name="T2" fmla="*/ 98 w 276"/>
                <a:gd name="T3" fmla="*/ 364 h 430"/>
                <a:gd name="T4" fmla="*/ 92 w 276"/>
                <a:gd name="T5" fmla="*/ 318 h 430"/>
                <a:gd name="T6" fmla="*/ 86 w 276"/>
                <a:gd name="T7" fmla="*/ 280 h 430"/>
                <a:gd name="T8" fmla="*/ 52 w 276"/>
                <a:gd name="T9" fmla="*/ 240 h 430"/>
                <a:gd name="T10" fmla="*/ 26 w 276"/>
                <a:gd name="T11" fmla="*/ 214 h 430"/>
                <a:gd name="T12" fmla="*/ 0 w 276"/>
                <a:gd name="T13" fmla="*/ 200 h 430"/>
                <a:gd name="T14" fmla="*/ 4 w 276"/>
                <a:gd name="T15" fmla="*/ 196 h 430"/>
                <a:gd name="T16" fmla="*/ 28 w 276"/>
                <a:gd name="T17" fmla="*/ 186 h 430"/>
                <a:gd name="T18" fmla="*/ 68 w 276"/>
                <a:gd name="T19" fmla="*/ 180 h 430"/>
                <a:gd name="T20" fmla="*/ 84 w 276"/>
                <a:gd name="T21" fmla="*/ 166 h 430"/>
                <a:gd name="T22" fmla="*/ 112 w 276"/>
                <a:gd name="T23" fmla="*/ 160 h 430"/>
                <a:gd name="T24" fmla="*/ 130 w 276"/>
                <a:gd name="T25" fmla="*/ 138 h 430"/>
                <a:gd name="T26" fmla="*/ 128 w 276"/>
                <a:gd name="T27" fmla="*/ 98 h 430"/>
                <a:gd name="T28" fmla="*/ 158 w 276"/>
                <a:gd name="T29" fmla="*/ 42 h 430"/>
                <a:gd name="T30" fmla="*/ 162 w 276"/>
                <a:gd name="T31" fmla="*/ 12 h 430"/>
                <a:gd name="T32" fmla="*/ 170 w 276"/>
                <a:gd name="T33" fmla="*/ 10 h 430"/>
                <a:gd name="T34" fmla="*/ 190 w 276"/>
                <a:gd name="T35" fmla="*/ 2 h 430"/>
                <a:gd name="T36" fmla="*/ 204 w 276"/>
                <a:gd name="T37" fmla="*/ 0 h 430"/>
                <a:gd name="T38" fmla="*/ 220 w 276"/>
                <a:gd name="T39" fmla="*/ 6 h 430"/>
                <a:gd name="T40" fmla="*/ 226 w 276"/>
                <a:gd name="T41" fmla="*/ 22 h 430"/>
                <a:gd name="T42" fmla="*/ 218 w 276"/>
                <a:gd name="T43" fmla="*/ 40 h 430"/>
                <a:gd name="T44" fmla="*/ 212 w 276"/>
                <a:gd name="T45" fmla="*/ 58 h 430"/>
                <a:gd name="T46" fmla="*/ 196 w 276"/>
                <a:gd name="T47" fmla="*/ 82 h 430"/>
                <a:gd name="T48" fmla="*/ 192 w 276"/>
                <a:gd name="T49" fmla="*/ 108 h 430"/>
                <a:gd name="T50" fmla="*/ 194 w 276"/>
                <a:gd name="T51" fmla="*/ 132 h 430"/>
                <a:gd name="T52" fmla="*/ 232 w 276"/>
                <a:gd name="T53" fmla="*/ 138 h 430"/>
                <a:gd name="T54" fmla="*/ 248 w 276"/>
                <a:gd name="T55" fmla="*/ 154 h 430"/>
                <a:gd name="T56" fmla="*/ 268 w 276"/>
                <a:gd name="T57" fmla="*/ 168 h 430"/>
                <a:gd name="T58" fmla="*/ 276 w 276"/>
                <a:gd name="T59" fmla="*/ 170 h 430"/>
                <a:gd name="T60" fmla="*/ 270 w 276"/>
                <a:gd name="T61" fmla="*/ 184 h 430"/>
                <a:gd name="T62" fmla="*/ 258 w 276"/>
                <a:gd name="T63" fmla="*/ 198 h 430"/>
                <a:gd name="T64" fmla="*/ 252 w 276"/>
                <a:gd name="T65" fmla="*/ 206 h 430"/>
                <a:gd name="T66" fmla="*/ 228 w 276"/>
                <a:gd name="T67" fmla="*/ 226 h 430"/>
                <a:gd name="T68" fmla="*/ 216 w 276"/>
                <a:gd name="T69" fmla="*/ 228 h 430"/>
                <a:gd name="T70" fmla="*/ 202 w 276"/>
                <a:gd name="T71" fmla="*/ 232 h 430"/>
                <a:gd name="T72" fmla="*/ 202 w 276"/>
                <a:gd name="T73" fmla="*/ 248 h 430"/>
                <a:gd name="T74" fmla="*/ 198 w 276"/>
                <a:gd name="T75" fmla="*/ 270 h 430"/>
                <a:gd name="T76" fmla="*/ 188 w 276"/>
                <a:gd name="T77" fmla="*/ 284 h 430"/>
                <a:gd name="T78" fmla="*/ 180 w 276"/>
                <a:gd name="T79" fmla="*/ 308 h 430"/>
                <a:gd name="T80" fmla="*/ 178 w 276"/>
                <a:gd name="T81" fmla="*/ 332 h 430"/>
                <a:gd name="T82" fmla="*/ 194 w 276"/>
                <a:gd name="T83" fmla="*/ 346 h 430"/>
                <a:gd name="T84" fmla="*/ 214 w 276"/>
                <a:gd name="T85" fmla="*/ 352 h 430"/>
                <a:gd name="T86" fmla="*/ 222 w 276"/>
                <a:gd name="T87" fmla="*/ 364 h 430"/>
                <a:gd name="T88" fmla="*/ 222 w 276"/>
                <a:gd name="T89" fmla="*/ 382 h 430"/>
                <a:gd name="T90" fmla="*/ 216 w 276"/>
                <a:gd name="T91" fmla="*/ 394 h 430"/>
                <a:gd name="T92" fmla="*/ 198 w 276"/>
                <a:gd name="T93" fmla="*/ 400 h 430"/>
                <a:gd name="T94" fmla="*/ 184 w 276"/>
                <a:gd name="T95" fmla="*/ 406 h 430"/>
                <a:gd name="T96" fmla="*/ 154 w 276"/>
                <a:gd name="T97" fmla="*/ 430 h 430"/>
                <a:gd name="T98" fmla="*/ 142 w 276"/>
                <a:gd name="T99" fmla="*/ 428 h 430"/>
                <a:gd name="T100" fmla="*/ 106 w 276"/>
                <a:gd name="T101" fmla="*/ 398 h 4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430">
                  <a:moveTo>
                    <a:pt x="106" y="398"/>
                  </a:moveTo>
                  <a:lnTo>
                    <a:pt x="106" y="398"/>
                  </a:lnTo>
                  <a:lnTo>
                    <a:pt x="98" y="364"/>
                  </a:lnTo>
                  <a:lnTo>
                    <a:pt x="96" y="340"/>
                  </a:lnTo>
                  <a:lnTo>
                    <a:pt x="92" y="318"/>
                  </a:lnTo>
                  <a:lnTo>
                    <a:pt x="86" y="280"/>
                  </a:lnTo>
                  <a:lnTo>
                    <a:pt x="68" y="258"/>
                  </a:lnTo>
                  <a:lnTo>
                    <a:pt x="52" y="240"/>
                  </a:lnTo>
                  <a:lnTo>
                    <a:pt x="36" y="226"/>
                  </a:lnTo>
                  <a:lnTo>
                    <a:pt x="26" y="214"/>
                  </a:lnTo>
                  <a:lnTo>
                    <a:pt x="0" y="200"/>
                  </a:lnTo>
                  <a:lnTo>
                    <a:pt x="4" y="196"/>
                  </a:lnTo>
                  <a:lnTo>
                    <a:pt x="10" y="192"/>
                  </a:lnTo>
                  <a:lnTo>
                    <a:pt x="28" y="186"/>
                  </a:lnTo>
                  <a:lnTo>
                    <a:pt x="68" y="180"/>
                  </a:lnTo>
                  <a:lnTo>
                    <a:pt x="78" y="170"/>
                  </a:lnTo>
                  <a:lnTo>
                    <a:pt x="84" y="166"/>
                  </a:lnTo>
                  <a:lnTo>
                    <a:pt x="94" y="162"/>
                  </a:lnTo>
                  <a:lnTo>
                    <a:pt x="112" y="160"/>
                  </a:lnTo>
                  <a:lnTo>
                    <a:pt x="130" y="138"/>
                  </a:lnTo>
                  <a:lnTo>
                    <a:pt x="128" y="98"/>
                  </a:lnTo>
                  <a:lnTo>
                    <a:pt x="158" y="42"/>
                  </a:lnTo>
                  <a:lnTo>
                    <a:pt x="162" y="12"/>
                  </a:lnTo>
                  <a:lnTo>
                    <a:pt x="170" y="10"/>
                  </a:lnTo>
                  <a:lnTo>
                    <a:pt x="176" y="8"/>
                  </a:lnTo>
                  <a:lnTo>
                    <a:pt x="190" y="2"/>
                  </a:lnTo>
                  <a:lnTo>
                    <a:pt x="198" y="0"/>
                  </a:lnTo>
                  <a:lnTo>
                    <a:pt x="204" y="0"/>
                  </a:lnTo>
                  <a:lnTo>
                    <a:pt x="212" y="2"/>
                  </a:lnTo>
                  <a:lnTo>
                    <a:pt x="220" y="6"/>
                  </a:lnTo>
                  <a:lnTo>
                    <a:pt x="226" y="22"/>
                  </a:lnTo>
                  <a:lnTo>
                    <a:pt x="218" y="40"/>
                  </a:lnTo>
                  <a:lnTo>
                    <a:pt x="212" y="58"/>
                  </a:lnTo>
                  <a:lnTo>
                    <a:pt x="198" y="74"/>
                  </a:lnTo>
                  <a:lnTo>
                    <a:pt x="196" y="82"/>
                  </a:lnTo>
                  <a:lnTo>
                    <a:pt x="192" y="90"/>
                  </a:lnTo>
                  <a:lnTo>
                    <a:pt x="192" y="108"/>
                  </a:lnTo>
                  <a:lnTo>
                    <a:pt x="194" y="132"/>
                  </a:lnTo>
                  <a:lnTo>
                    <a:pt x="232" y="138"/>
                  </a:lnTo>
                  <a:lnTo>
                    <a:pt x="238" y="146"/>
                  </a:lnTo>
                  <a:lnTo>
                    <a:pt x="248" y="154"/>
                  </a:lnTo>
                  <a:lnTo>
                    <a:pt x="260" y="164"/>
                  </a:lnTo>
                  <a:lnTo>
                    <a:pt x="268" y="168"/>
                  </a:lnTo>
                  <a:lnTo>
                    <a:pt x="276" y="170"/>
                  </a:lnTo>
                  <a:lnTo>
                    <a:pt x="274" y="176"/>
                  </a:lnTo>
                  <a:lnTo>
                    <a:pt x="270" y="184"/>
                  </a:lnTo>
                  <a:lnTo>
                    <a:pt x="264" y="192"/>
                  </a:lnTo>
                  <a:lnTo>
                    <a:pt x="258" y="198"/>
                  </a:lnTo>
                  <a:lnTo>
                    <a:pt x="252" y="206"/>
                  </a:lnTo>
                  <a:lnTo>
                    <a:pt x="244" y="214"/>
                  </a:lnTo>
                  <a:lnTo>
                    <a:pt x="228" y="226"/>
                  </a:lnTo>
                  <a:lnTo>
                    <a:pt x="216" y="228"/>
                  </a:lnTo>
                  <a:lnTo>
                    <a:pt x="206" y="228"/>
                  </a:lnTo>
                  <a:lnTo>
                    <a:pt x="202" y="232"/>
                  </a:lnTo>
                  <a:lnTo>
                    <a:pt x="200" y="236"/>
                  </a:lnTo>
                  <a:lnTo>
                    <a:pt x="202" y="248"/>
                  </a:lnTo>
                  <a:lnTo>
                    <a:pt x="200" y="258"/>
                  </a:lnTo>
                  <a:lnTo>
                    <a:pt x="198" y="270"/>
                  </a:lnTo>
                  <a:lnTo>
                    <a:pt x="188" y="284"/>
                  </a:lnTo>
                  <a:lnTo>
                    <a:pt x="182" y="296"/>
                  </a:lnTo>
                  <a:lnTo>
                    <a:pt x="180" y="308"/>
                  </a:lnTo>
                  <a:lnTo>
                    <a:pt x="178" y="332"/>
                  </a:lnTo>
                  <a:lnTo>
                    <a:pt x="194" y="346"/>
                  </a:lnTo>
                  <a:lnTo>
                    <a:pt x="202" y="348"/>
                  </a:lnTo>
                  <a:lnTo>
                    <a:pt x="214" y="352"/>
                  </a:lnTo>
                  <a:lnTo>
                    <a:pt x="218" y="358"/>
                  </a:lnTo>
                  <a:lnTo>
                    <a:pt x="222" y="364"/>
                  </a:lnTo>
                  <a:lnTo>
                    <a:pt x="224" y="372"/>
                  </a:lnTo>
                  <a:lnTo>
                    <a:pt x="222" y="382"/>
                  </a:lnTo>
                  <a:lnTo>
                    <a:pt x="216" y="394"/>
                  </a:lnTo>
                  <a:lnTo>
                    <a:pt x="198" y="400"/>
                  </a:lnTo>
                  <a:lnTo>
                    <a:pt x="184" y="406"/>
                  </a:lnTo>
                  <a:lnTo>
                    <a:pt x="160" y="426"/>
                  </a:lnTo>
                  <a:lnTo>
                    <a:pt x="154" y="430"/>
                  </a:lnTo>
                  <a:lnTo>
                    <a:pt x="148" y="430"/>
                  </a:lnTo>
                  <a:lnTo>
                    <a:pt x="142" y="428"/>
                  </a:lnTo>
                  <a:lnTo>
                    <a:pt x="134" y="422"/>
                  </a:lnTo>
                  <a:lnTo>
                    <a:pt x="106" y="398"/>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91" name="Freeform 32"/>
            <p:cNvSpPr/>
            <p:nvPr/>
          </p:nvSpPr>
          <p:spPr bwMode="auto">
            <a:xfrm>
              <a:off x="6108700" y="2295526"/>
              <a:ext cx="850900" cy="1219200"/>
            </a:xfrm>
            <a:custGeom>
              <a:avLst/>
              <a:gdLst>
                <a:gd name="T0" fmla="*/ 108 w 536"/>
                <a:gd name="T1" fmla="*/ 754 h 768"/>
                <a:gd name="T2" fmla="*/ 22 w 536"/>
                <a:gd name="T3" fmla="*/ 720 h 768"/>
                <a:gd name="T4" fmla="*/ 52 w 536"/>
                <a:gd name="T5" fmla="*/ 664 h 768"/>
                <a:gd name="T6" fmla="*/ 58 w 536"/>
                <a:gd name="T7" fmla="*/ 572 h 768"/>
                <a:gd name="T8" fmla="*/ 6 w 536"/>
                <a:gd name="T9" fmla="*/ 508 h 768"/>
                <a:gd name="T10" fmla="*/ 32 w 536"/>
                <a:gd name="T11" fmla="*/ 458 h 768"/>
                <a:gd name="T12" fmla="*/ 78 w 536"/>
                <a:gd name="T13" fmla="*/ 412 h 768"/>
                <a:gd name="T14" fmla="*/ 40 w 536"/>
                <a:gd name="T15" fmla="*/ 334 h 768"/>
                <a:gd name="T16" fmla="*/ 18 w 536"/>
                <a:gd name="T17" fmla="*/ 316 h 768"/>
                <a:gd name="T18" fmla="*/ 46 w 536"/>
                <a:gd name="T19" fmla="*/ 282 h 768"/>
                <a:gd name="T20" fmla="*/ 24 w 536"/>
                <a:gd name="T21" fmla="*/ 236 h 768"/>
                <a:gd name="T22" fmla="*/ 0 w 536"/>
                <a:gd name="T23" fmla="*/ 164 h 768"/>
                <a:gd name="T24" fmla="*/ 28 w 536"/>
                <a:gd name="T25" fmla="*/ 142 h 768"/>
                <a:gd name="T26" fmla="*/ 44 w 536"/>
                <a:gd name="T27" fmla="*/ 84 h 768"/>
                <a:gd name="T28" fmla="*/ 70 w 536"/>
                <a:gd name="T29" fmla="*/ 88 h 768"/>
                <a:gd name="T30" fmla="*/ 72 w 536"/>
                <a:gd name="T31" fmla="*/ 118 h 768"/>
                <a:gd name="T32" fmla="*/ 82 w 536"/>
                <a:gd name="T33" fmla="*/ 150 h 768"/>
                <a:gd name="T34" fmla="*/ 124 w 536"/>
                <a:gd name="T35" fmla="*/ 154 h 768"/>
                <a:gd name="T36" fmla="*/ 136 w 536"/>
                <a:gd name="T37" fmla="*/ 134 h 768"/>
                <a:gd name="T38" fmla="*/ 180 w 536"/>
                <a:gd name="T39" fmla="*/ 106 h 768"/>
                <a:gd name="T40" fmla="*/ 252 w 536"/>
                <a:gd name="T41" fmla="*/ 92 h 768"/>
                <a:gd name="T42" fmla="*/ 266 w 536"/>
                <a:gd name="T43" fmla="*/ 22 h 768"/>
                <a:gd name="T44" fmla="*/ 310 w 536"/>
                <a:gd name="T45" fmla="*/ 0 h 768"/>
                <a:gd name="T46" fmla="*/ 332 w 536"/>
                <a:gd name="T47" fmla="*/ 40 h 768"/>
                <a:gd name="T48" fmla="*/ 378 w 536"/>
                <a:gd name="T49" fmla="*/ 128 h 768"/>
                <a:gd name="T50" fmla="*/ 424 w 536"/>
                <a:gd name="T51" fmla="*/ 138 h 768"/>
                <a:gd name="T52" fmla="*/ 444 w 536"/>
                <a:gd name="T53" fmla="*/ 152 h 768"/>
                <a:gd name="T54" fmla="*/ 430 w 536"/>
                <a:gd name="T55" fmla="*/ 188 h 768"/>
                <a:gd name="T56" fmla="*/ 448 w 536"/>
                <a:gd name="T57" fmla="*/ 210 h 768"/>
                <a:gd name="T58" fmla="*/ 520 w 536"/>
                <a:gd name="T59" fmla="*/ 250 h 768"/>
                <a:gd name="T60" fmla="*/ 488 w 536"/>
                <a:gd name="T61" fmla="*/ 330 h 768"/>
                <a:gd name="T62" fmla="*/ 450 w 536"/>
                <a:gd name="T63" fmla="*/ 370 h 768"/>
                <a:gd name="T64" fmla="*/ 398 w 536"/>
                <a:gd name="T65" fmla="*/ 384 h 768"/>
                <a:gd name="T66" fmla="*/ 350 w 536"/>
                <a:gd name="T67" fmla="*/ 340 h 768"/>
                <a:gd name="T68" fmla="*/ 344 w 536"/>
                <a:gd name="T69" fmla="*/ 288 h 768"/>
                <a:gd name="T70" fmla="*/ 310 w 536"/>
                <a:gd name="T71" fmla="*/ 252 h 768"/>
                <a:gd name="T72" fmla="*/ 294 w 536"/>
                <a:gd name="T73" fmla="*/ 200 h 768"/>
                <a:gd name="T74" fmla="*/ 258 w 536"/>
                <a:gd name="T75" fmla="*/ 184 h 768"/>
                <a:gd name="T76" fmla="*/ 226 w 536"/>
                <a:gd name="T77" fmla="*/ 190 h 768"/>
                <a:gd name="T78" fmla="*/ 194 w 536"/>
                <a:gd name="T79" fmla="*/ 228 h 768"/>
                <a:gd name="T80" fmla="*/ 178 w 536"/>
                <a:gd name="T81" fmla="*/ 266 h 768"/>
                <a:gd name="T82" fmla="*/ 172 w 536"/>
                <a:gd name="T83" fmla="*/ 298 h 768"/>
                <a:gd name="T84" fmla="*/ 142 w 536"/>
                <a:gd name="T85" fmla="*/ 314 h 768"/>
                <a:gd name="T86" fmla="*/ 142 w 536"/>
                <a:gd name="T87" fmla="*/ 360 h 768"/>
                <a:gd name="T88" fmla="*/ 222 w 536"/>
                <a:gd name="T89" fmla="*/ 346 h 768"/>
                <a:gd name="T90" fmla="*/ 252 w 536"/>
                <a:gd name="T91" fmla="*/ 342 h 768"/>
                <a:gd name="T92" fmla="*/ 274 w 536"/>
                <a:gd name="T93" fmla="*/ 360 h 768"/>
                <a:gd name="T94" fmla="*/ 300 w 536"/>
                <a:gd name="T95" fmla="*/ 436 h 768"/>
                <a:gd name="T96" fmla="*/ 352 w 536"/>
                <a:gd name="T97" fmla="*/ 468 h 768"/>
                <a:gd name="T98" fmla="*/ 354 w 536"/>
                <a:gd name="T99" fmla="*/ 512 h 768"/>
                <a:gd name="T100" fmla="*/ 328 w 536"/>
                <a:gd name="T101" fmla="*/ 540 h 768"/>
                <a:gd name="T102" fmla="*/ 266 w 536"/>
                <a:gd name="T103" fmla="*/ 582 h 768"/>
                <a:gd name="T104" fmla="*/ 202 w 536"/>
                <a:gd name="T105" fmla="*/ 650 h 768"/>
                <a:gd name="T106" fmla="*/ 180 w 536"/>
                <a:gd name="T107" fmla="*/ 730 h 7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36" h="768">
                  <a:moveTo>
                    <a:pt x="192" y="768"/>
                  </a:moveTo>
                  <a:lnTo>
                    <a:pt x="192" y="768"/>
                  </a:lnTo>
                  <a:lnTo>
                    <a:pt x="178" y="754"/>
                  </a:lnTo>
                  <a:lnTo>
                    <a:pt x="108" y="754"/>
                  </a:lnTo>
                  <a:lnTo>
                    <a:pt x="44" y="740"/>
                  </a:lnTo>
                  <a:lnTo>
                    <a:pt x="32" y="730"/>
                  </a:lnTo>
                  <a:lnTo>
                    <a:pt x="22" y="720"/>
                  </a:lnTo>
                  <a:lnTo>
                    <a:pt x="16" y="712"/>
                  </a:lnTo>
                  <a:lnTo>
                    <a:pt x="14" y="708"/>
                  </a:lnTo>
                  <a:lnTo>
                    <a:pt x="52" y="664"/>
                  </a:lnTo>
                  <a:lnTo>
                    <a:pt x="62" y="630"/>
                  </a:lnTo>
                  <a:lnTo>
                    <a:pt x="66" y="608"/>
                  </a:lnTo>
                  <a:lnTo>
                    <a:pt x="64" y="588"/>
                  </a:lnTo>
                  <a:lnTo>
                    <a:pt x="58" y="572"/>
                  </a:lnTo>
                  <a:lnTo>
                    <a:pt x="50" y="558"/>
                  </a:lnTo>
                  <a:lnTo>
                    <a:pt x="42" y="544"/>
                  </a:lnTo>
                  <a:lnTo>
                    <a:pt x="30" y="532"/>
                  </a:lnTo>
                  <a:lnTo>
                    <a:pt x="6" y="508"/>
                  </a:lnTo>
                  <a:lnTo>
                    <a:pt x="6" y="494"/>
                  </a:lnTo>
                  <a:lnTo>
                    <a:pt x="10" y="482"/>
                  </a:lnTo>
                  <a:lnTo>
                    <a:pt x="16" y="474"/>
                  </a:lnTo>
                  <a:lnTo>
                    <a:pt x="22" y="464"/>
                  </a:lnTo>
                  <a:lnTo>
                    <a:pt x="32" y="458"/>
                  </a:lnTo>
                  <a:lnTo>
                    <a:pt x="40" y="450"/>
                  </a:lnTo>
                  <a:lnTo>
                    <a:pt x="62" y="438"/>
                  </a:lnTo>
                  <a:lnTo>
                    <a:pt x="78" y="412"/>
                  </a:lnTo>
                  <a:lnTo>
                    <a:pt x="78" y="382"/>
                  </a:lnTo>
                  <a:lnTo>
                    <a:pt x="64" y="362"/>
                  </a:lnTo>
                  <a:lnTo>
                    <a:pt x="52" y="346"/>
                  </a:lnTo>
                  <a:lnTo>
                    <a:pt x="40" y="334"/>
                  </a:lnTo>
                  <a:lnTo>
                    <a:pt x="26" y="322"/>
                  </a:lnTo>
                  <a:lnTo>
                    <a:pt x="18" y="320"/>
                  </a:lnTo>
                  <a:lnTo>
                    <a:pt x="18" y="316"/>
                  </a:lnTo>
                  <a:lnTo>
                    <a:pt x="38" y="300"/>
                  </a:lnTo>
                  <a:lnTo>
                    <a:pt x="44" y="288"/>
                  </a:lnTo>
                  <a:lnTo>
                    <a:pt x="46" y="282"/>
                  </a:lnTo>
                  <a:lnTo>
                    <a:pt x="48" y="276"/>
                  </a:lnTo>
                  <a:lnTo>
                    <a:pt x="24" y="256"/>
                  </a:lnTo>
                  <a:lnTo>
                    <a:pt x="24" y="236"/>
                  </a:lnTo>
                  <a:lnTo>
                    <a:pt x="10" y="220"/>
                  </a:lnTo>
                  <a:lnTo>
                    <a:pt x="0" y="208"/>
                  </a:lnTo>
                  <a:lnTo>
                    <a:pt x="0" y="164"/>
                  </a:lnTo>
                  <a:lnTo>
                    <a:pt x="16" y="146"/>
                  </a:lnTo>
                  <a:lnTo>
                    <a:pt x="22" y="144"/>
                  </a:lnTo>
                  <a:lnTo>
                    <a:pt x="28" y="142"/>
                  </a:lnTo>
                  <a:lnTo>
                    <a:pt x="34" y="140"/>
                  </a:lnTo>
                  <a:lnTo>
                    <a:pt x="34" y="94"/>
                  </a:lnTo>
                  <a:lnTo>
                    <a:pt x="44" y="84"/>
                  </a:lnTo>
                  <a:lnTo>
                    <a:pt x="50" y="80"/>
                  </a:lnTo>
                  <a:lnTo>
                    <a:pt x="58" y="78"/>
                  </a:lnTo>
                  <a:lnTo>
                    <a:pt x="64" y="82"/>
                  </a:lnTo>
                  <a:lnTo>
                    <a:pt x="70" y="88"/>
                  </a:lnTo>
                  <a:lnTo>
                    <a:pt x="76" y="98"/>
                  </a:lnTo>
                  <a:lnTo>
                    <a:pt x="78" y="104"/>
                  </a:lnTo>
                  <a:lnTo>
                    <a:pt x="80" y="112"/>
                  </a:lnTo>
                  <a:lnTo>
                    <a:pt x="72" y="118"/>
                  </a:lnTo>
                  <a:lnTo>
                    <a:pt x="68" y="124"/>
                  </a:lnTo>
                  <a:lnTo>
                    <a:pt x="68" y="130"/>
                  </a:lnTo>
                  <a:lnTo>
                    <a:pt x="70" y="136"/>
                  </a:lnTo>
                  <a:lnTo>
                    <a:pt x="76" y="142"/>
                  </a:lnTo>
                  <a:lnTo>
                    <a:pt x="82" y="150"/>
                  </a:lnTo>
                  <a:lnTo>
                    <a:pt x="98" y="164"/>
                  </a:lnTo>
                  <a:lnTo>
                    <a:pt x="108" y="164"/>
                  </a:lnTo>
                  <a:lnTo>
                    <a:pt x="124" y="154"/>
                  </a:lnTo>
                  <a:lnTo>
                    <a:pt x="124" y="148"/>
                  </a:lnTo>
                  <a:lnTo>
                    <a:pt x="128" y="142"/>
                  </a:lnTo>
                  <a:lnTo>
                    <a:pt x="132" y="138"/>
                  </a:lnTo>
                  <a:lnTo>
                    <a:pt x="136" y="134"/>
                  </a:lnTo>
                  <a:lnTo>
                    <a:pt x="148" y="126"/>
                  </a:lnTo>
                  <a:lnTo>
                    <a:pt x="162" y="120"/>
                  </a:lnTo>
                  <a:lnTo>
                    <a:pt x="170" y="110"/>
                  </a:lnTo>
                  <a:lnTo>
                    <a:pt x="180" y="106"/>
                  </a:lnTo>
                  <a:lnTo>
                    <a:pt x="190" y="104"/>
                  </a:lnTo>
                  <a:lnTo>
                    <a:pt x="202" y="102"/>
                  </a:lnTo>
                  <a:lnTo>
                    <a:pt x="228" y="100"/>
                  </a:lnTo>
                  <a:lnTo>
                    <a:pt x="240" y="98"/>
                  </a:lnTo>
                  <a:lnTo>
                    <a:pt x="252" y="92"/>
                  </a:lnTo>
                  <a:lnTo>
                    <a:pt x="250" y="40"/>
                  </a:lnTo>
                  <a:lnTo>
                    <a:pt x="258" y="30"/>
                  </a:lnTo>
                  <a:lnTo>
                    <a:pt x="266" y="22"/>
                  </a:lnTo>
                  <a:lnTo>
                    <a:pt x="288" y="8"/>
                  </a:lnTo>
                  <a:lnTo>
                    <a:pt x="296" y="2"/>
                  </a:lnTo>
                  <a:lnTo>
                    <a:pt x="304" y="0"/>
                  </a:lnTo>
                  <a:lnTo>
                    <a:pt x="310" y="0"/>
                  </a:lnTo>
                  <a:lnTo>
                    <a:pt x="314" y="4"/>
                  </a:lnTo>
                  <a:lnTo>
                    <a:pt x="318" y="10"/>
                  </a:lnTo>
                  <a:lnTo>
                    <a:pt x="322" y="18"/>
                  </a:lnTo>
                  <a:lnTo>
                    <a:pt x="332" y="40"/>
                  </a:lnTo>
                  <a:lnTo>
                    <a:pt x="370" y="100"/>
                  </a:lnTo>
                  <a:lnTo>
                    <a:pt x="372" y="112"/>
                  </a:lnTo>
                  <a:lnTo>
                    <a:pt x="374" y="122"/>
                  </a:lnTo>
                  <a:lnTo>
                    <a:pt x="378" y="128"/>
                  </a:lnTo>
                  <a:lnTo>
                    <a:pt x="382" y="132"/>
                  </a:lnTo>
                  <a:lnTo>
                    <a:pt x="388" y="136"/>
                  </a:lnTo>
                  <a:lnTo>
                    <a:pt x="398" y="140"/>
                  </a:lnTo>
                  <a:lnTo>
                    <a:pt x="424" y="138"/>
                  </a:lnTo>
                  <a:lnTo>
                    <a:pt x="442" y="138"/>
                  </a:lnTo>
                  <a:lnTo>
                    <a:pt x="458" y="140"/>
                  </a:lnTo>
                  <a:lnTo>
                    <a:pt x="450" y="146"/>
                  </a:lnTo>
                  <a:lnTo>
                    <a:pt x="444" y="152"/>
                  </a:lnTo>
                  <a:lnTo>
                    <a:pt x="436" y="158"/>
                  </a:lnTo>
                  <a:lnTo>
                    <a:pt x="430" y="166"/>
                  </a:lnTo>
                  <a:lnTo>
                    <a:pt x="430" y="178"/>
                  </a:lnTo>
                  <a:lnTo>
                    <a:pt x="430" y="188"/>
                  </a:lnTo>
                  <a:lnTo>
                    <a:pt x="432" y="192"/>
                  </a:lnTo>
                  <a:lnTo>
                    <a:pt x="436" y="198"/>
                  </a:lnTo>
                  <a:lnTo>
                    <a:pt x="440" y="204"/>
                  </a:lnTo>
                  <a:lnTo>
                    <a:pt x="448" y="210"/>
                  </a:lnTo>
                  <a:lnTo>
                    <a:pt x="458" y="212"/>
                  </a:lnTo>
                  <a:lnTo>
                    <a:pt x="466" y="216"/>
                  </a:lnTo>
                  <a:lnTo>
                    <a:pt x="482" y="226"/>
                  </a:lnTo>
                  <a:lnTo>
                    <a:pt x="500" y="238"/>
                  </a:lnTo>
                  <a:lnTo>
                    <a:pt x="520" y="250"/>
                  </a:lnTo>
                  <a:lnTo>
                    <a:pt x="536" y="264"/>
                  </a:lnTo>
                  <a:lnTo>
                    <a:pt x="488" y="330"/>
                  </a:lnTo>
                  <a:lnTo>
                    <a:pt x="486" y="336"/>
                  </a:lnTo>
                  <a:lnTo>
                    <a:pt x="482" y="344"/>
                  </a:lnTo>
                  <a:lnTo>
                    <a:pt x="476" y="352"/>
                  </a:lnTo>
                  <a:lnTo>
                    <a:pt x="468" y="358"/>
                  </a:lnTo>
                  <a:lnTo>
                    <a:pt x="450" y="370"/>
                  </a:lnTo>
                  <a:lnTo>
                    <a:pt x="436" y="376"/>
                  </a:lnTo>
                  <a:lnTo>
                    <a:pt x="416" y="380"/>
                  </a:lnTo>
                  <a:lnTo>
                    <a:pt x="398" y="384"/>
                  </a:lnTo>
                  <a:lnTo>
                    <a:pt x="382" y="372"/>
                  </a:lnTo>
                  <a:lnTo>
                    <a:pt x="370" y="360"/>
                  </a:lnTo>
                  <a:lnTo>
                    <a:pt x="360" y="348"/>
                  </a:lnTo>
                  <a:lnTo>
                    <a:pt x="350" y="340"/>
                  </a:lnTo>
                  <a:lnTo>
                    <a:pt x="346" y="332"/>
                  </a:lnTo>
                  <a:lnTo>
                    <a:pt x="346" y="324"/>
                  </a:lnTo>
                  <a:lnTo>
                    <a:pt x="346" y="308"/>
                  </a:lnTo>
                  <a:lnTo>
                    <a:pt x="344" y="294"/>
                  </a:lnTo>
                  <a:lnTo>
                    <a:pt x="344" y="288"/>
                  </a:lnTo>
                  <a:lnTo>
                    <a:pt x="342" y="284"/>
                  </a:lnTo>
                  <a:lnTo>
                    <a:pt x="310" y="272"/>
                  </a:lnTo>
                  <a:lnTo>
                    <a:pt x="310" y="252"/>
                  </a:lnTo>
                  <a:lnTo>
                    <a:pt x="312" y="232"/>
                  </a:lnTo>
                  <a:lnTo>
                    <a:pt x="314" y="214"/>
                  </a:lnTo>
                  <a:lnTo>
                    <a:pt x="314" y="202"/>
                  </a:lnTo>
                  <a:lnTo>
                    <a:pt x="294" y="200"/>
                  </a:lnTo>
                  <a:lnTo>
                    <a:pt x="278" y="198"/>
                  </a:lnTo>
                  <a:lnTo>
                    <a:pt x="270" y="196"/>
                  </a:lnTo>
                  <a:lnTo>
                    <a:pt x="264" y="192"/>
                  </a:lnTo>
                  <a:lnTo>
                    <a:pt x="260" y="188"/>
                  </a:lnTo>
                  <a:lnTo>
                    <a:pt x="258" y="184"/>
                  </a:lnTo>
                  <a:lnTo>
                    <a:pt x="238" y="184"/>
                  </a:lnTo>
                  <a:lnTo>
                    <a:pt x="232" y="184"/>
                  </a:lnTo>
                  <a:lnTo>
                    <a:pt x="228" y="186"/>
                  </a:lnTo>
                  <a:lnTo>
                    <a:pt x="226" y="190"/>
                  </a:lnTo>
                  <a:lnTo>
                    <a:pt x="224" y="196"/>
                  </a:lnTo>
                  <a:lnTo>
                    <a:pt x="220" y="214"/>
                  </a:lnTo>
                  <a:lnTo>
                    <a:pt x="206" y="220"/>
                  </a:lnTo>
                  <a:lnTo>
                    <a:pt x="194" y="228"/>
                  </a:lnTo>
                  <a:lnTo>
                    <a:pt x="172" y="244"/>
                  </a:lnTo>
                  <a:lnTo>
                    <a:pt x="172" y="250"/>
                  </a:lnTo>
                  <a:lnTo>
                    <a:pt x="174" y="258"/>
                  </a:lnTo>
                  <a:lnTo>
                    <a:pt x="178" y="266"/>
                  </a:lnTo>
                  <a:lnTo>
                    <a:pt x="184" y="278"/>
                  </a:lnTo>
                  <a:lnTo>
                    <a:pt x="182" y="286"/>
                  </a:lnTo>
                  <a:lnTo>
                    <a:pt x="176" y="292"/>
                  </a:lnTo>
                  <a:lnTo>
                    <a:pt x="172" y="298"/>
                  </a:lnTo>
                  <a:lnTo>
                    <a:pt x="164" y="300"/>
                  </a:lnTo>
                  <a:lnTo>
                    <a:pt x="152" y="306"/>
                  </a:lnTo>
                  <a:lnTo>
                    <a:pt x="146" y="310"/>
                  </a:lnTo>
                  <a:lnTo>
                    <a:pt x="142" y="314"/>
                  </a:lnTo>
                  <a:lnTo>
                    <a:pt x="142" y="326"/>
                  </a:lnTo>
                  <a:lnTo>
                    <a:pt x="140" y="338"/>
                  </a:lnTo>
                  <a:lnTo>
                    <a:pt x="138" y="350"/>
                  </a:lnTo>
                  <a:lnTo>
                    <a:pt x="140" y="356"/>
                  </a:lnTo>
                  <a:lnTo>
                    <a:pt x="142" y="360"/>
                  </a:lnTo>
                  <a:lnTo>
                    <a:pt x="206" y="360"/>
                  </a:lnTo>
                  <a:lnTo>
                    <a:pt x="214" y="352"/>
                  </a:lnTo>
                  <a:lnTo>
                    <a:pt x="222" y="346"/>
                  </a:lnTo>
                  <a:lnTo>
                    <a:pt x="228" y="342"/>
                  </a:lnTo>
                  <a:lnTo>
                    <a:pt x="234" y="342"/>
                  </a:lnTo>
                  <a:lnTo>
                    <a:pt x="242" y="340"/>
                  </a:lnTo>
                  <a:lnTo>
                    <a:pt x="252" y="342"/>
                  </a:lnTo>
                  <a:lnTo>
                    <a:pt x="256" y="348"/>
                  </a:lnTo>
                  <a:lnTo>
                    <a:pt x="260" y="350"/>
                  </a:lnTo>
                  <a:lnTo>
                    <a:pt x="266" y="356"/>
                  </a:lnTo>
                  <a:lnTo>
                    <a:pt x="274" y="360"/>
                  </a:lnTo>
                  <a:lnTo>
                    <a:pt x="282" y="378"/>
                  </a:lnTo>
                  <a:lnTo>
                    <a:pt x="290" y="422"/>
                  </a:lnTo>
                  <a:lnTo>
                    <a:pt x="300" y="436"/>
                  </a:lnTo>
                  <a:lnTo>
                    <a:pt x="314" y="448"/>
                  </a:lnTo>
                  <a:lnTo>
                    <a:pt x="330" y="460"/>
                  </a:lnTo>
                  <a:lnTo>
                    <a:pt x="340" y="464"/>
                  </a:lnTo>
                  <a:lnTo>
                    <a:pt x="352" y="468"/>
                  </a:lnTo>
                  <a:lnTo>
                    <a:pt x="372" y="502"/>
                  </a:lnTo>
                  <a:lnTo>
                    <a:pt x="368" y="502"/>
                  </a:lnTo>
                  <a:lnTo>
                    <a:pt x="362" y="504"/>
                  </a:lnTo>
                  <a:lnTo>
                    <a:pt x="354" y="512"/>
                  </a:lnTo>
                  <a:lnTo>
                    <a:pt x="346" y="520"/>
                  </a:lnTo>
                  <a:lnTo>
                    <a:pt x="340" y="526"/>
                  </a:lnTo>
                  <a:lnTo>
                    <a:pt x="336" y="534"/>
                  </a:lnTo>
                  <a:lnTo>
                    <a:pt x="328" y="540"/>
                  </a:lnTo>
                  <a:lnTo>
                    <a:pt x="312" y="554"/>
                  </a:lnTo>
                  <a:lnTo>
                    <a:pt x="296" y="564"/>
                  </a:lnTo>
                  <a:lnTo>
                    <a:pt x="280" y="570"/>
                  </a:lnTo>
                  <a:lnTo>
                    <a:pt x="266" y="582"/>
                  </a:lnTo>
                  <a:lnTo>
                    <a:pt x="254" y="592"/>
                  </a:lnTo>
                  <a:lnTo>
                    <a:pt x="244" y="606"/>
                  </a:lnTo>
                  <a:lnTo>
                    <a:pt x="234" y="620"/>
                  </a:lnTo>
                  <a:lnTo>
                    <a:pt x="202" y="650"/>
                  </a:lnTo>
                  <a:lnTo>
                    <a:pt x="190" y="662"/>
                  </a:lnTo>
                  <a:lnTo>
                    <a:pt x="182" y="676"/>
                  </a:lnTo>
                  <a:lnTo>
                    <a:pt x="176" y="690"/>
                  </a:lnTo>
                  <a:lnTo>
                    <a:pt x="176" y="708"/>
                  </a:lnTo>
                  <a:lnTo>
                    <a:pt x="180" y="730"/>
                  </a:lnTo>
                  <a:lnTo>
                    <a:pt x="190" y="756"/>
                  </a:lnTo>
                  <a:lnTo>
                    <a:pt x="192" y="768"/>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92" name="Freeform 33"/>
            <p:cNvSpPr/>
            <p:nvPr/>
          </p:nvSpPr>
          <p:spPr bwMode="auto">
            <a:xfrm>
              <a:off x="555625" y="1035051"/>
              <a:ext cx="3143250" cy="2406650"/>
            </a:xfrm>
            <a:custGeom>
              <a:avLst/>
              <a:gdLst>
                <a:gd name="T0" fmla="*/ 1348 w 1980"/>
                <a:gd name="T1" fmla="*/ 1486 h 1516"/>
                <a:gd name="T2" fmla="*/ 1296 w 1980"/>
                <a:gd name="T3" fmla="*/ 1480 h 1516"/>
                <a:gd name="T4" fmla="*/ 1206 w 1980"/>
                <a:gd name="T5" fmla="*/ 1418 h 1516"/>
                <a:gd name="T6" fmla="*/ 1068 w 1980"/>
                <a:gd name="T7" fmla="*/ 1416 h 1516"/>
                <a:gd name="T8" fmla="*/ 938 w 1980"/>
                <a:gd name="T9" fmla="*/ 1464 h 1516"/>
                <a:gd name="T10" fmla="*/ 842 w 1980"/>
                <a:gd name="T11" fmla="*/ 1464 h 1516"/>
                <a:gd name="T12" fmla="*/ 720 w 1980"/>
                <a:gd name="T13" fmla="*/ 1458 h 1516"/>
                <a:gd name="T14" fmla="*/ 664 w 1980"/>
                <a:gd name="T15" fmla="*/ 1408 h 1516"/>
                <a:gd name="T16" fmla="*/ 580 w 1980"/>
                <a:gd name="T17" fmla="*/ 1446 h 1516"/>
                <a:gd name="T18" fmla="*/ 528 w 1980"/>
                <a:gd name="T19" fmla="*/ 1412 h 1516"/>
                <a:gd name="T20" fmla="*/ 420 w 1980"/>
                <a:gd name="T21" fmla="*/ 1446 h 1516"/>
                <a:gd name="T22" fmla="*/ 332 w 1980"/>
                <a:gd name="T23" fmla="*/ 1490 h 1516"/>
                <a:gd name="T24" fmla="*/ 278 w 1980"/>
                <a:gd name="T25" fmla="*/ 1444 h 1516"/>
                <a:gd name="T26" fmla="*/ 256 w 1980"/>
                <a:gd name="T27" fmla="*/ 1350 h 1516"/>
                <a:gd name="T28" fmla="*/ 190 w 1980"/>
                <a:gd name="T29" fmla="*/ 1318 h 1516"/>
                <a:gd name="T30" fmla="*/ 112 w 1980"/>
                <a:gd name="T31" fmla="*/ 1224 h 1516"/>
                <a:gd name="T32" fmla="*/ 98 w 1980"/>
                <a:gd name="T33" fmla="*/ 1128 h 1516"/>
                <a:gd name="T34" fmla="*/ 36 w 1980"/>
                <a:gd name="T35" fmla="*/ 1054 h 1516"/>
                <a:gd name="T36" fmla="*/ 86 w 1980"/>
                <a:gd name="T37" fmla="*/ 920 h 1516"/>
                <a:gd name="T38" fmla="*/ 20 w 1980"/>
                <a:gd name="T39" fmla="*/ 884 h 1516"/>
                <a:gd name="T40" fmla="*/ 0 w 1980"/>
                <a:gd name="T41" fmla="*/ 864 h 1516"/>
                <a:gd name="T42" fmla="*/ 8 w 1980"/>
                <a:gd name="T43" fmla="*/ 798 h 1516"/>
                <a:gd name="T44" fmla="*/ 106 w 1980"/>
                <a:gd name="T45" fmla="*/ 726 h 1516"/>
                <a:gd name="T46" fmla="*/ 236 w 1980"/>
                <a:gd name="T47" fmla="*/ 732 h 1516"/>
                <a:gd name="T48" fmla="*/ 308 w 1980"/>
                <a:gd name="T49" fmla="*/ 746 h 1516"/>
                <a:gd name="T50" fmla="*/ 418 w 1980"/>
                <a:gd name="T51" fmla="*/ 684 h 1516"/>
                <a:gd name="T52" fmla="*/ 510 w 1980"/>
                <a:gd name="T53" fmla="*/ 688 h 1516"/>
                <a:gd name="T54" fmla="*/ 638 w 1980"/>
                <a:gd name="T55" fmla="*/ 620 h 1516"/>
                <a:gd name="T56" fmla="*/ 708 w 1980"/>
                <a:gd name="T57" fmla="*/ 536 h 1516"/>
                <a:gd name="T58" fmla="*/ 728 w 1980"/>
                <a:gd name="T59" fmla="*/ 392 h 1516"/>
                <a:gd name="T60" fmla="*/ 772 w 1980"/>
                <a:gd name="T61" fmla="*/ 326 h 1516"/>
                <a:gd name="T62" fmla="*/ 904 w 1980"/>
                <a:gd name="T63" fmla="*/ 356 h 1516"/>
                <a:gd name="T64" fmla="*/ 926 w 1980"/>
                <a:gd name="T65" fmla="*/ 302 h 1516"/>
                <a:gd name="T66" fmla="*/ 1008 w 1980"/>
                <a:gd name="T67" fmla="*/ 172 h 1516"/>
                <a:gd name="T68" fmla="*/ 1092 w 1980"/>
                <a:gd name="T69" fmla="*/ 186 h 1516"/>
                <a:gd name="T70" fmla="*/ 1196 w 1980"/>
                <a:gd name="T71" fmla="*/ 202 h 1516"/>
                <a:gd name="T72" fmla="*/ 1246 w 1980"/>
                <a:gd name="T73" fmla="*/ 76 h 1516"/>
                <a:gd name="T74" fmla="*/ 1352 w 1980"/>
                <a:gd name="T75" fmla="*/ 36 h 1516"/>
                <a:gd name="T76" fmla="*/ 1426 w 1980"/>
                <a:gd name="T77" fmla="*/ 22 h 1516"/>
                <a:gd name="T78" fmla="*/ 1568 w 1980"/>
                <a:gd name="T79" fmla="*/ 164 h 1516"/>
                <a:gd name="T80" fmla="*/ 1612 w 1980"/>
                <a:gd name="T81" fmla="*/ 320 h 1516"/>
                <a:gd name="T82" fmla="*/ 1568 w 1980"/>
                <a:gd name="T83" fmla="*/ 390 h 1516"/>
                <a:gd name="T84" fmla="*/ 1614 w 1980"/>
                <a:gd name="T85" fmla="*/ 488 h 1516"/>
                <a:gd name="T86" fmla="*/ 1778 w 1980"/>
                <a:gd name="T87" fmla="*/ 526 h 1516"/>
                <a:gd name="T88" fmla="*/ 1918 w 1980"/>
                <a:gd name="T89" fmla="*/ 628 h 1516"/>
                <a:gd name="T90" fmla="*/ 1974 w 1980"/>
                <a:gd name="T91" fmla="*/ 736 h 1516"/>
                <a:gd name="T92" fmla="*/ 1952 w 1980"/>
                <a:gd name="T93" fmla="*/ 832 h 1516"/>
                <a:gd name="T94" fmla="*/ 1878 w 1980"/>
                <a:gd name="T95" fmla="*/ 908 h 1516"/>
                <a:gd name="T96" fmla="*/ 1774 w 1980"/>
                <a:gd name="T97" fmla="*/ 980 h 1516"/>
                <a:gd name="T98" fmla="*/ 1672 w 1980"/>
                <a:gd name="T99" fmla="*/ 1034 h 1516"/>
                <a:gd name="T100" fmla="*/ 1646 w 1980"/>
                <a:gd name="T101" fmla="*/ 1106 h 1516"/>
                <a:gd name="T102" fmla="*/ 1580 w 1980"/>
                <a:gd name="T103" fmla="*/ 1194 h 1516"/>
                <a:gd name="T104" fmla="*/ 1396 w 1980"/>
                <a:gd name="T105" fmla="*/ 1236 h 1516"/>
                <a:gd name="T106" fmla="*/ 1404 w 1980"/>
                <a:gd name="T107" fmla="*/ 1294 h 1516"/>
                <a:gd name="T108" fmla="*/ 1474 w 1980"/>
                <a:gd name="T109" fmla="*/ 1370 h 1516"/>
                <a:gd name="T110" fmla="*/ 1434 w 1980"/>
                <a:gd name="T111" fmla="*/ 1426 h 1516"/>
                <a:gd name="T112" fmla="*/ 1450 w 1980"/>
                <a:gd name="T113" fmla="*/ 1504 h 15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80" h="1516">
                  <a:moveTo>
                    <a:pt x="1416" y="1516"/>
                  </a:moveTo>
                  <a:lnTo>
                    <a:pt x="1416" y="1516"/>
                  </a:lnTo>
                  <a:lnTo>
                    <a:pt x="1402" y="1508"/>
                  </a:lnTo>
                  <a:lnTo>
                    <a:pt x="1378" y="1484"/>
                  </a:lnTo>
                  <a:lnTo>
                    <a:pt x="1362" y="1484"/>
                  </a:lnTo>
                  <a:lnTo>
                    <a:pt x="1352" y="1484"/>
                  </a:lnTo>
                  <a:lnTo>
                    <a:pt x="1348" y="1486"/>
                  </a:lnTo>
                  <a:lnTo>
                    <a:pt x="1346" y="1488"/>
                  </a:lnTo>
                  <a:lnTo>
                    <a:pt x="1340" y="1502"/>
                  </a:lnTo>
                  <a:lnTo>
                    <a:pt x="1330" y="1498"/>
                  </a:lnTo>
                  <a:lnTo>
                    <a:pt x="1304" y="1500"/>
                  </a:lnTo>
                  <a:lnTo>
                    <a:pt x="1298" y="1490"/>
                  </a:lnTo>
                  <a:lnTo>
                    <a:pt x="1296" y="1480"/>
                  </a:lnTo>
                  <a:lnTo>
                    <a:pt x="1294" y="1466"/>
                  </a:lnTo>
                  <a:lnTo>
                    <a:pt x="1276" y="1458"/>
                  </a:lnTo>
                  <a:lnTo>
                    <a:pt x="1252" y="1438"/>
                  </a:lnTo>
                  <a:lnTo>
                    <a:pt x="1242" y="1430"/>
                  </a:lnTo>
                  <a:lnTo>
                    <a:pt x="1230" y="1424"/>
                  </a:lnTo>
                  <a:lnTo>
                    <a:pt x="1218" y="1420"/>
                  </a:lnTo>
                  <a:lnTo>
                    <a:pt x="1206" y="1418"/>
                  </a:lnTo>
                  <a:lnTo>
                    <a:pt x="1194" y="1418"/>
                  </a:lnTo>
                  <a:lnTo>
                    <a:pt x="1180" y="1422"/>
                  </a:lnTo>
                  <a:lnTo>
                    <a:pt x="1142" y="1428"/>
                  </a:lnTo>
                  <a:lnTo>
                    <a:pt x="1122" y="1428"/>
                  </a:lnTo>
                  <a:lnTo>
                    <a:pt x="1104" y="1428"/>
                  </a:lnTo>
                  <a:lnTo>
                    <a:pt x="1068" y="1416"/>
                  </a:lnTo>
                  <a:lnTo>
                    <a:pt x="1038" y="1416"/>
                  </a:lnTo>
                  <a:lnTo>
                    <a:pt x="1018" y="1426"/>
                  </a:lnTo>
                  <a:lnTo>
                    <a:pt x="1000" y="1436"/>
                  </a:lnTo>
                  <a:lnTo>
                    <a:pt x="984" y="1450"/>
                  </a:lnTo>
                  <a:lnTo>
                    <a:pt x="978" y="1458"/>
                  </a:lnTo>
                  <a:lnTo>
                    <a:pt x="972" y="1466"/>
                  </a:lnTo>
                  <a:lnTo>
                    <a:pt x="938" y="1464"/>
                  </a:lnTo>
                  <a:lnTo>
                    <a:pt x="906" y="1450"/>
                  </a:lnTo>
                  <a:lnTo>
                    <a:pt x="884" y="1450"/>
                  </a:lnTo>
                  <a:lnTo>
                    <a:pt x="876" y="1452"/>
                  </a:lnTo>
                  <a:lnTo>
                    <a:pt x="870" y="1458"/>
                  </a:lnTo>
                  <a:lnTo>
                    <a:pt x="842" y="1464"/>
                  </a:lnTo>
                  <a:lnTo>
                    <a:pt x="826" y="1466"/>
                  </a:lnTo>
                  <a:lnTo>
                    <a:pt x="814" y="1470"/>
                  </a:lnTo>
                  <a:lnTo>
                    <a:pt x="802" y="1476"/>
                  </a:lnTo>
                  <a:lnTo>
                    <a:pt x="788" y="1480"/>
                  </a:lnTo>
                  <a:lnTo>
                    <a:pt x="776" y="1480"/>
                  </a:lnTo>
                  <a:lnTo>
                    <a:pt x="764" y="1476"/>
                  </a:lnTo>
                  <a:lnTo>
                    <a:pt x="740" y="1468"/>
                  </a:lnTo>
                  <a:lnTo>
                    <a:pt x="720" y="1458"/>
                  </a:lnTo>
                  <a:lnTo>
                    <a:pt x="708" y="1448"/>
                  </a:lnTo>
                  <a:lnTo>
                    <a:pt x="706" y="1428"/>
                  </a:lnTo>
                  <a:lnTo>
                    <a:pt x="704" y="1424"/>
                  </a:lnTo>
                  <a:lnTo>
                    <a:pt x="702" y="1420"/>
                  </a:lnTo>
                  <a:lnTo>
                    <a:pt x="694" y="1414"/>
                  </a:lnTo>
                  <a:lnTo>
                    <a:pt x="684" y="1406"/>
                  </a:lnTo>
                  <a:lnTo>
                    <a:pt x="664" y="1408"/>
                  </a:lnTo>
                  <a:lnTo>
                    <a:pt x="658" y="1408"/>
                  </a:lnTo>
                  <a:lnTo>
                    <a:pt x="654" y="1410"/>
                  </a:lnTo>
                  <a:lnTo>
                    <a:pt x="646" y="1418"/>
                  </a:lnTo>
                  <a:lnTo>
                    <a:pt x="634" y="1434"/>
                  </a:lnTo>
                  <a:lnTo>
                    <a:pt x="618" y="1438"/>
                  </a:lnTo>
                  <a:lnTo>
                    <a:pt x="602" y="1440"/>
                  </a:lnTo>
                  <a:lnTo>
                    <a:pt x="586" y="1442"/>
                  </a:lnTo>
                  <a:lnTo>
                    <a:pt x="580" y="1446"/>
                  </a:lnTo>
                  <a:lnTo>
                    <a:pt x="572" y="1448"/>
                  </a:lnTo>
                  <a:lnTo>
                    <a:pt x="566" y="1448"/>
                  </a:lnTo>
                  <a:lnTo>
                    <a:pt x="562" y="1438"/>
                  </a:lnTo>
                  <a:lnTo>
                    <a:pt x="550" y="1428"/>
                  </a:lnTo>
                  <a:lnTo>
                    <a:pt x="540" y="1420"/>
                  </a:lnTo>
                  <a:lnTo>
                    <a:pt x="528" y="1412"/>
                  </a:lnTo>
                  <a:lnTo>
                    <a:pt x="516" y="1406"/>
                  </a:lnTo>
                  <a:lnTo>
                    <a:pt x="504" y="1400"/>
                  </a:lnTo>
                  <a:lnTo>
                    <a:pt x="492" y="1398"/>
                  </a:lnTo>
                  <a:lnTo>
                    <a:pt x="482" y="1396"/>
                  </a:lnTo>
                  <a:lnTo>
                    <a:pt x="470" y="1398"/>
                  </a:lnTo>
                  <a:lnTo>
                    <a:pt x="448" y="1414"/>
                  </a:lnTo>
                  <a:lnTo>
                    <a:pt x="432" y="1428"/>
                  </a:lnTo>
                  <a:lnTo>
                    <a:pt x="420" y="1446"/>
                  </a:lnTo>
                  <a:lnTo>
                    <a:pt x="408" y="1468"/>
                  </a:lnTo>
                  <a:lnTo>
                    <a:pt x="398" y="1480"/>
                  </a:lnTo>
                  <a:lnTo>
                    <a:pt x="388" y="1488"/>
                  </a:lnTo>
                  <a:lnTo>
                    <a:pt x="376" y="1494"/>
                  </a:lnTo>
                  <a:lnTo>
                    <a:pt x="362" y="1498"/>
                  </a:lnTo>
                  <a:lnTo>
                    <a:pt x="332" y="1490"/>
                  </a:lnTo>
                  <a:lnTo>
                    <a:pt x="322" y="1484"/>
                  </a:lnTo>
                  <a:lnTo>
                    <a:pt x="318" y="1482"/>
                  </a:lnTo>
                  <a:lnTo>
                    <a:pt x="312" y="1482"/>
                  </a:lnTo>
                  <a:lnTo>
                    <a:pt x="308" y="1472"/>
                  </a:lnTo>
                  <a:lnTo>
                    <a:pt x="304" y="1464"/>
                  </a:lnTo>
                  <a:lnTo>
                    <a:pt x="298" y="1456"/>
                  </a:lnTo>
                  <a:lnTo>
                    <a:pt x="292" y="1452"/>
                  </a:lnTo>
                  <a:lnTo>
                    <a:pt x="278" y="1444"/>
                  </a:lnTo>
                  <a:lnTo>
                    <a:pt x="264" y="1438"/>
                  </a:lnTo>
                  <a:lnTo>
                    <a:pt x="252" y="1420"/>
                  </a:lnTo>
                  <a:lnTo>
                    <a:pt x="252" y="1378"/>
                  </a:lnTo>
                  <a:lnTo>
                    <a:pt x="256" y="1372"/>
                  </a:lnTo>
                  <a:lnTo>
                    <a:pt x="256" y="1364"/>
                  </a:lnTo>
                  <a:lnTo>
                    <a:pt x="256" y="1350"/>
                  </a:lnTo>
                  <a:lnTo>
                    <a:pt x="250" y="1340"/>
                  </a:lnTo>
                  <a:lnTo>
                    <a:pt x="244" y="1332"/>
                  </a:lnTo>
                  <a:lnTo>
                    <a:pt x="234" y="1326"/>
                  </a:lnTo>
                  <a:lnTo>
                    <a:pt x="226" y="1324"/>
                  </a:lnTo>
                  <a:lnTo>
                    <a:pt x="206" y="1322"/>
                  </a:lnTo>
                  <a:lnTo>
                    <a:pt x="198" y="1320"/>
                  </a:lnTo>
                  <a:lnTo>
                    <a:pt x="190" y="1318"/>
                  </a:lnTo>
                  <a:lnTo>
                    <a:pt x="174" y="1302"/>
                  </a:lnTo>
                  <a:lnTo>
                    <a:pt x="150" y="1258"/>
                  </a:lnTo>
                  <a:lnTo>
                    <a:pt x="114" y="1250"/>
                  </a:lnTo>
                  <a:lnTo>
                    <a:pt x="112" y="1242"/>
                  </a:lnTo>
                  <a:lnTo>
                    <a:pt x="112" y="1232"/>
                  </a:lnTo>
                  <a:lnTo>
                    <a:pt x="112" y="1224"/>
                  </a:lnTo>
                  <a:lnTo>
                    <a:pt x="114" y="1216"/>
                  </a:lnTo>
                  <a:lnTo>
                    <a:pt x="120" y="1200"/>
                  </a:lnTo>
                  <a:lnTo>
                    <a:pt x="126" y="1186"/>
                  </a:lnTo>
                  <a:lnTo>
                    <a:pt x="124" y="1174"/>
                  </a:lnTo>
                  <a:lnTo>
                    <a:pt x="122" y="1162"/>
                  </a:lnTo>
                  <a:lnTo>
                    <a:pt x="118" y="1152"/>
                  </a:lnTo>
                  <a:lnTo>
                    <a:pt x="112" y="1144"/>
                  </a:lnTo>
                  <a:lnTo>
                    <a:pt x="98" y="1128"/>
                  </a:lnTo>
                  <a:lnTo>
                    <a:pt x="84" y="1114"/>
                  </a:lnTo>
                  <a:lnTo>
                    <a:pt x="38" y="1092"/>
                  </a:lnTo>
                  <a:lnTo>
                    <a:pt x="32" y="1084"/>
                  </a:lnTo>
                  <a:lnTo>
                    <a:pt x="32" y="1062"/>
                  </a:lnTo>
                  <a:lnTo>
                    <a:pt x="32" y="1056"/>
                  </a:lnTo>
                  <a:lnTo>
                    <a:pt x="36" y="1054"/>
                  </a:lnTo>
                  <a:lnTo>
                    <a:pt x="40" y="1050"/>
                  </a:lnTo>
                  <a:lnTo>
                    <a:pt x="46" y="1048"/>
                  </a:lnTo>
                  <a:lnTo>
                    <a:pt x="66" y="1038"/>
                  </a:lnTo>
                  <a:lnTo>
                    <a:pt x="78" y="1028"/>
                  </a:lnTo>
                  <a:lnTo>
                    <a:pt x="82" y="1024"/>
                  </a:lnTo>
                  <a:lnTo>
                    <a:pt x="86" y="1018"/>
                  </a:lnTo>
                  <a:lnTo>
                    <a:pt x="86" y="920"/>
                  </a:lnTo>
                  <a:lnTo>
                    <a:pt x="82" y="904"/>
                  </a:lnTo>
                  <a:lnTo>
                    <a:pt x="76" y="894"/>
                  </a:lnTo>
                  <a:lnTo>
                    <a:pt x="68" y="888"/>
                  </a:lnTo>
                  <a:lnTo>
                    <a:pt x="60" y="886"/>
                  </a:lnTo>
                  <a:lnTo>
                    <a:pt x="50" y="884"/>
                  </a:lnTo>
                  <a:lnTo>
                    <a:pt x="40" y="884"/>
                  </a:lnTo>
                  <a:lnTo>
                    <a:pt x="20" y="884"/>
                  </a:lnTo>
                  <a:lnTo>
                    <a:pt x="14" y="888"/>
                  </a:lnTo>
                  <a:lnTo>
                    <a:pt x="10" y="894"/>
                  </a:lnTo>
                  <a:lnTo>
                    <a:pt x="8" y="894"/>
                  </a:lnTo>
                  <a:lnTo>
                    <a:pt x="8" y="898"/>
                  </a:lnTo>
                  <a:lnTo>
                    <a:pt x="2" y="882"/>
                  </a:lnTo>
                  <a:lnTo>
                    <a:pt x="0" y="872"/>
                  </a:lnTo>
                  <a:lnTo>
                    <a:pt x="0" y="864"/>
                  </a:lnTo>
                  <a:lnTo>
                    <a:pt x="2" y="856"/>
                  </a:lnTo>
                  <a:lnTo>
                    <a:pt x="26" y="844"/>
                  </a:lnTo>
                  <a:lnTo>
                    <a:pt x="26" y="820"/>
                  </a:lnTo>
                  <a:lnTo>
                    <a:pt x="18" y="808"/>
                  </a:lnTo>
                  <a:lnTo>
                    <a:pt x="12" y="802"/>
                  </a:lnTo>
                  <a:lnTo>
                    <a:pt x="8" y="798"/>
                  </a:lnTo>
                  <a:lnTo>
                    <a:pt x="8" y="796"/>
                  </a:lnTo>
                  <a:lnTo>
                    <a:pt x="16" y="792"/>
                  </a:lnTo>
                  <a:lnTo>
                    <a:pt x="26" y="786"/>
                  </a:lnTo>
                  <a:lnTo>
                    <a:pt x="40" y="778"/>
                  </a:lnTo>
                  <a:lnTo>
                    <a:pt x="64" y="742"/>
                  </a:lnTo>
                  <a:lnTo>
                    <a:pt x="106" y="726"/>
                  </a:lnTo>
                  <a:lnTo>
                    <a:pt x="136" y="724"/>
                  </a:lnTo>
                  <a:lnTo>
                    <a:pt x="160" y="722"/>
                  </a:lnTo>
                  <a:lnTo>
                    <a:pt x="186" y="716"/>
                  </a:lnTo>
                  <a:lnTo>
                    <a:pt x="214" y="704"/>
                  </a:lnTo>
                  <a:lnTo>
                    <a:pt x="232" y="704"/>
                  </a:lnTo>
                  <a:lnTo>
                    <a:pt x="232" y="716"/>
                  </a:lnTo>
                  <a:lnTo>
                    <a:pt x="236" y="732"/>
                  </a:lnTo>
                  <a:lnTo>
                    <a:pt x="240" y="738"/>
                  </a:lnTo>
                  <a:lnTo>
                    <a:pt x="246" y="746"/>
                  </a:lnTo>
                  <a:lnTo>
                    <a:pt x="254" y="752"/>
                  </a:lnTo>
                  <a:lnTo>
                    <a:pt x="262" y="756"/>
                  </a:lnTo>
                  <a:lnTo>
                    <a:pt x="274" y="756"/>
                  </a:lnTo>
                  <a:lnTo>
                    <a:pt x="284" y="754"/>
                  </a:lnTo>
                  <a:lnTo>
                    <a:pt x="296" y="752"/>
                  </a:lnTo>
                  <a:lnTo>
                    <a:pt x="308" y="746"/>
                  </a:lnTo>
                  <a:lnTo>
                    <a:pt x="338" y="706"/>
                  </a:lnTo>
                  <a:lnTo>
                    <a:pt x="362" y="708"/>
                  </a:lnTo>
                  <a:lnTo>
                    <a:pt x="374" y="708"/>
                  </a:lnTo>
                  <a:lnTo>
                    <a:pt x="388" y="706"/>
                  </a:lnTo>
                  <a:lnTo>
                    <a:pt x="402" y="694"/>
                  </a:lnTo>
                  <a:lnTo>
                    <a:pt x="418" y="684"/>
                  </a:lnTo>
                  <a:lnTo>
                    <a:pt x="436" y="682"/>
                  </a:lnTo>
                  <a:lnTo>
                    <a:pt x="458" y="690"/>
                  </a:lnTo>
                  <a:lnTo>
                    <a:pt x="472" y="694"/>
                  </a:lnTo>
                  <a:lnTo>
                    <a:pt x="488" y="696"/>
                  </a:lnTo>
                  <a:lnTo>
                    <a:pt x="498" y="692"/>
                  </a:lnTo>
                  <a:lnTo>
                    <a:pt x="510" y="688"/>
                  </a:lnTo>
                  <a:lnTo>
                    <a:pt x="536" y="686"/>
                  </a:lnTo>
                  <a:lnTo>
                    <a:pt x="562" y="682"/>
                  </a:lnTo>
                  <a:lnTo>
                    <a:pt x="576" y="678"/>
                  </a:lnTo>
                  <a:lnTo>
                    <a:pt x="588" y="674"/>
                  </a:lnTo>
                  <a:lnTo>
                    <a:pt x="628" y="650"/>
                  </a:lnTo>
                  <a:lnTo>
                    <a:pt x="638" y="620"/>
                  </a:lnTo>
                  <a:lnTo>
                    <a:pt x="648" y="616"/>
                  </a:lnTo>
                  <a:lnTo>
                    <a:pt x="656" y="608"/>
                  </a:lnTo>
                  <a:lnTo>
                    <a:pt x="662" y="600"/>
                  </a:lnTo>
                  <a:lnTo>
                    <a:pt x="668" y="590"/>
                  </a:lnTo>
                  <a:lnTo>
                    <a:pt x="676" y="568"/>
                  </a:lnTo>
                  <a:lnTo>
                    <a:pt x="682" y="550"/>
                  </a:lnTo>
                  <a:lnTo>
                    <a:pt x="700" y="542"/>
                  </a:lnTo>
                  <a:lnTo>
                    <a:pt x="708" y="536"/>
                  </a:lnTo>
                  <a:lnTo>
                    <a:pt x="716" y="528"/>
                  </a:lnTo>
                  <a:lnTo>
                    <a:pt x="730" y="496"/>
                  </a:lnTo>
                  <a:lnTo>
                    <a:pt x="732" y="438"/>
                  </a:lnTo>
                  <a:lnTo>
                    <a:pt x="726" y="414"/>
                  </a:lnTo>
                  <a:lnTo>
                    <a:pt x="728" y="392"/>
                  </a:lnTo>
                  <a:lnTo>
                    <a:pt x="732" y="370"/>
                  </a:lnTo>
                  <a:lnTo>
                    <a:pt x="732" y="358"/>
                  </a:lnTo>
                  <a:lnTo>
                    <a:pt x="732" y="350"/>
                  </a:lnTo>
                  <a:lnTo>
                    <a:pt x="730" y="342"/>
                  </a:lnTo>
                  <a:lnTo>
                    <a:pt x="726" y="334"/>
                  </a:lnTo>
                  <a:lnTo>
                    <a:pt x="722" y="324"/>
                  </a:lnTo>
                  <a:lnTo>
                    <a:pt x="772" y="326"/>
                  </a:lnTo>
                  <a:lnTo>
                    <a:pt x="798" y="328"/>
                  </a:lnTo>
                  <a:lnTo>
                    <a:pt x="824" y="332"/>
                  </a:lnTo>
                  <a:lnTo>
                    <a:pt x="834" y="334"/>
                  </a:lnTo>
                  <a:lnTo>
                    <a:pt x="842" y="338"/>
                  </a:lnTo>
                  <a:lnTo>
                    <a:pt x="860" y="340"/>
                  </a:lnTo>
                  <a:lnTo>
                    <a:pt x="882" y="344"/>
                  </a:lnTo>
                  <a:lnTo>
                    <a:pt x="892" y="350"/>
                  </a:lnTo>
                  <a:lnTo>
                    <a:pt x="904" y="356"/>
                  </a:lnTo>
                  <a:lnTo>
                    <a:pt x="918" y="356"/>
                  </a:lnTo>
                  <a:lnTo>
                    <a:pt x="932" y="342"/>
                  </a:lnTo>
                  <a:lnTo>
                    <a:pt x="932" y="328"/>
                  </a:lnTo>
                  <a:lnTo>
                    <a:pt x="928" y="314"/>
                  </a:lnTo>
                  <a:lnTo>
                    <a:pt x="926" y="302"/>
                  </a:lnTo>
                  <a:lnTo>
                    <a:pt x="930" y="290"/>
                  </a:lnTo>
                  <a:lnTo>
                    <a:pt x="934" y="280"/>
                  </a:lnTo>
                  <a:lnTo>
                    <a:pt x="972" y="234"/>
                  </a:lnTo>
                  <a:lnTo>
                    <a:pt x="978" y="214"/>
                  </a:lnTo>
                  <a:lnTo>
                    <a:pt x="984" y="200"/>
                  </a:lnTo>
                  <a:lnTo>
                    <a:pt x="994" y="186"/>
                  </a:lnTo>
                  <a:lnTo>
                    <a:pt x="1008" y="172"/>
                  </a:lnTo>
                  <a:lnTo>
                    <a:pt x="1012" y="160"/>
                  </a:lnTo>
                  <a:lnTo>
                    <a:pt x="1016" y="154"/>
                  </a:lnTo>
                  <a:lnTo>
                    <a:pt x="1018" y="152"/>
                  </a:lnTo>
                  <a:lnTo>
                    <a:pt x="1022" y="150"/>
                  </a:lnTo>
                  <a:lnTo>
                    <a:pt x="1034" y="150"/>
                  </a:lnTo>
                  <a:lnTo>
                    <a:pt x="1092" y="186"/>
                  </a:lnTo>
                  <a:lnTo>
                    <a:pt x="1104" y="188"/>
                  </a:lnTo>
                  <a:lnTo>
                    <a:pt x="1118" y="190"/>
                  </a:lnTo>
                  <a:lnTo>
                    <a:pt x="1134" y="194"/>
                  </a:lnTo>
                  <a:lnTo>
                    <a:pt x="1142" y="198"/>
                  </a:lnTo>
                  <a:lnTo>
                    <a:pt x="1150" y="204"/>
                  </a:lnTo>
                  <a:lnTo>
                    <a:pt x="1172" y="204"/>
                  </a:lnTo>
                  <a:lnTo>
                    <a:pt x="1184" y="204"/>
                  </a:lnTo>
                  <a:lnTo>
                    <a:pt x="1196" y="202"/>
                  </a:lnTo>
                  <a:lnTo>
                    <a:pt x="1208" y="198"/>
                  </a:lnTo>
                  <a:lnTo>
                    <a:pt x="1218" y="194"/>
                  </a:lnTo>
                  <a:lnTo>
                    <a:pt x="1226" y="186"/>
                  </a:lnTo>
                  <a:lnTo>
                    <a:pt x="1232" y="174"/>
                  </a:lnTo>
                  <a:lnTo>
                    <a:pt x="1226" y="106"/>
                  </a:lnTo>
                  <a:lnTo>
                    <a:pt x="1236" y="88"/>
                  </a:lnTo>
                  <a:lnTo>
                    <a:pt x="1246" y="76"/>
                  </a:lnTo>
                  <a:lnTo>
                    <a:pt x="1258" y="68"/>
                  </a:lnTo>
                  <a:lnTo>
                    <a:pt x="1270" y="62"/>
                  </a:lnTo>
                  <a:lnTo>
                    <a:pt x="1284" y="58"/>
                  </a:lnTo>
                  <a:lnTo>
                    <a:pt x="1298" y="56"/>
                  </a:lnTo>
                  <a:lnTo>
                    <a:pt x="1336" y="52"/>
                  </a:lnTo>
                  <a:lnTo>
                    <a:pt x="1340" y="50"/>
                  </a:lnTo>
                  <a:lnTo>
                    <a:pt x="1344" y="46"/>
                  </a:lnTo>
                  <a:lnTo>
                    <a:pt x="1352" y="36"/>
                  </a:lnTo>
                  <a:lnTo>
                    <a:pt x="1360" y="14"/>
                  </a:lnTo>
                  <a:lnTo>
                    <a:pt x="1374" y="0"/>
                  </a:lnTo>
                  <a:lnTo>
                    <a:pt x="1418" y="0"/>
                  </a:lnTo>
                  <a:lnTo>
                    <a:pt x="1420" y="2"/>
                  </a:lnTo>
                  <a:lnTo>
                    <a:pt x="1424" y="8"/>
                  </a:lnTo>
                  <a:lnTo>
                    <a:pt x="1426" y="22"/>
                  </a:lnTo>
                  <a:lnTo>
                    <a:pt x="1430" y="40"/>
                  </a:lnTo>
                  <a:lnTo>
                    <a:pt x="1436" y="58"/>
                  </a:lnTo>
                  <a:lnTo>
                    <a:pt x="1480" y="124"/>
                  </a:lnTo>
                  <a:lnTo>
                    <a:pt x="1504" y="134"/>
                  </a:lnTo>
                  <a:lnTo>
                    <a:pt x="1538" y="144"/>
                  </a:lnTo>
                  <a:lnTo>
                    <a:pt x="1568" y="164"/>
                  </a:lnTo>
                  <a:lnTo>
                    <a:pt x="1584" y="190"/>
                  </a:lnTo>
                  <a:lnTo>
                    <a:pt x="1590" y="242"/>
                  </a:lnTo>
                  <a:lnTo>
                    <a:pt x="1610" y="280"/>
                  </a:lnTo>
                  <a:lnTo>
                    <a:pt x="1612" y="298"/>
                  </a:lnTo>
                  <a:lnTo>
                    <a:pt x="1612" y="320"/>
                  </a:lnTo>
                  <a:lnTo>
                    <a:pt x="1612" y="332"/>
                  </a:lnTo>
                  <a:lnTo>
                    <a:pt x="1610" y="342"/>
                  </a:lnTo>
                  <a:lnTo>
                    <a:pt x="1606" y="354"/>
                  </a:lnTo>
                  <a:lnTo>
                    <a:pt x="1602" y="364"/>
                  </a:lnTo>
                  <a:lnTo>
                    <a:pt x="1580" y="378"/>
                  </a:lnTo>
                  <a:lnTo>
                    <a:pt x="1574" y="382"/>
                  </a:lnTo>
                  <a:lnTo>
                    <a:pt x="1572" y="386"/>
                  </a:lnTo>
                  <a:lnTo>
                    <a:pt x="1568" y="390"/>
                  </a:lnTo>
                  <a:lnTo>
                    <a:pt x="1568" y="396"/>
                  </a:lnTo>
                  <a:lnTo>
                    <a:pt x="1566" y="420"/>
                  </a:lnTo>
                  <a:lnTo>
                    <a:pt x="1570" y="440"/>
                  </a:lnTo>
                  <a:lnTo>
                    <a:pt x="1574" y="452"/>
                  </a:lnTo>
                  <a:lnTo>
                    <a:pt x="1582" y="466"/>
                  </a:lnTo>
                  <a:lnTo>
                    <a:pt x="1614" y="488"/>
                  </a:lnTo>
                  <a:lnTo>
                    <a:pt x="1662" y="500"/>
                  </a:lnTo>
                  <a:lnTo>
                    <a:pt x="1674" y="506"/>
                  </a:lnTo>
                  <a:lnTo>
                    <a:pt x="1688" y="512"/>
                  </a:lnTo>
                  <a:lnTo>
                    <a:pt x="1700" y="516"/>
                  </a:lnTo>
                  <a:lnTo>
                    <a:pt x="1714" y="520"/>
                  </a:lnTo>
                  <a:lnTo>
                    <a:pt x="1744" y="524"/>
                  </a:lnTo>
                  <a:lnTo>
                    <a:pt x="1778" y="526"/>
                  </a:lnTo>
                  <a:lnTo>
                    <a:pt x="1790" y="534"/>
                  </a:lnTo>
                  <a:lnTo>
                    <a:pt x="1806" y="546"/>
                  </a:lnTo>
                  <a:lnTo>
                    <a:pt x="1836" y="576"/>
                  </a:lnTo>
                  <a:lnTo>
                    <a:pt x="1882" y="614"/>
                  </a:lnTo>
                  <a:lnTo>
                    <a:pt x="1894" y="616"/>
                  </a:lnTo>
                  <a:lnTo>
                    <a:pt x="1906" y="620"/>
                  </a:lnTo>
                  <a:lnTo>
                    <a:pt x="1918" y="628"/>
                  </a:lnTo>
                  <a:lnTo>
                    <a:pt x="1930" y="640"/>
                  </a:lnTo>
                  <a:lnTo>
                    <a:pt x="1938" y="672"/>
                  </a:lnTo>
                  <a:lnTo>
                    <a:pt x="1944" y="690"/>
                  </a:lnTo>
                  <a:lnTo>
                    <a:pt x="1952" y="710"/>
                  </a:lnTo>
                  <a:lnTo>
                    <a:pt x="1964" y="718"/>
                  </a:lnTo>
                  <a:lnTo>
                    <a:pt x="1968" y="724"/>
                  </a:lnTo>
                  <a:lnTo>
                    <a:pt x="1974" y="736"/>
                  </a:lnTo>
                  <a:lnTo>
                    <a:pt x="1972" y="766"/>
                  </a:lnTo>
                  <a:lnTo>
                    <a:pt x="1980" y="788"/>
                  </a:lnTo>
                  <a:lnTo>
                    <a:pt x="1968" y="796"/>
                  </a:lnTo>
                  <a:lnTo>
                    <a:pt x="1960" y="804"/>
                  </a:lnTo>
                  <a:lnTo>
                    <a:pt x="1956" y="814"/>
                  </a:lnTo>
                  <a:lnTo>
                    <a:pt x="1952" y="832"/>
                  </a:lnTo>
                  <a:lnTo>
                    <a:pt x="1952" y="864"/>
                  </a:lnTo>
                  <a:lnTo>
                    <a:pt x="1958" y="902"/>
                  </a:lnTo>
                  <a:lnTo>
                    <a:pt x="1952" y="906"/>
                  </a:lnTo>
                  <a:lnTo>
                    <a:pt x="1878" y="908"/>
                  </a:lnTo>
                  <a:lnTo>
                    <a:pt x="1844" y="914"/>
                  </a:lnTo>
                  <a:lnTo>
                    <a:pt x="1830" y="918"/>
                  </a:lnTo>
                  <a:lnTo>
                    <a:pt x="1818" y="922"/>
                  </a:lnTo>
                  <a:lnTo>
                    <a:pt x="1808" y="930"/>
                  </a:lnTo>
                  <a:lnTo>
                    <a:pt x="1798" y="940"/>
                  </a:lnTo>
                  <a:lnTo>
                    <a:pt x="1792" y="952"/>
                  </a:lnTo>
                  <a:lnTo>
                    <a:pt x="1786" y="968"/>
                  </a:lnTo>
                  <a:lnTo>
                    <a:pt x="1774" y="980"/>
                  </a:lnTo>
                  <a:lnTo>
                    <a:pt x="1766" y="990"/>
                  </a:lnTo>
                  <a:lnTo>
                    <a:pt x="1760" y="1002"/>
                  </a:lnTo>
                  <a:lnTo>
                    <a:pt x="1754" y="1018"/>
                  </a:lnTo>
                  <a:lnTo>
                    <a:pt x="1744" y="1024"/>
                  </a:lnTo>
                  <a:lnTo>
                    <a:pt x="1732" y="1028"/>
                  </a:lnTo>
                  <a:lnTo>
                    <a:pt x="1710" y="1032"/>
                  </a:lnTo>
                  <a:lnTo>
                    <a:pt x="1690" y="1034"/>
                  </a:lnTo>
                  <a:lnTo>
                    <a:pt x="1672" y="1034"/>
                  </a:lnTo>
                  <a:lnTo>
                    <a:pt x="1670" y="1044"/>
                  </a:lnTo>
                  <a:lnTo>
                    <a:pt x="1664" y="1056"/>
                  </a:lnTo>
                  <a:lnTo>
                    <a:pt x="1656" y="1066"/>
                  </a:lnTo>
                  <a:lnTo>
                    <a:pt x="1648" y="1074"/>
                  </a:lnTo>
                  <a:lnTo>
                    <a:pt x="1644" y="1082"/>
                  </a:lnTo>
                  <a:lnTo>
                    <a:pt x="1644" y="1090"/>
                  </a:lnTo>
                  <a:lnTo>
                    <a:pt x="1646" y="1106"/>
                  </a:lnTo>
                  <a:lnTo>
                    <a:pt x="1652" y="1124"/>
                  </a:lnTo>
                  <a:lnTo>
                    <a:pt x="1658" y="1146"/>
                  </a:lnTo>
                  <a:lnTo>
                    <a:pt x="1660" y="1170"/>
                  </a:lnTo>
                  <a:lnTo>
                    <a:pt x="1604" y="1182"/>
                  </a:lnTo>
                  <a:lnTo>
                    <a:pt x="1592" y="1188"/>
                  </a:lnTo>
                  <a:lnTo>
                    <a:pt x="1580" y="1194"/>
                  </a:lnTo>
                  <a:lnTo>
                    <a:pt x="1560" y="1206"/>
                  </a:lnTo>
                  <a:lnTo>
                    <a:pt x="1526" y="1214"/>
                  </a:lnTo>
                  <a:lnTo>
                    <a:pt x="1490" y="1220"/>
                  </a:lnTo>
                  <a:lnTo>
                    <a:pt x="1458" y="1224"/>
                  </a:lnTo>
                  <a:lnTo>
                    <a:pt x="1426" y="1224"/>
                  </a:lnTo>
                  <a:lnTo>
                    <a:pt x="1408" y="1228"/>
                  </a:lnTo>
                  <a:lnTo>
                    <a:pt x="1396" y="1236"/>
                  </a:lnTo>
                  <a:lnTo>
                    <a:pt x="1396" y="1244"/>
                  </a:lnTo>
                  <a:lnTo>
                    <a:pt x="1398" y="1250"/>
                  </a:lnTo>
                  <a:lnTo>
                    <a:pt x="1402" y="1258"/>
                  </a:lnTo>
                  <a:lnTo>
                    <a:pt x="1412" y="1272"/>
                  </a:lnTo>
                  <a:lnTo>
                    <a:pt x="1406" y="1280"/>
                  </a:lnTo>
                  <a:lnTo>
                    <a:pt x="1404" y="1288"/>
                  </a:lnTo>
                  <a:lnTo>
                    <a:pt x="1404" y="1294"/>
                  </a:lnTo>
                  <a:lnTo>
                    <a:pt x="1408" y="1302"/>
                  </a:lnTo>
                  <a:lnTo>
                    <a:pt x="1412" y="1308"/>
                  </a:lnTo>
                  <a:lnTo>
                    <a:pt x="1420" y="1314"/>
                  </a:lnTo>
                  <a:lnTo>
                    <a:pt x="1438" y="1328"/>
                  </a:lnTo>
                  <a:lnTo>
                    <a:pt x="1460" y="1360"/>
                  </a:lnTo>
                  <a:lnTo>
                    <a:pt x="1468" y="1364"/>
                  </a:lnTo>
                  <a:lnTo>
                    <a:pt x="1474" y="1370"/>
                  </a:lnTo>
                  <a:lnTo>
                    <a:pt x="1476" y="1374"/>
                  </a:lnTo>
                  <a:lnTo>
                    <a:pt x="1476" y="1380"/>
                  </a:lnTo>
                  <a:lnTo>
                    <a:pt x="1476" y="1396"/>
                  </a:lnTo>
                  <a:lnTo>
                    <a:pt x="1464" y="1408"/>
                  </a:lnTo>
                  <a:lnTo>
                    <a:pt x="1444" y="1418"/>
                  </a:lnTo>
                  <a:lnTo>
                    <a:pt x="1438" y="1422"/>
                  </a:lnTo>
                  <a:lnTo>
                    <a:pt x="1434" y="1426"/>
                  </a:lnTo>
                  <a:lnTo>
                    <a:pt x="1430" y="1432"/>
                  </a:lnTo>
                  <a:lnTo>
                    <a:pt x="1428" y="1438"/>
                  </a:lnTo>
                  <a:lnTo>
                    <a:pt x="1428" y="1460"/>
                  </a:lnTo>
                  <a:lnTo>
                    <a:pt x="1434" y="1466"/>
                  </a:lnTo>
                  <a:lnTo>
                    <a:pt x="1442" y="1476"/>
                  </a:lnTo>
                  <a:lnTo>
                    <a:pt x="1448" y="1488"/>
                  </a:lnTo>
                  <a:lnTo>
                    <a:pt x="1450" y="1496"/>
                  </a:lnTo>
                  <a:lnTo>
                    <a:pt x="1450" y="1504"/>
                  </a:lnTo>
                  <a:lnTo>
                    <a:pt x="1440" y="1510"/>
                  </a:lnTo>
                  <a:lnTo>
                    <a:pt x="1430" y="1512"/>
                  </a:lnTo>
                  <a:lnTo>
                    <a:pt x="1416" y="1516"/>
                  </a:lnTo>
                  <a:close/>
                </a:path>
              </a:pathLst>
            </a:custGeom>
            <a:grpFill/>
            <a:ln w="9525">
              <a:no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3" name="Freeform 34"/>
            <p:cNvSpPr/>
            <p:nvPr/>
          </p:nvSpPr>
          <p:spPr bwMode="auto">
            <a:xfrm>
              <a:off x="3883025" y="361951"/>
              <a:ext cx="3463925" cy="2965450"/>
            </a:xfrm>
            <a:custGeom>
              <a:avLst/>
              <a:gdLst>
                <a:gd name="T0" fmla="*/ 538 w 2182"/>
                <a:gd name="T1" fmla="*/ 1714 h 1868"/>
                <a:gd name="T2" fmla="*/ 526 w 2182"/>
                <a:gd name="T3" fmla="*/ 1632 h 1868"/>
                <a:gd name="T4" fmla="*/ 362 w 2182"/>
                <a:gd name="T5" fmla="*/ 1664 h 1868"/>
                <a:gd name="T6" fmla="*/ 286 w 2182"/>
                <a:gd name="T7" fmla="*/ 1690 h 1868"/>
                <a:gd name="T8" fmla="*/ 168 w 2182"/>
                <a:gd name="T9" fmla="*/ 1576 h 1868"/>
                <a:gd name="T10" fmla="*/ 220 w 2182"/>
                <a:gd name="T11" fmla="*/ 1468 h 1868"/>
                <a:gd name="T12" fmla="*/ 66 w 2182"/>
                <a:gd name="T13" fmla="*/ 1450 h 1868"/>
                <a:gd name="T14" fmla="*/ 20 w 2182"/>
                <a:gd name="T15" fmla="*/ 1304 h 1868"/>
                <a:gd name="T16" fmla="*/ 400 w 2182"/>
                <a:gd name="T17" fmla="*/ 1336 h 1868"/>
                <a:gd name="T18" fmla="*/ 594 w 2182"/>
                <a:gd name="T19" fmla="*/ 1418 h 1868"/>
                <a:gd name="T20" fmla="*/ 724 w 2182"/>
                <a:gd name="T21" fmla="*/ 1354 h 1868"/>
                <a:gd name="T22" fmla="*/ 828 w 2182"/>
                <a:gd name="T23" fmla="*/ 1308 h 1868"/>
                <a:gd name="T24" fmla="*/ 1006 w 2182"/>
                <a:gd name="T25" fmla="*/ 1300 h 1868"/>
                <a:gd name="T26" fmla="*/ 1170 w 2182"/>
                <a:gd name="T27" fmla="*/ 1170 h 1868"/>
                <a:gd name="T28" fmla="*/ 1178 w 2182"/>
                <a:gd name="T29" fmla="*/ 1032 h 1868"/>
                <a:gd name="T30" fmla="*/ 1260 w 2182"/>
                <a:gd name="T31" fmla="*/ 1006 h 1868"/>
                <a:gd name="T32" fmla="*/ 1410 w 2182"/>
                <a:gd name="T33" fmla="*/ 924 h 1868"/>
                <a:gd name="T34" fmla="*/ 1524 w 2182"/>
                <a:gd name="T35" fmla="*/ 876 h 1868"/>
                <a:gd name="T36" fmla="*/ 1632 w 2182"/>
                <a:gd name="T37" fmla="*/ 776 h 1868"/>
                <a:gd name="T38" fmla="*/ 1798 w 2182"/>
                <a:gd name="T39" fmla="*/ 740 h 1868"/>
                <a:gd name="T40" fmla="*/ 1712 w 2182"/>
                <a:gd name="T41" fmla="*/ 614 h 1868"/>
                <a:gd name="T42" fmla="*/ 1586 w 2182"/>
                <a:gd name="T43" fmla="*/ 646 h 1868"/>
                <a:gd name="T44" fmla="*/ 1456 w 2182"/>
                <a:gd name="T45" fmla="*/ 650 h 1868"/>
                <a:gd name="T46" fmla="*/ 1480 w 2182"/>
                <a:gd name="T47" fmla="*/ 512 h 1868"/>
                <a:gd name="T48" fmla="*/ 1602 w 2182"/>
                <a:gd name="T49" fmla="*/ 428 h 1868"/>
                <a:gd name="T50" fmla="*/ 1698 w 2182"/>
                <a:gd name="T51" fmla="*/ 250 h 1868"/>
                <a:gd name="T52" fmla="*/ 1738 w 2182"/>
                <a:gd name="T53" fmla="*/ 108 h 1868"/>
                <a:gd name="T54" fmla="*/ 1736 w 2182"/>
                <a:gd name="T55" fmla="*/ 20 h 1868"/>
                <a:gd name="T56" fmla="*/ 1800 w 2182"/>
                <a:gd name="T57" fmla="*/ 42 h 1868"/>
                <a:gd name="T58" fmla="*/ 1848 w 2182"/>
                <a:gd name="T59" fmla="*/ 80 h 1868"/>
                <a:gd name="T60" fmla="*/ 1926 w 2182"/>
                <a:gd name="T61" fmla="*/ 178 h 1868"/>
                <a:gd name="T62" fmla="*/ 2052 w 2182"/>
                <a:gd name="T63" fmla="*/ 152 h 1868"/>
                <a:gd name="T64" fmla="*/ 2136 w 2182"/>
                <a:gd name="T65" fmla="*/ 246 h 1868"/>
                <a:gd name="T66" fmla="*/ 2136 w 2182"/>
                <a:gd name="T67" fmla="*/ 440 h 1868"/>
                <a:gd name="T68" fmla="*/ 2118 w 2182"/>
                <a:gd name="T69" fmla="*/ 476 h 1868"/>
                <a:gd name="T70" fmla="*/ 2064 w 2182"/>
                <a:gd name="T71" fmla="*/ 514 h 1868"/>
                <a:gd name="T72" fmla="*/ 2020 w 2182"/>
                <a:gd name="T73" fmla="*/ 674 h 1868"/>
                <a:gd name="T74" fmla="*/ 2068 w 2182"/>
                <a:gd name="T75" fmla="*/ 716 h 1868"/>
                <a:gd name="T76" fmla="*/ 2026 w 2182"/>
                <a:gd name="T77" fmla="*/ 796 h 1868"/>
                <a:gd name="T78" fmla="*/ 1968 w 2182"/>
                <a:gd name="T79" fmla="*/ 828 h 1868"/>
                <a:gd name="T80" fmla="*/ 2054 w 2182"/>
                <a:gd name="T81" fmla="*/ 986 h 1868"/>
                <a:gd name="T82" fmla="*/ 2154 w 2182"/>
                <a:gd name="T83" fmla="*/ 1034 h 1868"/>
                <a:gd name="T84" fmla="*/ 2156 w 2182"/>
                <a:gd name="T85" fmla="*/ 1130 h 1868"/>
                <a:gd name="T86" fmla="*/ 2054 w 2182"/>
                <a:gd name="T87" fmla="*/ 1170 h 1868"/>
                <a:gd name="T88" fmla="*/ 1920 w 2182"/>
                <a:gd name="T89" fmla="*/ 1272 h 1868"/>
                <a:gd name="T90" fmla="*/ 1850 w 2182"/>
                <a:gd name="T91" fmla="*/ 1260 h 1868"/>
                <a:gd name="T92" fmla="*/ 1786 w 2182"/>
                <a:gd name="T93" fmla="*/ 1338 h 1868"/>
                <a:gd name="T94" fmla="*/ 1696 w 2182"/>
                <a:gd name="T95" fmla="*/ 1206 h 1868"/>
                <a:gd name="T96" fmla="*/ 1524 w 2182"/>
                <a:gd name="T97" fmla="*/ 1346 h 1868"/>
                <a:gd name="T98" fmla="*/ 1494 w 2182"/>
                <a:gd name="T99" fmla="*/ 1334 h 1868"/>
                <a:gd name="T100" fmla="*/ 1424 w 2182"/>
                <a:gd name="T101" fmla="*/ 1310 h 1868"/>
                <a:gd name="T102" fmla="*/ 1392 w 2182"/>
                <a:gd name="T103" fmla="*/ 1430 h 1868"/>
                <a:gd name="T104" fmla="*/ 1288 w 2182"/>
                <a:gd name="T105" fmla="*/ 1520 h 1868"/>
                <a:gd name="T106" fmla="*/ 1140 w 2182"/>
                <a:gd name="T107" fmla="*/ 1612 h 1868"/>
                <a:gd name="T108" fmla="*/ 1076 w 2182"/>
                <a:gd name="T109" fmla="*/ 1650 h 1868"/>
                <a:gd name="T110" fmla="*/ 988 w 2182"/>
                <a:gd name="T111" fmla="*/ 1790 h 1868"/>
                <a:gd name="T112" fmla="*/ 838 w 2182"/>
                <a:gd name="T113" fmla="*/ 1810 h 1868"/>
                <a:gd name="T114" fmla="*/ 814 w 2182"/>
                <a:gd name="T115" fmla="*/ 1666 h 1868"/>
                <a:gd name="T116" fmla="*/ 732 w 2182"/>
                <a:gd name="T117" fmla="*/ 1678 h 1868"/>
                <a:gd name="T118" fmla="*/ 662 w 2182"/>
                <a:gd name="T119" fmla="*/ 1816 h 18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82" h="1868">
                  <a:moveTo>
                    <a:pt x="556" y="1868"/>
                  </a:moveTo>
                  <a:lnTo>
                    <a:pt x="556" y="1868"/>
                  </a:lnTo>
                  <a:lnTo>
                    <a:pt x="518" y="1832"/>
                  </a:lnTo>
                  <a:lnTo>
                    <a:pt x="498" y="1792"/>
                  </a:lnTo>
                  <a:lnTo>
                    <a:pt x="500" y="1764"/>
                  </a:lnTo>
                  <a:lnTo>
                    <a:pt x="502" y="1754"/>
                  </a:lnTo>
                  <a:lnTo>
                    <a:pt x="506" y="1744"/>
                  </a:lnTo>
                  <a:lnTo>
                    <a:pt x="512" y="1736"/>
                  </a:lnTo>
                  <a:lnTo>
                    <a:pt x="518" y="1728"/>
                  </a:lnTo>
                  <a:lnTo>
                    <a:pt x="528" y="1720"/>
                  </a:lnTo>
                  <a:lnTo>
                    <a:pt x="538" y="1714"/>
                  </a:lnTo>
                  <a:lnTo>
                    <a:pt x="556" y="1698"/>
                  </a:lnTo>
                  <a:lnTo>
                    <a:pt x="572" y="1674"/>
                  </a:lnTo>
                  <a:lnTo>
                    <a:pt x="570" y="1658"/>
                  </a:lnTo>
                  <a:lnTo>
                    <a:pt x="562" y="1646"/>
                  </a:lnTo>
                  <a:lnTo>
                    <a:pt x="556" y="1638"/>
                  </a:lnTo>
                  <a:lnTo>
                    <a:pt x="548" y="1634"/>
                  </a:lnTo>
                  <a:lnTo>
                    <a:pt x="542" y="1632"/>
                  </a:lnTo>
                  <a:lnTo>
                    <a:pt x="534" y="1630"/>
                  </a:lnTo>
                  <a:lnTo>
                    <a:pt x="526" y="1632"/>
                  </a:lnTo>
                  <a:lnTo>
                    <a:pt x="506" y="1638"/>
                  </a:lnTo>
                  <a:lnTo>
                    <a:pt x="482" y="1658"/>
                  </a:lnTo>
                  <a:lnTo>
                    <a:pt x="448" y="1674"/>
                  </a:lnTo>
                  <a:lnTo>
                    <a:pt x="442" y="1668"/>
                  </a:lnTo>
                  <a:lnTo>
                    <a:pt x="436" y="1664"/>
                  </a:lnTo>
                  <a:lnTo>
                    <a:pt x="426" y="1658"/>
                  </a:lnTo>
                  <a:lnTo>
                    <a:pt x="384" y="1658"/>
                  </a:lnTo>
                  <a:lnTo>
                    <a:pt x="370" y="1660"/>
                  </a:lnTo>
                  <a:lnTo>
                    <a:pt x="362" y="1664"/>
                  </a:lnTo>
                  <a:lnTo>
                    <a:pt x="356" y="1672"/>
                  </a:lnTo>
                  <a:lnTo>
                    <a:pt x="352" y="1682"/>
                  </a:lnTo>
                  <a:lnTo>
                    <a:pt x="350" y="1700"/>
                  </a:lnTo>
                  <a:lnTo>
                    <a:pt x="348" y="1722"/>
                  </a:lnTo>
                  <a:lnTo>
                    <a:pt x="342" y="1726"/>
                  </a:lnTo>
                  <a:lnTo>
                    <a:pt x="336" y="1726"/>
                  </a:lnTo>
                  <a:lnTo>
                    <a:pt x="330" y="1726"/>
                  </a:lnTo>
                  <a:lnTo>
                    <a:pt x="324" y="1724"/>
                  </a:lnTo>
                  <a:lnTo>
                    <a:pt x="314" y="1718"/>
                  </a:lnTo>
                  <a:lnTo>
                    <a:pt x="306" y="1716"/>
                  </a:lnTo>
                  <a:lnTo>
                    <a:pt x="286" y="1690"/>
                  </a:lnTo>
                  <a:lnTo>
                    <a:pt x="270" y="1674"/>
                  </a:lnTo>
                  <a:lnTo>
                    <a:pt x="262" y="1654"/>
                  </a:lnTo>
                  <a:lnTo>
                    <a:pt x="252" y="1638"/>
                  </a:lnTo>
                  <a:lnTo>
                    <a:pt x="248" y="1632"/>
                  </a:lnTo>
                  <a:lnTo>
                    <a:pt x="242" y="1626"/>
                  </a:lnTo>
                  <a:lnTo>
                    <a:pt x="234" y="1624"/>
                  </a:lnTo>
                  <a:lnTo>
                    <a:pt x="226" y="1620"/>
                  </a:lnTo>
                  <a:lnTo>
                    <a:pt x="190" y="1582"/>
                  </a:lnTo>
                  <a:lnTo>
                    <a:pt x="168" y="1576"/>
                  </a:lnTo>
                  <a:lnTo>
                    <a:pt x="170" y="1568"/>
                  </a:lnTo>
                  <a:lnTo>
                    <a:pt x="172" y="1560"/>
                  </a:lnTo>
                  <a:lnTo>
                    <a:pt x="178" y="1554"/>
                  </a:lnTo>
                  <a:lnTo>
                    <a:pt x="184" y="1548"/>
                  </a:lnTo>
                  <a:lnTo>
                    <a:pt x="198" y="1538"/>
                  </a:lnTo>
                  <a:lnTo>
                    <a:pt x="206" y="1532"/>
                  </a:lnTo>
                  <a:lnTo>
                    <a:pt x="212" y="1526"/>
                  </a:lnTo>
                  <a:lnTo>
                    <a:pt x="226" y="1496"/>
                  </a:lnTo>
                  <a:lnTo>
                    <a:pt x="226" y="1484"/>
                  </a:lnTo>
                  <a:lnTo>
                    <a:pt x="224" y="1474"/>
                  </a:lnTo>
                  <a:lnTo>
                    <a:pt x="220" y="1468"/>
                  </a:lnTo>
                  <a:lnTo>
                    <a:pt x="216" y="1464"/>
                  </a:lnTo>
                  <a:lnTo>
                    <a:pt x="182" y="1464"/>
                  </a:lnTo>
                  <a:lnTo>
                    <a:pt x="150" y="1468"/>
                  </a:lnTo>
                  <a:lnTo>
                    <a:pt x="120" y="1474"/>
                  </a:lnTo>
                  <a:lnTo>
                    <a:pt x="92" y="1484"/>
                  </a:lnTo>
                  <a:lnTo>
                    <a:pt x="84" y="1490"/>
                  </a:lnTo>
                  <a:lnTo>
                    <a:pt x="76" y="1492"/>
                  </a:lnTo>
                  <a:lnTo>
                    <a:pt x="70" y="1492"/>
                  </a:lnTo>
                  <a:lnTo>
                    <a:pt x="64" y="1492"/>
                  </a:lnTo>
                  <a:lnTo>
                    <a:pt x="66" y="1450"/>
                  </a:lnTo>
                  <a:lnTo>
                    <a:pt x="50" y="1428"/>
                  </a:lnTo>
                  <a:lnTo>
                    <a:pt x="14" y="1398"/>
                  </a:lnTo>
                  <a:lnTo>
                    <a:pt x="14" y="1386"/>
                  </a:lnTo>
                  <a:lnTo>
                    <a:pt x="18" y="1376"/>
                  </a:lnTo>
                  <a:lnTo>
                    <a:pt x="26" y="1358"/>
                  </a:lnTo>
                  <a:lnTo>
                    <a:pt x="24" y="1328"/>
                  </a:lnTo>
                  <a:lnTo>
                    <a:pt x="24" y="1316"/>
                  </a:lnTo>
                  <a:lnTo>
                    <a:pt x="20" y="1304"/>
                  </a:lnTo>
                  <a:lnTo>
                    <a:pt x="0" y="1278"/>
                  </a:lnTo>
                  <a:lnTo>
                    <a:pt x="0" y="1244"/>
                  </a:lnTo>
                  <a:lnTo>
                    <a:pt x="100" y="1268"/>
                  </a:lnTo>
                  <a:lnTo>
                    <a:pt x="274" y="1270"/>
                  </a:lnTo>
                  <a:lnTo>
                    <a:pt x="306" y="1278"/>
                  </a:lnTo>
                  <a:lnTo>
                    <a:pt x="326" y="1284"/>
                  </a:lnTo>
                  <a:lnTo>
                    <a:pt x="344" y="1290"/>
                  </a:lnTo>
                  <a:lnTo>
                    <a:pt x="400" y="1336"/>
                  </a:lnTo>
                  <a:lnTo>
                    <a:pt x="414" y="1342"/>
                  </a:lnTo>
                  <a:lnTo>
                    <a:pt x="466" y="1350"/>
                  </a:lnTo>
                  <a:lnTo>
                    <a:pt x="490" y="1366"/>
                  </a:lnTo>
                  <a:lnTo>
                    <a:pt x="556" y="1388"/>
                  </a:lnTo>
                  <a:lnTo>
                    <a:pt x="562" y="1392"/>
                  </a:lnTo>
                  <a:lnTo>
                    <a:pt x="568" y="1398"/>
                  </a:lnTo>
                  <a:lnTo>
                    <a:pt x="584" y="1412"/>
                  </a:lnTo>
                  <a:lnTo>
                    <a:pt x="594" y="1418"/>
                  </a:lnTo>
                  <a:lnTo>
                    <a:pt x="604" y="1420"/>
                  </a:lnTo>
                  <a:lnTo>
                    <a:pt x="614" y="1418"/>
                  </a:lnTo>
                  <a:lnTo>
                    <a:pt x="628" y="1412"/>
                  </a:lnTo>
                  <a:lnTo>
                    <a:pt x="632" y="1406"/>
                  </a:lnTo>
                  <a:lnTo>
                    <a:pt x="638" y="1400"/>
                  </a:lnTo>
                  <a:lnTo>
                    <a:pt x="650" y="1392"/>
                  </a:lnTo>
                  <a:lnTo>
                    <a:pt x="666" y="1386"/>
                  </a:lnTo>
                  <a:lnTo>
                    <a:pt x="680" y="1380"/>
                  </a:lnTo>
                  <a:lnTo>
                    <a:pt x="696" y="1368"/>
                  </a:lnTo>
                  <a:lnTo>
                    <a:pt x="708" y="1360"/>
                  </a:lnTo>
                  <a:lnTo>
                    <a:pt x="724" y="1354"/>
                  </a:lnTo>
                  <a:lnTo>
                    <a:pt x="746" y="1350"/>
                  </a:lnTo>
                  <a:lnTo>
                    <a:pt x="746" y="1346"/>
                  </a:lnTo>
                  <a:lnTo>
                    <a:pt x="750" y="1344"/>
                  </a:lnTo>
                  <a:lnTo>
                    <a:pt x="758" y="1340"/>
                  </a:lnTo>
                  <a:lnTo>
                    <a:pt x="768" y="1336"/>
                  </a:lnTo>
                  <a:lnTo>
                    <a:pt x="778" y="1332"/>
                  </a:lnTo>
                  <a:lnTo>
                    <a:pt x="784" y="1332"/>
                  </a:lnTo>
                  <a:lnTo>
                    <a:pt x="792" y="1328"/>
                  </a:lnTo>
                  <a:lnTo>
                    <a:pt x="806" y="1320"/>
                  </a:lnTo>
                  <a:lnTo>
                    <a:pt x="820" y="1310"/>
                  </a:lnTo>
                  <a:lnTo>
                    <a:pt x="828" y="1308"/>
                  </a:lnTo>
                  <a:lnTo>
                    <a:pt x="836" y="1306"/>
                  </a:lnTo>
                  <a:lnTo>
                    <a:pt x="848" y="1300"/>
                  </a:lnTo>
                  <a:lnTo>
                    <a:pt x="862" y="1296"/>
                  </a:lnTo>
                  <a:lnTo>
                    <a:pt x="876" y="1296"/>
                  </a:lnTo>
                  <a:lnTo>
                    <a:pt x="894" y="1296"/>
                  </a:lnTo>
                  <a:lnTo>
                    <a:pt x="918" y="1302"/>
                  </a:lnTo>
                  <a:lnTo>
                    <a:pt x="952" y="1306"/>
                  </a:lnTo>
                  <a:lnTo>
                    <a:pt x="970" y="1306"/>
                  </a:lnTo>
                  <a:lnTo>
                    <a:pt x="986" y="1306"/>
                  </a:lnTo>
                  <a:lnTo>
                    <a:pt x="1000" y="1302"/>
                  </a:lnTo>
                  <a:lnTo>
                    <a:pt x="1006" y="1300"/>
                  </a:lnTo>
                  <a:lnTo>
                    <a:pt x="1010" y="1296"/>
                  </a:lnTo>
                  <a:lnTo>
                    <a:pt x="1028" y="1294"/>
                  </a:lnTo>
                  <a:lnTo>
                    <a:pt x="1044" y="1286"/>
                  </a:lnTo>
                  <a:lnTo>
                    <a:pt x="1060" y="1278"/>
                  </a:lnTo>
                  <a:lnTo>
                    <a:pt x="1074" y="1266"/>
                  </a:lnTo>
                  <a:lnTo>
                    <a:pt x="1086" y="1254"/>
                  </a:lnTo>
                  <a:lnTo>
                    <a:pt x="1100" y="1240"/>
                  </a:lnTo>
                  <a:lnTo>
                    <a:pt x="1122" y="1212"/>
                  </a:lnTo>
                  <a:lnTo>
                    <a:pt x="1156" y="1182"/>
                  </a:lnTo>
                  <a:lnTo>
                    <a:pt x="1170" y="1170"/>
                  </a:lnTo>
                  <a:lnTo>
                    <a:pt x="1186" y="1158"/>
                  </a:lnTo>
                  <a:lnTo>
                    <a:pt x="1202" y="1150"/>
                  </a:lnTo>
                  <a:lnTo>
                    <a:pt x="1210" y="1146"/>
                  </a:lnTo>
                  <a:lnTo>
                    <a:pt x="1218" y="1138"/>
                  </a:lnTo>
                  <a:lnTo>
                    <a:pt x="1216" y="1112"/>
                  </a:lnTo>
                  <a:lnTo>
                    <a:pt x="1182" y="1080"/>
                  </a:lnTo>
                  <a:lnTo>
                    <a:pt x="1176" y="1058"/>
                  </a:lnTo>
                  <a:lnTo>
                    <a:pt x="1178" y="1032"/>
                  </a:lnTo>
                  <a:lnTo>
                    <a:pt x="1180" y="1020"/>
                  </a:lnTo>
                  <a:lnTo>
                    <a:pt x="1182" y="1010"/>
                  </a:lnTo>
                  <a:lnTo>
                    <a:pt x="1186" y="1002"/>
                  </a:lnTo>
                  <a:lnTo>
                    <a:pt x="1192" y="994"/>
                  </a:lnTo>
                  <a:lnTo>
                    <a:pt x="1200" y="986"/>
                  </a:lnTo>
                  <a:lnTo>
                    <a:pt x="1212" y="982"/>
                  </a:lnTo>
                  <a:lnTo>
                    <a:pt x="1214" y="978"/>
                  </a:lnTo>
                  <a:lnTo>
                    <a:pt x="1216" y="976"/>
                  </a:lnTo>
                  <a:lnTo>
                    <a:pt x="1220" y="978"/>
                  </a:lnTo>
                  <a:lnTo>
                    <a:pt x="1226" y="982"/>
                  </a:lnTo>
                  <a:lnTo>
                    <a:pt x="1260" y="1006"/>
                  </a:lnTo>
                  <a:lnTo>
                    <a:pt x="1286" y="1014"/>
                  </a:lnTo>
                  <a:lnTo>
                    <a:pt x="1314" y="1014"/>
                  </a:lnTo>
                  <a:lnTo>
                    <a:pt x="1326" y="1010"/>
                  </a:lnTo>
                  <a:lnTo>
                    <a:pt x="1336" y="1002"/>
                  </a:lnTo>
                  <a:lnTo>
                    <a:pt x="1348" y="992"/>
                  </a:lnTo>
                  <a:lnTo>
                    <a:pt x="1358" y="980"/>
                  </a:lnTo>
                  <a:lnTo>
                    <a:pt x="1380" y="956"/>
                  </a:lnTo>
                  <a:lnTo>
                    <a:pt x="1398" y="932"/>
                  </a:lnTo>
                  <a:lnTo>
                    <a:pt x="1404" y="928"/>
                  </a:lnTo>
                  <a:lnTo>
                    <a:pt x="1410" y="924"/>
                  </a:lnTo>
                  <a:lnTo>
                    <a:pt x="1416" y="924"/>
                  </a:lnTo>
                  <a:lnTo>
                    <a:pt x="1424" y="922"/>
                  </a:lnTo>
                  <a:lnTo>
                    <a:pt x="1438" y="924"/>
                  </a:lnTo>
                  <a:lnTo>
                    <a:pt x="1454" y="926"/>
                  </a:lnTo>
                  <a:lnTo>
                    <a:pt x="1464" y="918"/>
                  </a:lnTo>
                  <a:lnTo>
                    <a:pt x="1472" y="914"/>
                  </a:lnTo>
                  <a:lnTo>
                    <a:pt x="1492" y="906"/>
                  </a:lnTo>
                  <a:lnTo>
                    <a:pt x="1518" y="882"/>
                  </a:lnTo>
                  <a:lnTo>
                    <a:pt x="1522" y="880"/>
                  </a:lnTo>
                  <a:lnTo>
                    <a:pt x="1524" y="876"/>
                  </a:lnTo>
                  <a:lnTo>
                    <a:pt x="1530" y="866"/>
                  </a:lnTo>
                  <a:lnTo>
                    <a:pt x="1534" y="848"/>
                  </a:lnTo>
                  <a:lnTo>
                    <a:pt x="1540" y="832"/>
                  </a:lnTo>
                  <a:lnTo>
                    <a:pt x="1546" y="822"/>
                  </a:lnTo>
                  <a:lnTo>
                    <a:pt x="1554" y="816"/>
                  </a:lnTo>
                  <a:lnTo>
                    <a:pt x="1562" y="812"/>
                  </a:lnTo>
                  <a:lnTo>
                    <a:pt x="1580" y="806"/>
                  </a:lnTo>
                  <a:lnTo>
                    <a:pt x="1594" y="804"/>
                  </a:lnTo>
                  <a:lnTo>
                    <a:pt x="1610" y="798"/>
                  </a:lnTo>
                  <a:lnTo>
                    <a:pt x="1620" y="786"/>
                  </a:lnTo>
                  <a:lnTo>
                    <a:pt x="1632" y="776"/>
                  </a:lnTo>
                  <a:lnTo>
                    <a:pt x="1646" y="768"/>
                  </a:lnTo>
                  <a:lnTo>
                    <a:pt x="1660" y="760"/>
                  </a:lnTo>
                  <a:lnTo>
                    <a:pt x="1670" y="754"/>
                  </a:lnTo>
                  <a:lnTo>
                    <a:pt x="1680" y="752"/>
                  </a:lnTo>
                  <a:lnTo>
                    <a:pt x="1696" y="750"/>
                  </a:lnTo>
                  <a:lnTo>
                    <a:pt x="1712" y="750"/>
                  </a:lnTo>
                  <a:lnTo>
                    <a:pt x="1746" y="752"/>
                  </a:lnTo>
                  <a:lnTo>
                    <a:pt x="1776" y="756"/>
                  </a:lnTo>
                  <a:lnTo>
                    <a:pt x="1792" y="748"/>
                  </a:lnTo>
                  <a:lnTo>
                    <a:pt x="1798" y="740"/>
                  </a:lnTo>
                  <a:lnTo>
                    <a:pt x="1802" y="730"/>
                  </a:lnTo>
                  <a:lnTo>
                    <a:pt x="1804" y="720"/>
                  </a:lnTo>
                  <a:lnTo>
                    <a:pt x="1804" y="712"/>
                  </a:lnTo>
                  <a:lnTo>
                    <a:pt x="1802" y="702"/>
                  </a:lnTo>
                  <a:lnTo>
                    <a:pt x="1798" y="694"/>
                  </a:lnTo>
                  <a:lnTo>
                    <a:pt x="1790" y="680"/>
                  </a:lnTo>
                  <a:lnTo>
                    <a:pt x="1764" y="656"/>
                  </a:lnTo>
                  <a:lnTo>
                    <a:pt x="1718" y="628"/>
                  </a:lnTo>
                  <a:lnTo>
                    <a:pt x="1716" y="622"/>
                  </a:lnTo>
                  <a:lnTo>
                    <a:pt x="1712" y="614"/>
                  </a:lnTo>
                  <a:lnTo>
                    <a:pt x="1702" y="604"/>
                  </a:lnTo>
                  <a:lnTo>
                    <a:pt x="1688" y="590"/>
                  </a:lnTo>
                  <a:lnTo>
                    <a:pt x="1656" y="590"/>
                  </a:lnTo>
                  <a:lnTo>
                    <a:pt x="1640" y="608"/>
                  </a:lnTo>
                  <a:lnTo>
                    <a:pt x="1610" y="608"/>
                  </a:lnTo>
                  <a:lnTo>
                    <a:pt x="1604" y="644"/>
                  </a:lnTo>
                  <a:lnTo>
                    <a:pt x="1596" y="646"/>
                  </a:lnTo>
                  <a:lnTo>
                    <a:pt x="1586" y="646"/>
                  </a:lnTo>
                  <a:lnTo>
                    <a:pt x="1578" y="644"/>
                  </a:lnTo>
                  <a:lnTo>
                    <a:pt x="1570" y="642"/>
                  </a:lnTo>
                  <a:lnTo>
                    <a:pt x="1554" y="634"/>
                  </a:lnTo>
                  <a:lnTo>
                    <a:pt x="1544" y="630"/>
                  </a:lnTo>
                  <a:lnTo>
                    <a:pt x="1516" y="630"/>
                  </a:lnTo>
                  <a:lnTo>
                    <a:pt x="1504" y="634"/>
                  </a:lnTo>
                  <a:lnTo>
                    <a:pt x="1494" y="640"/>
                  </a:lnTo>
                  <a:lnTo>
                    <a:pt x="1476" y="654"/>
                  </a:lnTo>
                  <a:lnTo>
                    <a:pt x="1466" y="654"/>
                  </a:lnTo>
                  <a:lnTo>
                    <a:pt x="1456" y="650"/>
                  </a:lnTo>
                  <a:lnTo>
                    <a:pt x="1450" y="646"/>
                  </a:lnTo>
                  <a:lnTo>
                    <a:pt x="1446" y="640"/>
                  </a:lnTo>
                  <a:lnTo>
                    <a:pt x="1442" y="634"/>
                  </a:lnTo>
                  <a:lnTo>
                    <a:pt x="1440" y="628"/>
                  </a:lnTo>
                  <a:lnTo>
                    <a:pt x="1440" y="616"/>
                  </a:lnTo>
                  <a:lnTo>
                    <a:pt x="1470" y="588"/>
                  </a:lnTo>
                  <a:lnTo>
                    <a:pt x="1468" y="556"/>
                  </a:lnTo>
                  <a:lnTo>
                    <a:pt x="1470" y="544"/>
                  </a:lnTo>
                  <a:lnTo>
                    <a:pt x="1470" y="532"/>
                  </a:lnTo>
                  <a:lnTo>
                    <a:pt x="1480" y="512"/>
                  </a:lnTo>
                  <a:lnTo>
                    <a:pt x="1488" y="494"/>
                  </a:lnTo>
                  <a:lnTo>
                    <a:pt x="1488" y="472"/>
                  </a:lnTo>
                  <a:lnTo>
                    <a:pt x="1490" y="456"/>
                  </a:lnTo>
                  <a:lnTo>
                    <a:pt x="1494" y="440"/>
                  </a:lnTo>
                  <a:lnTo>
                    <a:pt x="1502" y="426"/>
                  </a:lnTo>
                  <a:lnTo>
                    <a:pt x="1522" y="426"/>
                  </a:lnTo>
                  <a:lnTo>
                    <a:pt x="1546" y="430"/>
                  </a:lnTo>
                  <a:lnTo>
                    <a:pt x="1574" y="432"/>
                  </a:lnTo>
                  <a:lnTo>
                    <a:pt x="1588" y="430"/>
                  </a:lnTo>
                  <a:lnTo>
                    <a:pt x="1602" y="428"/>
                  </a:lnTo>
                  <a:lnTo>
                    <a:pt x="1616" y="424"/>
                  </a:lnTo>
                  <a:lnTo>
                    <a:pt x="1628" y="416"/>
                  </a:lnTo>
                  <a:lnTo>
                    <a:pt x="1642" y="404"/>
                  </a:lnTo>
                  <a:lnTo>
                    <a:pt x="1658" y="390"/>
                  </a:lnTo>
                  <a:lnTo>
                    <a:pt x="1672" y="376"/>
                  </a:lnTo>
                  <a:lnTo>
                    <a:pt x="1684" y="362"/>
                  </a:lnTo>
                  <a:lnTo>
                    <a:pt x="1684" y="332"/>
                  </a:lnTo>
                  <a:lnTo>
                    <a:pt x="1686" y="296"/>
                  </a:lnTo>
                  <a:lnTo>
                    <a:pt x="1688" y="278"/>
                  </a:lnTo>
                  <a:lnTo>
                    <a:pt x="1692" y="262"/>
                  </a:lnTo>
                  <a:lnTo>
                    <a:pt x="1698" y="250"/>
                  </a:lnTo>
                  <a:lnTo>
                    <a:pt x="1702" y="246"/>
                  </a:lnTo>
                  <a:lnTo>
                    <a:pt x="1708" y="242"/>
                  </a:lnTo>
                  <a:lnTo>
                    <a:pt x="1714" y="232"/>
                  </a:lnTo>
                  <a:lnTo>
                    <a:pt x="1720" y="220"/>
                  </a:lnTo>
                  <a:lnTo>
                    <a:pt x="1724" y="198"/>
                  </a:lnTo>
                  <a:lnTo>
                    <a:pt x="1730" y="176"/>
                  </a:lnTo>
                  <a:lnTo>
                    <a:pt x="1736" y="166"/>
                  </a:lnTo>
                  <a:lnTo>
                    <a:pt x="1742" y="158"/>
                  </a:lnTo>
                  <a:lnTo>
                    <a:pt x="1742" y="116"/>
                  </a:lnTo>
                  <a:lnTo>
                    <a:pt x="1738" y="108"/>
                  </a:lnTo>
                  <a:lnTo>
                    <a:pt x="1716" y="82"/>
                  </a:lnTo>
                  <a:lnTo>
                    <a:pt x="1696" y="72"/>
                  </a:lnTo>
                  <a:lnTo>
                    <a:pt x="1696" y="62"/>
                  </a:lnTo>
                  <a:lnTo>
                    <a:pt x="1698" y="54"/>
                  </a:lnTo>
                  <a:lnTo>
                    <a:pt x="1702" y="46"/>
                  </a:lnTo>
                  <a:lnTo>
                    <a:pt x="1706" y="40"/>
                  </a:lnTo>
                  <a:lnTo>
                    <a:pt x="1712" y="34"/>
                  </a:lnTo>
                  <a:lnTo>
                    <a:pt x="1720" y="28"/>
                  </a:lnTo>
                  <a:lnTo>
                    <a:pt x="1736" y="20"/>
                  </a:lnTo>
                  <a:lnTo>
                    <a:pt x="1744" y="20"/>
                  </a:lnTo>
                  <a:lnTo>
                    <a:pt x="1750" y="16"/>
                  </a:lnTo>
                  <a:lnTo>
                    <a:pt x="1764" y="10"/>
                  </a:lnTo>
                  <a:lnTo>
                    <a:pt x="1778" y="4"/>
                  </a:lnTo>
                  <a:lnTo>
                    <a:pt x="1784" y="2"/>
                  </a:lnTo>
                  <a:lnTo>
                    <a:pt x="1794" y="0"/>
                  </a:lnTo>
                  <a:lnTo>
                    <a:pt x="1794" y="6"/>
                  </a:lnTo>
                  <a:lnTo>
                    <a:pt x="1796" y="8"/>
                  </a:lnTo>
                  <a:lnTo>
                    <a:pt x="1804" y="16"/>
                  </a:lnTo>
                  <a:lnTo>
                    <a:pt x="1800" y="42"/>
                  </a:lnTo>
                  <a:lnTo>
                    <a:pt x="1792" y="52"/>
                  </a:lnTo>
                  <a:lnTo>
                    <a:pt x="1786" y="58"/>
                  </a:lnTo>
                  <a:lnTo>
                    <a:pt x="1782" y="66"/>
                  </a:lnTo>
                  <a:lnTo>
                    <a:pt x="1780" y="78"/>
                  </a:lnTo>
                  <a:lnTo>
                    <a:pt x="1804" y="96"/>
                  </a:lnTo>
                  <a:lnTo>
                    <a:pt x="1810" y="104"/>
                  </a:lnTo>
                  <a:lnTo>
                    <a:pt x="1816" y="110"/>
                  </a:lnTo>
                  <a:lnTo>
                    <a:pt x="1826" y="114"/>
                  </a:lnTo>
                  <a:lnTo>
                    <a:pt x="1842" y="116"/>
                  </a:lnTo>
                  <a:lnTo>
                    <a:pt x="1848" y="80"/>
                  </a:lnTo>
                  <a:lnTo>
                    <a:pt x="1856" y="80"/>
                  </a:lnTo>
                  <a:lnTo>
                    <a:pt x="1866" y="80"/>
                  </a:lnTo>
                  <a:lnTo>
                    <a:pt x="1878" y="84"/>
                  </a:lnTo>
                  <a:lnTo>
                    <a:pt x="1892" y="92"/>
                  </a:lnTo>
                  <a:lnTo>
                    <a:pt x="1900" y="104"/>
                  </a:lnTo>
                  <a:lnTo>
                    <a:pt x="1904" y="122"/>
                  </a:lnTo>
                  <a:lnTo>
                    <a:pt x="1908" y="140"/>
                  </a:lnTo>
                  <a:lnTo>
                    <a:pt x="1914" y="160"/>
                  </a:lnTo>
                  <a:lnTo>
                    <a:pt x="1920" y="168"/>
                  </a:lnTo>
                  <a:lnTo>
                    <a:pt x="1926" y="178"/>
                  </a:lnTo>
                  <a:lnTo>
                    <a:pt x="1938" y="184"/>
                  </a:lnTo>
                  <a:lnTo>
                    <a:pt x="1968" y="182"/>
                  </a:lnTo>
                  <a:lnTo>
                    <a:pt x="1978" y="178"/>
                  </a:lnTo>
                  <a:lnTo>
                    <a:pt x="1988" y="174"/>
                  </a:lnTo>
                  <a:lnTo>
                    <a:pt x="2010" y="172"/>
                  </a:lnTo>
                  <a:lnTo>
                    <a:pt x="2022" y="168"/>
                  </a:lnTo>
                  <a:lnTo>
                    <a:pt x="2032" y="166"/>
                  </a:lnTo>
                  <a:lnTo>
                    <a:pt x="2042" y="160"/>
                  </a:lnTo>
                  <a:lnTo>
                    <a:pt x="2052" y="152"/>
                  </a:lnTo>
                  <a:lnTo>
                    <a:pt x="2060" y="138"/>
                  </a:lnTo>
                  <a:lnTo>
                    <a:pt x="2068" y="128"/>
                  </a:lnTo>
                  <a:lnTo>
                    <a:pt x="2076" y="122"/>
                  </a:lnTo>
                  <a:lnTo>
                    <a:pt x="2084" y="118"/>
                  </a:lnTo>
                  <a:lnTo>
                    <a:pt x="2094" y="120"/>
                  </a:lnTo>
                  <a:lnTo>
                    <a:pt x="2104" y="124"/>
                  </a:lnTo>
                  <a:lnTo>
                    <a:pt x="2114" y="132"/>
                  </a:lnTo>
                  <a:lnTo>
                    <a:pt x="2126" y="146"/>
                  </a:lnTo>
                  <a:lnTo>
                    <a:pt x="2146" y="200"/>
                  </a:lnTo>
                  <a:lnTo>
                    <a:pt x="2142" y="220"/>
                  </a:lnTo>
                  <a:lnTo>
                    <a:pt x="2136" y="246"/>
                  </a:lnTo>
                  <a:lnTo>
                    <a:pt x="2128" y="274"/>
                  </a:lnTo>
                  <a:lnTo>
                    <a:pt x="2118" y="296"/>
                  </a:lnTo>
                  <a:lnTo>
                    <a:pt x="2118" y="320"/>
                  </a:lnTo>
                  <a:lnTo>
                    <a:pt x="2142" y="366"/>
                  </a:lnTo>
                  <a:lnTo>
                    <a:pt x="2140" y="374"/>
                  </a:lnTo>
                  <a:lnTo>
                    <a:pt x="2138" y="384"/>
                  </a:lnTo>
                  <a:lnTo>
                    <a:pt x="2130" y="406"/>
                  </a:lnTo>
                  <a:lnTo>
                    <a:pt x="2128" y="418"/>
                  </a:lnTo>
                  <a:lnTo>
                    <a:pt x="2130" y="428"/>
                  </a:lnTo>
                  <a:lnTo>
                    <a:pt x="2136" y="440"/>
                  </a:lnTo>
                  <a:lnTo>
                    <a:pt x="2140" y="444"/>
                  </a:lnTo>
                  <a:lnTo>
                    <a:pt x="2148" y="450"/>
                  </a:lnTo>
                  <a:lnTo>
                    <a:pt x="2150" y="462"/>
                  </a:lnTo>
                  <a:lnTo>
                    <a:pt x="2150" y="476"/>
                  </a:lnTo>
                  <a:lnTo>
                    <a:pt x="2148" y="510"/>
                  </a:lnTo>
                  <a:lnTo>
                    <a:pt x="2126" y="514"/>
                  </a:lnTo>
                  <a:lnTo>
                    <a:pt x="2122" y="508"/>
                  </a:lnTo>
                  <a:lnTo>
                    <a:pt x="2118" y="502"/>
                  </a:lnTo>
                  <a:lnTo>
                    <a:pt x="2116" y="492"/>
                  </a:lnTo>
                  <a:lnTo>
                    <a:pt x="2118" y="476"/>
                  </a:lnTo>
                  <a:lnTo>
                    <a:pt x="2114" y="466"/>
                  </a:lnTo>
                  <a:lnTo>
                    <a:pt x="2108" y="458"/>
                  </a:lnTo>
                  <a:lnTo>
                    <a:pt x="2094" y="460"/>
                  </a:lnTo>
                  <a:lnTo>
                    <a:pt x="2086" y="462"/>
                  </a:lnTo>
                  <a:lnTo>
                    <a:pt x="2084" y="466"/>
                  </a:lnTo>
                  <a:lnTo>
                    <a:pt x="2082" y="470"/>
                  </a:lnTo>
                  <a:lnTo>
                    <a:pt x="2084" y="484"/>
                  </a:lnTo>
                  <a:lnTo>
                    <a:pt x="2082" y="492"/>
                  </a:lnTo>
                  <a:lnTo>
                    <a:pt x="2078" y="500"/>
                  </a:lnTo>
                  <a:lnTo>
                    <a:pt x="2064" y="514"/>
                  </a:lnTo>
                  <a:lnTo>
                    <a:pt x="2054" y="528"/>
                  </a:lnTo>
                  <a:lnTo>
                    <a:pt x="2046" y="544"/>
                  </a:lnTo>
                  <a:lnTo>
                    <a:pt x="2042" y="564"/>
                  </a:lnTo>
                  <a:lnTo>
                    <a:pt x="2034" y="576"/>
                  </a:lnTo>
                  <a:lnTo>
                    <a:pt x="2024" y="586"/>
                  </a:lnTo>
                  <a:lnTo>
                    <a:pt x="2012" y="598"/>
                  </a:lnTo>
                  <a:lnTo>
                    <a:pt x="2002" y="606"/>
                  </a:lnTo>
                  <a:lnTo>
                    <a:pt x="2000" y="642"/>
                  </a:lnTo>
                  <a:lnTo>
                    <a:pt x="2008" y="654"/>
                  </a:lnTo>
                  <a:lnTo>
                    <a:pt x="2020" y="674"/>
                  </a:lnTo>
                  <a:lnTo>
                    <a:pt x="2054" y="694"/>
                  </a:lnTo>
                  <a:lnTo>
                    <a:pt x="2078" y="692"/>
                  </a:lnTo>
                  <a:lnTo>
                    <a:pt x="2094" y="668"/>
                  </a:lnTo>
                  <a:lnTo>
                    <a:pt x="2100" y="680"/>
                  </a:lnTo>
                  <a:lnTo>
                    <a:pt x="2104" y="690"/>
                  </a:lnTo>
                  <a:lnTo>
                    <a:pt x="2106" y="702"/>
                  </a:lnTo>
                  <a:lnTo>
                    <a:pt x="2086" y="708"/>
                  </a:lnTo>
                  <a:lnTo>
                    <a:pt x="2068" y="716"/>
                  </a:lnTo>
                  <a:lnTo>
                    <a:pt x="2068" y="724"/>
                  </a:lnTo>
                  <a:lnTo>
                    <a:pt x="2070" y="732"/>
                  </a:lnTo>
                  <a:lnTo>
                    <a:pt x="2070" y="738"/>
                  </a:lnTo>
                  <a:lnTo>
                    <a:pt x="2074" y="742"/>
                  </a:lnTo>
                  <a:lnTo>
                    <a:pt x="2078" y="748"/>
                  </a:lnTo>
                  <a:lnTo>
                    <a:pt x="2084" y="750"/>
                  </a:lnTo>
                  <a:lnTo>
                    <a:pt x="2064" y="778"/>
                  </a:lnTo>
                  <a:lnTo>
                    <a:pt x="2052" y="790"/>
                  </a:lnTo>
                  <a:lnTo>
                    <a:pt x="2040" y="800"/>
                  </a:lnTo>
                  <a:lnTo>
                    <a:pt x="2026" y="796"/>
                  </a:lnTo>
                  <a:lnTo>
                    <a:pt x="1986" y="770"/>
                  </a:lnTo>
                  <a:lnTo>
                    <a:pt x="1968" y="770"/>
                  </a:lnTo>
                  <a:lnTo>
                    <a:pt x="1960" y="780"/>
                  </a:lnTo>
                  <a:lnTo>
                    <a:pt x="1958" y="786"/>
                  </a:lnTo>
                  <a:lnTo>
                    <a:pt x="1956" y="792"/>
                  </a:lnTo>
                  <a:lnTo>
                    <a:pt x="1958" y="818"/>
                  </a:lnTo>
                  <a:lnTo>
                    <a:pt x="1962" y="824"/>
                  </a:lnTo>
                  <a:lnTo>
                    <a:pt x="1968" y="828"/>
                  </a:lnTo>
                  <a:lnTo>
                    <a:pt x="1982" y="838"/>
                  </a:lnTo>
                  <a:lnTo>
                    <a:pt x="2000" y="852"/>
                  </a:lnTo>
                  <a:lnTo>
                    <a:pt x="2008" y="860"/>
                  </a:lnTo>
                  <a:lnTo>
                    <a:pt x="2016" y="870"/>
                  </a:lnTo>
                  <a:lnTo>
                    <a:pt x="2016" y="908"/>
                  </a:lnTo>
                  <a:lnTo>
                    <a:pt x="2024" y="920"/>
                  </a:lnTo>
                  <a:lnTo>
                    <a:pt x="2032" y="938"/>
                  </a:lnTo>
                  <a:lnTo>
                    <a:pt x="2046" y="976"/>
                  </a:lnTo>
                  <a:lnTo>
                    <a:pt x="2054" y="986"/>
                  </a:lnTo>
                  <a:lnTo>
                    <a:pt x="2070" y="986"/>
                  </a:lnTo>
                  <a:lnTo>
                    <a:pt x="2084" y="958"/>
                  </a:lnTo>
                  <a:lnTo>
                    <a:pt x="2110" y="940"/>
                  </a:lnTo>
                  <a:lnTo>
                    <a:pt x="2124" y="962"/>
                  </a:lnTo>
                  <a:lnTo>
                    <a:pt x="2134" y="976"/>
                  </a:lnTo>
                  <a:lnTo>
                    <a:pt x="2142" y="994"/>
                  </a:lnTo>
                  <a:lnTo>
                    <a:pt x="2144" y="1010"/>
                  </a:lnTo>
                  <a:lnTo>
                    <a:pt x="2150" y="1026"/>
                  </a:lnTo>
                  <a:lnTo>
                    <a:pt x="2154" y="1034"/>
                  </a:lnTo>
                  <a:lnTo>
                    <a:pt x="2160" y="1040"/>
                  </a:lnTo>
                  <a:lnTo>
                    <a:pt x="2168" y="1048"/>
                  </a:lnTo>
                  <a:lnTo>
                    <a:pt x="2178" y="1054"/>
                  </a:lnTo>
                  <a:lnTo>
                    <a:pt x="2182" y="1062"/>
                  </a:lnTo>
                  <a:lnTo>
                    <a:pt x="2180" y="1074"/>
                  </a:lnTo>
                  <a:lnTo>
                    <a:pt x="2180" y="1088"/>
                  </a:lnTo>
                  <a:lnTo>
                    <a:pt x="2180" y="1120"/>
                  </a:lnTo>
                  <a:lnTo>
                    <a:pt x="2168" y="1132"/>
                  </a:lnTo>
                  <a:lnTo>
                    <a:pt x="2156" y="1130"/>
                  </a:lnTo>
                  <a:lnTo>
                    <a:pt x="2150" y="1126"/>
                  </a:lnTo>
                  <a:lnTo>
                    <a:pt x="2138" y="1120"/>
                  </a:lnTo>
                  <a:lnTo>
                    <a:pt x="2108" y="1122"/>
                  </a:lnTo>
                  <a:lnTo>
                    <a:pt x="2096" y="1124"/>
                  </a:lnTo>
                  <a:lnTo>
                    <a:pt x="2088" y="1128"/>
                  </a:lnTo>
                  <a:lnTo>
                    <a:pt x="2080" y="1134"/>
                  </a:lnTo>
                  <a:lnTo>
                    <a:pt x="2074" y="1140"/>
                  </a:lnTo>
                  <a:lnTo>
                    <a:pt x="2062" y="1162"/>
                  </a:lnTo>
                  <a:lnTo>
                    <a:pt x="2058" y="1166"/>
                  </a:lnTo>
                  <a:lnTo>
                    <a:pt x="2054" y="1170"/>
                  </a:lnTo>
                  <a:lnTo>
                    <a:pt x="2052" y="1176"/>
                  </a:lnTo>
                  <a:lnTo>
                    <a:pt x="2046" y="1182"/>
                  </a:lnTo>
                  <a:lnTo>
                    <a:pt x="2028" y="1196"/>
                  </a:lnTo>
                  <a:lnTo>
                    <a:pt x="1994" y="1218"/>
                  </a:lnTo>
                  <a:lnTo>
                    <a:pt x="1988" y="1228"/>
                  </a:lnTo>
                  <a:lnTo>
                    <a:pt x="1974" y="1238"/>
                  </a:lnTo>
                  <a:lnTo>
                    <a:pt x="1948" y="1256"/>
                  </a:lnTo>
                  <a:lnTo>
                    <a:pt x="1938" y="1268"/>
                  </a:lnTo>
                  <a:lnTo>
                    <a:pt x="1920" y="1272"/>
                  </a:lnTo>
                  <a:lnTo>
                    <a:pt x="1902" y="1254"/>
                  </a:lnTo>
                  <a:lnTo>
                    <a:pt x="1894" y="1236"/>
                  </a:lnTo>
                  <a:lnTo>
                    <a:pt x="1890" y="1230"/>
                  </a:lnTo>
                  <a:lnTo>
                    <a:pt x="1884" y="1226"/>
                  </a:lnTo>
                  <a:lnTo>
                    <a:pt x="1880" y="1222"/>
                  </a:lnTo>
                  <a:lnTo>
                    <a:pt x="1874" y="1222"/>
                  </a:lnTo>
                  <a:lnTo>
                    <a:pt x="1860" y="1220"/>
                  </a:lnTo>
                  <a:lnTo>
                    <a:pt x="1856" y="1228"/>
                  </a:lnTo>
                  <a:lnTo>
                    <a:pt x="1854" y="1238"/>
                  </a:lnTo>
                  <a:lnTo>
                    <a:pt x="1852" y="1248"/>
                  </a:lnTo>
                  <a:lnTo>
                    <a:pt x="1850" y="1260"/>
                  </a:lnTo>
                  <a:lnTo>
                    <a:pt x="1852" y="1270"/>
                  </a:lnTo>
                  <a:lnTo>
                    <a:pt x="1854" y="1282"/>
                  </a:lnTo>
                  <a:lnTo>
                    <a:pt x="1860" y="1292"/>
                  </a:lnTo>
                  <a:lnTo>
                    <a:pt x="1868" y="1302"/>
                  </a:lnTo>
                  <a:lnTo>
                    <a:pt x="1872" y="1344"/>
                  </a:lnTo>
                  <a:lnTo>
                    <a:pt x="1846" y="1346"/>
                  </a:lnTo>
                  <a:lnTo>
                    <a:pt x="1824" y="1348"/>
                  </a:lnTo>
                  <a:lnTo>
                    <a:pt x="1812" y="1346"/>
                  </a:lnTo>
                  <a:lnTo>
                    <a:pt x="1802" y="1344"/>
                  </a:lnTo>
                  <a:lnTo>
                    <a:pt x="1794" y="1342"/>
                  </a:lnTo>
                  <a:lnTo>
                    <a:pt x="1786" y="1338"/>
                  </a:lnTo>
                  <a:lnTo>
                    <a:pt x="1782" y="1316"/>
                  </a:lnTo>
                  <a:lnTo>
                    <a:pt x="1776" y="1302"/>
                  </a:lnTo>
                  <a:lnTo>
                    <a:pt x="1768" y="1292"/>
                  </a:lnTo>
                  <a:lnTo>
                    <a:pt x="1758" y="1280"/>
                  </a:lnTo>
                  <a:lnTo>
                    <a:pt x="1732" y="1222"/>
                  </a:lnTo>
                  <a:lnTo>
                    <a:pt x="1720" y="1210"/>
                  </a:lnTo>
                  <a:lnTo>
                    <a:pt x="1712" y="1206"/>
                  </a:lnTo>
                  <a:lnTo>
                    <a:pt x="1706" y="1206"/>
                  </a:lnTo>
                  <a:lnTo>
                    <a:pt x="1696" y="1206"/>
                  </a:lnTo>
                  <a:lnTo>
                    <a:pt x="1684" y="1216"/>
                  </a:lnTo>
                  <a:lnTo>
                    <a:pt x="1670" y="1226"/>
                  </a:lnTo>
                  <a:lnTo>
                    <a:pt x="1658" y="1234"/>
                  </a:lnTo>
                  <a:lnTo>
                    <a:pt x="1646" y="1244"/>
                  </a:lnTo>
                  <a:lnTo>
                    <a:pt x="1642" y="1256"/>
                  </a:lnTo>
                  <a:lnTo>
                    <a:pt x="1640" y="1270"/>
                  </a:lnTo>
                  <a:lnTo>
                    <a:pt x="1640" y="1288"/>
                  </a:lnTo>
                  <a:lnTo>
                    <a:pt x="1644" y="1306"/>
                  </a:lnTo>
                  <a:lnTo>
                    <a:pt x="1580" y="1312"/>
                  </a:lnTo>
                  <a:lnTo>
                    <a:pt x="1524" y="1346"/>
                  </a:lnTo>
                  <a:lnTo>
                    <a:pt x="1516" y="1362"/>
                  </a:lnTo>
                  <a:lnTo>
                    <a:pt x="1510" y="1368"/>
                  </a:lnTo>
                  <a:lnTo>
                    <a:pt x="1508" y="1370"/>
                  </a:lnTo>
                  <a:lnTo>
                    <a:pt x="1504" y="1370"/>
                  </a:lnTo>
                  <a:lnTo>
                    <a:pt x="1492" y="1362"/>
                  </a:lnTo>
                  <a:lnTo>
                    <a:pt x="1486" y="1356"/>
                  </a:lnTo>
                  <a:lnTo>
                    <a:pt x="1484" y="1348"/>
                  </a:lnTo>
                  <a:lnTo>
                    <a:pt x="1482" y="1342"/>
                  </a:lnTo>
                  <a:lnTo>
                    <a:pt x="1494" y="1334"/>
                  </a:lnTo>
                  <a:lnTo>
                    <a:pt x="1492" y="1322"/>
                  </a:lnTo>
                  <a:lnTo>
                    <a:pt x="1490" y="1312"/>
                  </a:lnTo>
                  <a:lnTo>
                    <a:pt x="1486" y="1304"/>
                  </a:lnTo>
                  <a:lnTo>
                    <a:pt x="1480" y="1298"/>
                  </a:lnTo>
                  <a:lnTo>
                    <a:pt x="1474" y="1292"/>
                  </a:lnTo>
                  <a:lnTo>
                    <a:pt x="1466" y="1288"/>
                  </a:lnTo>
                  <a:lnTo>
                    <a:pt x="1458" y="1286"/>
                  </a:lnTo>
                  <a:lnTo>
                    <a:pt x="1450" y="1286"/>
                  </a:lnTo>
                  <a:lnTo>
                    <a:pt x="1440" y="1290"/>
                  </a:lnTo>
                  <a:lnTo>
                    <a:pt x="1434" y="1296"/>
                  </a:lnTo>
                  <a:lnTo>
                    <a:pt x="1428" y="1302"/>
                  </a:lnTo>
                  <a:lnTo>
                    <a:pt x="1424" y="1310"/>
                  </a:lnTo>
                  <a:lnTo>
                    <a:pt x="1424" y="1318"/>
                  </a:lnTo>
                  <a:lnTo>
                    <a:pt x="1424" y="1328"/>
                  </a:lnTo>
                  <a:lnTo>
                    <a:pt x="1428" y="1352"/>
                  </a:lnTo>
                  <a:lnTo>
                    <a:pt x="1408" y="1356"/>
                  </a:lnTo>
                  <a:lnTo>
                    <a:pt x="1404" y="1362"/>
                  </a:lnTo>
                  <a:lnTo>
                    <a:pt x="1402" y="1370"/>
                  </a:lnTo>
                  <a:lnTo>
                    <a:pt x="1392" y="1374"/>
                  </a:lnTo>
                  <a:lnTo>
                    <a:pt x="1392" y="1430"/>
                  </a:lnTo>
                  <a:lnTo>
                    <a:pt x="1412" y="1454"/>
                  </a:lnTo>
                  <a:lnTo>
                    <a:pt x="1412" y="1472"/>
                  </a:lnTo>
                  <a:lnTo>
                    <a:pt x="1402" y="1490"/>
                  </a:lnTo>
                  <a:lnTo>
                    <a:pt x="1380" y="1504"/>
                  </a:lnTo>
                  <a:lnTo>
                    <a:pt x="1356" y="1510"/>
                  </a:lnTo>
                  <a:lnTo>
                    <a:pt x="1336" y="1514"/>
                  </a:lnTo>
                  <a:lnTo>
                    <a:pt x="1314" y="1514"/>
                  </a:lnTo>
                  <a:lnTo>
                    <a:pt x="1298" y="1516"/>
                  </a:lnTo>
                  <a:lnTo>
                    <a:pt x="1288" y="1520"/>
                  </a:lnTo>
                  <a:lnTo>
                    <a:pt x="1280" y="1526"/>
                  </a:lnTo>
                  <a:lnTo>
                    <a:pt x="1270" y="1534"/>
                  </a:lnTo>
                  <a:lnTo>
                    <a:pt x="1256" y="1546"/>
                  </a:lnTo>
                  <a:lnTo>
                    <a:pt x="1244" y="1566"/>
                  </a:lnTo>
                  <a:lnTo>
                    <a:pt x="1228" y="1586"/>
                  </a:lnTo>
                  <a:lnTo>
                    <a:pt x="1192" y="1626"/>
                  </a:lnTo>
                  <a:lnTo>
                    <a:pt x="1168" y="1610"/>
                  </a:lnTo>
                  <a:lnTo>
                    <a:pt x="1140" y="1612"/>
                  </a:lnTo>
                  <a:lnTo>
                    <a:pt x="1136" y="1626"/>
                  </a:lnTo>
                  <a:lnTo>
                    <a:pt x="1132" y="1632"/>
                  </a:lnTo>
                  <a:lnTo>
                    <a:pt x="1128" y="1636"/>
                  </a:lnTo>
                  <a:lnTo>
                    <a:pt x="1124" y="1630"/>
                  </a:lnTo>
                  <a:lnTo>
                    <a:pt x="1118" y="1626"/>
                  </a:lnTo>
                  <a:lnTo>
                    <a:pt x="1108" y="1622"/>
                  </a:lnTo>
                  <a:lnTo>
                    <a:pt x="1100" y="1622"/>
                  </a:lnTo>
                  <a:lnTo>
                    <a:pt x="1092" y="1622"/>
                  </a:lnTo>
                  <a:lnTo>
                    <a:pt x="1088" y="1632"/>
                  </a:lnTo>
                  <a:lnTo>
                    <a:pt x="1082" y="1640"/>
                  </a:lnTo>
                  <a:lnTo>
                    <a:pt x="1076" y="1650"/>
                  </a:lnTo>
                  <a:lnTo>
                    <a:pt x="1066" y="1658"/>
                  </a:lnTo>
                  <a:lnTo>
                    <a:pt x="1056" y="1664"/>
                  </a:lnTo>
                  <a:lnTo>
                    <a:pt x="1046" y="1674"/>
                  </a:lnTo>
                  <a:lnTo>
                    <a:pt x="1038" y="1684"/>
                  </a:lnTo>
                  <a:lnTo>
                    <a:pt x="1030" y="1696"/>
                  </a:lnTo>
                  <a:lnTo>
                    <a:pt x="1014" y="1718"/>
                  </a:lnTo>
                  <a:lnTo>
                    <a:pt x="1004" y="1728"/>
                  </a:lnTo>
                  <a:lnTo>
                    <a:pt x="994" y="1736"/>
                  </a:lnTo>
                  <a:lnTo>
                    <a:pt x="990" y="1748"/>
                  </a:lnTo>
                  <a:lnTo>
                    <a:pt x="988" y="1760"/>
                  </a:lnTo>
                  <a:lnTo>
                    <a:pt x="988" y="1790"/>
                  </a:lnTo>
                  <a:lnTo>
                    <a:pt x="988" y="1798"/>
                  </a:lnTo>
                  <a:lnTo>
                    <a:pt x="988" y="1812"/>
                  </a:lnTo>
                  <a:lnTo>
                    <a:pt x="982" y="1836"/>
                  </a:lnTo>
                  <a:lnTo>
                    <a:pt x="976" y="1840"/>
                  </a:lnTo>
                  <a:lnTo>
                    <a:pt x="946" y="1838"/>
                  </a:lnTo>
                  <a:lnTo>
                    <a:pt x="920" y="1834"/>
                  </a:lnTo>
                  <a:lnTo>
                    <a:pt x="870" y="1826"/>
                  </a:lnTo>
                  <a:lnTo>
                    <a:pt x="838" y="1810"/>
                  </a:lnTo>
                  <a:lnTo>
                    <a:pt x="820" y="1790"/>
                  </a:lnTo>
                  <a:lnTo>
                    <a:pt x="784" y="1782"/>
                  </a:lnTo>
                  <a:lnTo>
                    <a:pt x="784" y="1752"/>
                  </a:lnTo>
                  <a:lnTo>
                    <a:pt x="796" y="1734"/>
                  </a:lnTo>
                  <a:lnTo>
                    <a:pt x="808" y="1716"/>
                  </a:lnTo>
                  <a:lnTo>
                    <a:pt x="816" y="1696"/>
                  </a:lnTo>
                  <a:lnTo>
                    <a:pt x="818" y="1686"/>
                  </a:lnTo>
                  <a:lnTo>
                    <a:pt x="818" y="1676"/>
                  </a:lnTo>
                  <a:lnTo>
                    <a:pt x="814" y="1666"/>
                  </a:lnTo>
                  <a:lnTo>
                    <a:pt x="810" y="1660"/>
                  </a:lnTo>
                  <a:lnTo>
                    <a:pt x="804" y="1656"/>
                  </a:lnTo>
                  <a:lnTo>
                    <a:pt x="798" y="1652"/>
                  </a:lnTo>
                  <a:lnTo>
                    <a:pt x="784" y="1652"/>
                  </a:lnTo>
                  <a:lnTo>
                    <a:pt x="772" y="1652"/>
                  </a:lnTo>
                  <a:lnTo>
                    <a:pt x="764" y="1656"/>
                  </a:lnTo>
                  <a:lnTo>
                    <a:pt x="758" y="1660"/>
                  </a:lnTo>
                  <a:lnTo>
                    <a:pt x="740" y="1662"/>
                  </a:lnTo>
                  <a:lnTo>
                    <a:pt x="734" y="1664"/>
                  </a:lnTo>
                  <a:lnTo>
                    <a:pt x="732" y="1668"/>
                  </a:lnTo>
                  <a:lnTo>
                    <a:pt x="732" y="1678"/>
                  </a:lnTo>
                  <a:lnTo>
                    <a:pt x="730" y="1700"/>
                  </a:lnTo>
                  <a:lnTo>
                    <a:pt x="722" y="1708"/>
                  </a:lnTo>
                  <a:lnTo>
                    <a:pt x="718" y="1720"/>
                  </a:lnTo>
                  <a:lnTo>
                    <a:pt x="698" y="1756"/>
                  </a:lnTo>
                  <a:lnTo>
                    <a:pt x="700" y="1796"/>
                  </a:lnTo>
                  <a:lnTo>
                    <a:pt x="688" y="1810"/>
                  </a:lnTo>
                  <a:lnTo>
                    <a:pt x="672" y="1814"/>
                  </a:lnTo>
                  <a:lnTo>
                    <a:pt x="662" y="1816"/>
                  </a:lnTo>
                  <a:lnTo>
                    <a:pt x="654" y="1822"/>
                  </a:lnTo>
                  <a:lnTo>
                    <a:pt x="644" y="1830"/>
                  </a:lnTo>
                  <a:lnTo>
                    <a:pt x="618" y="1836"/>
                  </a:lnTo>
                  <a:lnTo>
                    <a:pt x="590" y="1842"/>
                  </a:lnTo>
                  <a:lnTo>
                    <a:pt x="580" y="1850"/>
                  </a:lnTo>
                  <a:lnTo>
                    <a:pt x="572" y="1856"/>
                  </a:lnTo>
                  <a:lnTo>
                    <a:pt x="566" y="1864"/>
                  </a:lnTo>
                  <a:lnTo>
                    <a:pt x="556" y="1868"/>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94" name="Freeform 35"/>
            <p:cNvSpPr/>
            <p:nvPr/>
          </p:nvSpPr>
          <p:spPr bwMode="auto">
            <a:xfrm>
              <a:off x="6346825" y="2600326"/>
              <a:ext cx="368300" cy="419100"/>
            </a:xfrm>
            <a:custGeom>
              <a:avLst/>
              <a:gdLst>
                <a:gd name="T0" fmla="*/ 196 w 232"/>
                <a:gd name="T1" fmla="*/ 264 h 264"/>
                <a:gd name="T2" fmla="*/ 170 w 232"/>
                <a:gd name="T3" fmla="*/ 248 h 264"/>
                <a:gd name="T4" fmla="*/ 158 w 232"/>
                <a:gd name="T5" fmla="*/ 238 h 264"/>
                <a:gd name="T6" fmla="*/ 148 w 232"/>
                <a:gd name="T7" fmla="*/ 218 h 264"/>
                <a:gd name="T8" fmla="*/ 144 w 232"/>
                <a:gd name="T9" fmla="*/ 186 h 264"/>
                <a:gd name="T10" fmla="*/ 140 w 232"/>
                <a:gd name="T11" fmla="*/ 178 h 264"/>
                <a:gd name="T12" fmla="*/ 136 w 232"/>
                <a:gd name="T13" fmla="*/ 166 h 264"/>
                <a:gd name="T14" fmla="*/ 116 w 232"/>
                <a:gd name="T15" fmla="*/ 148 h 264"/>
                <a:gd name="T16" fmla="*/ 100 w 232"/>
                <a:gd name="T17" fmla="*/ 140 h 264"/>
                <a:gd name="T18" fmla="*/ 82 w 232"/>
                <a:gd name="T19" fmla="*/ 140 h 264"/>
                <a:gd name="T20" fmla="*/ 62 w 232"/>
                <a:gd name="T21" fmla="*/ 144 h 264"/>
                <a:gd name="T22" fmla="*/ 50 w 232"/>
                <a:gd name="T23" fmla="*/ 158 h 264"/>
                <a:gd name="T24" fmla="*/ 0 w 232"/>
                <a:gd name="T25" fmla="*/ 160 h 264"/>
                <a:gd name="T26" fmla="*/ 0 w 232"/>
                <a:gd name="T27" fmla="*/ 146 h 264"/>
                <a:gd name="T28" fmla="*/ 2 w 232"/>
                <a:gd name="T29" fmla="*/ 130 h 264"/>
                <a:gd name="T30" fmla="*/ 10 w 232"/>
                <a:gd name="T31" fmla="*/ 124 h 264"/>
                <a:gd name="T32" fmla="*/ 18 w 232"/>
                <a:gd name="T33" fmla="*/ 122 h 264"/>
                <a:gd name="T34" fmla="*/ 40 w 232"/>
                <a:gd name="T35" fmla="*/ 104 h 264"/>
                <a:gd name="T36" fmla="*/ 44 w 232"/>
                <a:gd name="T37" fmla="*/ 88 h 264"/>
                <a:gd name="T38" fmla="*/ 42 w 232"/>
                <a:gd name="T39" fmla="*/ 76 h 264"/>
                <a:gd name="T40" fmla="*/ 34 w 232"/>
                <a:gd name="T41" fmla="*/ 60 h 264"/>
                <a:gd name="T42" fmla="*/ 34 w 232"/>
                <a:gd name="T43" fmla="*/ 56 h 264"/>
                <a:gd name="T44" fmla="*/ 70 w 232"/>
                <a:gd name="T45" fmla="*/ 32 h 264"/>
                <a:gd name="T46" fmla="*/ 82 w 232"/>
                <a:gd name="T47" fmla="*/ 22 h 264"/>
                <a:gd name="T48" fmla="*/ 86 w 232"/>
                <a:gd name="T49" fmla="*/ 6 h 264"/>
                <a:gd name="T50" fmla="*/ 100 w 232"/>
                <a:gd name="T51" fmla="*/ 0 h 264"/>
                <a:gd name="T52" fmla="*/ 118 w 232"/>
                <a:gd name="T53" fmla="*/ 16 h 264"/>
                <a:gd name="T54" fmla="*/ 154 w 232"/>
                <a:gd name="T55" fmla="*/ 20 h 264"/>
                <a:gd name="T56" fmla="*/ 150 w 232"/>
                <a:gd name="T57" fmla="*/ 32 h 264"/>
                <a:gd name="T58" fmla="*/ 150 w 232"/>
                <a:gd name="T59" fmla="*/ 74 h 264"/>
                <a:gd name="T60" fmla="*/ 156 w 232"/>
                <a:gd name="T61" fmla="*/ 94 h 264"/>
                <a:gd name="T62" fmla="*/ 174 w 232"/>
                <a:gd name="T63" fmla="*/ 96 h 264"/>
                <a:gd name="T64" fmla="*/ 186 w 232"/>
                <a:gd name="T65" fmla="*/ 104 h 264"/>
                <a:gd name="T66" fmla="*/ 184 w 232"/>
                <a:gd name="T67" fmla="*/ 124 h 264"/>
                <a:gd name="T68" fmla="*/ 186 w 232"/>
                <a:gd name="T69" fmla="*/ 140 h 264"/>
                <a:gd name="T70" fmla="*/ 194 w 232"/>
                <a:gd name="T71" fmla="*/ 154 h 264"/>
                <a:gd name="T72" fmla="*/ 212 w 232"/>
                <a:gd name="T73" fmla="*/ 170 h 264"/>
                <a:gd name="T74" fmla="*/ 232 w 232"/>
                <a:gd name="T75" fmla="*/ 196 h 264"/>
                <a:gd name="T76" fmla="*/ 208 w 232"/>
                <a:gd name="T77" fmla="*/ 208 h 264"/>
                <a:gd name="T78" fmla="*/ 194 w 232"/>
                <a:gd name="T79" fmla="*/ 224 h 264"/>
                <a:gd name="T80" fmla="*/ 196 w 232"/>
                <a:gd name="T81" fmla="*/ 264 h 2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 h="264">
                  <a:moveTo>
                    <a:pt x="196" y="264"/>
                  </a:moveTo>
                  <a:lnTo>
                    <a:pt x="196" y="264"/>
                  </a:lnTo>
                  <a:lnTo>
                    <a:pt x="182" y="256"/>
                  </a:lnTo>
                  <a:lnTo>
                    <a:pt x="170" y="248"/>
                  </a:lnTo>
                  <a:lnTo>
                    <a:pt x="158" y="238"/>
                  </a:lnTo>
                  <a:lnTo>
                    <a:pt x="152" y="228"/>
                  </a:lnTo>
                  <a:lnTo>
                    <a:pt x="148" y="218"/>
                  </a:lnTo>
                  <a:lnTo>
                    <a:pt x="146" y="202"/>
                  </a:lnTo>
                  <a:lnTo>
                    <a:pt x="144" y="186"/>
                  </a:lnTo>
                  <a:lnTo>
                    <a:pt x="142" y="182"/>
                  </a:lnTo>
                  <a:lnTo>
                    <a:pt x="140" y="178"/>
                  </a:lnTo>
                  <a:lnTo>
                    <a:pt x="136" y="166"/>
                  </a:lnTo>
                  <a:lnTo>
                    <a:pt x="116" y="148"/>
                  </a:lnTo>
                  <a:lnTo>
                    <a:pt x="108" y="144"/>
                  </a:lnTo>
                  <a:lnTo>
                    <a:pt x="100" y="140"/>
                  </a:lnTo>
                  <a:lnTo>
                    <a:pt x="92" y="138"/>
                  </a:lnTo>
                  <a:lnTo>
                    <a:pt x="82" y="140"/>
                  </a:lnTo>
                  <a:lnTo>
                    <a:pt x="62" y="144"/>
                  </a:lnTo>
                  <a:lnTo>
                    <a:pt x="56" y="152"/>
                  </a:lnTo>
                  <a:lnTo>
                    <a:pt x="50" y="158"/>
                  </a:lnTo>
                  <a:lnTo>
                    <a:pt x="0" y="160"/>
                  </a:lnTo>
                  <a:lnTo>
                    <a:pt x="0" y="146"/>
                  </a:lnTo>
                  <a:lnTo>
                    <a:pt x="2" y="134"/>
                  </a:lnTo>
                  <a:lnTo>
                    <a:pt x="2" y="130"/>
                  </a:lnTo>
                  <a:lnTo>
                    <a:pt x="6" y="126"/>
                  </a:lnTo>
                  <a:lnTo>
                    <a:pt x="10" y="124"/>
                  </a:lnTo>
                  <a:lnTo>
                    <a:pt x="18" y="122"/>
                  </a:lnTo>
                  <a:lnTo>
                    <a:pt x="40" y="104"/>
                  </a:lnTo>
                  <a:lnTo>
                    <a:pt x="42" y="96"/>
                  </a:lnTo>
                  <a:lnTo>
                    <a:pt x="44" y="88"/>
                  </a:lnTo>
                  <a:lnTo>
                    <a:pt x="44" y="82"/>
                  </a:lnTo>
                  <a:lnTo>
                    <a:pt x="42" y="76"/>
                  </a:lnTo>
                  <a:lnTo>
                    <a:pt x="36" y="66"/>
                  </a:lnTo>
                  <a:lnTo>
                    <a:pt x="34" y="60"/>
                  </a:lnTo>
                  <a:lnTo>
                    <a:pt x="34" y="56"/>
                  </a:lnTo>
                  <a:lnTo>
                    <a:pt x="58" y="42"/>
                  </a:lnTo>
                  <a:lnTo>
                    <a:pt x="70" y="32"/>
                  </a:lnTo>
                  <a:lnTo>
                    <a:pt x="82" y="22"/>
                  </a:lnTo>
                  <a:lnTo>
                    <a:pt x="84" y="12"/>
                  </a:lnTo>
                  <a:lnTo>
                    <a:pt x="86" y="6"/>
                  </a:lnTo>
                  <a:lnTo>
                    <a:pt x="90" y="2"/>
                  </a:lnTo>
                  <a:lnTo>
                    <a:pt x="100" y="0"/>
                  </a:lnTo>
                  <a:lnTo>
                    <a:pt x="118" y="16"/>
                  </a:lnTo>
                  <a:lnTo>
                    <a:pt x="154" y="20"/>
                  </a:lnTo>
                  <a:lnTo>
                    <a:pt x="150" y="32"/>
                  </a:lnTo>
                  <a:lnTo>
                    <a:pt x="148" y="52"/>
                  </a:lnTo>
                  <a:lnTo>
                    <a:pt x="150" y="74"/>
                  </a:lnTo>
                  <a:lnTo>
                    <a:pt x="152" y="84"/>
                  </a:lnTo>
                  <a:lnTo>
                    <a:pt x="156" y="94"/>
                  </a:lnTo>
                  <a:lnTo>
                    <a:pt x="174" y="96"/>
                  </a:lnTo>
                  <a:lnTo>
                    <a:pt x="186" y="104"/>
                  </a:lnTo>
                  <a:lnTo>
                    <a:pt x="184" y="124"/>
                  </a:lnTo>
                  <a:lnTo>
                    <a:pt x="184" y="132"/>
                  </a:lnTo>
                  <a:lnTo>
                    <a:pt x="186" y="140"/>
                  </a:lnTo>
                  <a:lnTo>
                    <a:pt x="188" y="146"/>
                  </a:lnTo>
                  <a:lnTo>
                    <a:pt x="194" y="154"/>
                  </a:lnTo>
                  <a:lnTo>
                    <a:pt x="200" y="162"/>
                  </a:lnTo>
                  <a:lnTo>
                    <a:pt x="212" y="170"/>
                  </a:lnTo>
                  <a:lnTo>
                    <a:pt x="232" y="196"/>
                  </a:lnTo>
                  <a:lnTo>
                    <a:pt x="208" y="208"/>
                  </a:lnTo>
                  <a:lnTo>
                    <a:pt x="200" y="214"/>
                  </a:lnTo>
                  <a:lnTo>
                    <a:pt x="194" y="224"/>
                  </a:lnTo>
                  <a:lnTo>
                    <a:pt x="196" y="264"/>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95" name="Freeform 36"/>
            <p:cNvSpPr/>
            <p:nvPr/>
          </p:nvSpPr>
          <p:spPr bwMode="auto">
            <a:xfrm>
              <a:off x="6807200" y="2041526"/>
              <a:ext cx="933450" cy="879475"/>
            </a:xfrm>
            <a:custGeom>
              <a:avLst/>
              <a:gdLst>
                <a:gd name="T0" fmla="*/ 234 w 588"/>
                <a:gd name="T1" fmla="*/ 550 h 554"/>
                <a:gd name="T2" fmla="*/ 248 w 588"/>
                <a:gd name="T3" fmla="*/ 530 h 554"/>
                <a:gd name="T4" fmla="*/ 264 w 588"/>
                <a:gd name="T5" fmla="*/ 516 h 554"/>
                <a:gd name="T6" fmla="*/ 274 w 588"/>
                <a:gd name="T7" fmla="*/ 480 h 554"/>
                <a:gd name="T8" fmla="*/ 252 w 588"/>
                <a:gd name="T9" fmla="*/ 468 h 554"/>
                <a:gd name="T10" fmla="*/ 252 w 588"/>
                <a:gd name="T11" fmla="*/ 438 h 554"/>
                <a:gd name="T12" fmla="*/ 280 w 588"/>
                <a:gd name="T13" fmla="*/ 404 h 554"/>
                <a:gd name="T14" fmla="*/ 288 w 588"/>
                <a:gd name="T15" fmla="*/ 388 h 554"/>
                <a:gd name="T16" fmla="*/ 290 w 588"/>
                <a:gd name="T17" fmla="*/ 342 h 554"/>
                <a:gd name="T18" fmla="*/ 252 w 588"/>
                <a:gd name="T19" fmla="*/ 300 h 554"/>
                <a:gd name="T20" fmla="*/ 200 w 588"/>
                <a:gd name="T21" fmla="*/ 304 h 554"/>
                <a:gd name="T22" fmla="*/ 174 w 588"/>
                <a:gd name="T23" fmla="*/ 330 h 554"/>
                <a:gd name="T24" fmla="*/ 130 w 588"/>
                <a:gd name="T25" fmla="*/ 390 h 554"/>
                <a:gd name="T26" fmla="*/ 110 w 588"/>
                <a:gd name="T27" fmla="*/ 416 h 554"/>
                <a:gd name="T28" fmla="*/ 36 w 588"/>
                <a:gd name="T29" fmla="*/ 364 h 554"/>
                <a:gd name="T30" fmla="*/ 12 w 588"/>
                <a:gd name="T31" fmla="*/ 358 h 554"/>
                <a:gd name="T32" fmla="*/ 0 w 588"/>
                <a:gd name="T33" fmla="*/ 348 h 554"/>
                <a:gd name="T34" fmla="*/ 4 w 588"/>
                <a:gd name="T35" fmla="*/ 324 h 554"/>
                <a:gd name="T36" fmla="*/ 18 w 588"/>
                <a:gd name="T37" fmla="*/ 320 h 554"/>
                <a:gd name="T38" fmla="*/ 40 w 588"/>
                <a:gd name="T39" fmla="*/ 292 h 554"/>
                <a:gd name="T40" fmla="*/ 34 w 588"/>
                <a:gd name="T41" fmla="*/ 238 h 554"/>
                <a:gd name="T42" fmla="*/ 28 w 588"/>
                <a:gd name="T43" fmla="*/ 228 h 554"/>
                <a:gd name="T44" fmla="*/ 20 w 588"/>
                <a:gd name="T45" fmla="*/ 186 h 554"/>
                <a:gd name="T46" fmla="*/ 26 w 588"/>
                <a:gd name="T47" fmla="*/ 172 h 554"/>
                <a:gd name="T48" fmla="*/ 44 w 588"/>
                <a:gd name="T49" fmla="*/ 190 h 554"/>
                <a:gd name="T50" fmla="*/ 58 w 588"/>
                <a:gd name="T51" fmla="*/ 210 h 554"/>
                <a:gd name="T52" fmla="*/ 80 w 588"/>
                <a:gd name="T53" fmla="*/ 224 h 554"/>
                <a:gd name="T54" fmla="*/ 100 w 588"/>
                <a:gd name="T55" fmla="*/ 222 h 554"/>
                <a:gd name="T56" fmla="*/ 142 w 588"/>
                <a:gd name="T57" fmla="*/ 186 h 554"/>
                <a:gd name="T58" fmla="*/ 216 w 588"/>
                <a:gd name="T59" fmla="*/ 128 h 554"/>
                <a:gd name="T60" fmla="*/ 232 w 588"/>
                <a:gd name="T61" fmla="*/ 104 h 554"/>
                <a:gd name="T62" fmla="*/ 262 w 588"/>
                <a:gd name="T63" fmla="*/ 76 h 554"/>
                <a:gd name="T64" fmla="*/ 292 w 588"/>
                <a:gd name="T65" fmla="*/ 74 h 554"/>
                <a:gd name="T66" fmla="*/ 312 w 588"/>
                <a:gd name="T67" fmla="*/ 84 h 554"/>
                <a:gd name="T68" fmla="*/ 348 w 588"/>
                <a:gd name="T69" fmla="*/ 66 h 554"/>
                <a:gd name="T70" fmla="*/ 348 w 588"/>
                <a:gd name="T71" fmla="*/ 16 h 554"/>
                <a:gd name="T72" fmla="*/ 362 w 588"/>
                <a:gd name="T73" fmla="*/ 2 h 554"/>
                <a:gd name="T74" fmla="*/ 396 w 588"/>
                <a:gd name="T75" fmla="*/ 32 h 554"/>
                <a:gd name="T76" fmla="*/ 418 w 588"/>
                <a:gd name="T77" fmla="*/ 46 h 554"/>
                <a:gd name="T78" fmla="*/ 436 w 588"/>
                <a:gd name="T79" fmla="*/ 44 h 554"/>
                <a:gd name="T80" fmla="*/ 440 w 588"/>
                <a:gd name="T81" fmla="*/ 28 h 554"/>
                <a:gd name="T82" fmla="*/ 458 w 588"/>
                <a:gd name="T83" fmla="*/ 24 h 554"/>
                <a:gd name="T84" fmla="*/ 460 w 588"/>
                <a:gd name="T85" fmla="*/ 62 h 554"/>
                <a:gd name="T86" fmla="*/ 498 w 588"/>
                <a:gd name="T87" fmla="*/ 110 h 554"/>
                <a:gd name="T88" fmla="*/ 516 w 588"/>
                <a:gd name="T89" fmla="*/ 178 h 554"/>
                <a:gd name="T90" fmla="*/ 530 w 588"/>
                <a:gd name="T91" fmla="*/ 196 h 554"/>
                <a:gd name="T92" fmla="*/ 588 w 588"/>
                <a:gd name="T93" fmla="*/ 236 h 554"/>
                <a:gd name="T94" fmla="*/ 580 w 588"/>
                <a:gd name="T95" fmla="*/ 250 h 554"/>
                <a:gd name="T96" fmla="*/ 520 w 588"/>
                <a:gd name="T97" fmla="*/ 292 h 554"/>
                <a:gd name="T98" fmla="*/ 502 w 588"/>
                <a:gd name="T99" fmla="*/ 310 h 554"/>
                <a:gd name="T100" fmla="*/ 472 w 588"/>
                <a:gd name="T101" fmla="*/ 346 h 554"/>
                <a:gd name="T102" fmla="*/ 466 w 588"/>
                <a:gd name="T103" fmla="*/ 374 h 554"/>
                <a:gd name="T104" fmla="*/ 448 w 588"/>
                <a:gd name="T105" fmla="*/ 390 h 554"/>
                <a:gd name="T106" fmla="*/ 412 w 588"/>
                <a:gd name="T107" fmla="*/ 402 h 554"/>
                <a:gd name="T108" fmla="*/ 362 w 588"/>
                <a:gd name="T109" fmla="*/ 424 h 554"/>
                <a:gd name="T110" fmla="*/ 322 w 588"/>
                <a:gd name="T111" fmla="*/ 460 h 554"/>
                <a:gd name="T112" fmla="*/ 304 w 588"/>
                <a:gd name="T113" fmla="*/ 494 h 554"/>
                <a:gd name="T114" fmla="*/ 290 w 588"/>
                <a:gd name="T115" fmla="*/ 542 h 554"/>
                <a:gd name="T116" fmla="*/ 236 w 588"/>
                <a:gd name="T117" fmla="*/ 554 h 5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88" h="554">
                  <a:moveTo>
                    <a:pt x="236" y="554"/>
                  </a:moveTo>
                  <a:lnTo>
                    <a:pt x="236" y="554"/>
                  </a:lnTo>
                  <a:lnTo>
                    <a:pt x="234" y="550"/>
                  </a:lnTo>
                  <a:lnTo>
                    <a:pt x="240" y="536"/>
                  </a:lnTo>
                  <a:lnTo>
                    <a:pt x="248" y="530"/>
                  </a:lnTo>
                  <a:lnTo>
                    <a:pt x="254" y="524"/>
                  </a:lnTo>
                  <a:lnTo>
                    <a:pt x="264" y="516"/>
                  </a:lnTo>
                  <a:lnTo>
                    <a:pt x="274" y="496"/>
                  </a:lnTo>
                  <a:lnTo>
                    <a:pt x="274" y="480"/>
                  </a:lnTo>
                  <a:lnTo>
                    <a:pt x="252" y="468"/>
                  </a:lnTo>
                  <a:lnTo>
                    <a:pt x="250" y="456"/>
                  </a:lnTo>
                  <a:lnTo>
                    <a:pt x="250" y="446"/>
                  </a:lnTo>
                  <a:lnTo>
                    <a:pt x="252" y="438"/>
                  </a:lnTo>
                  <a:lnTo>
                    <a:pt x="256" y="430"/>
                  </a:lnTo>
                  <a:lnTo>
                    <a:pt x="266" y="416"/>
                  </a:lnTo>
                  <a:lnTo>
                    <a:pt x="280" y="404"/>
                  </a:lnTo>
                  <a:lnTo>
                    <a:pt x="284" y="396"/>
                  </a:lnTo>
                  <a:lnTo>
                    <a:pt x="288" y="388"/>
                  </a:lnTo>
                  <a:lnTo>
                    <a:pt x="290" y="370"/>
                  </a:lnTo>
                  <a:lnTo>
                    <a:pt x="290" y="356"/>
                  </a:lnTo>
                  <a:lnTo>
                    <a:pt x="290" y="342"/>
                  </a:lnTo>
                  <a:lnTo>
                    <a:pt x="252" y="300"/>
                  </a:lnTo>
                  <a:lnTo>
                    <a:pt x="234" y="298"/>
                  </a:lnTo>
                  <a:lnTo>
                    <a:pt x="200" y="304"/>
                  </a:lnTo>
                  <a:lnTo>
                    <a:pt x="186" y="316"/>
                  </a:lnTo>
                  <a:lnTo>
                    <a:pt x="174" y="330"/>
                  </a:lnTo>
                  <a:lnTo>
                    <a:pt x="148" y="360"/>
                  </a:lnTo>
                  <a:lnTo>
                    <a:pt x="130" y="390"/>
                  </a:lnTo>
                  <a:lnTo>
                    <a:pt x="120" y="404"/>
                  </a:lnTo>
                  <a:lnTo>
                    <a:pt x="110" y="416"/>
                  </a:lnTo>
                  <a:lnTo>
                    <a:pt x="70" y="390"/>
                  </a:lnTo>
                  <a:lnTo>
                    <a:pt x="52" y="376"/>
                  </a:lnTo>
                  <a:lnTo>
                    <a:pt x="36" y="364"/>
                  </a:lnTo>
                  <a:lnTo>
                    <a:pt x="22" y="362"/>
                  </a:lnTo>
                  <a:lnTo>
                    <a:pt x="12" y="358"/>
                  </a:lnTo>
                  <a:lnTo>
                    <a:pt x="6" y="352"/>
                  </a:lnTo>
                  <a:lnTo>
                    <a:pt x="0" y="348"/>
                  </a:lnTo>
                  <a:lnTo>
                    <a:pt x="0" y="334"/>
                  </a:lnTo>
                  <a:lnTo>
                    <a:pt x="2" y="326"/>
                  </a:lnTo>
                  <a:lnTo>
                    <a:pt x="4" y="324"/>
                  </a:lnTo>
                  <a:lnTo>
                    <a:pt x="6" y="322"/>
                  </a:lnTo>
                  <a:lnTo>
                    <a:pt x="18" y="320"/>
                  </a:lnTo>
                  <a:lnTo>
                    <a:pt x="28" y="306"/>
                  </a:lnTo>
                  <a:lnTo>
                    <a:pt x="40" y="292"/>
                  </a:lnTo>
                  <a:lnTo>
                    <a:pt x="38" y="240"/>
                  </a:lnTo>
                  <a:lnTo>
                    <a:pt x="34" y="238"/>
                  </a:lnTo>
                  <a:lnTo>
                    <a:pt x="28" y="228"/>
                  </a:lnTo>
                  <a:lnTo>
                    <a:pt x="20" y="206"/>
                  </a:lnTo>
                  <a:lnTo>
                    <a:pt x="20" y="186"/>
                  </a:lnTo>
                  <a:lnTo>
                    <a:pt x="22" y="178"/>
                  </a:lnTo>
                  <a:lnTo>
                    <a:pt x="26" y="172"/>
                  </a:lnTo>
                  <a:lnTo>
                    <a:pt x="34" y="176"/>
                  </a:lnTo>
                  <a:lnTo>
                    <a:pt x="40" y="180"/>
                  </a:lnTo>
                  <a:lnTo>
                    <a:pt x="44" y="190"/>
                  </a:lnTo>
                  <a:lnTo>
                    <a:pt x="48" y="202"/>
                  </a:lnTo>
                  <a:lnTo>
                    <a:pt x="58" y="210"/>
                  </a:lnTo>
                  <a:lnTo>
                    <a:pt x="68" y="218"/>
                  </a:lnTo>
                  <a:lnTo>
                    <a:pt x="74" y="222"/>
                  </a:lnTo>
                  <a:lnTo>
                    <a:pt x="80" y="224"/>
                  </a:lnTo>
                  <a:lnTo>
                    <a:pt x="88" y="224"/>
                  </a:lnTo>
                  <a:lnTo>
                    <a:pt x="100" y="222"/>
                  </a:lnTo>
                  <a:lnTo>
                    <a:pt x="118" y="204"/>
                  </a:lnTo>
                  <a:lnTo>
                    <a:pt x="142" y="186"/>
                  </a:lnTo>
                  <a:lnTo>
                    <a:pt x="168" y="166"/>
                  </a:lnTo>
                  <a:lnTo>
                    <a:pt x="192" y="146"/>
                  </a:lnTo>
                  <a:lnTo>
                    <a:pt x="216" y="128"/>
                  </a:lnTo>
                  <a:lnTo>
                    <a:pt x="226" y="116"/>
                  </a:lnTo>
                  <a:lnTo>
                    <a:pt x="232" y="104"/>
                  </a:lnTo>
                  <a:lnTo>
                    <a:pt x="244" y="82"/>
                  </a:lnTo>
                  <a:lnTo>
                    <a:pt x="262" y="76"/>
                  </a:lnTo>
                  <a:lnTo>
                    <a:pt x="278" y="72"/>
                  </a:lnTo>
                  <a:lnTo>
                    <a:pt x="284" y="72"/>
                  </a:lnTo>
                  <a:lnTo>
                    <a:pt x="292" y="74"/>
                  </a:lnTo>
                  <a:lnTo>
                    <a:pt x="302" y="78"/>
                  </a:lnTo>
                  <a:lnTo>
                    <a:pt x="312" y="84"/>
                  </a:lnTo>
                  <a:lnTo>
                    <a:pt x="332" y="84"/>
                  </a:lnTo>
                  <a:lnTo>
                    <a:pt x="348" y="66"/>
                  </a:lnTo>
                  <a:lnTo>
                    <a:pt x="348" y="16"/>
                  </a:lnTo>
                  <a:lnTo>
                    <a:pt x="354" y="0"/>
                  </a:lnTo>
                  <a:lnTo>
                    <a:pt x="362" y="2"/>
                  </a:lnTo>
                  <a:lnTo>
                    <a:pt x="374" y="8"/>
                  </a:lnTo>
                  <a:lnTo>
                    <a:pt x="384" y="18"/>
                  </a:lnTo>
                  <a:lnTo>
                    <a:pt x="396" y="32"/>
                  </a:lnTo>
                  <a:lnTo>
                    <a:pt x="408" y="42"/>
                  </a:lnTo>
                  <a:lnTo>
                    <a:pt x="418" y="46"/>
                  </a:lnTo>
                  <a:lnTo>
                    <a:pt x="432" y="48"/>
                  </a:lnTo>
                  <a:lnTo>
                    <a:pt x="436" y="44"/>
                  </a:lnTo>
                  <a:lnTo>
                    <a:pt x="438" y="36"/>
                  </a:lnTo>
                  <a:lnTo>
                    <a:pt x="440" y="28"/>
                  </a:lnTo>
                  <a:lnTo>
                    <a:pt x="450" y="16"/>
                  </a:lnTo>
                  <a:lnTo>
                    <a:pt x="458" y="24"/>
                  </a:lnTo>
                  <a:lnTo>
                    <a:pt x="460" y="62"/>
                  </a:lnTo>
                  <a:lnTo>
                    <a:pt x="472" y="76"/>
                  </a:lnTo>
                  <a:lnTo>
                    <a:pt x="484" y="92"/>
                  </a:lnTo>
                  <a:lnTo>
                    <a:pt x="498" y="110"/>
                  </a:lnTo>
                  <a:lnTo>
                    <a:pt x="516" y="128"/>
                  </a:lnTo>
                  <a:lnTo>
                    <a:pt x="516" y="178"/>
                  </a:lnTo>
                  <a:lnTo>
                    <a:pt x="530" y="196"/>
                  </a:lnTo>
                  <a:lnTo>
                    <a:pt x="564" y="220"/>
                  </a:lnTo>
                  <a:lnTo>
                    <a:pt x="588" y="236"/>
                  </a:lnTo>
                  <a:lnTo>
                    <a:pt x="586" y="242"/>
                  </a:lnTo>
                  <a:lnTo>
                    <a:pt x="580" y="250"/>
                  </a:lnTo>
                  <a:lnTo>
                    <a:pt x="558" y="266"/>
                  </a:lnTo>
                  <a:lnTo>
                    <a:pt x="534" y="282"/>
                  </a:lnTo>
                  <a:lnTo>
                    <a:pt x="520" y="292"/>
                  </a:lnTo>
                  <a:lnTo>
                    <a:pt x="502" y="310"/>
                  </a:lnTo>
                  <a:lnTo>
                    <a:pt x="486" y="328"/>
                  </a:lnTo>
                  <a:lnTo>
                    <a:pt x="472" y="346"/>
                  </a:lnTo>
                  <a:lnTo>
                    <a:pt x="470" y="354"/>
                  </a:lnTo>
                  <a:lnTo>
                    <a:pt x="468" y="364"/>
                  </a:lnTo>
                  <a:lnTo>
                    <a:pt x="466" y="374"/>
                  </a:lnTo>
                  <a:lnTo>
                    <a:pt x="462" y="384"/>
                  </a:lnTo>
                  <a:lnTo>
                    <a:pt x="448" y="390"/>
                  </a:lnTo>
                  <a:lnTo>
                    <a:pt x="432" y="398"/>
                  </a:lnTo>
                  <a:lnTo>
                    <a:pt x="412" y="402"/>
                  </a:lnTo>
                  <a:lnTo>
                    <a:pt x="394" y="408"/>
                  </a:lnTo>
                  <a:lnTo>
                    <a:pt x="378" y="416"/>
                  </a:lnTo>
                  <a:lnTo>
                    <a:pt x="362" y="424"/>
                  </a:lnTo>
                  <a:lnTo>
                    <a:pt x="348" y="434"/>
                  </a:lnTo>
                  <a:lnTo>
                    <a:pt x="336" y="446"/>
                  </a:lnTo>
                  <a:lnTo>
                    <a:pt x="322" y="460"/>
                  </a:lnTo>
                  <a:lnTo>
                    <a:pt x="310" y="476"/>
                  </a:lnTo>
                  <a:lnTo>
                    <a:pt x="304" y="494"/>
                  </a:lnTo>
                  <a:lnTo>
                    <a:pt x="296" y="518"/>
                  </a:lnTo>
                  <a:lnTo>
                    <a:pt x="290" y="542"/>
                  </a:lnTo>
                  <a:lnTo>
                    <a:pt x="260" y="550"/>
                  </a:lnTo>
                  <a:lnTo>
                    <a:pt x="236" y="554"/>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96" name="Freeform 37"/>
            <p:cNvSpPr/>
            <p:nvPr/>
          </p:nvSpPr>
          <p:spPr bwMode="auto">
            <a:xfrm>
              <a:off x="7004050" y="1552576"/>
              <a:ext cx="1330325" cy="844550"/>
            </a:xfrm>
            <a:custGeom>
              <a:avLst/>
              <a:gdLst>
                <a:gd name="T0" fmla="*/ 410 w 838"/>
                <a:gd name="T1" fmla="*/ 492 h 532"/>
                <a:gd name="T2" fmla="*/ 402 w 838"/>
                <a:gd name="T3" fmla="*/ 438 h 532"/>
                <a:gd name="T4" fmla="*/ 376 w 838"/>
                <a:gd name="T5" fmla="*/ 398 h 532"/>
                <a:gd name="T6" fmla="*/ 346 w 838"/>
                <a:gd name="T7" fmla="*/ 366 h 532"/>
                <a:gd name="T8" fmla="*/ 324 w 838"/>
                <a:gd name="T9" fmla="*/ 314 h 532"/>
                <a:gd name="T10" fmla="*/ 300 w 838"/>
                <a:gd name="T11" fmla="*/ 346 h 532"/>
                <a:gd name="T12" fmla="*/ 258 w 838"/>
                <a:gd name="T13" fmla="*/ 308 h 532"/>
                <a:gd name="T14" fmla="*/ 206 w 838"/>
                <a:gd name="T15" fmla="*/ 288 h 532"/>
                <a:gd name="T16" fmla="*/ 186 w 838"/>
                <a:gd name="T17" fmla="*/ 240 h 532"/>
                <a:gd name="T18" fmla="*/ 152 w 838"/>
                <a:gd name="T19" fmla="*/ 174 h 532"/>
                <a:gd name="T20" fmla="*/ 112 w 838"/>
                <a:gd name="T21" fmla="*/ 200 h 532"/>
                <a:gd name="T22" fmla="*/ 80 w 838"/>
                <a:gd name="T23" fmla="*/ 200 h 532"/>
                <a:gd name="T24" fmla="*/ 60 w 838"/>
                <a:gd name="T25" fmla="*/ 152 h 532"/>
                <a:gd name="T26" fmla="*/ 36 w 838"/>
                <a:gd name="T27" fmla="*/ 88 h 532"/>
                <a:gd name="T28" fmla="*/ 0 w 838"/>
                <a:gd name="T29" fmla="*/ 58 h 532"/>
                <a:gd name="T30" fmla="*/ 14 w 838"/>
                <a:gd name="T31" fmla="*/ 30 h 532"/>
                <a:gd name="T32" fmla="*/ 68 w 838"/>
                <a:gd name="T33" fmla="*/ 60 h 532"/>
                <a:gd name="T34" fmla="*/ 108 w 838"/>
                <a:gd name="T35" fmla="*/ 32 h 532"/>
                <a:gd name="T36" fmla="*/ 138 w 838"/>
                <a:gd name="T37" fmla="*/ 0 h 532"/>
                <a:gd name="T38" fmla="*/ 166 w 838"/>
                <a:gd name="T39" fmla="*/ 22 h 532"/>
                <a:gd name="T40" fmla="*/ 198 w 838"/>
                <a:gd name="T41" fmla="*/ 68 h 532"/>
                <a:gd name="T42" fmla="*/ 294 w 838"/>
                <a:gd name="T43" fmla="*/ 66 h 532"/>
                <a:gd name="T44" fmla="*/ 350 w 838"/>
                <a:gd name="T45" fmla="*/ 30 h 532"/>
                <a:gd name="T46" fmla="*/ 358 w 838"/>
                <a:gd name="T47" fmla="*/ 80 h 532"/>
                <a:gd name="T48" fmla="*/ 398 w 838"/>
                <a:gd name="T49" fmla="*/ 78 h 532"/>
                <a:gd name="T50" fmla="*/ 422 w 838"/>
                <a:gd name="T51" fmla="*/ 76 h 532"/>
                <a:gd name="T52" fmla="*/ 470 w 838"/>
                <a:gd name="T53" fmla="*/ 110 h 532"/>
                <a:gd name="T54" fmla="*/ 518 w 838"/>
                <a:gd name="T55" fmla="*/ 166 h 532"/>
                <a:gd name="T56" fmla="*/ 546 w 838"/>
                <a:gd name="T57" fmla="*/ 134 h 532"/>
                <a:gd name="T58" fmla="*/ 572 w 838"/>
                <a:gd name="T59" fmla="*/ 140 h 532"/>
                <a:gd name="T60" fmla="*/ 606 w 838"/>
                <a:gd name="T61" fmla="*/ 184 h 532"/>
                <a:gd name="T62" fmla="*/ 664 w 838"/>
                <a:gd name="T63" fmla="*/ 204 h 532"/>
                <a:gd name="T64" fmla="*/ 684 w 838"/>
                <a:gd name="T65" fmla="*/ 186 h 532"/>
                <a:gd name="T66" fmla="*/ 684 w 838"/>
                <a:gd name="T67" fmla="*/ 168 h 532"/>
                <a:gd name="T68" fmla="*/ 724 w 838"/>
                <a:gd name="T69" fmla="*/ 146 h 532"/>
                <a:gd name="T70" fmla="*/ 742 w 838"/>
                <a:gd name="T71" fmla="*/ 132 h 532"/>
                <a:gd name="T72" fmla="*/ 756 w 838"/>
                <a:gd name="T73" fmla="*/ 154 h 532"/>
                <a:gd name="T74" fmla="*/ 806 w 838"/>
                <a:gd name="T75" fmla="*/ 188 h 532"/>
                <a:gd name="T76" fmla="*/ 838 w 838"/>
                <a:gd name="T77" fmla="*/ 228 h 532"/>
                <a:gd name="T78" fmla="*/ 818 w 838"/>
                <a:gd name="T79" fmla="*/ 272 h 532"/>
                <a:gd name="T80" fmla="*/ 802 w 838"/>
                <a:gd name="T81" fmla="*/ 308 h 532"/>
                <a:gd name="T82" fmla="*/ 778 w 838"/>
                <a:gd name="T83" fmla="*/ 300 h 532"/>
                <a:gd name="T84" fmla="*/ 770 w 838"/>
                <a:gd name="T85" fmla="*/ 258 h 532"/>
                <a:gd name="T86" fmla="*/ 744 w 838"/>
                <a:gd name="T87" fmla="*/ 242 h 532"/>
                <a:gd name="T88" fmla="*/ 716 w 838"/>
                <a:gd name="T89" fmla="*/ 282 h 532"/>
                <a:gd name="T90" fmla="*/ 686 w 838"/>
                <a:gd name="T91" fmla="*/ 346 h 532"/>
                <a:gd name="T92" fmla="*/ 632 w 838"/>
                <a:gd name="T93" fmla="*/ 368 h 532"/>
                <a:gd name="T94" fmla="*/ 618 w 838"/>
                <a:gd name="T95" fmla="*/ 410 h 532"/>
                <a:gd name="T96" fmla="*/ 638 w 838"/>
                <a:gd name="T97" fmla="*/ 444 h 532"/>
                <a:gd name="T98" fmla="*/ 588 w 838"/>
                <a:gd name="T99" fmla="*/ 456 h 532"/>
                <a:gd name="T100" fmla="*/ 540 w 838"/>
                <a:gd name="T101" fmla="*/ 438 h 532"/>
                <a:gd name="T102" fmla="*/ 502 w 838"/>
                <a:gd name="T103" fmla="*/ 456 h 532"/>
                <a:gd name="T104" fmla="*/ 476 w 838"/>
                <a:gd name="T105" fmla="*/ 530 h 5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38" h="532">
                  <a:moveTo>
                    <a:pt x="464" y="532"/>
                  </a:moveTo>
                  <a:lnTo>
                    <a:pt x="464" y="532"/>
                  </a:lnTo>
                  <a:lnTo>
                    <a:pt x="452" y="520"/>
                  </a:lnTo>
                  <a:lnTo>
                    <a:pt x="436" y="508"/>
                  </a:lnTo>
                  <a:lnTo>
                    <a:pt x="410" y="492"/>
                  </a:lnTo>
                  <a:lnTo>
                    <a:pt x="402" y="482"/>
                  </a:lnTo>
                  <a:lnTo>
                    <a:pt x="404" y="450"/>
                  </a:lnTo>
                  <a:lnTo>
                    <a:pt x="402" y="438"/>
                  </a:lnTo>
                  <a:lnTo>
                    <a:pt x="398" y="426"/>
                  </a:lnTo>
                  <a:lnTo>
                    <a:pt x="388" y="416"/>
                  </a:lnTo>
                  <a:lnTo>
                    <a:pt x="382" y="410"/>
                  </a:lnTo>
                  <a:lnTo>
                    <a:pt x="376" y="398"/>
                  </a:lnTo>
                  <a:lnTo>
                    <a:pt x="348" y="368"/>
                  </a:lnTo>
                  <a:lnTo>
                    <a:pt x="346" y="366"/>
                  </a:lnTo>
                  <a:lnTo>
                    <a:pt x="344" y="326"/>
                  </a:lnTo>
                  <a:lnTo>
                    <a:pt x="336" y="318"/>
                  </a:lnTo>
                  <a:lnTo>
                    <a:pt x="330" y="314"/>
                  </a:lnTo>
                  <a:lnTo>
                    <a:pt x="324" y="314"/>
                  </a:lnTo>
                  <a:lnTo>
                    <a:pt x="318" y="314"/>
                  </a:lnTo>
                  <a:lnTo>
                    <a:pt x="312" y="322"/>
                  </a:lnTo>
                  <a:lnTo>
                    <a:pt x="308" y="328"/>
                  </a:lnTo>
                  <a:lnTo>
                    <a:pt x="300" y="346"/>
                  </a:lnTo>
                  <a:lnTo>
                    <a:pt x="296" y="346"/>
                  </a:lnTo>
                  <a:lnTo>
                    <a:pt x="270" y="320"/>
                  </a:lnTo>
                  <a:lnTo>
                    <a:pt x="258" y="308"/>
                  </a:lnTo>
                  <a:lnTo>
                    <a:pt x="246" y="300"/>
                  </a:lnTo>
                  <a:lnTo>
                    <a:pt x="228" y="296"/>
                  </a:lnTo>
                  <a:lnTo>
                    <a:pt x="216" y="292"/>
                  </a:lnTo>
                  <a:lnTo>
                    <a:pt x="206" y="288"/>
                  </a:lnTo>
                  <a:lnTo>
                    <a:pt x="200" y="280"/>
                  </a:lnTo>
                  <a:lnTo>
                    <a:pt x="194" y="274"/>
                  </a:lnTo>
                  <a:lnTo>
                    <a:pt x="192" y="264"/>
                  </a:lnTo>
                  <a:lnTo>
                    <a:pt x="186" y="240"/>
                  </a:lnTo>
                  <a:lnTo>
                    <a:pt x="180" y="224"/>
                  </a:lnTo>
                  <a:lnTo>
                    <a:pt x="170" y="210"/>
                  </a:lnTo>
                  <a:lnTo>
                    <a:pt x="156" y="190"/>
                  </a:lnTo>
                  <a:lnTo>
                    <a:pt x="152" y="174"/>
                  </a:lnTo>
                  <a:lnTo>
                    <a:pt x="144" y="172"/>
                  </a:lnTo>
                  <a:lnTo>
                    <a:pt x="112" y="200"/>
                  </a:lnTo>
                  <a:lnTo>
                    <a:pt x="98" y="226"/>
                  </a:lnTo>
                  <a:lnTo>
                    <a:pt x="90" y="220"/>
                  </a:lnTo>
                  <a:lnTo>
                    <a:pt x="86" y="214"/>
                  </a:lnTo>
                  <a:lnTo>
                    <a:pt x="80" y="200"/>
                  </a:lnTo>
                  <a:lnTo>
                    <a:pt x="76" y="186"/>
                  </a:lnTo>
                  <a:lnTo>
                    <a:pt x="74" y="182"/>
                  </a:lnTo>
                  <a:lnTo>
                    <a:pt x="72" y="178"/>
                  </a:lnTo>
                  <a:lnTo>
                    <a:pt x="60" y="152"/>
                  </a:lnTo>
                  <a:lnTo>
                    <a:pt x="60" y="116"/>
                  </a:lnTo>
                  <a:lnTo>
                    <a:pt x="48" y="100"/>
                  </a:lnTo>
                  <a:lnTo>
                    <a:pt x="36" y="88"/>
                  </a:lnTo>
                  <a:lnTo>
                    <a:pt x="12" y="68"/>
                  </a:lnTo>
                  <a:lnTo>
                    <a:pt x="6" y="66"/>
                  </a:lnTo>
                  <a:lnTo>
                    <a:pt x="2" y="64"/>
                  </a:lnTo>
                  <a:lnTo>
                    <a:pt x="0" y="58"/>
                  </a:lnTo>
                  <a:lnTo>
                    <a:pt x="0" y="52"/>
                  </a:lnTo>
                  <a:lnTo>
                    <a:pt x="4" y="38"/>
                  </a:lnTo>
                  <a:lnTo>
                    <a:pt x="8" y="32"/>
                  </a:lnTo>
                  <a:lnTo>
                    <a:pt x="14" y="30"/>
                  </a:lnTo>
                  <a:lnTo>
                    <a:pt x="28" y="40"/>
                  </a:lnTo>
                  <a:lnTo>
                    <a:pt x="42" y="50"/>
                  </a:lnTo>
                  <a:lnTo>
                    <a:pt x="58" y="56"/>
                  </a:lnTo>
                  <a:lnTo>
                    <a:pt x="68" y="60"/>
                  </a:lnTo>
                  <a:lnTo>
                    <a:pt x="78" y="60"/>
                  </a:lnTo>
                  <a:lnTo>
                    <a:pt x="88" y="52"/>
                  </a:lnTo>
                  <a:lnTo>
                    <a:pt x="98" y="42"/>
                  </a:lnTo>
                  <a:lnTo>
                    <a:pt x="108" y="32"/>
                  </a:lnTo>
                  <a:lnTo>
                    <a:pt x="118" y="24"/>
                  </a:lnTo>
                  <a:lnTo>
                    <a:pt x="128" y="8"/>
                  </a:lnTo>
                  <a:lnTo>
                    <a:pt x="134" y="4"/>
                  </a:lnTo>
                  <a:lnTo>
                    <a:pt x="138" y="0"/>
                  </a:lnTo>
                  <a:lnTo>
                    <a:pt x="144" y="0"/>
                  </a:lnTo>
                  <a:lnTo>
                    <a:pt x="152" y="4"/>
                  </a:lnTo>
                  <a:lnTo>
                    <a:pt x="158" y="10"/>
                  </a:lnTo>
                  <a:lnTo>
                    <a:pt x="166" y="22"/>
                  </a:lnTo>
                  <a:lnTo>
                    <a:pt x="168" y="32"/>
                  </a:lnTo>
                  <a:lnTo>
                    <a:pt x="172" y="42"/>
                  </a:lnTo>
                  <a:lnTo>
                    <a:pt x="180" y="52"/>
                  </a:lnTo>
                  <a:lnTo>
                    <a:pt x="188" y="60"/>
                  </a:lnTo>
                  <a:lnTo>
                    <a:pt x="198" y="68"/>
                  </a:lnTo>
                  <a:lnTo>
                    <a:pt x="210" y="74"/>
                  </a:lnTo>
                  <a:lnTo>
                    <a:pt x="224" y="78"/>
                  </a:lnTo>
                  <a:lnTo>
                    <a:pt x="238" y="82"/>
                  </a:lnTo>
                  <a:lnTo>
                    <a:pt x="294" y="66"/>
                  </a:lnTo>
                  <a:lnTo>
                    <a:pt x="340" y="26"/>
                  </a:lnTo>
                  <a:lnTo>
                    <a:pt x="350" y="30"/>
                  </a:lnTo>
                  <a:lnTo>
                    <a:pt x="348" y="46"/>
                  </a:lnTo>
                  <a:lnTo>
                    <a:pt x="348" y="54"/>
                  </a:lnTo>
                  <a:lnTo>
                    <a:pt x="348" y="64"/>
                  </a:lnTo>
                  <a:lnTo>
                    <a:pt x="352" y="72"/>
                  </a:lnTo>
                  <a:lnTo>
                    <a:pt x="358" y="80"/>
                  </a:lnTo>
                  <a:lnTo>
                    <a:pt x="366" y="84"/>
                  </a:lnTo>
                  <a:lnTo>
                    <a:pt x="380" y="86"/>
                  </a:lnTo>
                  <a:lnTo>
                    <a:pt x="388" y="82"/>
                  </a:lnTo>
                  <a:lnTo>
                    <a:pt x="398" y="78"/>
                  </a:lnTo>
                  <a:lnTo>
                    <a:pt x="404" y="74"/>
                  </a:lnTo>
                  <a:lnTo>
                    <a:pt x="410" y="72"/>
                  </a:lnTo>
                  <a:lnTo>
                    <a:pt x="416" y="74"/>
                  </a:lnTo>
                  <a:lnTo>
                    <a:pt x="422" y="76"/>
                  </a:lnTo>
                  <a:lnTo>
                    <a:pt x="434" y="88"/>
                  </a:lnTo>
                  <a:lnTo>
                    <a:pt x="446" y="102"/>
                  </a:lnTo>
                  <a:lnTo>
                    <a:pt x="470" y="110"/>
                  </a:lnTo>
                  <a:lnTo>
                    <a:pt x="478" y="122"/>
                  </a:lnTo>
                  <a:lnTo>
                    <a:pt x="488" y="136"/>
                  </a:lnTo>
                  <a:lnTo>
                    <a:pt x="500" y="152"/>
                  </a:lnTo>
                  <a:lnTo>
                    <a:pt x="518" y="166"/>
                  </a:lnTo>
                  <a:lnTo>
                    <a:pt x="526" y="166"/>
                  </a:lnTo>
                  <a:lnTo>
                    <a:pt x="536" y="156"/>
                  </a:lnTo>
                  <a:lnTo>
                    <a:pt x="542" y="144"/>
                  </a:lnTo>
                  <a:lnTo>
                    <a:pt x="546" y="134"/>
                  </a:lnTo>
                  <a:lnTo>
                    <a:pt x="550" y="122"/>
                  </a:lnTo>
                  <a:lnTo>
                    <a:pt x="568" y="128"/>
                  </a:lnTo>
                  <a:lnTo>
                    <a:pt x="572" y="140"/>
                  </a:lnTo>
                  <a:lnTo>
                    <a:pt x="580" y="154"/>
                  </a:lnTo>
                  <a:lnTo>
                    <a:pt x="592" y="168"/>
                  </a:lnTo>
                  <a:lnTo>
                    <a:pt x="606" y="180"/>
                  </a:lnTo>
                  <a:lnTo>
                    <a:pt x="606" y="184"/>
                  </a:lnTo>
                  <a:lnTo>
                    <a:pt x="632" y="206"/>
                  </a:lnTo>
                  <a:lnTo>
                    <a:pt x="664" y="204"/>
                  </a:lnTo>
                  <a:lnTo>
                    <a:pt x="670" y="196"/>
                  </a:lnTo>
                  <a:lnTo>
                    <a:pt x="678" y="190"/>
                  </a:lnTo>
                  <a:lnTo>
                    <a:pt x="680" y="188"/>
                  </a:lnTo>
                  <a:lnTo>
                    <a:pt x="684" y="186"/>
                  </a:lnTo>
                  <a:lnTo>
                    <a:pt x="690" y="180"/>
                  </a:lnTo>
                  <a:lnTo>
                    <a:pt x="690" y="172"/>
                  </a:lnTo>
                  <a:lnTo>
                    <a:pt x="684" y="168"/>
                  </a:lnTo>
                  <a:lnTo>
                    <a:pt x="684" y="164"/>
                  </a:lnTo>
                  <a:lnTo>
                    <a:pt x="688" y="160"/>
                  </a:lnTo>
                  <a:lnTo>
                    <a:pt x="700" y="154"/>
                  </a:lnTo>
                  <a:lnTo>
                    <a:pt x="724" y="146"/>
                  </a:lnTo>
                  <a:lnTo>
                    <a:pt x="730" y="142"/>
                  </a:lnTo>
                  <a:lnTo>
                    <a:pt x="734" y="140"/>
                  </a:lnTo>
                  <a:lnTo>
                    <a:pt x="742" y="132"/>
                  </a:lnTo>
                  <a:lnTo>
                    <a:pt x="744" y="134"/>
                  </a:lnTo>
                  <a:lnTo>
                    <a:pt x="746" y="136"/>
                  </a:lnTo>
                  <a:lnTo>
                    <a:pt x="750" y="144"/>
                  </a:lnTo>
                  <a:lnTo>
                    <a:pt x="756" y="154"/>
                  </a:lnTo>
                  <a:lnTo>
                    <a:pt x="762" y="158"/>
                  </a:lnTo>
                  <a:lnTo>
                    <a:pt x="770" y="162"/>
                  </a:lnTo>
                  <a:lnTo>
                    <a:pt x="806" y="188"/>
                  </a:lnTo>
                  <a:lnTo>
                    <a:pt x="838" y="194"/>
                  </a:lnTo>
                  <a:lnTo>
                    <a:pt x="838" y="204"/>
                  </a:lnTo>
                  <a:lnTo>
                    <a:pt x="838" y="220"/>
                  </a:lnTo>
                  <a:lnTo>
                    <a:pt x="838" y="228"/>
                  </a:lnTo>
                  <a:lnTo>
                    <a:pt x="836" y="236"/>
                  </a:lnTo>
                  <a:lnTo>
                    <a:pt x="834" y="242"/>
                  </a:lnTo>
                  <a:lnTo>
                    <a:pt x="828" y="246"/>
                  </a:lnTo>
                  <a:lnTo>
                    <a:pt x="818" y="272"/>
                  </a:lnTo>
                  <a:lnTo>
                    <a:pt x="812" y="306"/>
                  </a:lnTo>
                  <a:lnTo>
                    <a:pt x="802" y="308"/>
                  </a:lnTo>
                  <a:lnTo>
                    <a:pt x="800" y="302"/>
                  </a:lnTo>
                  <a:lnTo>
                    <a:pt x="796" y="300"/>
                  </a:lnTo>
                  <a:lnTo>
                    <a:pt x="792" y="298"/>
                  </a:lnTo>
                  <a:lnTo>
                    <a:pt x="788" y="298"/>
                  </a:lnTo>
                  <a:lnTo>
                    <a:pt x="778" y="300"/>
                  </a:lnTo>
                  <a:lnTo>
                    <a:pt x="774" y="302"/>
                  </a:lnTo>
                  <a:lnTo>
                    <a:pt x="770" y="300"/>
                  </a:lnTo>
                  <a:lnTo>
                    <a:pt x="770" y="258"/>
                  </a:lnTo>
                  <a:lnTo>
                    <a:pt x="762" y="248"/>
                  </a:lnTo>
                  <a:lnTo>
                    <a:pt x="756" y="244"/>
                  </a:lnTo>
                  <a:lnTo>
                    <a:pt x="750" y="242"/>
                  </a:lnTo>
                  <a:lnTo>
                    <a:pt x="744" y="242"/>
                  </a:lnTo>
                  <a:lnTo>
                    <a:pt x="738" y="244"/>
                  </a:lnTo>
                  <a:lnTo>
                    <a:pt x="732" y="250"/>
                  </a:lnTo>
                  <a:lnTo>
                    <a:pt x="722" y="264"/>
                  </a:lnTo>
                  <a:lnTo>
                    <a:pt x="716" y="282"/>
                  </a:lnTo>
                  <a:lnTo>
                    <a:pt x="708" y="302"/>
                  </a:lnTo>
                  <a:lnTo>
                    <a:pt x="698" y="320"/>
                  </a:lnTo>
                  <a:lnTo>
                    <a:pt x="690" y="340"/>
                  </a:lnTo>
                  <a:lnTo>
                    <a:pt x="686" y="346"/>
                  </a:lnTo>
                  <a:lnTo>
                    <a:pt x="680" y="354"/>
                  </a:lnTo>
                  <a:lnTo>
                    <a:pt x="666" y="362"/>
                  </a:lnTo>
                  <a:lnTo>
                    <a:pt x="652" y="366"/>
                  </a:lnTo>
                  <a:lnTo>
                    <a:pt x="632" y="368"/>
                  </a:lnTo>
                  <a:lnTo>
                    <a:pt x="624" y="372"/>
                  </a:lnTo>
                  <a:lnTo>
                    <a:pt x="622" y="374"/>
                  </a:lnTo>
                  <a:lnTo>
                    <a:pt x="620" y="378"/>
                  </a:lnTo>
                  <a:lnTo>
                    <a:pt x="618" y="390"/>
                  </a:lnTo>
                  <a:lnTo>
                    <a:pt x="618" y="410"/>
                  </a:lnTo>
                  <a:lnTo>
                    <a:pt x="644" y="432"/>
                  </a:lnTo>
                  <a:lnTo>
                    <a:pt x="642" y="438"/>
                  </a:lnTo>
                  <a:lnTo>
                    <a:pt x="638" y="444"/>
                  </a:lnTo>
                  <a:lnTo>
                    <a:pt x="628" y="454"/>
                  </a:lnTo>
                  <a:lnTo>
                    <a:pt x="620" y="456"/>
                  </a:lnTo>
                  <a:lnTo>
                    <a:pt x="610" y="456"/>
                  </a:lnTo>
                  <a:lnTo>
                    <a:pt x="588" y="456"/>
                  </a:lnTo>
                  <a:lnTo>
                    <a:pt x="570" y="452"/>
                  </a:lnTo>
                  <a:lnTo>
                    <a:pt x="556" y="448"/>
                  </a:lnTo>
                  <a:lnTo>
                    <a:pt x="548" y="442"/>
                  </a:lnTo>
                  <a:lnTo>
                    <a:pt x="540" y="438"/>
                  </a:lnTo>
                  <a:lnTo>
                    <a:pt x="532" y="436"/>
                  </a:lnTo>
                  <a:lnTo>
                    <a:pt x="526" y="438"/>
                  </a:lnTo>
                  <a:lnTo>
                    <a:pt x="520" y="440"/>
                  </a:lnTo>
                  <a:lnTo>
                    <a:pt x="514" y="446"/>
                  </a:lnTo>
                  <a:lnTo>
                    <a:pt x="502" y="456"/>
                  </a:lnTo>
                  <a:lnTo>
                    <a:pt x="480" y="520"/>
                  </a:lnTo>
                  <a:lnTo>
                    <a:pt x="476" y="530"/>
                  </a:lnTo>
                  <a:lnTo>
                    <a:pt x="464" y="532"/>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97" name="Freeform 38"/>
            <p:cNvSpPr/>
            <p:nvPr/>
          </p:nvSpPr>
          <p:spPr bwMode="auto">
            <a:xfrm>
              <a:off x="6727825" y="285751"/>
              <a:ext cx="1768475" cy="1581150"/>
            </a:xfrm>
            <a:custGeom>
              <a:avLst/>
              <a:gdLst>
                <a:gd name="T0" fmla="*/ 750 w 1114"/>
                <a:gd name="T1" fmla="*/ 920 h 996"/>
                <a:gd name="T2" fmla="*/ 698 w 1114"/>
                <a:gd name="T3" fmla="*/ 952 h 996"/>
                <a:gd name="T4" fmla="*/ 656 w 1114"/>
                <a:gd name="T5" fmla="*/ 908 h 996"/>
                <a:gd name="T6" fmla="*/ 614 w 1114"/>
                <a:gd name="T7" fmla="*/ 872 h 996"/>
                <a:gd name="T8" fmla="*/ 568 w 1114"/>
                <a:gd name="T9" fmla="*/ 866 h 996"/>
                <a:gd name="T10" fmla="*/ 534 w 1114"/>
                <a:gd name="T11" fmla="*/ 824 h 996"/>
                <a:gd name="T12" fmla="*/ 488 w 1114"/>
                <a:gd name="T13" fmla="*/ 834 h 996"/>
                <a:gd name="T14" fmla="*/ 442 w 1114"/>
                <a:gd name="T15" fmla="*/ 860 h 996"/>
                <a:gd name="T16" fmla="*/ 360 w 1114"/>
                <a:gd name="T17" fmla="*/ 840 h 996"/>
                <a:gd name="T18" fmla="*/ 320 w 1114"/>
                <a:gd name="T19" fmla="*/ 790 h 996"/>
                <a:gd name="T20" fmla="*/ 288 w 1114"/>
                <a:gd name="T21" fmla="*/ 776 h 996"/>
                <a:gd name="T22" fmla="*/ 324 w 1114"/>
                <a:gd name="T23" fmla="*/ 756 h 996"/>
                <a:gd name="T24" fmla="*/ 288 w 1114"/>
                <a:gd name="T25" fmla="*/ 712 h 996"/>
                <a:gd name="T26" fmla="*/ 244 w 1114"/>
                <a:gd name="T27" fmla="*/ 716 h 996"/>
                <a:gd name="T28" fmla="*/ 220 w 1114"/>
                <a:gd name="T29" fmla="*/ 662 h 996"/>
                <a:gd name="T30" fmla="*/ 268 w 1114"/>
                <a:gd name="T31" fmla="*/ 592 h 996"/>
                <a:gd name="T32" fmla="*/ 304 w 1114"/>
                <a:gd name="T33" fmla="*/ 516 h 996"/>
                <a:gd name="T34" fmla="*/ 314 w 1114"/>
                <a:gd name="T35" fmla="*/ 550 h 996"/>
                <a:gd name="T36" fmla="*/ 358 w 1114"/>
                <a:gd name="T37" fmla="*/ 568 h 996"/>
                <a:gd name="T38" fmla="*/ 358 w 1114"/>
                <a:gd name="T39" fmla="*/ 484 h 996"/>
                <a:gd name="T40" fmla="*/ 360 w 1114"/>
                <a:gd name="T41" fmla="*/ 428 h 996"/>
                <a:gd name="T42" fmla="*/ 338 w 1114"/>
                <a:gd name="T43" fmla="*/ 348 h 996"/>
                <a:gd name="T44" fmla="*/ 362 w 1114"/>
                <a:gd name="T45" fmla="*/ 252 h 996"/>
                <a:gd name="T46" fmla="*/ 314 w 1114"/>
                <a:gd name="T47" fmla="*/ 158 h 996"/>
                <a:gd name="T48" fmla="*/ 252 w 1114"/>
                <a:gd name="T49" fmla="*/ 188 h 996"/>
                <a:gd name="T50" fmla="*/ 166 w 1114"/>
                <a:gd name="T51" fmla="*/ 218 h 996"/>
                <a:gd name="T52" fmla="*/ 130 w 1114"/>
                <a:gd name="T53" fmla="*/ 192 h 996"/>
                <a:gd name="T54" fmla="*/ 102 w 1114"/>
                <a:gd name="T55" fmla="*/ 126 h 996"/>
                <a:gd name="T56" fmla="*/ 44 w 1114"/>
                <a:gd name="T57" fmla="*/ 140 h 996"/>
                <a:gd name="T58" fmla="*/ 20 w 1114"/>
                <a:gd name="T59" fmla="*/ 96 h 996"/>
                <a:gd name="T60" fmla="*/ 72 w 1114"/>
                <a:gd name="T61" fmla="*/ 10 h 996"/>
                <a:gd name="T62" fmla="*/ 168 w 1114"/>
                <a:gd name="T63" fmla="*/ 16 h 996"/>
                <a:gd name="T64" fmla="*/ 282 w 1114"/>
                <a:gd name="T65" fmla="*/ 26 h 996"/>
                <a:gd name="T66" fmla="*/ 392 w 1114"/>
                <a:gd name="T67" fmla="*/ 184 h 996"/>
                <a:gd name="T68" fmla="*/ 458 w 1114"/>
                <a:gd name="T69" fmla="*/ 278 h 996"/>
                <a:gd name="T70" fmla="*/ 498 w 1114"/>
                <a:gd name="T71" fmla="*/ 330 h 996"/>
                <a:gd name="T72" fmla="*/ 570 w 1114"/>
                <a:gd name="T73" fmla="*/ 354 h 996"/>
                <a:gd name="T74" fmla="*/ 638 w 1114"/>
                <a:gd name="T75" fmla="*/ 366 h 996"/>
                <a:gd name="T76" fmla="*/ 716 w 1114"/>
                <a:gd name="T77" fmla="*/ 396 h 996"/>
                <a:gd name="T78" fmla="*/ 770 w 1114"/>
                <a:gd name="T79" fmla="*/ 448 h 996"/>
                <a:gd name="T80" fmla="*/ 814 w 1114"/>
                <a:gd name="T81" fmla="*/ 512 h 996"/>
                <a:gd name="T82" fmla="*/ 912 w 1114"/>
                <a:gd name="T83" fmla="*/ 486 h 996"/>
                <a:gd name="T84" fmla="*/ 990 w 1114"/>
                <a:gd name="T85" fmla="*/ 404 h 996"/>
                <a:gd name="T86" fmla="*/ 1084 w 1114"/>
                <a:gd name="T87" fmla="*/ 340 h 996"/>
                <a:gd name="T88" fmla="*/ 1084 w 1114"/>
                <a:gd name="T89" fmla="*/ 412 h 996"/>
                <a:gd name="T90" fmla="*/ 1112 w 1114"/>
                <a:gd name="T91" fmla="*/ 498 h 996"/>
                <a:gd name="T92" fmla="*/ 1096 w 1114"/>
                <a:gd name="T93" fmla="*/ 584 h 996"/>
                <a:gd name="T94" fmla="*/ 1088 w 1114"/>
                <a:gd name="T95" fmla="*/ 732 h 996"/>
                <a:gd name="T96" fmla="*/ 1028 w 1114"/>
                <a:gd name="T97" fmla="*/ 748 h 996"/>
                <a:gd name="T98" fmla="*/ 974 w 1114"/>
                <a:gd name="T99" fmla="*/ 772 h 996"/>
                <a:gd name="T100" fmla="*/ 942 w 1114"/>
                <a:gd name="T101" fmla="*/ 800 h 996"/>
                <a:gd name="T102" fmla="*/ 984 w 1114"/>
                <a:gd name="T103" fmla="*/ 910 h 996"/>
                <a:gd name="T104" fmla="*/ 972 w 1114"/>
                <a:gd name="T105" fmla="*/ 968 h 996"/>
                <a:gd name="T106" fmla="*/ 928 w 1114"/>
                <a:gd name="T107" fmla="*/ 924 h 996"/>
                <a:gd name="T108" fmla="*/ 904 w 1114"/>
                <a:gd name="T109" fmla="*/ 930 h 996"/>
                <a:gd name="T110" fmla="*/ 848 w 1114"/>
                <a:gd name="T111" fmla="*/ 972 h 996"/>
                <a:gd name="T112" fmla="*/ 812 w 1114"/>
                <a:gd name="T113" fmla="*/ 996 h 9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14" h="996">
                  <a:moveTo>
                    <a:pt x="812" y="996"/>
                  </a:moveTo>
                  <a:lnTo>
                    <a:pt x="812" y="996"/>
                  </a:lnTo>
                  <a:lnTo>
                    <a:pt x="772" y="958"/>
                  </a:lnTo>
                  <a:lnTo>
                    <a:pt x="760" y="936"/>
                  </a:lnTo>
                  <a:lnTo>
                    <a:pt x="754" y="926"/>
                  </a:lnTo>
                  <a:lnTo>
                    <a:pt x="750" y="920"/>
                  </a:lnTo>
                  <a:lnTo>
                    <a:pt x="742" y="916"/>
                  </a:lnTo>
                  <a:lnTo>
                    <a:pt x="736" y="912"/>
                  </a:lnTo>
                  <a:lnTo>
                    <a:pt x="726" y="910"/>
                  </a:lnTo>
                  <a:lnTo>
                    <a:pt x="716" y="912"/>
                  </a:lnTo>
                  <a:lnTo>
                    <a:pt x="698" y="952"/>
                  </a:lnTo>
                  <a:lnTo>
                    <a:pt x="692" y="950"/>
                  </a:lnTo>
                  <a:lnTo>
                    <a:pt x="684" y="946"/>
                  </a:lnTo>
                  <a:lnTo>
                    <a:pt x="672" y="932"/>
                  </a:lnTo>
                  <a:lnTo>
                    <a:pt x="664" y="918"/>
                  </a:lnTo>
                  <a:lnTo>
                    <a:pt x="660" y="910"/>
                  </a:lnTo>
                  <a:lnTo>
                    <a:pt x="656" y="908"/>
                  </a:lnTo>
                  <a:lnTo>
                    <a:pt x="654" y="904"/>
                  </a:lnTo>
                  <a:lnTo>
                    <a:pt x="650" y="896"/>
                  </a:lnTo>
                  <a:lnTo>
                    <a:pt x="628" y="892"/>
                  </a:lnTo>
                  <a:lnTo>
                    <a:pt x="620" y="880"/>
                  </a:lnTo>
                  <a:lnTo>
                    <a:pt x="614" y="872"/>
                  </a:lnTo>
                  <a:lnTo>
                    <a:pt x="608" y="868"/>
                  </a:lnTo>
                  <a:lnTo>
                    <a:pt x="602" y="864"/>
                  </a:lnTo>
                  <a:lnTo>
                    <a:pt x="588" y="862"/>
                  </a:lnTo>
                  <a:lnTo>
                    <a:pt x="572" y="860"/>
                  </a:lnTo>
                  <a:lnTo>
                    <a:pt x="568" y="866"/>
                  </a:lnTo>
                  <a:lnTo>
                    <a:pt x="554" y="870"/>
                  </a:lnTo>
                  <a:lnTo>
                    <a:pt x="544" y="870"/>
                  </a:lnTo>
                  <a:lnTo>
                    <a:pt x="538" y="866"/>
                  </a:lnTo>
                  <a:lnTo>
                    <a:pt x="536" y="860"/>
                  </a:lnTo>
                  <a:lnTo>
                    <a:pt x="534" y="852"/>
                  </a:lnTo>
                  <a:lnTo>
                    <a:pt x="534" y="842"/>
                  </a:lnTo>
                  <a:lnTo>
                    <a:pt x="534" y="824"/>
                  </a:lnTo>
                  <a:lnTo>
                    <a:pt x="526" y="816"/>
                  </a:lnTo>
                  <a:lnTo>
                    <a:pt x="520" y="814"/>
                  </a:lnTo>
                  <a:lnTo>
                    <a:pt x="514" y="812"/>
                  </a:lnTo>
                  <a:lnTo>
                    <a:pt x="506" y="812"/>
                  </a:lnTo>
                  <a:lnTo>
                    <a:pt x="488" y="834"/>
                  </a:lnTo>
                  <a:lnTo>
                    <a:pt x="474" y="842"/>
                  </a:lnTo>
                  <a:lnTo>
                    <a:pt x="468" y="848"/>
                  </a:lnTo>
                  <a:lnTo>
                    <a:pt x="460" y="852"/>
                  </a:lnTo>
                  <a:lnTo>
                    <a:pt x="452" y="858"/>
                  </a:lnTo>
                  <a:lnTo>
                    <a:pt x="442" y="860"/>
                  </a:lnTo>
                  <a:lnTo>
                    <a:pt x="422" y="866"/>
                  </a:lnTo>
                  <a:lnTo>
                    <a:pt x="404" y="868"/>
                  </a:lnTo>
                  <a:lnTo>
                    <a:pt x="380" y="858"/>
                  </a:lnTo>
                  <a:lnTo>
                    <a:pt x="372" y="852"/>
                  </a:lnTo>
                  <a:lnTo>
                    <a:pt x="364" y="846"/>
                  </a:lnTo>
                  <a:lnTo>
                    <a:pt x="360" y="840"/>
                  </a:lnTo>
                  <a:lnTo>
                    <a:pt x="354" y="832"/>
                  </a:lnTo>
                  <a:lnTo>
                    <a:pt x="348" y="814"/>
                  </a:lnTo>
                  <a:lnTo>
                    <a:pt x="336" y="796"/>
                  </a:lnTo>
                  <a:lnTo>
                    <a:pt x="332" y="792"/>
                  </a:lnTo>
                  <a:lnTo>
                    <a:pt x="330" y="790"/>
                  </a:lnTo>
                  <a:lnTo>
                    <a:pt x="320" y="790"/>
                  </a:lnTo>
                  <a:lnTo>
                    <a:pt x="304" y="788"/>
                  </a:lnTo>
                  <a:lnTo>
                    <a:pt x="302" y="790"/>
                  </a:lnTo>
                  <a:lnTo>
                    <a:pt x="294" y="786"/>
                  </a:lnTo>
                  <a:lnTo>
                    <a:pt x="290" y="782"/>
                  </a:lnTo>
                  <a:lnTo>
                    <a:pt x="288" y="776"/>
                  </a:lnTo>
                  <a:lnTo>
                    <a:pt x="286" y="770"/>
                  </a:lnTo>
                  <a:lnTo>
                    <a:pt x="294" y="768"/>
                  </a:lnTo>
                  <a:lnTo>
                    <a:pt x="304" y="766"/>
                  </a:lnTo>
                  <a:lnTo>
                    <a:pt x="314" y="762"/>
                  </a:lnTo>
                  <a:lnTo>
                    <a:pt x="324" y="756"/>
                  </a:lnTo>
                  <a:lnTo>
                    <a:pt x="322" y="736"/>
                  </a:lnTo>
                  <a:lnTo>
                    <a:pt x="318" y="722"/>
                  </a:lnTo>
                  <a:lnTo>
                    <a:pt x="310" y="708"/>
                  </a:lnTo>
                  <a:lnTo>
                    <a:pt x="296" y="708"/>
                  </a:lnTo>
                  <a:lnTo>
                    <a:pt x="288" y="712"/>
                  </a:lnTo>
                  <a:lnTo>
                    <a:pt x="284" y="720"/>
                  </a:lnTo>
                  <a:lnTo>
                    <a:pt x="278" y="732"/>
                  </a:lnTo>
                  <a:lnTo>
                    <a:pt x="270" y="732"/>
                  </a:lnTo>
                  <a:lnTo>
                    <a:pt x="264" y="730"/>
                  </a:lnTo>
                  <a:lnTo>
                    <a:pt x="252" y="724"/>
                  </a:lnTo>
                  <a:lnTo>
                    <a:pt x="244" y="716"/>
                  </a:lnTo>
                  <a:lnTo>
                    <a:pt x="234" y="712"/>
                  </a:lnTo>
                  <a:lnTo>
                    <a:pt x="232" y="702"/>
                  </a:lnTo>
                  <a:lnTo>
                    <a:pt x="228" y="696"/>
                  </a:lnTo>
                  <a:lnTo>
                    <a:pt x="220" y="686"/>
                  </a:lnTo>
                  <a:lnTo>
                    <a:pt x="220" y="662"/>
                  </a:lnTo>
                  <a:lnTo>
                    <a:pt x="232" y="650"/>
                  </a:lnTo>
                  <a:lnTo>
                    <a:pt x="244" y="640"/>
                  </a:lnTo>
                  <a:lnTo>
                    <a:pt x="260" y="616"/>
                  </a:lnTo>
                  <a:lnTo>
                    <a:pt x="264" y="602"/>
                  </a:lnTo>
                  <a:lnTo>
                    <a:pt x="268" y="592"/>
                  </a:lnTo>
                  <a:lnTo>
                    <a:pt x="274" y="582"/>
                  </a:lnTo>
                  <a:lnTo>
                    <a:pt x="280" y="572"/>
                  </a:lnTo>
                  <a:lnTo>
                    <a:pt x="292" y="556"/>
                  </a:lnTo>
                  <a:lnTo>
                    <a:pt x="298" y="546"/>
                  </a:lnTo>
                  <a:lnTo>
                    <a:pt x="302" y="536"/>
                  </a:lnTo>
                  <a:lnTo>
                    <a:pt x="304" y="516"/>
                  </a:lnTo>
                  <a:lnTo>
                    <a:pt x="308" y="518"/>
                  </a:lnTo>
                  <a:lnTo>
                    <a:pt x="312" y="520"/>
                  </a:lnTo>
                  <a:lnTo>
                    <a:pt x="316" y="528"/>
                  </a:lnTo>
                  <a:lnTo>
                    <a:pt x="316" y="538"/>
                  </a:lnTo>
                  <a:lnTo>
                    <a:pt x="314" y="550"/>
                  </a:lnTo>
                  <a:lnTo>
                    <a:pt x="316" y="556"/>
                  </a:lnTo>
                  <a:lnTo>
                    <a:pt x="318" y="562"/>
                  </a:lnTo>
                  <a:lnTo>
                    <a:pt x="322" y="568"/>
                  </a:lnTo>
                  <a:lnTo>
                    <a:pt x="330" y="572"/>
                  </a:lnTo>
                  <a:lnTo>
                    <a:pt x="348" y="572"/>
                  </a:lnTo>
                  <a:lnTo>
                    <a:pt x="358" y="568"/>
                  </a:lnTo>
                  <a:lnTo>
                    <a:pt x="366" y="562"/>
                  </a:lnTo>
                  <a:lnTo>
                    <a:pt x="368" y="524"/>
                  </a:lnTo>
                  <a:lnTo>
                    <a:pt x="368" y="508"/>
                  </a:lnTo>
                  <a:lnTo>
                    <a:pt x="366" y="494"/>
                  </a:lnTo>
                  <a:lnTo>
                    <a:pt x="358" y="484"/>
                  </a:lnTo>
                  <a:lnTo>
                    <a:pt x="352" y="474"/>
                  </a:lnTo>
                  <a:lnTo>
                    <a:pt x="348" y="466"/>
                  </a:lnTo>
                  <a:lnTo>
                    <a:pt x="348" y="458"/>
                  </a:lnTo>
                  <a:lnTo>
                    <a:pt x="350" y="452"/>
                  </a:lnTo>
                  <a:lnTo>
                    <a:pt x="352" y="444"/>
                  </a:lnTo>
                  <a:lnTo>
                    <a:pt x="360" y="428"/>
                  </a:lnTo>
                  <a:lnTo>
                    <a:pt x="358" y="410"/>
                  </a:lnTo>
                  <a:lnTo>
                    <a:pt x="352" y="392"/>
                  </a:lnTo>
                  <a:lnTo>
                    <a:pt x="346" y="380"/>
                  </a:lnTo>
                  <a:lnTo>
                    <a:pt x="340" y="372"/>
                  </a:lnTo>
                  <a:lnTo>
                    <a:pt x="338" y="348"/>
                  </a:lnTo>
                  <a:lnTo>
                    <a:pt x="350" y="320"/>
                  </a:lnTo>
                  <a:lnTo>
                    <a:pt x="352" y="306"/>
                  </a:lnTo>
                  <a:lnTo>
                    <a:pt x="354" y="294"/>
                  </a:lnTo>
                  <a:lnTo>
                    <a:pt x="364" y="268"/>
                  </a:lnTo>
                  <a:lnTo>
                    <a:pt x="362" y="252"/>
                  </a:lnTo>
                  <a:lnTo>
                    <a:pt x="360" y="236"/>
                  </a:lnTo>
                  <a:lnTo>
                    <a:pt x="356" y="218"/>
                  </a:lnTo>
                  <a:lnTo>
                    <a:pt x="350" y="202"/>
                  </a:lnTo>
                  <a:lnTo>
                    <a:pt x="342" y="188"/>
                  </a:lnTo>
                  <a:lnTo>
                    <a:pt x="334" y="174"/>
                  </a:lnTo>
                  <a:lnTo>
                    <a:pt x="324" y="164"/>
                  </a:lnTo>
                  <a:lnTo>
                    <a:pt x="314" y="158"/>
                  </a:lnTo>
                  <a:lnTo>
                    <a:pt x="296" y="158"/>
                  </a:lnTo>
                  <a:lnTo>
                    <a:pt x="284" y="160"/>
                  </a:lnTo>
                  <a:lnTo>
                    <a:pt x="272" y="164"/>
                  </a:lnTo>
                  <a:lnTo>
                    <a:pt x="262" y="172"/>
                  </a:lnTo>
                  <a:lnTo>
                    <a:pt x="252" y="188"/>
                  </a:lnTo>
                  <a:lnTo>
                    <a:pt x="244" y="198"/>
                  </a:lnTo>
                  <a:lnTo>
                    <a:pt x="234" y="204"/>
                  </a:lnTo>
                  <a:lnTo>
                    <a:pt x="216" y="208"/>
                  </a:lnTo>
                  <a:lnTo>
                    <a:pt x="198" y="210"/>
                  </a:lnTo>
                  <a:lnTo>
                    <a:pt x="182" y="214"/>
                  </a:lnTo>
                  <a:lnTo>
                    <a:pt x="166" y="218"/>
                  </a:lnTo>
                  <a:lnTo>
                    <a:pt x="152" y="222"/>
                  </a:lnTo>
                  <a:lnTo>
                    <a:pt x="144" y="218"/>
                  </a:lnTo>
                  <a:lnTo>
                    <a:pt x="138" y="212"/>
                  </a:lnTo>
                  <a:lnTo>
                    <a:pt x="134" y="208"/>
                  </a:lnTo>
                  <a:lnTo>
                    <a:pt x="132" y="202"/>
                  </a:lnTo>
                  <a:lnTo>
                    <a:pt x="130" y="192"/>
                  </a:lnTo>
                  <a:lnTo>
                    <a:pt x="128" y="184"/>
                  </a:lnTo>
                  <a:lnTo>
                    <a:pt x="124" y="164"/>
                  </a:lnTo>
                  <a:lnTo>
                    <a:pt x="118" y="148"/>
                  </a:lnTo>
                  <a:lnTo>
                    <a:pt x="110" y="136"/>
                  </a:lnTo>
                  <a:lnTo>
                    <a:pt x="102" y="126"/>
                  </a:lnTo>
                  <a:lnTo>
                    <a:pt x="86" y="120"/>
                  </a:lnTo>
                  <a:lnTo>
                    <a:pt x="72" y="116"/>
                  </a:lnTo>
                  <a:lnTo>
                    <a:pt x="62" y="114"/>
                  </a:lnTo>
                  <a:lnTo>
                    <a:pt x="54" y="116"/>
                  </a:lnTo>
                  <a:lnTo>
                    <a:pt x="48" y="122"/>
                  </a:lnTo>
                  <a:lnTo>
                    <a:pt x="46" y="130"/>
                  </a:lnTo>
                  <a:lnTo>
                    <a:pt x="44" y="140"/>
                  </a:lnTo>
                  <a:lnTo>
                    <a:pt x="44" y="156"/>
                  </a:lnTo>
                  <a:lnTo>
                    <a:pt x="0" y="124"/>
                  </a:lnTo>
                  <a:lnTo>
                    <a:pt x="0" y="118"/>
                  </a:lnTo>
                  <a:lnTo>
                    <a:pt x="20" y="96"/>
                  </a:lnTo>
                  <a:lnTo>
                    <a:pt x="24" y="58"/>
                  </a:lnTo>
                  <a:lnTo>
                    <a:pt x="10" y="46"/>
                  </a:lnTo>
                  <a:lnTo>
                    <a:pt x="72" y="10"/>
                  </a:lnTo>
                  <a:lnTo>
                    <a:pt x="88" y="4"/>
                  </a:lnTo>
                  <a:lnTo>
                    <a:pt x="104" y="0"/>
                  </a:lnTo>
                  <a:lnTo>
                    <a:pt x="122" y="0"/>
                  </a:lnTo>
                  <a:lnTo>
                    <a:pt x="142" y="2"/>
                  </a:lnTo>
                  <a:lnTo>
                    <a:pt x="156" y="10"/>
                  </a:lnTo>
                  <a:lnTo>
                    <a:pt x="168" y="16"/>
                  </a:lnTo>
                  <a:lnTo>
                    <a:pt x="184" y="18"/>
                  </a:lnTo>
                  <a:lnTo>
                    <a:pt x="204" y="20"/>
                  </a:lnTo>
                  <a:lnTo>
                    <a:pt x="224" y="16"/>
                  </a:lnTo>
                  <a:lnTo>
                    <a:pt x="240" y="14"/>
                  </a:lnTo>
                  <a:lnTo>
                    <a:pt x="258" y="18"/>
                  </a:lnTo>
                  <a:lnTo>
                    <a:pt x="282" y="26"/>
                  </a:lnTo>
                  <a:lnTo>
                    <a:pt x="324" y="78"/>
                  </a:lnTo>
                  <a:lnTo>
                    <a:pt x="348" y="106"/>
                  </a:lnTo>
                  <a:lnTo>
                    <a:pt x="374" y="136"/>
                  </a:lnTo>
                  <a:lnTo>
                    <a:pt x="392" y="184"/>
                  </a:lnTo>
                  <a:lnTo>
                    <a:pt x="436" y="222"/>
                  </a:lnTo>
                  <a:lnTo>
                    <a:pt x="446" y="236"/>
                  </a:lnTo>
                  <a:lnTo>
                    <a:pt x="452" y="246"/>
                  </a:lnTo>
                  <a:lnTo>
                    <a:pt x="456" y="258"/>
                  </a:lnTo>
                  <a:lnTo>
                    <a:pt x="458" y="278"/>
                  </a:lnTo>
                  <a:lnTo>
                    <a:pt x="464" y="284"/>
                  </a:lnTo>
                  <a:lnTo>
                    <a:pt x="470" y="290"/>
                  </a:lnTo>
                  <a:lnTo>
                    <a:pt x="492" y="306"/>
                  </a:lnTo>
                  <a:lnTo>
                    <a:pt x="496" y="314"/>
                  </a:lnTo>
                  <a:lnTo>
                    <a:pt x="498" y="330"/>
                  </a:lnTo>
                  <a:lnTo>
                    <a:pt x="504" y="354"/>
                  </a:lnTo>
                  <a:lnTo>
                    <a:pt x="514" y="358"/>
                  </a:lnTo>
                  <a:lnTo>
                    <a:pt x="532" y="358"/>
                  </a:lnTo>
                  <a:lnTo>
                    <a:pt x="552" y="356"/>
                  </a:lnTo>
                  <a:lnTo>
                    <a:pt x="570" y="354"/>
                  </a:lnTo>
                  <a:lnTo>
                    <a:pt x="580" y="354"/>
                  </a:lnTo>
                  <a:lnTo>
                    <a:pt x="588" y="354"/>
                  </a:lnTo>
                  <a:lnTo>
                    <a:pt x="600" y="358"/>
                  </a:lnTo>
                  <a:lnTo>
                    <a:pt x="614" y="366"/>
                  </a:lnTo>
                  <a:lnTo>
                    <a:pt x="638" y="366"/>
                  </a:lnTo>
                  <a:lnTo>
                    <a:pt x="642" y="362"/>
                  </a:lnTo>
                  <a:lnTo>
                    <a:pt x="646" y="360"/>
                  </a:lnTo>
                  <a:lnTo>
                    <a:pt x="662" y="358"/>
                  </a:lnTo>
                  <a:lnTo>
                    <a:pt x="704" y="396"/>
                  </a:lnTo>
                  <a:lnTo>
                    <a:pt x="716" y="396"/>
                  </a:lnTo>
                  <a:lnTo>
                    <a:pt x="728" y="396"/>
                  </a:lnTo>
                  <a:lnTo>
                    <a:pt x="740" y="400"/>
                  </a:lnTo>
                  <a:lnTo>
                    <a:pt x="748" y="404"/>
                  </a:lnTo>
                  <a:lnTo>
                    <a:pt x="754" y="410"/>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78" y="498"/>
                  </a:lnTo>
                  <a:lnTo>
                    <a:pt x="912" y="486"/>
                  </a:lnTo>
                  <a:lnTo>
                    <a:pt x="928" y="476"/>
                  </a:lnTo>
                  <a:lnTo>
                    <a:pt x="942" y="454"/>
                  </a:lnTo>
                  <a:lnTo>
                    <a:pt x="956" y="436"/>
                  </a:lnTo>
                  <a:lnTo>
                    <a:pt x="972" y="420"/>
                  </a:lnTo>
                  <a:lnTo>
                    <a:pt x="990" y="404"/>
                  </a:lnTo>
                  <a:lnTo>
                    <a:pt x="1016" y="376"/>
                  </a:lnTo>
                  <a:lnTo>
                    <a:pt x="1064" y="336"/>
                  </a:lnTo>
                  <a:lnTo>
                    <a:pt x="1078" y="338"/>
                  </a:lnTo>
                  <a:lnTo>
                    <a:pt x="1084" y="340"/>
                  </a:lnTo>
                  <a:lnTo>
                    <a:pt x="1086" y="342"/>
                  </a:lnTo>
                  <a:lnTo>
                    <a:pt x="1088" y="346"/>
                  </a:lnTo>
                  <a:lnTo>
                    <a:pt x="1086" y="350"/>
                  </a:lnTo>
                  <a:lnTo>
                    <a:pt x="1084" y="370"/>
                  </a:lnTo>
                  <a:lnTo>
                    <a:pt x="1084" y="412"/>
                  </a:lnTo>
                  <a:lnTo>
                    <a:pt x="1100" y="428"/>
                  </a:lnTo>
                  <a:lnTo>
                    <a:pt x="1108" y="442"/>
                  </a:lnTo>
                  <a:lnTo>
                    <a:pt x="1112" y="448"/>
                  </a:lnTo>
                  <a:lnTo>
                    <a:pt x="1114" y="456"/>
                  </a:lnTo>
                  <a:lnTo>
                    <a:pt x="1112" y="498"/>
                  </a:lnTo>
                  <a:lnTo>
                    <a:pt x="1102" y="524"/>
                  </a:lnTo>
                  <a:lnTo>
                    <a:pt x="1098" y="530"/>
                  </a:lnTo>
                  <a:lnTo>
                    <a:pt x="1094" y="536"/>
                  </a:lnTo>
                  <a:lnTo>
                    <a:pt x="1092" y="550"/>
                  </a:lnTo>
                  <a:lnTo>
                    <a:pt x="1094" y="566"/>
                  </a:lnTo>
                  <a:lnTo>
                    <a:pt x="1096" y="584"/>
                  </a:lnTo>
                  <a:lnTo>
                    <a:pt x="1096" y="650"/>
                  </a:lnTo>
                  <a:lnTo>
                    <a:pt x="1086" y="690"/>
                  </a:lnTo>
                  <a:lnTo>
                    <a:pt x="1088" y="732"/>
                  </a:lnTo>
                  <a:lnTo>
                    <a:pt x="1080" y="742"/>
                  </a:lnTo>
                  <a:lnTo>
                    <a:pt x="1074" y="746"/>
                  </a:lnTo>
                  <a:lnTo>
                    <a:pt x="1068" y="750"/>
                  </a:lnTo>
                  <a:lnTo>
                    <a:pt x="1046" y="752"/>
                  </a:lnTo>
                  <a:lnTo>
                    <a:pt x="1028" y="748"/>
                  </a:lnTo>
                  <a:lnTo>
                    <a:pt x="1014" y="746"/>
                  </a:lnTo>
                  <a:lnTo>
                    <a:pt x="990" y="744"/>
                  </a:lnTo>
                  <a:lnTo>
                    <a:pt x="986" y="752"/>
                  </a:lnTo>
                  <a:lnTo>
                    <a:pt x="982" y="758"/>
                  </a:lnTo>
                  <a:lnTo>
                    <a:pt x="978" y="764"/>
                  </a:lnTo>
                  <a:lnTo>
                    <a:pt x="974" y="772"/>
                  </a:lnTo>
                  <a:lnTo>
                    <a:pt x="964" y="774"/>
                  </a:lnTo>
                  <a:lnTo>
                    <a:pt x="956" y="778"/>
                  </a:lnTo>
                  <a:lnTo>
                    <a:pt x="950" y="782"/>
                  </a:lnTo>
                  <a:lnTo>
                    <a:pt x="946" y="788"/>
                  </a:lnTo>
                  <a:lnTo>
                    <a:pt x="944" y="794"/>
                  </a:lnTo>
                  <a:lnTo>
                    <a:pt x="942" y="800"/>
                  </a:lnTo>
                  <a:lnTo>
                    <a:pt x="944" y="820"/>
                  </a:lnTo>
                  <a:lnTo>
                    <a:pt x="960" y="846"/>
                  </a:lnTo>
                  <a:lnTo>
                    <a:pt x="964" y="866"/>
                  </a:lnTo>
                  <a:lnTo>
                    <a:pt x="972" y="888"/>
                  </a:lnTo>
                  <a:lnTo>
                    <a:pt x="984" y="910"/>
                  </a:lnTo>
                  <a:lnTo>
                    <a:pt x="996" y="936"/>
                  </a:lnTo>
                  <a:lnTo>
                    <a:pt x="1006" y="976"/>
                  </a:lnTo>
                  <a:lnTo>
                    <a:pt x="992" y="976"/>
                  </a:lnTo>
                  <a:lnTo>
                    <a:pt x="982" y="972"/>
                  </a:lnTo>
                  <a:lnTo>
                    <a:pt x="972" y="968"/>
                  </a:lnTo>
                  <a:lnTo>
                    <a:pt x="962" y="962"/>
                  </a:lnTo>
                  <a:lnTo>
                    <a:pt x="948" y="950"/>
                  </a:lnTo>
                  <a:lnTo>
                    <a:pt x="936" y="942"/>
                  </a:lnTo>
                  <a:lnTo>
                    <a:pt x="934" y="934"/>
                  </a:lnTo>
                  <a:lnTo>
                    <a:pt x="932" y="928"/>
                  </a:lnTo>
                  <a:lnTo>
                    <a:pt x="928" y="924"/>
                  </a:lnTo>
                  <a:lnTo>
                    <a:pt x="924" y="920"/>
                  </a:lnTo>
                  <a:lnTo>
                    <a:pt x="918" y="920"/>
                  </a:lnTo>
                  <a:lnTo>
                    <a:pt x="914" y="918"/>
                  </a:lnTo>
                  <a:lnTo>
                    <a:pt x="910" y="920"/>
                  </a:lnTo>
                  <a:lnTo>
                    <a:pt x="906" y="922"/>
                  </a:lnTo>
                  <a:lnTo>
                    <a:pt x="904" y="930"/>
                  </a:lnTo>
                  <a:lnTo>
                    <a:pt x="888" y="934"/>
                  </a:lnTo>
                  <a:lnTo>
                    <a:pt x="874" y="940"/>
                  </a:lnTo>
                  <a:lnTo>
                    <a:pt x="848" y="954"/>
                  </a:lnTo>
                  <a:lnTo>
                    <a:pt x="848" y="972"/>
                  </a:lnTo>
                  <a:lnTo>
                    <a:pt x="852" y="976"/>
                  </a:lnTo>
                  <a:lnTo>
                    <a:pt x="840" y="982"/>
                  </a:lnTo>
                  <a:lnTo>
                    <a:pt x="832" y="992"/>
                  </a:lnTo>
                  <a:lnTo>
                    <a:pt x="812" y="996"/>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98" name="Freeform 39"/>
            <p:cNvSpPr/>
            <p:nvPr/>
          </p:nvSpPr>
          <p:spPr bwMode="auto">
            <a:xfrm>
              <a:off x="3181350" y="2301876"/>
              <a:ext cx="2238375" cy="1905000"/>
            </a:xfrm>
            <a:custGeom>
              <a:avLst/>
              <a:gdLst>
                <a:gd name="T0" fmla="*/ 1230 w 1410"/>
                <a:gd name="T1" fmla="*/ 918 h 1200"/>
                <a:gd name="T2" fmla="*/ 1196 w 1410"/>
                <a:gd name="T3" fmla="*/ 976 h 1200"/>
                <a:gd name="T4" fmla="*/ 1214 w 1410"/>
                <a:gd name="T5" fmla="*/ 1092 h 1200"/>
                <a:gd name="T6" fmla="*/ 1172 w 1410"/>
                <a:gd name="T7" fmla="*/ 1136 h 1200"/>
                <a:gd name="T8" fmla="*/ 1124 w 1410"/>
                <a:gd name="T9" fmla="*/ 1194 h 1200"/>
                <a:gd name="T10" fmla="*/ 1036 w 1410"/>
                <a:gd name="T11" fmla="*/ 1182 h 1200"/>
                <a:gd name="T12" fmla="*/ 972 w 1410"/>
                <a:gd name="T13" fmla="*/ 1096 h 1200"/>
                <a:gd name="T14" fmla="*/ 908 w 1410"/>
                <a:gd name="T15" fmla="*/ 1054 h 1200"/>
                <a:gd name="T16" fmla="*/ 834 w 1410"/>
                <a:gd name="T17" fmla="*/ 1030 h 1200"/>
                <a:gd name="T18" fmla="*/ 826 w 1410"/>
                <a:gd name="T19" fmla="*/ 1080 h 1200"/>
                <a:gd name="T20" fmla="*/ 788 w 1410"/>
                <a:gd name="T21" fmla="*/ 1120 h 1200"/>
                <a:gd name="T22" fmla="*/ 696 w 1410"/>
                <a:gd name="T23" fmla="*/ 1046 h 1200"/>
                <a:gd name="T24" fmla="*/ 764 w 1410"/>
                <a:gd name="T25" fmla="*/ 1022 h 1200"/>
                <a:gd name="T26" fmla="*/ 812 w 1410"/>
                <a:gd name="T27" fmla="*/ 1010 h 1200"/>
                <a:gd name="T28" fmla="*/ 818 w 1410"/>
                <a:gd name="T29" fmla="*/ 922 h 1200"/>
                <a:gd name="T30" fmla="*/ 878 w 1410"/>
                <a:gd name="T31" fmla="*/ 860 h 1200"/>
                <a:gd name="T32" fmla="*/ 876 w 1410"/>
                <a:gd name="T33" fmla="*/ 776 h 1200"/>
                <a:gd name="T34" fmla="*/ 846 w 1410"/>
                <a:gd name="T35" fmla="*/ 662 h 1200"/>
                <a:gd name="T36" fmla="*/ 760 w 1410"/>
                <a:gd name="T37" fmla="*/ 608 h 1200"/>
                <a:gd name="T38" fmla="*/ 638 w 1410"/>
                <a:gd name="T39" fmla="*/ 510 h 1200"/>
                <a:gd name="T40" fmla="*/ 506 w 1410"/>
                <a:gd name="T41" fmla="*/ 456 h 1200"/>
                <a:gd name="T42" fmla="*/ 412 w 1410"/>
                <a:gd name="T43" fmla="*/ 428 h 1200"/>
                <a:gd name="T44" fmla="*/ 356 w 1410"/>
                <a:gd name="T45" fmla="*/ 460 h 1200"/>
                <a:gd name="T46" fmla="*/ 318 w 1410"/>
                <a:gd name="T47" fmla="*/ 494 h 1200"/>
                <a:gd name="T48" fmla="*/ 182 w 1410"/>
                <a:gd name="T49" fmla="*/ 398 h 1200"/>
                <a:gd name="T50" fmla="*/ 42 w 1410"/>
                <a:gd name="T51" fmla="*/ 378 h 1200"/>
                <a:gd name="T52" fmla="*/ 8 w 1410"/>
                <a:gd name="T53" fmla="*/ 326 h 1200"/>
                <a:gd name="T54" fmla="*/ 12 w 1410"/>
                <a:gd name="T55" fmla="*/ 278 h 1200"/>
                <a:gd name="T56" fmla="*/ 100 w 1410"/>
                <a:gd name="T57" fmla="*/ 232 h 1200"/>
                <a:gd name="T58" fmla="*/ 156 w 1410"/>
                <a:gd name="T59" fmla="*/ 146 h 1200"/>
                <a:gd name="T60" fmla="*/ 274 w 1410"/>
                <a:gd name="T61" fmla="*/ 120 h 1200"/>
                <a:gd name="T62" fmla="*/ 308 w 1410"/>
                <a:gd name="T63" fmla="*/ 38 h 1200"/>
                <a:gd name="T64" fmla="*/ 346 w 1410"/>
                <a:gd name="T65" fmla="*/ 4 h 1200"/>
                <a:gd name="T66" fmla="*/ 450 w 1410"/>
                <a:gd name="T67" fmla="*/ 90 h 1200"/>
                <a:gd name="T68" fmla="*/ 446 w 1410"/>
                <a:gd name="T69" fmla="*/ 180 h 1200"/>
                <a:gd name="T70" fmla="*/ 506 w 1410"/>
                <a:gd name="T71" fmla="*/ 280 h 1200"/>
                <a:gd name="T72" fmla="*/ 652 w 1410"/>
                <a:gd name="T73" fmla="*/ 252 h 1200"/>
                <a:gd name="T74" fmla="*/ 626 w 1410"/>
                <a:gd name="T75" fmla="*/ 314 h 1200"/>
                <a:gd name="T76" fmla="*/ 632 w 1410"/>
                <a:gd name="T77" fmla="*/ 372 h 1200"/>
                <a:gd name="T78" fmla="*/ 702 w 1410"/>
                <a:gd name="T79" fmla="*/ 456 h 1200"/>
                <a:gd name="T80" fmla="*/ 780 w 1410"/>
                <a:gd name="T81" fmla="*/ 514 h 1200"/>
                <a:gd name="T82" fmla="*/ 808 w 1410"/>
                <a:gd name="T83" fmla="*/ 456 h 1200"/>
                <a:gd name="T84" fmla="*/ 868 w 1410"/>
                <a:gd name="T85" fmla="*/ 450 h 1200"/>
                <a:gd name="T86" fmla="*/ 938 w 1410"/>
                <a:gd name="T87" fmla="*/ 438 h 1200"/>
                <a:gd name="T88" fmla="*/ 1002 w 1410"/>
                <a:gd name="T89" fmla="*/ 440 h 1200"/>
                <a:gd name="T90" fmla="*/ 940 w 1410"/>
                <a:gd name="T91" fmla="*/ 512 h 1200"/>
                <a:gd name="T92" fmla="*/ 974 w 1410"/>
                <a:gd name="T93" fmla="*/ 642 h 1200"/>
                <a:gd name="T94" fmla="*/ 1024 w 1410"/>
                <a:gd name="T95" fmla="*/ 652 h 1200"/>
                <a:gd name="T96" fmla="*/ 1106 w 1410"/>
                <a:gd name="T97" fmla="*/ 762 h 1200"/>
                <a:gd name="T98" fmla="*/ 1152 w 1410"/>
                <a:gd name="T99" fmla="*/ 868 h 1200"/>
                <a:gd name="T100" fmla="*/ 1230 w 1410"/>
                <a:gd name="T101" fmla="*/ 850 h 1200"/>
                <a:gd name="T102" fmla="*/ 1250 w 1410"/>
                <a:gd name="T103" fmla="*/ 792 h 1200"/>
                <a:gd name="T104" fmla="*/ 1214 w 1410"/>
                <a:gd name="T105" fmla="*/ 742 h 1200"/>
                <a:gd name="T106" fmla="*/ 1258 w 1410"/>
                <a:gd name="T107" fmla="*/ 678 h 1200"/>
                <a:gd name="T108" fmla="*/ 1278 w 1410"/>
                <a:gd name="T109" fmla="*/ 688 h 1200"/>
                <a:gd name="T110" fmla="*/ 1344 w 1410"/>
                <a:gd name="T111" fmla="*/ 736 h 1200"/>
                <a:gd name="T112" fmla="*/ 1404 w 1410"/>
                <a:gd name="T113" fmla="*/ 860 h 1200"/>
                <a:gd name="T114" fmla="*/ 1360 w 1410"/>
                <a:gd name="T115" fmla="*/ 880 h 1200"/>
                <a:gd name="T116" fmla="*/ 1324 w 1410"/>
                <a:gd name="T117" fmla="*/ 938 h 1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10" h="1200">
                  <a:moveTo>
                    <a:pt x="1314" y="940"/>
                  </a:moveTo>
                  <a:lnTo>
                    <a:pt x="1314" y="940"/>
                  </a:lnTo>
                  <a:lnTo>
                    <a:pt x="1302" y="932"/>
                  </a:lnTo>
                  <a:lnTo>
                    <a:pt x="1290" y="926"/>
                  </a:lnTo>
                  <a:lnTo>
                    <a:pt x="1280" y="922"/>
                  </a:lnTo>
                  <a:lnTo>
                    <a:pt x="1270" y="918"/>
                  </a:lnTo>
                  <a:lnTo>
                    <a:pt x="1250" y="916"/>
                  </a:lnTo>
                  <a:lnTo>
                    <a:pt x="1230" y="918"/>
                  </a:lnTo>
                  <a:lnTo>
                    <a:pt x="1220" y="920"/>
                  </a:lnTo>
                  <a:lnTo>
                    <a:pt x="1208" y="924"/>
                  </a:lnTo>
                  <a:lnTo>
                    <a:pt x="1202" y="936"/>
                  </a:lnTo>
                  <a:lnTo>
                    <a:pt x="1198" y="950"/>
                  </a:lnTo>
                  <a:lnTo>
                    <a:pt x="1196" y="962"/>
                  </a:lnTo>
                  <a:lnTo>
                    <a:pt x="1196" y="976"/>
                  </a:lnTo>
                  <a:lnTo>
                    <a:pt x="1200" y="990"/>
                  </a:lnTo>
                  <a:lnTo>
                    <a:pt x="1204" y="1006"/>
                  </a:lnTo>
                  <a:lnTo>
                    <a:pt x="1216" y="1036"/>
                  </a:lnTo>
                  <a:lnTo>
                    <a:pt x="1218" y="1062"/>
                  </a:lnTo>
                  <a:lnTo>
                    <a:pt x="1218" y="1076"/>
                  </a:lnTo>
                  <a:lnTo>
                    <a:pt x="1214" y="1092"/>
                  </a:lnTo>
                  <a:lnTo>
                    <a:pt x="1164" y="1092"/>
                  </a:lnTo>
                  <a:lnTo>
                    <a:pt x="1154" y="1098"/>
                  </a:lnTo>
                  <a:lnTo>
                    <a:pt x="1152" y="1102"/>
                  </a:lnTo>
                  <a:lnTo>
                    <a:pt x="1150" y="1120"/>
                  </a:lnTo>
                  <a:lnTo>
                    <a:pt x="1172" y="1136"/>
                  </a:lnTo>
                  <a:lnTo>
                    <a:pt x="1172" y="1150"/>
                  </a:lnTo>
                  <a:lnTo>
                    <a:pt x="1166" y="1166"/>
                  </a:lnTo>
                  <a:lnTo>
                    <a:pt x="1160" y="1182"/>
                  </a:lnTo>
                  <a:lnTo>
                    <a:pt x="1144" y="1184"/>
                  </a:lnTo>
                  <a:lnTo>
                    <a:pt x="1134" y="1188"/>
                  </a:lnTo>
                  <a:lnTo>
                    <a:pt x="1124" y="1194"/>
                  </a:lnTo>
                  <a:lnTo>
                    <a:pt x="1112" y="1198"/>
                  </a:lnTo>
                  <a:lnTo>
                    <a:pt x="1056" y="1200"/>
                  </a:lnTo>
                  <a:lnTo>
                    <a:pt x="1050" y="1198"/>
                  </a:lnTo>
                  <a:lnTo>
                    <a:pt x="1044" y="1188"/>
                  </a:lnTo>
                  <a:lnTo>
                    <a:pt x="1036" y="1182"/>
                  </a:lnTo>
                  <a:lnTo>
                    <a:pt x="1030" y="1178"/>
                  </a:lnTo>
                  <a:lnTo>
                    <a:pt x="1024" y="1176"/>
                  </a:lnTo>
                  <a:lnTo>
                    <a:pt x="1018" y="1160"/>
                  </a:lnTo>
                  <a:lnTo>
                    <a:pt x="996" y="1116"/>
                  </a:lnTo>
                  <a:lnTo>
                    <a:pt x="972" y="1096"/>
                  </a:lnTo>
                  <a:lnTo>
                    <a:pt x="968" y="1090"/>
                  </a:lnTo>
                  <a:lnTo>
                    <a:pt x="962" y="1084"/>
                  </a:lnTo>
                  <a:lnTo>
                    <a:pt x="950" y="1074"/>
                  </a:lnTo>
                  <a:lnTo>
                    <a:pt x="938" y="1070"/>
                  </a:lnTo>
                  <a:lnTo>
                    <a:pt x="928" y="1066"/>
                  </a:lnTo>
                  <a:lnTo>
                    <a:pt x="908" y="1054"/>
                  </a:lnTo>
                  <a:lnTo>
                    <a:pt x="900" y="1036"/>
                  </a:lnTo>
                  <a:lnTo>
                    <a:pt x="892" y="1024"/>
                  </a:lnTo>
                  <a:lnTo>
                    <a:pt x="884" y="1016"/>
                  </a:lnTo>
                  <a:lnTo>
                    <a:pt x="876" y="1014"/>
                  </a:lnTo>
                  <a:lnTo>
                    <a:pt x="868" y="1014"/>
                  </a:lnTo>
                  <a:lnTo>
                    <a:pt x="858" y="1016"/>
                  </a:lnTo>
                  <a:lnTo>
                    <a:pt x="834" y="1030"/>
                  </a:lnTo>
                  <a:lnTo>
                    <a:pt x="826" y="1038"/>
                  </a:lnTo>
                  <a:lnTo>
                    <a:pt x="820" y="1044"/>
                  </a:lnTo>
                  <a:lnTo>
                    <a:pt x="818" y="1052"/>
                  </a:lnTo>
                  <a:lnTo>
                    <a:pt x="818" y="1066"/>
                  </a:lnTo>
                  <a:lnTo>
                    <a:pt x="822" y="1074"/>
                  </a:lnTo>
                  <a:lnTo>
                    <a:pt x="826" y="1080"/>
                  </a:lnTo>
                  <a:lnTo>
                    <a:pt x="828" y="1090"/>
                  </a:lnTo>
                  <a:lnTo>
                    <a:pt x="830" y="1104"/>
                  </a:lnTo>
                  <a:lnTo>
                    <a:pt x="818" y="1112"/>
                  </a:lnTo>
                  <a:lnTo>
                    <a:pt x="812" y="1116"/>
                  </a:lnTo>
                  <a:lnTo>
                    <a:pt x="804" y="1118"/>
                  </a:lnTo>
                  <a:lnTo>
                    <a:pt x="788" y="1120"/>
                  </a:lnTo>
                  <a:lnTo>
                    <a:pt x="764" y="1104"/>
                  </a:lnTo>
                  <a:lnTo>
                    <a:pt x="742" y="1090"/>
                  </a:lnTo>
                  <a:lnTo>
                    <a:pt x="724" y="1074"/>
                  </a:lnTo>
                  <a:lnTo>
                    <a:pt x="708" y="1058"/>
                  </a:lnTo>
                  <a:lnTo>
                    <a:pt x="702" y="1052"/>
                  </a:lnTo>
                  <a:lnTo>
                    <a:pt x="696" y="1046"/>
                  </a:lnTo>
                  <a:lnTo>
                    <a:pt x="692" y="1036"/>
                  </a:lnTo>
                  <a:lnTo>
                    <a:pt x="690" y="1028"/>
                  </a:lnTo>
                  <a:lnTo>
                    <a:pt x="688" y="1010"/>
                  </a:lnTo>
                  <a:lnTo>
                    <a:pt x="688" y="998"/>
                  </a:lnTo>
                  <a:lnTo>
                    <a:pt x="730" y="1000"/>
                  </a:lnTo>
                  <a:lnTo>
                    <a:pt x="764" y="1022"/>
                  </a:lnTo>
                  <a:lnTo>
                    <a:pt x="776" y="1022"/>
                  </a:lnTo>
                  <a:lnTo>
                    <a:pt x="788" y="1022"/>
                  </a:lnTo>
                  <a:lnTo>
                    <a:pt x="794" y="1022"/>
                  </a:lnTo>
                  <a:lnTo>
                    <a:pt x="800" y="1020"/>
                  </a:lnTo>
                  <a:lnTo>
                    <a:pt x="806" y="1016"/>
                  </a:lnTo>
                  <a:lnTo>
                    <a:pt x="812" y="1010"/>
                  </a:lnTo>
                  <a:lnTo>
                    <a:pt x="812" y="994"/>
                  </a:lnTo>
                  <a:lnTo>
                    <a:pt x="790" y="974"/>
                  </a:lnTo>
                  <a:lnTo>
                    <a:pt x="782" y="966"/>
                  </a:lnTo>
                  <a:lnTo>
                    <a:pt x="778" y="958"/>
                  </a:lnTo>
                  <a:lnTo>
                    <a:pt x="798" y="944"/>
                  </a:lnTo>
                  <a:lnTo>
                    <a:pt x="818" y="922"/>
                  </a:lnTo>
                  <a:lnTo>
                    <a:pt x="836" y="900"/>
                  </a:lnTo>
                  <a:lnTo>
                    <a:pt x="842" y="888"/>
                  </a:lnTo>
                  <a:lnTo>
                    <a:pt x="846" y="878"/>
                  </a:lnTo>
                  <a:lnTo>
                    <a:pt x="862" y="870"/>
                  </a:lnTo>
                  <a:lnTo>
                    <a:pt x="874" y="862"/>
                  </a:lnTo>
                  <a:lnTo>
                    <a:pt x="878" y="860"/>
                  </a:lnTo>
                  <a:lnTo>
                    <a:pt x="884" y="856"/>
                  </a:lnTo>
                  <a:lnTo>
                    <a:pt x="892" y="846"/>
                  </a:lnTo>
                  <a:lnTo>
                    <a:pt x="890" y="804"/>
                  </a:lnTo>
                  <a:lnTo>
                    <a:pt x="884" y="796"/>
                  </a:lnTo>
                  <a:lnTo>
                    <a:pt x="878" y="786"/>
                  </a:lnTo>
                  <a:lnTo>
                    <a:pt x="876" y="776"/>
                  </a:lnTo>
                  <a:lnTo>
                    <a:pt x="874" y="768"/>
                  </a:lnTo>
                  <a:lnTo>
                    <a:pt x="874" y="754"/>
                  </a:lnTo>
                  <a:lnTo>
                    <a:pt x="874" y="748"/>
                  </a:lnTo>
                  <a:lnTo>
                    <a:pt x="872" y="746"/>
                  </a:lnTo>
                  <a:lnTo>
                    <a:pt x="852" y="696"/>
                  </a:lnTo>
                  <a:lnTo>
                    <a:pt x="846" y="662"/>
                  </a:lnTo>
                  <a:lnTo>
                    <a:pt x="830" y="630"/>
                  </a:lnTo>
                  <a:lnTo>
                    <a:pt x="824" y="618"/>
                  </a:lnTo>
                  <a:lnTo>
                    <a:pt x="818" y="612"/>
                  </a:lnTo>
                  <a:lnTo>
                    <a:pt x="770" y="612"/>
                  </a:lnTo>
                  <a:lnTo>
                    <a:pt x="760" y="608"/>
                  </a:lnTo>
                  <a:lnTo>
                    <a:pt x="748" y="602"/>
                  </a:lnTo>
                  <a:lnTo>
                    <a:pt x="728" y="588"/>
                  </a:lnTo>
                  <a:lnTo>
                    <a:pt x="710" y="576"/>
                  </a:lnTo>
                  <a:lnTo>
                    <a:pt x="696" y="566"/>
                  </a:lnTo>
                  <a:lnTo>
                    <a:pt x="648" y="510"/>
                  </a:lnTo>
                  <a:lnTo>
                    <a:pt x="638" y="510"/>
                  </a:lnTo>
                  <a:lnTo>
                    <a:pt x="630" y="512"/>
                  </a:lnTo>
                  <a:lnTo>
                    <a:pt x="618" y="516"/>
                  </a:lnTo>
                  <a:lnTo>
                    <a:pt x="594" y="514"/>
                  </a:lnTo>
                  <a:lnTo>
                    <a:pt x="548" y="476"/>
                  </a:lnTo>
                  <a:lnTo>
                    <a:pt x="506" y="456"/>
                  </a:lnTo>
                  <a:lnTo>
                    <a:pt x="486" y="454"/>
                  </a:lnTo>
                  <a:lnTo>
                    <a:pt x="470" y="452"/>
                  </a:lnTo>
                  <a:lnTo>
                    <a:pt x="442" y="446"/>
                  </a:lnTo>
                  <a:lnTo>
                    <a:pt x="430" y="436"/>
                  </a:lnTo>
                  <a:lnTo>
                    <a:pt x="422" y="432"/>
                  </a:lnTo>
                  <a:lnTo>
                    <a:pt x="412" y="428"/>
                  </a:lnTo>
                  <a:lnTo>
                    <a:pt x="406" y="426"/>
                  </a:lnTo>
                  <a:lnTo>
                    <a:pt x="390" y="426"/>
                  </a:lnTo>
                  <a:lnTo>
                    <a:pt x="370" y="426"/>
                  </a:lnTo>
                  <a:lnTo>
                    <a:pt x="352" y="436"/>
                  </a:lnTo>
                  <a:lnTo>
                    <a:pt x="354" y="448"/>
                  </a:lnTo>
                  <a:lnTo>
                    <a:pt x="356" y="460"/>
                  </a:lnTo>
                  <a:lnTo>
                    <a:pt x="358" y="472"/>
                  </a:lnTo>
                  <a:lnTo>
                    <a:pt x="356" y="490"/>
                  </a:lnTo>
                  <a:lnTo>
                    <a:pt x="352" y="494"/>
                  </a:lnTo>
                  <a:lnTo>
                    <a:pt x="346" y="496"/>
                  </a:lnTo>
                  <a:lnTo>
                    <a:pt x="338" y="498"/>
                  </a:lnTo>
                  <a:lnTo>
                    <a:pt x="332" y="498"/>
                  </a:lnTo>
                  <a:lnTo>
                    <a:pt x="318" y="494"/>
                  </a:lnTo>
                  <a:lnTo>
                    <a:pt x="304" y="486"/>
                  </a:lnTo>
                  <a:lnTo>
                    <a:pt x="290" y="478"/>
                  </a:lnTo>
                  <a:lnTo>
                    <a:pt x="278" y="468"/>
                  </a:lnTo>
                  <a:lnTo>
                    <a:pt x="262" y="452"/>
                  </a:lnTo>
                  <a:lnTo>
                    <a:pt x="222" y="420"/>
                  </a:lnTo>
                  <a:lnTo>
                    <a:pt x="182" y="398"/>
                  </a:lnTo>
                  <a:lnTo>
                    <a:pt x="164" y="390"/>
                  </a:lnTo>
                  <a:lnTo>
                    <a:pt x="148" y="384"/>
                  </a:lnTo>
                  <a:lnTo>
                    <a:pt x="116" y="384"/>
                  </a:lnTo>
                  <a:lnTo>
                    <a:pt x="86" y="384"/>
                  </a:lnTo>
                  <a:lnTo>
                    <a:pt x="70" y="384"/>
                  </a:lnTo>
                  <a:lnTo>
                    <a:pt x="56" y="382"/>
                  </a:lnTo>
                  <a:lnTo>
                    <a:pt x="42" y="378"/>
                  </a:lnTo>
                  <a:lnTo>
                    <a:pt x="30" y="374"/>
                  </a:lnTo>
                  <a:lnTo>
                    <a:pt x="20" y="372"/>
                  </a:lnTo>
                  <a:lnTo>
                    <a:pt x="18" y="358"/>
                  </a:lnTo>
                  <a:lnTo>
                    <a:pt x="14" y="344"/>
                  </a:lnTo>
                  <a:lnTo>
                    <a:pt x="12" y="332"/>
                  </a:lnTo>
                  <a:lnTo>
                    <a:pt x="8" y="326"/>
                  </a:lnTo>
                  <a:lnTo>
                    <a:pt x="4" y="310"/>
                  </a:lnTo>
                  <a:lnTo>
                    <a:pt x="0" y="296"/>
                  </a:lnTo>
                  <a:lnTo>
                    <a:pt x="0" y="290"/>
                  </a:lnTo>
                  <a:lnTo>
                    <a:pt x="2" y="284"/>
                  </a:lnTo>
                  <a:lnTo>
                    <a:pt x="4" y="280"/>
                  </a:lnTo>
                  <a:lnTo>
                    <a:pt x="12" y="278"/>
                  </a:lnTo>
                  <a:lnTo>
                    <a:pt x="20" y="262"/>
                  </a:lnTo>
                  <a:lnTo>
                    <a:pt x="28" y="246"/>
                  </a:lnTo>
                  <a:lnTo>
                    <a:pt x="46" y="246"/>
                  </a:lnTo>
                  <a:lnTo>
                    <a:pt x="68" y="244"/>
                  </a:lnTo>
                  <a:lnTo>
                    <a:pt x="80" y="242"/>
                  </a:lnTo>
                  <a:lnTo>
                    <a:pt x="90" y="238"/>
                  </a:lnTo>
                  <a:lnTo>
                    <a:pt x="100" y="232"/>
                  </a:lnTo>
                  <a:lnTo>
                    <a:pt x="108" y="226"/>
                  </a:lnTo>
                  <a:lnTo>
                    <a:pt x="120" y="200"/>
                  </a:lnTo>
                  <a:lnTo>
                    <a:pt x="142" y="176"/>
                  </a:lnTo>
                  <a:lnTo>
                    <a:pt x="150" y="158"/>
                  </a:lnTo>
                  <a:lnTo>
                    <a:pt x="156" y="146"/>
                  </a:lnTo>
                  <a:lnTo>
                    <a:pt x="166" y="136"/>
                  </a:lnTo>
                  <a:lnTo>
                    <a:pt x="176" y="130"/>
                  </a:lnTo>
                  <a:lnTo>
                    <a:pt x="188" y="126"/>
                  </a:lnTo>
                  <a:lnTo>
                    <a:pt x="202" y="124"/>
                  </a:lnTo>
                  <a:lnTo>
                    <a:pt x="238" y="120"/>
                  </a:lnTo>
                  <a:lnTo>
                    <a:pt x="252" y="120"/>
                  </a:lnTo>
                  <a:lnTo>
                    <a:pt x="274" y="120"/>
                  </a:lnTo>
                  <a:lnTo>
                    <a:pt x="286" y="120"/>
                  </a:lnTo>
                  <a:lnTo>
                    <a:pt x="298" y="118"/>
                  </a:lnTo>
                  <a:lnTo>
                    <a:pt x="308" y="114"/>
                  </a:lnTo>
                  <a:lnTo>
                    <a:pt x="316" y="108"/>
                  </a:lnTo>
                  <a:lnTo>
                    <a:pt x="308" y="62"/>
                  </a:lnTo>
                  <a:lnTo>
                    <a:pt x="308" y="38"/>
                  </a:lnTo>
                  <a:lnTo>
                    <a:pt x="310" y="26"/>
                  </a:lnTo>
                  <a:lnTo>
                    <a:pt x="312" y="16"/>
                  </a:lnTo>
                  <a:lnTo>
                    <a:pt x="318" y="8"/>
                  </a:lnTo>
                  <a:lnTo>
                    <a:pt x="324" y="2"/>
                  </a:lnTo>
                  <a:lnTo>
                    <a:pt x="328" y="0"/>
                  </a:lnTo>
                  <a:lnTo>
                    <a:pt x="334" y="0"/>
                  </a:lnTo>
                  <a:lnTo>
                    <a:pt x="346" y="4"/>
                  </a:lnTo>
                  <a:lnTo>
                    <a:pt x="434" y="16"/>
                  </a:lnTo>
                  <a:lnTo>
                    <a:pt x="432" y="24"/>
                  </a:lnTo>
                  <a:lnTo>
                    <a:pt x="430" y="36"/>
                  </a:lnTo>
                  <a:lnTo>
                    <a:pt x="432" y="60"/>
                  </a:lnTo>
                  <a:lnTo>
                    <a:pt x="444" y="80"/>
                  </a:lnTo>
                  <a:lnTo>
                    <a:pt x="450" y="90"/>
                  </a:lnTo>
                  <a:lnTo>
                    <a:pt x="456" y="106"/>
                  </a:lnTo>
                  <a:lnTo>
                    <a:pt x="456" y="130"/>
                  </a:lnTo>
                  <a:lnTo>
                    <a:pt x="448" y="152"/>
                  </a:lnTo>
                  <a:lnTo>
                    <a:pt x="444" y="166"/>
                  </a:lnTo>
                  <a:lnTo>
                    <a:pt x="446" y="180"/>
                  </a:lnTo>
                  <a:lnTo>
                    <a:pt x="490" y="222"/>
                  </a:lnTo>
                  <a:lnTo>
                    <a:pt x="496" y="234"/>
                  </a:lnTo>
                  <a:lnTo>
                    <a:pt x="496" y="276"/>
                  </a:lnTo>
                  <a:lnTo>
                    <a:pt x="500" y="278"/>
                  </a:lnTo>
                  <a:lnTo>
                    <a:pt x="506" y="280"/>
                  </a:lnTo>
                  <a:lnTo>
                    <a:pt x="526" y="282"/>
                  </a:lnTo>
                  <a:lnTo>
                    <a:pt x="538" y="274"/>
                  </a:lnTo>
                  <a:lnTo>
                    <a:pt x="552" y="266"/>
                  </a:lnTo>
                  <a:lnTo>
                    <a:pt x="566" y="262"/>
                  </a:lnTo>
                  <a:lnTo>
                    <a:pt x="582" y="258"/>
                  </a:lnTo>
                  <a:lnTo>
                    <a:pt x="618" y="254"/>
                  </a:lnTo>
                  <a:lnTo>
                    <a:pt x="652" y="252"/>
                  </a:lnTo>
                  <a:lnTo>
                    <a:pt x="658" y="268"/>
                  </a:lnTo>
                  <a:lnTo>
                    <a:pt x="650" y="284"/>
                  </a:lnTo>
                  <a:lnTo>
                    <a:pt x="644" y="298"/>
                  </a:lnTo>
                  <a:lnTo>
                    <a:pt x="636" y="308"/>
                  </a:lnTo>
                  <a:lnTo>
                    <a:pt x="626" y="314"/>
                  </a:lnTo>
                  <a:lnTo>
                    <a:pt x="612" y="324"/>
                  </a:lnTo>
                  <a:lnTo>
                    <a:pt x="606" y="330"/>
                  </a:lnTo>
                  <a:lnTo>
                    <a:pt x="602" y="338"/>
                  </a:lnTo>
                  <a:lnTo>
                    <a:pt x="600" y="348"/>
                  </a:lnTo>
                  <a:lnTo>
                    <a:pt x="600" y="360"/>
                  </a:lnTo>
                  <a:lnTo>
                    <a:pt x="632" y="372"/>
                  </a:lnTo>
                  <a:lnTo>
                    <a:pt x="640" y="384"/>
                  </a:lnTo>
                  <a:lnTo>
                    <a:pt x="652" y="396"/>
                  </a:lnTo>
                  <a:lnTo>
                    <a:pt x="664" y="406"/>
                  </a:lnTo>
                  <a:lnTo>
                    <a:pt x="680" y="416"/>
                  </a:lnTo>
                  <a:lnTo>
                    <a:pt x="686" y="428"/>
                  </a:lnTo>
                  <a:lnTo>
                    <a:pt x="692" y="442"/>
                  </a:lnTo>
                  <a:lnTo>
                    <a:pt x="702" y="456"/>
                  </a:lnTo>
                  <a:lnTo>
                    <a:pt x="706" y="460"/>
                  </a:lnTo>
                  <a:lnTo>
                    <a:pt x="714" y="464"/>
                  </a:lnTo>
                  <a:lnTo>
                    <a:pt x="744" y="504"/>
                  </a:lnTo>
                  <a:lnTo>
                    <a:pt x="754" y="508"/>
                  </a:lnTo>
                  <a:lnTo>
                    <a:pt x="772" y="514"/>
                  </a:lnTo>
                  <a:lnTo>
                    <a:pt x="780" y="514"/>
                  </a:lnTo>
                  <a:lnTo>
                    <a:pt x="788" y="514"/>
                  </a:lnTo>
                  <a:lnTo>
                    <a:pt x="796" y="510"/>
                  </a:lnTo>
                  <a:lnTo>
                    <a:pt x="802" y="504"/>
                  </a:lnTo>
                  <a:lnTo>
                    <a:pt x="802" y="476"/>
                  </a:lnTo>
                  <a:lnTo>
                    <a:pt x="802" y="468"/>
                  </a:lnTo>
                  <a:lnTo>
                    <a:pt x="804" y="460"/>
                  </a:lnTo>
                  <a:lnTo>
                    <a:pt x="808" y="456"/>
                  </a:lnTo>
                  <a:lnTo>
                    <a:pt x="812" y="452"/>
                  </a:lnTo>
                  <a:lnTo>
                    <a:pt x="822" y="448"/>
                  </a:lnTo>
                  <a:lnTo>
                    <a:pt x="834" y="446"/>
                  </a:lnTo>
                  <a:lnTo>
                    <a:pt x="846" y="446"/>
                  </a:lnTo>
                  <a:lnTo>
                    <a:pt x="856" y="446"/>
                  </a:lnTo>
                  <a:lnTo>
                    <a:pt x="862" y="448"/>
                  </a:lnTo>
                  <a:lnTo>
                    <a:pt x="868" y="450"/>
                  </a:lnTo>
                  <a:lnTo>
                    <a:pt x="876" y="454"/>
                  </a:lnTo>
                  <a:lnTo>
                    <a:pt x="882" y="460"/>
                  </a:lnTo>
                  <a:lnTo>
                    <a:pt x="898" y="462"/>
                  </a:lnTo>
                  <a:lnTo>
                    <a:pt x="912" y="454"/>
                  </a:lnTo>
                  <a:lnTo>
                    <a:pt x="926" y="446"/>
                  </a:lnTo>
                  <a:lnTo>
                    <a:pt x="938" y="438"/>
                  </a:lnTo>
                  <a:lnTo>
                    <a:pt x="950" y="430"/>
                  </a:lnTo>
                  <a:lnTo>
                    <a:pt x="956" y="424"/>
                  </a:lnTo>
                  <a:lnTo>
                    <a:pt x="964" y="422"/>
                  </a:lnTo>
                  <a:lnTo>
                    <a:pt x="988" y="420"/>
                  </a:lnTo>
                  <a:lnTo>
                    <a:pt x="1002" y="440"/>
                  </a:lnTo>
                  <a:lnTo>
                    <a:pt x="1000" y="448"/>
                  </a:lnTo>
                  <a:lnTo>
                    <a:pt x="996" y="456"/>
                  </a:lnTo>
                  <a:lnTo>
                    <a:pt x="990" y="464"/>
                  </a:lnTo>
                  <a:lnTo>
                    <a:pt x="984" y="472"/>
                  </a:lnTo>
                  <a:lnTo>
                    <a:pt x="968" y="484"/>
                  </a:lnTo>
                  <a:lnTo>
                    <a:pt x="952" y="496"/>
                  </a:lnTo>
                  <a:lnTo>
                    <a:pt x="940" y="512"/>
                  </a:lnTo>
                  <a:lnTo>
                    <a:pt x="934" y="530"/>
                  </a:lnTo>
                  <a:lnTo>
                    <a:pt x="932" y="550"/>
                  </a:lnTo>
                  <a:lnTo>
                    <a:pt x="930" y="574"/>
                  </a:lnTo>
                  <a:lnTo>
                    <a:pt x="954" y="618"/>
                  </a:lnTo>
                  <a:lnTo>
                    <a:pt x="962" y="630"/>
                  </a:lnTo>
                  <a:lnTo>
                    <a:pt x="974" y="642"/>
                  </a:lnTo>
                  <a:lnTo>
                    <a:pt x="982" y="648"/>
                  </a:lnTo>
                  <a:lnTo>
                    <a:pt x="990" y="652"/>
                  </a:lnTo>
                  <a:lnTo>
                    <a:pt x="1000" y="656"/>
                  </a:lnTo>
                  <a:lnTo>
                    <a:pt x="1010" y="656"/>
                  </a:lnTo>
                  <a:lnTo>
                    <a:pt x="1012" y="652"/>
                  </a:lnTo>
                  <a:lnTo>
                    <a:pt x="1024" y="652"/>
                  </a:lnTo>
                  <a:lnTo>
                    <a:pt x="1032" y="656"/>
                  </a:lnTo>
                  <a:lnTo>
                    <a:pt x="1040" y="662"/>
                  </a:lnTo>
                  <a:lnTo>
                    <a:pt x="1060" y="680"/>
                  </a:lnTo>
                  <a:lnTo>
                    <a:pt x="1082" y="704"/>
                  </a:lnTo>
                  <a:lnTo>
                    <a:pt x="1098" y="726"/>
                  </a:lnTo>
                  <a:lnTo>
                    <a:pt x="1106" y="762"/>
                  </a:lnTo>
                  <a:lnTo>
                    <a:pt x="1108" y="784"/>
                  </a:lnTo>
                  <a:lnTo>
                    <a:pt x="1112" y="810"/>
                  </a:lnTo>
                  <a:lnTo>
                    <a:pt x="1118" y="840"/>
                  </a:lnTo>
                  <a:lnTo>
                    <a:pt x="1130" y="852"/>
                  </a:lnTo>
                  <a:lnTo>
                    <a:pt x="1140" y="860"/>
                  </a:lnTo>
                  <a:lnTo>
                    <a:pt x="1152" y="868"/>
                  </a:lnTo>
                  <a:lnTo>
                    <a:pt x="1172" y="882"/>
                  </a:lnTo>
                  <a:lnTo>
                    <a:pt x="1188" y="876"/>
                  </a:lnTo>
                  <a:lnTo>
                    <a:pt x="1214" y="866"/>
                  </a:lnTo>
                  <a:lnTo>
                    <a:pt x="1216" y="858"/>
                  </a:lnTo>
                  <a:lnTo>
                    <a:pt x="1220" y="854"/>
                  </a:lnTo>
                  <a:lnTo>
                    <a:pt x="1230" y="850"/>
                  </a:lnTo>
                  <a:lnTo>
                    <a:pt x="1246" y="846"/>
                  </a:lnTo>
                  <a:lnTo>
                    <a:pt x="1252" y="836"/>
                  </a:lnTo>
                  <a:lnTo>
                    <a:pt x="1258" y="826"/>
                  </a:lnTo>
                  <a:lnTo>
                    <a:pt x="1258" y="818"/>
                  </a:lnTo>
                  <a:lnTo>
                    <a:pt x="1258" y="808"/>
                  </a:lnTo>
                  <a:lnTo>
                    <a:pt x="1254" y="800"/>
                  </a:lnTo>
                  <a:lnTo>
                    <a:pt x="1250" y="792"/>
                  </a:lnTo>
                  <a:lnTo>
                    <a:pt x="1240" y="780"/>
                  </a:lnTo>
                  <a:lnTo>
                    <a:pt x="1222" y="774"/>
                  </a:lnTo>
                  <a:lnTo>
                    <a:pt x="1216" y="770"/>
                  </a:lnTo>
                  <a:lnTo>
                    <a:pt x="1214" y="766"/>
                  </a:lnTo>
                  <a:lnTo>
                    <a:pt x="1212" y="762"/>
                  </a:lnTo>
                  <a:lnTo>
                    <a:pt x="1212" y="756"/>
                  </a:lnTo>
                  <a:lnTo>
                    <a:pt x="1214" y="742"/>
                  </a:lnTo>
                  <a:lnTo>
                    <a:pt x="1234" y="712"/>
                  </a:lnTo>
                  <a:lnTo>
                    <a:pt x="1234" y="682"/>
                  </a:lnTo>
                  <a:lnTo>
                    <a:pt x="1240" y="678"/>
                  </a:lnTo>
                  <a:lnTo>
                    <a:pt x="1244" y="678"/>
                  </a:lnTo>
                  <a:lnTo>
                    <a:pt x="1258" y="678"/>
                  </a:lnTo>
                  <a:lnTo>
                    <a:pt x="1270" y="664"/>
                  </a:lnTo>
                  <a:lnTo>
                    <a:pt x="1284" y="656"/>
                  </a:lnTo>
                  <a:lnTo>
                    <a:pt x="1286" y="670"/>
                  </a:lnTo>
                  <a:lnTo>
                    <a:pt x="1284" y="678"/>
                  </a:lnTo>
                  <a:lnTo>
                    <a:pt x="1280" y="684"/>
                  </a:lnTo>
                  <a:lnTo>
                    <a:pt x="1278" y="688"/>
                  </a:lnTo>
                  <a:lnTo>
                    <a:pt x="1276" y="708"/>
                  </a:lnTo>
                  <a:lnTo>
                    <a:pt x="1280" y="714"/>
                  </a:lnTo>
                  <a:lnTo>
                    <a:pt x="1288" y="718"/>
                  </a:lnTo>
                  <a:lnTo>
                    <a:pt x="1304" y="726"/>
                  </a:lnTo>
                  <a:lnTo>
                    <a:pt x="1344" y="736"/>
                  </a:lnTo>
                  <a:lnTo>
                    <a:pt x="1394" y="770"/>
                  </a:lnTo>
                  <a:lnTo>
                    <a:pt x="1410" y="770"/>
                  </a:lnTo>
                  <a:lnTo>
                    <a:pt x="1404" y="784"/>
                  </a:lnTo>
                  <a:lnTo>
                    <a:pt x="1396" y="800"/>
                  </a:lnTo>
                  <a:lnTo>
                    <a:pt x="1404" y="860"/>
                  </a:lnTo>
                  <a:lnTo>
                    <a:pt x="1394" y="888"/>
                  </a:lnTo>
                  <a:lnTo>
                    <a:pt x="1386" y="888"/>
                  </a:lnTo>
                  <a:lnTo>
                    <a:pt x="1382" y="886"/>
                  </a:lnTo>
                  <a:lnTo>
                    <a:pt x="1376" y="884"/>
                  </a:lnTo>
                  <a:lnTo>
                    <a:pt x="1360" y="880"/>
                  </a:lnTo>
                  <a:lnTo>
                    <a:pt x="1346" y="882"/>
                  </a:lnTo>
                  <a:lnTo>
                    <a:pt x="1340" y="884"/>
                  </a:lnTo>
                  <a:lnTo>
                    <a:pt x="1334" y="886"/>
                  </a:lnTo>
                  <a:lnTo>
                    <a:pt x="1328" y="892"/>
                  </a:lnTo>
                  <a:lnTo>
                    <a:pt x="1324" y="898"/>
                  </a:lnTo>
                  <a:lnTo>
                    <a:pt x="1324" y="938"/>
                  </a:lnTo>
                  <a:lnTo>
                    <a:pt x="1314" y="940"/>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微软雅黑" panose="020B0503020204020204" pitchFamily="34" charset="-122"/>
                <a:ea typeface="微软雅黑" panose="020B0503020204020204" pitchFamily="34" charset="-122"/>
              </a:endParaRPr>
            </a:p>
          </p:txBody>
        </p:sp>
        <p:sp>
          <p:nvSpPr>
            <p:cNvPr id="99" name="Freeform 40"/>
            <p:cNvSpPr/>
            <p:nvPr/>
          </p:nvSpPr>
          <p:spPr bwMode="auto">
            <a:xfrm>
              <a:off x="2597150" y="1939926"/>
              <a:ext cx="79375" cy="82550"/>
            </a:xfrm>
            <a:custGeom>
              <a:avLst/>
              <a:gdLst>
                <a:gd name="T0" fmla="*/ 26 w 50"/>
                <a:gd name="T1" fmla="*/ 0 h 52"/>
                <a:gd name="T2" fmla="*/ 26 w 50"/>
                <a:gd name="T3" fmla="*/ 0 h 52"/>
                <a:gd name="T4" fmla="*/ 36 w 50"/>
                <a:gd name="T5" fmla="*/ 2 h 52"/>
                <a:gd name="T6" fmla="*/ 44 w 50"/>
                <a:gd name="T7" fmla="*/ 8 h 52"/>
                <a:gd name="T8" fmla="*/ 48 w 50"/>
                <a:gd name="T9" fmla="*/ 16 h 52"/>
                <a:gd name="T10" fmla="*/ 50 w 50"/>
                <a:gd name="T11" fmla="*/ 26 h 52"/>
                <a:gd name="T12" fmla="*/ 50 w 50"/>
                <a:gd name="T13" fmla="*/ 26 h 52"/>
                <a:gd name="T14" fmla="*/ 48 w 50"/>
                <a:gd name="T15" fmla="*/ 36 h 52"/>
                <a:gd name="T16" fmla="*/ 44 w 50"/>
                <a:gd name="T17" fmla="*/ 44 h 52"/>
                <a:gd name="T18" fmla="*/ 36 w 50"/>
                <a:gd name="T19" fmla="*/ 50 h 52"/>
                <a:gd name="T20" fmla="*/ 26 w 50"/>
                <a:gd name="T21" fmla="*/ 52 h 52"/>
                <a:gd name="T22" fmla="*/ 26 w 50"/>
                <a:gd name="T23" fmla="*/ 52 h 52"/>
                <a:gd name="T24" fmla="*/ 16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6 w 50"/>
                <a:gd name="T39" fmla="*/ 2 h 52"/>
                <a:gd name="T40" fmla="*/ 26 w 50"/>
                <a:gd name="T41" fmla="*/ 0 h 52"/>
                <a:gd name="T42" fmla="*/ 26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6" y="0"/>
                  </a:moveTo>
                  <a:lnTo>
                    <a:pt x="26" y="0"/>
                  </a:lnTo>
                  <a:lnTo>
                    <a:pt x="36" y="2"/>
                  </a:lnTo>
                  <a:lnTo>
                    <a:pt x="44" y="8"/>
                  </a:lnTo>
                  <a:lnTo>
                    <a:pt x="48" y="16"/>
                  </a:lnTo>
                  <a:lnTo>
                    <a:pt x="50" y="26"/>
                  </a:lnTo>
                  <a:lnTo>
                    <a:pt x="48" y="36"/>
                  </a:lnTo>
                  <a:lnTo>
                    <a:pt x="44" y="44"/>
                  </a:lnTo>
                  <a:lnTo>
                    <a:pt x="36" y="50"/>
                  </a:lnTo>
                  <a:lnTo>
                    <a:pt x="26" y="52"/>
                  </a:lnTo>
                  <a:lnTo>
                    <a:pt x="16" y="50"/>
                  </a:lnTo>
                  <a:lnTo>
                    <a:pt x="6" y="44"/>
                  </a:lnTo>
                  <a:lnTo>
                    <a:pt x="2" y="36"/>
                  </a:lnTo>
                  <a:lnTo>
                    <a:pt x="0" y="26"/>
                  </a:lnTo>
                  <a:lnTo>
                    <a:pt x="2" y="16"/>
                  </a:lnTo>
                  <a:lnTo>
                    <a:pt x="6" y="8"/>
                  </a:lnTo>
                  <a:lnTo>
                    <a:pt x="16" y="2"/>
                  </a:lnTo>
                  <a:lnTo>
                    <a:pt x="26" y="0"/>
                  </a:lnTo>
                  <a:close/>
                </a:path>
              </a:pathLst>
            </a:custGeom>
            <a:grpFill/>
            <a:ln w="9525">
              <a:no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0" name="Freeform 41"/>
            <p:cNvSpPr/>
            <p:nvPr/>
          </p:nvSpPr>
          <p:spPr bwMode="auto">
            <a:xfrm>
              <a:off x="4384675" y="3463926"/>
              <a:ext cx="79375" cy="82550"/>
            </a:xfrm>
            <a:custGeom>
              <a:avLst/>
              <a:gdLst>
                <a:gd name="T0" fmla="*/ 24 w 50"/>
                <a:gd name="T1" fmla="*/ 0 h 52"/>
                <a:gd name="T2" fmla="*/ 24 w 50"/>
                <a:gd name="T3" fmla="*/ 0 h 52"/>
                <a:gd name="T4" fmla="*/ 34 w 50"/>
                <a:gd name="T5" fmla="*/ 2 h 52"/>
                <a:gd name="T6" fmla="*/ 42 w 50"/>
                <a:gd name="T7" fmla="*/ 8 h 52"/>
                <a:gd name="T8" fmla="*/ 48 w 50"/>
                <a:gd name="T9" fmla="*/ 16 h 52"/>
                <a:gd name="T10" fmla="*/ 50 w 50"/>
                <a:gd name="T11" fmla="*/ 26 h 52"/>
                <a:gd name="T12" fmla="*/ 50 w 50"/>
                <a:gd name="T13" fmla="*/ 26 h 52"/>
                <a:gd name="T14" fmla="*/ 48 w 50"/>
                <a:gd name="T15" fmla="*/ 36 h 52"/>
                <a:gd name="T16" fmla="*/ 42 w 50"/>
                <a:gd name="T17" fmla="*/ 44 h 52"/>
                <a:gd name="T18" fmla="*/ 34 w 50"/>
                <a:gd name="T19" fmla="*/ 50 h 52"/>
                <a:gd name="T20" fmla="*/ 24 w 50"/>
                <a:gd name="T21" fmla="*/ 52 h 52"/>
                <a:gd name="T22" fmla="*/ 24 w 50"/>
                <a:gd name="T23" fmla="*/ 52 h 52"/>
                <a:gd name="T24" fmla="*/ 14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4 w 50"/>
                <a:gd name="T39" fmla="*/ 2 h 52"/>
                <a:gd name="T40" fmla="*/ 24 w 50"/>
                <a:gd name="T41" fmla="*/ 0 h 52"/>
                <a:gd name="T42" fmla="*/ 24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4" y="0"/>
                  </a:moveTo>
                  <a:lnTo>
                    <a:pt x="24" y="0"/>
                  </a:lnTo>
                  <a:lnTo>
                    <a:pt x="34" y="2"/>
                  </a:lnTo>
                  <a:lnTo>
                    <a:pt x="42" y="8"/>
                  </a:lnTo>
                  <a:lnTo>
                    <a:pt x="48" y="16"/>
                  </a:lnTo>
                  <a:lnTo>
                    <a:pt x="50" y="26"/>
                  </a:lnTo>
                  <a:lnTo>
                    <a:pt x="48" y="36"/>
                  </a:lnTo>
                  <a:lnTo>
                    <a:pt x="42" y="44"/>
                  </a:lnTo>
                  <a:lnTo>
                    <a:pt x="34" y="50"/>
                  </a:lnTo>
                  <a:lnTo>
                    <a:pt x="24" y="52"/>
                  </a:lnTo>
                  <a:lnTo>
                    <a:pt x="14" y="50"/>
                  </a:lnTo>
                  <a:lnTo>
                    <a:pt x="6" y="44"/>
                  </a:lnTo>
                  <a:lnTo>
                    <a:pt x="2" y="36"/>
                  </a:lnTo>
                  <a:lnTo>
                    <a:pt x="0" y="26"/>
                  </a:lnTo>
                  <a:lnTo>
                    <a:pt x="2" y="16"/>
                  </a:lnTo>
                  <a:lnTo>
                    <a:pt x="6" y="8"/>
                  </a:lnTo>
                  <a:lnTo>
                    <a:pt x="14" y="2"/>
                  </a:lnTo>
                  <a:lnTo>
                    <a:pt x="24" y="0"/>
                  </a:lnTo>
                  <a:close/>
                </a:path>
              </a:pathLst>
            </a:custGeom>
            <a:grpFill/>
            <a:ln w="9525">
              <a:no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1" name="Freeform 42"/>
            <p:cNvSpPr/>
            <p:nvPr/>
          </p:nvSpPr>
          <p:spPr bwMode="auto">
            <a:xfrm>
              <a:off x="4737100" y="454342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28 h 42"/>
                <a:gd name="T30" fmla="*/ 0 w 40"/>
                <a:gd name="T31" fmla="*/ 20 h 42"/>
                <a:gd name="T32" fmla="*/ 0 w 40"/>
                <a:gd name="T33" fmla="*/ 20 h 42"/>
                <a:gd name="T34" fmla="*/ 0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0" y="28"/>
                  </a:lnTo>
                  <a:lnTo>
                    <a:pt x="0" y="20"/>
                  </a:lnTo>
                  <a:lnTo>
                    <a:pt x="0" y="12"/>
                  </a:lnTo>
                  <a:lnTo>
                    <a:pt x="6" y="6"/>
                  </a:lnTo>
                  <a:lnTo>
                    <a:pt x="12" y="2"/>
                  </a:lnTo>
                  <a:lnTo>
                    <a:pt x="20" y="0"/>
                  </a:lnTo>
                  <a:close/>
                </a:path>
              </a:pathLst>
            </a:custGeom>
            <a:grpFill/>
            <a:ln w="9525">
              <a:no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2" name="Freeform 43"/>
            <p:cNvSpPr/>
            <p:nvPr/>
          </p:nvSpPr>
          <p:spPr bwMode="auto">
            <a:xfrm>
              <a:off x="4495800" y="5581651"/>
              <a:ext cx="66675" cy="6350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2"/>
                  </a:lnTo>
                  <a:lnTo>
                    <a:pt x="22" y="0"/>
                  </a:lnTo>
                  <a:close/>
                </a:path>
              </a:pathLst>
            </a:custGeom>
            <a:grpFill/>
            <a:ln w="9525">
              <a:no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3" name="Freeform 44"/>
            <p:cNvSpPr/>
            <p:nvPr/>
          </p:nvSpPr>
          <p:spPr bwMode="auto">
            <a:xfrm>
              <a:off x="2736850" y="453390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grpFill/>
            <a:ln w="9525">
              <a:no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4" name="Freeform 45"/>
            <p:cNvSpPr/>
            <p:nvPr/>
          </p:nvSpPr>
          <p:spPr bwMode="auto">
            <a:xfrm>
              <a:off x="5451475" y="59785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grpFill/>
            <a:ln w="9525">
              <a:no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5" name="Freeform 46"/>
            <p:cNvSpPr/>
            <p:nvPr/>
          </p:nvSpPr>
          <p:spPr bwMode="auto">
            <a:xfrm>
              <a:off x="5181600" y="5302251"/>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30"/>
                  </a:lnTo>
                  <a:lnTo>
                    <a:pt x="36" y="36"/>
                  </a:lnTo>
                  <a:lnTo>
                    <a:pt x="28" y="40"/>
                  </a:lnTo>
                  <a:lnTo>
                    <a:pt x="20" y="42"/>
                  </a:lnTo>
                  <a:lnTo>
                    <a:pt x="12" y="40"/>
                  </a:lnTo>
                  <a:lnTo>
                    <a:pt x="6" y="36"/>
                  </a:lnTo>
                  <a:lnTo>
                    <a:pt x="2" y="30"/>
                  </a:lnTo>
                  <a:lnTo>
                    <a:pt x="0" y="22"/>
                  </a:lnTo>
                  <a:lnTo>
                    <a:pt x="2" y="14"/>
                  </a:lnTo>
                  <a:lnTo>
                    <a:pt x="6" y="6"/>
                  </a:lnTo>
                  <a:lnTo>
                    <a:pt x="12" y="2"/>
                  </a:lnTo>
                  <a:lnTo>
                    <a:pt x="20" y="0"/>
                  </a:lnTo>
                  <a:close/>
                </a:path>
              </a:pathLst>
            </a:custGeom>
            <a:grpFill/>
            <a:ln w="9525">
              <a:no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6" name="Freeform 47"/>
            <p:cNvSpPr/>
            <p:nvPr/>
          </p:nvSpPr>
          <p:spPr bwMode="auto">
            <a:xfrm>
              <a:off x="6146800" y="49561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grpFill/>
            <a:ln w="9525">
              <a:no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7" name="Freeform 48"/>
            <p:cNvSpPr/>
            <p:nvPr/>
          </p:nvSpPr>
          <p:spPr bwMode="auto">
            <a:xfrm>
              <a:off x="6308725" y="5861051"/>
              <a:ext cx="63500" cy="63500"/>
            </a:xfrm>
            <a:custGeom>
              <a:avLst/>
              <a:gdLst>
                <a:gd name="T0" fmla="*/ 20 w 40"/>
                <a:gd name="T1" fmla="*/ 0 h 40"/>
                <a:gd name="T2" fmla="*/ 20 w 40"/>
                <a:gd name="T3" fmla="*/ 0 h 40"/>
                <a:gd name="T4" fmla="*/ 28 w 40"/>
                <a:gd name="T5" fmla="*/ 0 h 40"/>
                <a:gd name="T6" fmla="*/ 34 w 40"/>
                <a:gd name="T7" fmla="*/ 4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4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4"/>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4"/>
                  </a:lnTo>
                  <a:lnTo>
                    <a:pt x="12" y="0"/>
                  </a:lnTo>
                  <a:lnTo>
                    <a:pt x="20" y="0"/>
                  </a:lnTo>
                  <a:close/>
                </a:path>
              </a:pathLst>
            </a:custGeom>
            <a:grpFill/>
            <a:ln w="9525">
              <a:no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8" name="Freeform 49"/>
            <p:cNvSpPr/>
            <p:nvPr/>
          </p:nvSpPr>
          <p:spPr bwMode="auto">
            <a:xfrm>
              <a:off x="6642100" y="485140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6 h 40"/>
                <a:gd name="T18" fmla="*/ 28 w 40"/>
                <a:gd name="T19" fmla="*/ 40 h 40"/>
                <a:gd name="T20" fmla="*/ 20 w 40"/>
                <a:gd name="T21" fmla="*/ 40 h 40"/>
                <a:gd name="T22" fmla="*/ 20 w 40"/>
                <a:gd name="T23" fmla="*/ 40 h 40"/>
                <a:gd name="T24" fmla="*/ 12 w 40"/>
                <a:gd name="T25" fmla="*/ 40 h 40"/>
                <a:gd name="T26" fmla="*/ 6 w 40"/>
                <a:gd name="T27" fmla="*/ 36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6"/>
                  </a:lnTo>
                  <a:lnTo>
                    <a:pt x="28" y="40"/>
                  </a:lnTo>
                  <a:lnTo>
                    <a:pt x="20" y="40"/>
                  </a:lnTo>
                  <a:lnTo>
                    <a:pt x="12" y="40"/>
                  </a:lnTo>
                  <a:lnTo>
                    <a:pt x="6" y="36"/>
                  </a:lnTo>
                  <a:lnTo>
                    <a:pt x="2" y="28"/>
                  </a:lnTo>
                  <a:lnTo>
                    <a:pt x="0" y="20"/>
                  </a:lnTo>
                  <a:lnTo>
                    <a:pt x="2" y="12"/>
                  </a:lnTo>
                  <a:lnTo>
                    <a:pt x="6" y="6"/>
                  </a:lnTo>
                  <a:lnTo>
                    <a:pt x="12" y="2"/>
                  </a:lnTo>
                  <a:lnTo>
                    <a:pt x="20" y="0"/>
                  </a:lnTo>
                  <a:close/>
                </a:path>
              </a:pathLst>
            </a:custGeom>
            <a:grpFill/>
            <a:ln w="9525">
              <a:no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9" name="Freeform 50"/>
            <p:cNvSpPr/>
            <p:nvPr/>
          </p:nvSpPr>
          <p:spPr bwMode="auto">
            <a:xfrm>
              <a:off x="7213600" y="52546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grpFill/>
            <a:ln w="9525">
              <a:no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0" name="Freeform 51"/>
            <p:cNvSpPr/>
            <p:nvPr/>
          </p:nvSpPr>
          <p:spPr bwMode="auto">
            <a:xfrm>
              <a:off x="7216775" y="4473576"/>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28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28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28"/>
                  </a:lnTo>
                  <a:lnTo>
                    <a:pt x="36" y="36"/>
                  </a:lnTo>
                  <a:lnTo>
                    <a:pt x="28" y="40"/>
                  </a:lnTo>
                  <a:lnTo>
                    <a:pt x="20" y="42"/>
                  </a:lnTo>
                  <a:lnTo>
                    <a:pt x="12" y="40"/>
                  </a:lnTo>
                  <a:lnTo>
                    <a:pt x="6" y="36"/>
                  </a:lnTo>
                  <a:lnTo>
                    <a:pt x="2" y="28"/>
                  </a:lnTo>
                  <a:lnTo>
                    <a:pt x="0" y="22"/>
                  </a:lnTo>
                  <a:lnTo>
                    <a:pt x="2" y="14"/>
                  </a:lnTo>
                  <a:lnTo>
                    <a:pt x="6" y="6"/>
                  </a:lnTo>
                  <a:lnTo>
                    <a:pt x="12" y="2"/>
                  </a:lnTo>
                  <a:lnTo>
                    <a:pt x="20" y="0"/>
                  </a:lnTo>
                  <a:close/>
                </a:path>
              </a:pathLst>
            </a:custGeom>
            <a:grpFill/>
            <a:ln w="9525">
              <a:no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1" name="Freeform 52"/>
            <p:cNvSpPr/>
            <p:nvPr/>
          </p:nvSpPr>
          <p:spPr bwMode="auto">
            <a:xfrm>
              <a:off x="6791325" y="42068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no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2" name="Freeform 53"/>
            <p:cNvSpPr/>
            <p:nvPr/>
          </p:nvSpPr>
          <p:spPr bwMode="auto">
            <a:xfrm>
              <a:off x="7073900" y="42068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no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3" name="Freeform 54"/>
            <p:cNvSpPr/>
            <p:nvPr/>
          </p:nvSpPr>
          <p:spPr bwMode="auto">
            <a:xfrm>
              <a:off x="6165850" y="3759201"/>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grpFill/>
            <a:ln w="9525">
              <a:no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4" name="Freeform 55"/>
            <p:cNvSpPr/>
            <p:nvPr/>
          </p:nvSpPr>
          <p:spPr bwMode="auto">
            <a:xfrm>
              <a:off x="5464175" y="3879851"/>
              <a:ext cx="66675" cy="63500"/>
            </a:xfrm>
            <a:custGeom>
              <a:avLst/>
              <a:gdLst>
                <a:gd name="T0" fmla="*/ 20 w 42"/>
                <a:gd name="T1" fmla="*/ 0 h 40"/>
                <a:gd name="T2" fmla="*/ 20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0 w 42"/>
                <a:gd name="T21" fmla="*/ 40 h 40"/>
                <a:gd name="T22" fmla="*/ 20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0 w 42"/>
                <a:gd name="T41" fmla="*/ 0 h 40"/>
                <a:gd name="T42" fmla="*/ 20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0" y="0"/>
                  </a:moveTo>
                  <a:lnTo>
                    <a:pt x="20" y="0"/>
                  </a:lnTo>
                  <a:lnTo>
                    <a:pt x="28" y="2"/>
                  </a:lnTo>
                  <a:lnTo>
                    <a:pt x="36" y="6"/>
                  </a:lnTo>
                  <a:lnTo>
                    <a:pt x="40" y="12"/>
                  </a:lnTo>
                  <a:lnTo>
                    <a:pt x="42" y="20"/>
                  </a:lnTo>
                  <a:lnTo>
                    <a:pt x="40" y="28"/>
                  </a:lnTo>
                  <a:lnTo>
                    <a:pt x="36" y="34"/>
                  </a:lnTo>
                  <a:lnTo>
                    <a:pt x="28" y="38"/>
                  </a:lnTo>
                  <a:lnTo>
                    <a:pt x="20" y="40"/>
                  </a:lnTo>
                  <a:lnTo>
                    <a:pt x="14" y="38"/>
                  </a:lnTo>
                  <a:lnTo>
                    <a:pt x="6" y="34"/>
                  </a:lnTo>
                  <a:lnTo>
                    <a:pt x="2" y="28"/>
                  </a:lnTo>
                  <a:lnTo>
                    <a:pt x="0" y="20"/>
                  </a:lnTo>
                  <a:lnTo>
                    <a:pt x="2" y="12"/>
                  </a:lnTo>
                  <a:lnTo>
                    <a:pt x="6" y="6"/>
                  </a:lnTo>
                  <a:lnTo>
                    <a:pt x="14" y="2"/>
                  </a:lnTo>
                  <a:lnTo>
                    <a:pt x="20" y="0"/>
                  </a:lnTo>
                  <a:close/>
                </a:path>
              </a:pathLst>
            </a:custGeom>
            <a:grpFill/>
            <a:ln w="9525">
              <a:no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5" name="Freeform 56"/>
            <p:cNvSpPr/>
            <p:nvPr/>
          </p:nvSpPr>
          <p:spPr bwMode="auto">
            <a:xfrm>
              <a:off x="5972175" y="31845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no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6" name="Freeform 57"/>
            <p:cNvSpPr/>
            <p:nvPr/>
          </p:nvSpPr>
          <p:spPr bwMode="auto">
            <a:xfrm>
              <a:off x="6254750" y="308927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grpFill/>
            <a:ln w="9525">
              <a:no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7" name="Freeform 58"/>
            <p:cNvSpPr/>
            <p:nvPr/>
          </p:nvSpPr>
          <p:spPr bwMode="auto">
            <a:xfrm>
              <a:off x="6667500" y="3346451"/>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grpFill/>
            <a:ln w="9525">
              <a:no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8" name="Freeform 59"/>
            <p:cNvSpPr/>
            <p:nvPr/>
          </p:nvSpPr>
          <p:spPr bwMode="auto">
            <a:xfrm>
              <a:off x="5054600" y="307975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grpFill/>
            <a:ln w="9525">
              <a:no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9" name="Freeform 60"/>
            <p:cNvSpPr/>
            <p:nvPr/>
          </p:nvSpPr>
          <p:spPr bwMode="auto">
            <a:xfrm>
              <a:off x="5803900" y="2654301"/>
              <a:ext cx="63500" cy="6350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0"/>
                  </a:lnTo>
                  <a:lnTo>
                    <a:pt x="20" y="0"/>
                  </a:lnTo>
                  <a:close/>
                </a:path>
              </a:pathLst>
            </a:custGeom>
            <a:grpFill/>
            <a:ln w="9525">
              <a:no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0" name="Freeform 61"/>
            <p:cNvSpPr/>
            <p:nvPr/>
          </p:nvSpPr>
          <p:spPr bwMode="auto">
            <a:xfrm>
              <a:off x="6645275" y="2870201"/>
              <a:ext cx="66675" cy="66675"/>
            </a:xfrm>
            <a:custGeom>
              <a:avLst/>
              <a:gdLst>
                <a:gd name="T0" fmla="*/ 22 w 42"/>
                <a:gd name="T1" fmla="*/ 0 h 42"/>
                <a:gd name="T2" fmla="*/ 22 w 42"/>
                <a:gd name="T3" fmla="*/ 0 h 42"/>
                <a:gd name="T4" fmla="*/ 30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30 w 42"/>
                <a:gd name="T19" fmla="*/ 40 h 42"/>
                <a:gd name="T20" fmla="*/ 22 w 42"/>
                <a:gd name="T21" fmla="*/ 42 h 42"/>
                <a:gd name="T22" fmla="*/ 22 w 42"/>
                <a:gd name="T23" fmla="*/ 42 h 42"/>
                <a:gd name="T24" fmla="*/ 14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4 w 42"/>
                <a:gd name="T39" fmla="*/ 2 h 42"/>
                <a:gd name="T40" fmla="*/ 22 w 42"/>
                <a:gd name="T41" fmla="*/ 0 h 42"/>
                <a:gd name="T42" fmla="*/ 22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2" y="0"/>
                  </a:moveTo>
                  <a:lnTo>
                    <a:pt x="22" y="0"/>
                  </a:lnTo>
                  <a:lnTo>
                    <a:pt x="30" y="2"/>
                  </a:lnTo>
                  <a:lnTo>
                    <a:pt x="36" y="6"/>
                  </a:lnTo>
                  <a:lnTo>
                    <a:pt x="40" y="14"/>
                  </a:lnTo>
                  <a:lnTo>
                    <a:pt x="42" y="22"/>
                  </a:lnTo>
                  <a:lnTo>
                    <a:pt x="40" y="30"/>
                  </a:lnTo>
                  <a:lnTo>
                    <a:pt x="36" y="36"/>
                  </a:lnTo>
                  <a:lnTo>
                    <a:pt x="30" y="40"/>
                  </a:lnTo>
                  <a:lnTo>
                    <a:pt x="22" y="42"/>
                  </a:lnTo>
                  <a:lnTo>
                    <a:pt x="14" y="40"/>
                  </a:lnTo>
                  <a:lnTo>
                    <a:pt x="6" y="36"/>
                  </a:lnTo>
                  <a:lnTo>
                    <a:pt x="2" y="30"/>
                  </a:lnTo>
                  <a:lnTo>
                    <a:pt x="0" y="22"/>
                  </a:lnTo>
                  <a:lnTo>
                    <a:pt x="2" y="14"/>
                  </a:lnTo>
                  <a:lnTo>
                    <a:pt x="6" y="6"/>
                  </a:lnTo>
                  <a:lnTo>
                    <a:pt x="14" y="2"/>
                  </a:lnTo>
                  <a:lnTo>
                    <a:pt x="22" y="0"/>
                  </a:lnTo>
                  <a:close/>
                </a:path>
              </a:pathLst>
            </a:custGeom>
            <a:grpFill/>
            <a:ln w="9525">
              <a:no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1" name="Freeform 62"/>
            <p:cNvSpPr/>
            <p:nvPr/>
          </p:nvSpPr>
          <p:spPr bwMode="auto">
            <a:xfrm>
              <a:off x="7394575" y="2266951"/>
              <a:ext cx="66675" cy="63500"/>
            </a:xfrm>
            <a:custGeom>
              <a:avLst/>
              <a:gdLst>
                <a:gd name="T0" fmla="*/ 22 w 42"/>
                <a:gd name="T1" fmla="*/ 0 h 40"/>
                <a:gd name="T2" fmla="*/ 22 w 42"/>
                <a:gd name="T3" fmla="*/ 0 h 40"/>
                <a:gd name="T4" fmla="*/ 30 w 42"/>
                <a:gd name="T5" fmla="*/ 0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0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0"/>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0"/>
                  </a:lnTo>
                  <a:lnTo>
                    <a:pt x="22" y="0"/>
                  </a:lnTo>
                  <a:close/>
                </a:path>
              </a:pathLst>
            </a:custGeom>
            <a:grpFill/>
            <a:ln w="9525">
              <a:no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2" name="Freeform 63"/>
            <p:cNvSpPr/>
            <p:nvPr/>
          </p:nvSpPr>
          <p:spPr bwMode="auto">
            <a:xfrm>
              <a:off x="7559675" y="1882776"/>
              <a:ext cx="63500" cy="66675"/>
            </a:xfrm>
            <a:custGeom>
              <a:avLst/>
              <a:gdLst>
                <a:gd name="T0" fmla="*/ 20 w 40"/>
                <a:gd name="T1" fmla="*/ 0 h 42"/>
                <a:gd name="T2" fmla="*/ 20 w 40"/>
                <a:gd name="T3" fmla="*/ 0 h 42"/>
                <a:gd name="T4" fmla="*/ 28 w 40"/>
                <a:gd name="T5" fmla="*/ 2 h 42"/>
                <a:gd name="T6" fmla="*/ 34 w 40"/>
                <a:gd name="T7" fmla="*/ 6 h 42"/>
                <a:gd name="T8" fmla="*/ 40 w 40"/>
                <a:gd name="T9" fmla="*/ 14 h 42"/>
                <a:gd name="T10" fmla="*/ 40 w 40"/>
                <a:gd name="T11" fmla="*/ 20 h 42"/>
                <a:gd name="T12" fmla="*/ 40 w 40"/>
                <a:gd name="T13" fmla="*/ 20 h 42"/>
                <a:gd name="T14" fmla="*/ 40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40" y="14"/>
                  </a:lnTo>
                  <a:lnTo>
                    <a:pt x="40" y="20"/>
                  </a:lnTo>
                  <a:lnTo>
                    <a:pt x="40" y="28"/>
                  </a:lnTo>
                  <a:lnTo>
                    <a:pt x="34" y="36"/>
                  </a:lnTo>
                  <a:lnTo>
                    <a:pt x="28" y="40"/>
                  </a:lnTo>
                  <a:lnTo>
                    <a:pt x="20" y="42"/>
                  </a:lnTo>
                  <a:lnTo>
                    <a:pt x="12" y="40"/>
                  </a:lnTo>
                  <a:lnTo>
                    <a:pt x="6" y="36"/>
                  </a:lnTo>
                  <a:lnTo>
                    <a:pt x="2" y="28"/>
                  </a:lnTo>
                  <a:lnTo>
                    <a:pt x="0" y="20"/>
                  </a:lnTo>
                  <a:lnTo>
                    <a:pt x="2" y="14"/>
                  </a:lnTo>
                  <a:lnTo>
                    <a:pt x="6" y="6"/>
                  </a:lnTo>
                  <a:lnTo>
                    <a:pt x="12" y="2"/>
                  </a:lnTo>
                  <a:lnTo>
                    <a:pt x="20" y="0"/>
                  </a:lnTo>
                  <a:close/>
                </a:path>
              </a:pathLst>
            </a:custGeom>
            <a:grpFill/>
            <a:ln w="9525">
              <a:no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3" name="Freeform 64"/>
            <p:cNvSpPr/>
            <p:nvPr/>
          </p:nvSpPr>
          <p:spPr bwMode="auto">
            <a:xfrm>
              <a:off x="7645400" y="153987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grpFill/>
            <a:ln w="9525">
              <a:no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4" name="Freeform 65"/>
            <p:cNvSpPr/>
            <p:nvPr/>
          </p:nvSpPr>
          <p:spPr bwMode="auto">
            <a:xfrm>
              <a:off x="4708525" y="3597276"/>
              <a:ext cx="82550" cy="82550"/>
            </a:xfrm>
            <a:custGeom>
              <a:avLst/>
              <a:gdLst>
                <a:gd name="T0" fmla="*/ 26 w 52"/>
                <a:gd name="T1" fmla="*/ 0 h 52"/>
                <a:gd name="T2" fmla="*/ 26 w 52"/>
                <a:gd name="T3" fmla="*/ 0 h 52"/>
                <a:gd name="T4" fmla="*/ 36 w 52"/>
                <a:gd name="T5" fmla="*/ 4 h 52"/>
                <a:gd name="T6" fmla="*/ 44 w 52"/>
                <a:gd name="T7" fmla="*/ 8 h 52"/>
                <a:gd name="T8" fmla="*/ 50 w 52"/>
                <a:gd name="T9" fmla="*/ 16 h 52"/>
                <a:gd name="T10" fmla="*/ 52 w 52"/>
                <a:gd name="T11" fmla="*/ 26 h 52"/>
                <a:gd name="T12" fmla="*/ 52 w 52"/>
                <a:gd name="T13" fmla="*/ 26 h 52"/>
                <a:gd name="T14" fmla="*/ 50 w 52"/>
                <a:gd name="T15" fmla="*/ 36 h 52"/>
                <a:gd name="T16" fmla="*/ 44 w 52"/>
                <a:gd name="T17" fmla="*/ 44 h 52"/>
                <a:gd name="T18" fmla="*/ 36 w 52"/>
                <a:gd name="T19" fmla="*/ 50 h 52"/>
                <a:gd name="T20" fmla="*/ 26 w 52"/>
                <a:gd name="T21" fmla="*/ 52 h 52"/>
                <a:gd name="T22" fmla="*/ 26 w 52"/>
                <a:gd name="T23" fmla="*/ 52 h 52"/>
                <a:gd name="T24" fmla="*/ 16 w 52"/>
                <a:gd name="T25" fmla="*/ 50 h 52"/>
                <a:gd name="T26" fmla="*/ 8 w 52"/>
                <a:gd name="T27" fmla="*/ 44 h 52"/>
                <a:gd name="T28" fmla="*/ 2 w 52"/>
                <a:gd name="T29" fmla="*/ 36 h 52"/>
                <a:gd name="T30" fmla="*/ 0 w 52"/>
                <a:gd name="T31" fmla="*/ 26 h 52"/>
                <a:gd name="T32" fmla="*/ 0 w 52"/>
                <a:gd name="T33" fmla="*/ 26 h 52"/>
                <a:gd name="T34" fmla="*/ 2 w 52"/>
                <a:gd name="T35" fmla="*/ 16 h 52"/>
                <a:gd name="T36" fmla="*/ 8 w 52"/>
                <a:gd name="T37" fmla="*/ 8 h 52"/>
                <a:gd name="T38" fmla="*/ 16 w 52"/>
                <a:gd name="T39" fmla="*/ 4 h 52"/>
                <a:gd name="T40" fmla="*/ 26 w 52"/>
                <a:gd name="T41" fmla="*/ 0 h 52"/>
                <a:gd name="T42" fmla="*/ 26 w 52"/>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52">
                  <a:moveTo>
                    <a:pt x="26" y="0"/>
                  </a:moveTo>
                  <a:lnTo>
                    <a:pt x="26" y="0"/>
                  </a:lnTo>
                  <a:lnTo>
                    <a:pt x="36" y="4"/>
                  </a:lnTo>
                  <a:lnTo>
                    <a:pt x="44" y="8"/>
                  </a:lnTo>
                  <a:lnTo>
                    <a:pt x="50" y="16"/>
                  </a:lnTo>
                  <a:lnTo>
                    <a:pt x="52" y="26"/>
                  </a:lnTo>
                  <a:lnTo>
                    <a:pt x="50" y="36"/>
                  </a:lnTo>
                  <a:lnTo>
                    <a:pt x="44" y="44"/>
                  </a:lnTo>
                  <a:lnTo>
                    <a:pt x="36" y="50"/>
                  </a:lnTo>
                  <a:lnTo>
                    <a:pt x="26" y="52"/>
                  </a:lnTo>
                  <a:lnTo>
                    <a:pt x="16" y="50"/>
                  </a:lnTo>
                  <a:lnTo>
                    <a:pt x="8" y="44"/>
                  </a:lnTo>
                  <a:lnTo>
                    <a:pt x="2" y="36"/>
                  </a:lnTo>
                  <a:lnTo>
                    <a:pt x="0" y="26"/>
                  </a:lnTo>
                  <a:lnTo>
                    <a:pt x="2" y="16"/>
                  </a:lnTo>
                  <a:lnTo>
                    <a:pt x="8" y="8"/>
                  </a:lnTo>
                  <a:lnTo>
                    <a:pt x="16" y="4"/>
                  </a:lnTo>
                  <a:lnTo>
                    <a:pt x="26" y="0"/>
                  </a:lnTo>
                  <a:close/>
                </a:path>
              </a:pathLst>
            </a:custGeom>
            <a:grpFill/>
            <a:ln w="9525">
              <a:no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5" name="Freeform 66"/>
            <p:cNvSpPr/>
            <p:nvPr/>
          </p:nvSpPr>
          <p:spPr bwMode="auto">
            <a:xfrm>
              <a:off x="5759450" y="65373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grpFill/>
            <a:ln w="9525">
              <a:no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6" name="Freeform 67"/>
            <p:cNvSpPr/>
            <p:nvPr/>
          </p:nvSpPr>
          <p:spPr bwMode="auto">
            <a:xfrm>
              <a:off x="6429375" y="6045201"/>
              <a:ext cx="66675" cy="6350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40 h 40"/>
                <a:gd name="T20" fmla="*/ 22 w 42"/>
                <a:gd name="T21" fmla="*/ 40 h 40"/>
                <a:gd name="T22" fmla="*/ 22 w 42"/>
                <a:gd name="T23" fmla="*/ 40 h 40"/>
                <a:gd name="T24" fmla="*/ 14 w 42"/>
                <a:gd name="T25" fmla="*/ 40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40"/>
                  </a:lnTo>
                  <a:lnTo>
                    <a:pt x="22" y="40"/>
                  </a:lnTo>
                  <a:lnTo>
                    <a:pt x="14" y="40"/>
                  </a:lnTo>
                  <a:lnTo>
                    <a:pt x="6" y="34"/>
                  </a:lnTo>
                  <a:lnTo>
                    <a:pt x="2" y="28"/>
                  </a:lnTo>
                  <a:lnTo>
                    <a:pt x="0" y="20"/>
                  </a:lnTo>
                  <a:lnTo>
                    <a:pt x="2" y="12"/>
                  </a:lnTo>
                  <a:lnTo>
                    <a:pt x="6" y="6"/>
                  </a:lnTo>
                  <a:lnTo>
                    <a:pt x="14" y="2"/>
                  </a:lnTo>
                  <a:lnTo>
                    <a:pt x="22" y="0"/>
                  </a:lnTo>
                  <a:close/>
                </a:path>
              </a:pathLst>
            </a:custGeom>
            <a:grpFill/>
            <a:ln w="9525">
              <a:no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7" name="Freeform 68"/>
            <p:cNvSpPr/>
            <p:nvPr/>
          </p:nvSpPr>
          <p:spPr bwMode="auto">
            <a:xfrm>
              <a:off x="7600950" y="5419726"/>
              <a:ext cx="63500" cy="63500"/>
            </a:xfrm>
            <a:custGeom>
              <a:avLst/>
              <a:gdLst>
                <a:gd name="T0" fmla="*/ 20 w 40"/>
                <a:gd name="T1" fmla="*/ 0 h 40"/>
                <a:gd name="T2" fmla="*/ 20 w 40"/>
                <a:gd name="T3" fmla="*/ 0 h 40"/>
                <a:gd name="T4" fmla="*/ 28 w 40"/>
                <a:gd name="T5" fmla="*/ 2 h 40"/>
                <a:gd name="T6" fmla="*/ 34 w 40"/>
                <a:gd name="T7" fmla="*/ 6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no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8" name="Freeform 69"/>
            <p:cNvSpPr/>
            <p:nvPr/>
          </p:nvSpPr>
          <p:spPr bwMode="auto">
            <a:xfrm>
              <a:off x="7426325" y="4251326"/>
              <a:ext cx="95250" cy="95250"/>
            </a:xfrm>
            <a:custGeom>
              <a:avLst/>
              <a:gdLst>
                <a:gd name="T0" fmla="*/ 30 w 60"/>
                <a:gd name="T1" fmla="*/ 0 h 60"/>
                <a:gd name="T2" fmla="*/ 30 w 60"/>
                <a:gd name="T3" fmla="*/ 0 h 60"/>
                <a:gd name="T4" fmla="*/ 36 w 60"/>
                <a:gd name="T5" fmla="*/ 2 h 60"/>
                <a:gd name="T6" fmla="*/ 42 w 60"/>
                <a:gd name="T7" fmla="*/ 2 h 60"/>
                <a:gd name="T8" fmla="*/ 52 w 60"/>
                <a:gd name="T9" fmla="*/ 10 h 60"/>
                <a:gd name="T10" fmla="*/ 58 w 60"/>
                <a:gd name="T11" fmla="*/ 20 h 60"/>
                <a:gd name="T12" fmla="*/ 60 w 60"/>
                <a:gd name="T13" fmla="*/ 24 h 60"/>
                <a:gd name="T14" fmla="*/ 60 w 60"/>
                <a:gd name="T15" fmla="*/ 30 h 60"/>
                <a:gd name="T16" fmla="*/ 60 w 60"/>
                <a:gd name="T17" fmla="*/ 30 h 60"/>
                <a:gd name="T18" fmla="*/ 60 w 60"/>
                <a:gd name="T19" fmla="*/ 36 h 60"/>
                <a:gd name="T20" fmla="*/ 58 w 60"/>
                <a:gd name="T21" fmla="*/ 42 h 60"/>
                <a:gd name="T22" fmla="*/ 52 w 60"/>
                <a:gd name="T23" fmla="*/ 52 h 60"/>
                <a:gd name="T24" fmla="*/ 42 w 60"/>
                <a:gd name="T25" fmla="*/ 58 h 60"/>
                <a:gd name="T26" fmla="*/ 36 w 60"/>
                <a:gd name="T27" fmla="*/ 60 h 60"/>
                <a:gd name="T28" fmla="*/ 30 w 60"/>
                <a:gd name="T29" fmla="*/ 60 h 60"/>
                <a:gd name="T30" fmla="*/ 30 w 60"/>
                <a:gd name="T31" fmla="*/ 60 h 60"/>
                <a:gd name="T32" fmla="*/ 24 w 60"/>
                <a:gd name="T33" fmla="*/ 60 h 60"/>
                <a:gd name="T34" fmla="*/ 18 w 60"/>
                <a:gd name="T35" fmla="*/ 58 h 60"/>
                <a:gd name="T36" fmla="*/ 8 w 60"/>
                <a:gd name="T37" fmla="*/ 52 h 60"/>
                <a:gd name="T38" fmla="*/ 2 w 60"/>
                <a:gd name="T39" fmla="*/ 42 h 60"/>
                <a:gd name="T40" fmla="*/ 0 w 60"/>
                <a:gd name="T41" fmla="*/ 36 h 60"/>
                <a:gd name="T42" fmla="*/ 0 w 60"/>
                <a:gd name="T43" fmla="*/ 30 h 60"/>
                <a:gd name="T44" fmla="*/ 0 w 60"/>
                <a:gd name="T45" fmla="*/ 30 h 60"/>
                <a:gd name="T46" fmla="*/ 0 w 60"/>
                <a:gd name="T47" fmla="*/ 24 h 60"/>
                <a:gd name="T48" fmla="*/ 2 w 60"/>
                <a:gd name="T49" fmla="*/ 20 h 60"/>
                <a:gd name="T50" fmla="*/ 8 w 60"/>
                <a:gd name="T51" fmla="*/ 10 h 60"/>
                <a:gd name="T52" fmla="*/ 18 w 60"/>
                <a:gd name="T53" fmla="*/ 2 h 60"/>
                <a:gd name="T54" fmla="*/ 24 w 60"/>
                <a:gd name="T55" fmla="*/ 2 h 60"/>
                <a:gd name="T56" fmla="*/ 30 w 60"/>
                <a:gd name="T57" fmla="*/ 0 h 60"/>
                <a:gd name="T58" fmla="*/ 30 w 60"/>
                <a:gd name="T59" fmla="*/ 0 h 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 h="60">
                  <a:moveTo>
                    <a:pt x="30" y="0"/>
                  </a:moveTo>
                  <a:lnTo>
                    <a:pt x="30" y="0"/>
                  </a:lnTo>
                  <a:lnTo>
                    <a:pt x="36" y="2"/>
                  </a:lnTo>
                  <a:lnTo>
                    <a:pt x="42" y="2"/>
                  </a:lnTo>
                  <a:lnTo>
                    <a:pt x="52" y="10"/>
                  </a:lnTo>
                  <a:lnTo>
                    <a:pt x="58" y="20"/>
                  </a:lnTo>
                  <a:lnTo>
                    <a:pt x="60" y="24"/>
                  </a:lnTo>
                  <a:lnTo>
                    <a:pt x="60" y="30"/>
                  </a:lnTo>
                  <a:lnTo>
                    <a:pt x="60" y="36"/>
                  </a:lnTo>
                  <a:lnTo>
                    <a:pt x="58" y="42"/>
                  </a:lnTo>
                  <a:lnTo>
                    <a:pt x="52" y="52"/>
                  </a:lnTo>
                  <a:lnTo>
                    <a:pt x="42" y="58"/>
                  </a:lnTo>
                  <a:lnTo>
                    <a:pt x="36" y="60"/>
                  </a:lnTo>
                  <a:lnTo>
                    <a:pt x="30" y="60"/>
                  </a:lnTo>
                  <a:lnTo>
                    <a:pt x="24" y="60"/>
                  </a:lnTo>
                  <a:lnTo>
                    <a:pt x="18" y="58"/>
                  </a:lnTo>
                  <a:lnTo>
                    <a:pt x="8" y="52"/>
                  </a:lnTo>
                  <a:lnTo>
                    <a:pt x="2" y="42"/>
                  </a:lnTo>
                  <a:lnTo>
                    <a:pt x="0" y="36"/>
                  </a:lnTo>
                  <a:lnTo>
                    <a:pt x="0" y="30"/>
                  </a:lnTo>
                  <a:lnTo>
                    <a:pt x="0" y="24"/>
                  </a:lnTo>
                  <a:lnTo>
                    <a:pt x="2" y="20"/>
                  </a:lnTo>
                  <a:lnTo>
                    <a:pt x="8" y="10"/>
                  </a:lnTo>
                  <a:lnTo>
                    <a:pt x="18" y="2"/>
                  </a:lnTo>
                  <a:lnTo>
                    <a:pt x="24" y="2"/>
                  </a:lnTo>
                  <a:lnTo>
                    <a:pt x="30" y="0"/>
                  </a:lnTo>
                  <a:close/>
                </a:path>
              </a:pathLst>
            </a:custGeom>
            <a:grpFill/>
            <a:ln w="9525">
              <a:no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9" name="Freeform 70"/>
            <p:cNvSpPr/>
            <p:nvPr/>
          </p:nvSpPr>
          <p:spPr bwMode="auto">
            <a:xfrm>
              <a:off x="6362700" y="4521201"/>
              <a:ext cx="66675" cy="63500"/>
            </a:xfrm>
            <a:custGeom>
              <a:avLst/>
              <a:gdLst>
                <a:gd name="T0" fmla="*/ 22 w 42"/>
                <a:gd name="T1" fmla="*/ 0 h 40"/>
                <a:gd name="T2" fmla="*/ 22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28" y="2"/>
                  </a:lnTo>
                  <a:lnTo>
                    <a:pt x="36" y="6"/>
                  </a:lnTo>
                  <a:lnTo>
                    <a:pt x="40" y="12"/>
                  </a:lnTo>
                  <a:lnTo>
                    <a:pt x="42" y="20"/>
                  </a:lnTo>
                  <a:lnTo>
                    <a:pt x="40" y="28"/>
                  </a:lnTo>
                  <a:lnTo>
                    <a:pt x="36" y="34"/>
                  </a:lnTo>
                  <a:lnTo>
                    <a:pt x="28" y="38"/>
                  </a:lnTo>
                  <a:lnTo>
                    <a:pt x="22" y="40"/>
                  </a:lnTo>
                  <a:lnTo>
                    <a:pt x="14" y="38"/>
                  </a:lnTo>
                  <a:lnTo>
                    <a:pt x="6" y="34"/>
                  </a:lnTo>
                  <a:lnTo>
                    <a:pt x="2" y="28"/>
                  </a:lnTo>
                  <a:lnTo>
                    <a:pt x="0" y="20"/>
                  </a:lnTo>
                  <a:lnTo>
                    <a:pt x="2" y="12"/>
                  </a:lnTo>
                  <a:lnTo>
                    <a:pt x="6" y="6"/>
                  </a:lnTo>
                  <a:lnTo>
                    <a:pt x="14" y="2"/>
                  </a:lnTo>
                  <a:lnTo>
                    <a:pt x="22" y="0"/>
                  </a:lnTo>
                  <a:close/>
                </a:path>
              </a:pathLst>
            </a:custGeom>
            <a:grpFill/>
            <a:ln w="9525">
              <a:no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0" name="Freeform 71"/>
            <p:cNvSpPr/>
            <p:nvPr/>
          </p:nvSpPr>
          <p:spPr bwMode="auto">
            <a:xfrm>
              <a:off x="6416675" y="2724151"/>
              <a:ext cx="123825" cy="120650"/>
            </a:xfrm>
            <a:custGeom>
              <a:avLst/>
              <a:gdLst>
                <a:gd name="T0" fmla="*/ 40 w 78"/>
                <a:gd name="T1" fmla="*/ 0 h 76"/>
                <a:gd name="T2" fmla="*/ 48 w 78"/>
                <a:gd name="T3" fmla="*/ 32 h 76"/>
                <a:gd name="T4" fmla="*/ 78 w 78"/>
                <a:gd name="T5" fmla="*/ 28 h 76"/>
                <a:gd name="T6" fmla="*/ 52 w 78"/>
                <a:gd name="T7" fmla="*/ 46 h 76"/>
                <a:gd name="T8" fmla="*/ 64 w 78"/>
                <a:gd name="T9" fmla="*/ 76 h 76"/>
                <a:gd name="T10" fmla="*/ 40 w 78"/>
                <a:gd name="T11" fmla="*/ 54 h 76"/>
                <a:gd name="T12" fmla="*/ 16 w 78"/>
                <a:gd name="T13" fmla="*/ 76 h 76"/>
                <a:gd name="T14" fmla="*/ 28 w 78"/>
                <a:gd name="T15" fmla="*/ 46 h 76"/>
                <a:gd name="T16" fmla="*/ 0 w 78"/>
                <a:gd name="T17" fmla="*/ 28 h 76"/>
                <a:gd name="T18" fmla="*/ 32 w 78"/>
                <a:gd name="T19" fmla="*/ 32 h 76"/>
                <a:gd name="T20" fmla="*/ 40 w 78"/>
                <a:gd name="T21" fmla="*/ 0 h 76"/>
                <a:gd name="T22" fmla="*/ 40 w 78"/>
                <a:gd name="T23" fmla="*/ 0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6">
                  <a:moveTo>
                    <a:pt x="40" y="0"/>
                  </a:moveTo>
                  <a:lnTo>
                    <a:pt x="48" y="32"/>
                  </a:lnTo>
                  <a:lnTo>
                    <a:pt x="78" y="28"/>
                  </a:lnTo>
                  <a:lnTo>
                    <a:pt x="52" y="46"/>
                  </a:lnTo>
                  <a:lnTo>
                    <a:pt x="64" y="76"/>
                  </a:lnTo>
                  <a:lnTo>
                    <a:pt x="40" y="54"/>
                  </a:lnTo>
                  <a:lnTo>
                    <a:pt x="16" y="76"/>
                  </a:lnTo>
                  <a:lnTo>
                    <a:pt x="28" y="46"/>
                  </a:lnTo>
                  <a:lnTo>
                    <a:pt x="0" y="28"/>
                  </a:lnTo>
                  <a:lnTo>
                    <a:pt x="32" y="32"/>
                  </a:lnTo>
                  <a:lnTo>
                    <a:pt x="40" y="0"/>
                  </a:lnTo>
                  <a:close/>
                </a:path>
              </a:pathLst>
            </a:custGeom>
            <a:grpFill/>
            <a:ln w="9525">
              <a:no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solidFill>
                    <a:srgbClr val="FF0000"/>
                  </a:solid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1" name="Freeform 72"/>
            <p:cNvSpPr/>
            <p:nvPr/>
          </p:nvSpPr>
          <p:spPr bwMode="auto">
            <a:xfrm>
              <a:off x="6210300" y="6080126"/>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0 h 42"/>
                <a:gd name="T12" fmla="*/ 42 w 42"/>
                <a:gd name="T13" fmla="*/ 20 h 42"/>
                <a:gd name="T14" fmla="*/ 40 w 42"/>
                <a:gd name="T15" fmla="*/ 28 h 42"/>
                <a:gd name="T16" fmla="*/ 36 w 42"/>
                <a:gd name="T17" fmla="*/ 36 h 42"/>
                <a:gd name="T18" fmla="*/ 28 w 42"/>
                <a:gd name="T19" fmla="*/ 40 h 42"/>
                <a:gd name="T20" fmla="*/ 20 w 42"/>
                <a:gd name="T21" fmla="*/ 42 h 42"/>
                <a:gd name="T22" fmla="*/ 20 w 42"/>
                <a:gd name="T23" fmla="*/ 42 h 42"/>
                <a:gd name="T24" fmla="*/ 14 w 42"/>
                <a:gd name="T25" fmla="*/ 40 h 42"/>
                <a:gd name="T26" fmla="*/ 6 w 42"/>
                <a:gd name="T27" fmla="*/ 36 h 42"/>
                <a:gd name="T28" fmla="*/ 2 w 42"/>
                <a:gd name="T29" fmla="*/ 28 h 42"/>
                <a:gd name="T30" fmla="*/ 0 w 42"/>
                <a:gd name="T31" fmla="*/ 20 h 42"/>
                <a:gd name="T32" fmla="*/ 0 w 42"/>
                <a:gd name="T33" fmla="*/ 20 h 42"/>
                <a:gd name="T34" fmla="*/ 2 w 42"/>
                <a:gd name="T35" fmla="*/ 14 h 42"/>
                <a:gd name="T36" fmla="*/ 6 w 42"/>
                <a:gd name="T37" fmla="*/ 6 h 42"/>
                <a:gd name="T38" fmla="*/ 14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0"/>
                  </a:lnTo>
                  <a:lnTo>
                    <a:pt x="40" y="28"/>
                  </a:lnTo>
                  <a:lnTo>
                    <a:pt x="36" y="36"/>
                  </a:lnTo>
                  <a:lnTo>
                    <a:pt x="28" y="40"/>
                  </a:lnTo>
                  <a:lnTo>
                    <a:pt x="20" y="42"/>
                  </a:lnTo>
                  <a:lnTo>
                    <a:pt x="14" y="40"/>
                  </a:lnTo>
                  <a:lnTo>
                    <a:pt x="6" y="36"/>
                  </a:lnTo>
                  <a:lnTo>
                    <a:pt x="2" y="28"/>
                  </a:lnTo>
                  <a:lnTo>
                    <a:pt x="0" y="20"/>
                  </a:lnTo>
                  <a:lnTo>
                    <a:pt x="2" y="14"/>
                  </a:lnTo>
                  <a:lnTo>
                    <a:pt x="6" y="6"/>
                  </a:lnTo>
                  <a:lnTo>
                    <a:pt x="14" y="2"/>
                  </a:lnTo>
                  <a:lnTo>
                    <a:pt x="20" y="0"/>
                  </a:lnTo>
                  <a:close/>
                </a:path>
              </a:pathLst>
            </a:custGeom>
            <a:grpFill/>
            <a:ln w="9525">
              <a:no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2" name="Freeform 73"/>
            <p:cNvSpPr/>
            <p:nvPr/>
          </p:nvSpPr>
          <p:spPr bwMode="auto">
            <a:xfrm>
              <a:off x="5130800" y="4695826"/>
              <a:ext cx="63500" cy="6350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0"/>
                  </a:lnTo>
                  <a:lnTo>
                    <a:pt x="20" y="0"/>
                  </a:lnTo>
                  <a:close/>
                </a:path>
              </a:pathLst>
            </a:custGeom>
            <a:grpFill/>
            <a:ln w="9525">
              <a:no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133" name="椭圆 132"/>
          <p:cNvSpPr/>
          <p:nvPr/>
        </p:nvSpPr>
        <p:spPr>
          <a:xfrm>
            <a:off x="6289931" y="2941680"/>
            <a:ext cx="225882" cy="22588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微软雅黑" panose="020B0503020204020204" pitchFamily="34" charset="-122"/>
                <a:ea typeface="微软雅黑" panose="020B0503020204020204" pitchFamily="34" charset="-122"/>
              </a:rPr>
              <a:t>1</a:t>
            </a:r>
            <a:endParaRPr lang="zh-CN" altLang="en-US" sz="1200" dirty="0">
              <a:latin typeface="微软雅黑" panose="020B0503020204020204" pitchFamily="34" charset="-122"/>
              <a:ea typeface="微软雅黑" panose="020B0503020204020204" pitchFamily="34" charset="-122"/>
            </a:endParaRPr>
          </a:p>
        </p:txBody>
      </p:sp>
      <p:sp>
        <p:nvSpPr>
          <p:cNvPr id="134" name="椭圆 133"/>
          <p:cNvSpPr/>
          <p:nvPr/>
        </p:nvSpPr>
        <p:spPr>
          <a:xfrm>
            <a:off x="6434304" y="3331374"/>
            <a:ext cx="225882" cy="22588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微软雅黑" panose="020B0503020204020204" pitchFamily="34" charset="-122"/>
                <a:ea typeface="微软雅黑" panose="020B0503020204020204" pitchFamily="34" charset="-122"/>
              </a:rPr>
              <a:t>2</a:t>
            </a:r>
            <a:endParaRPr lang="zh-CN" altLang="en-US" sz="1200" dirty="0">
              <a:latin typeface="微软雅黑" panose="020B0503020204020204" pitchFamily="34" charset="-122"/>
              <a:ea typeface="微软雅黑" panose="020B0503020204020204" pitchFamily="34" charset="-122"/>
            </a:endParaRPr>
          </a:p>
        </p:txBody>
      </p:sp>
      <p:sp>
        <p:nvSpPr>
          <p:cNvPr id="135" name="椭圆 134"/>
          <p:cNvSpPr/>
          <p:nvPr/>
        </p:nvSpPr>
        <p:spPr>
          <a:xfrm>
            <a:off x="5665552" y="3998946"/>
            <a:ext cx="225882" cy="22588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微软雅黑" panose="020B0503020204020204" pitchFamily="34" charset="-122"/>
                <a:ea typeface="微软雅黑" panose="020B0503020204020204" pitchFamily="34" charset="-122"/>
              </a:rPr>
              <a:t>3</a:t>
            </a:r>
            <a:endParaRPr lang="zh-CN" altLang="en-US" sz="1200" dirty="0">
              <a:latin typeface="微软雅黑" panose="020B0503020204020204" pitchFamily="34" charset="-122"/>
              <a:ea typeface="微软雅黑" panose="020B0503020204020204" pitchFamily="34" charset="-122"/>
            </a:endParaRPr>
          </a:p>
        </p:txBody>
      </p:sp>
      <p:sp>
        <p:nvSpPr>
          <p:cNvPr id="136" name="椭圆 135"/>
          <p:cNvSpPr/>
          <p:nvPr/>
        </p:nvSpPr>
        <p:spPr>
          <a:xfrm>
            <a:off x="6740786" y="3889079"/>
            <a:ext cx="225882" cy="22588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微软雅黑" panose="020B0503020204020204" pitchFamily="34" charset="-122"/>
                <a:ea typeface="微软雅黑" panose="020B0503020204020204" pitchFamily="34" charset="-122"/>
              </a:rPr>
              <a:t>4</a:t>
            </a:r>
            <a:endParaRPr lang="zh-CN" altLang="en-US" sz="1200" dirty="0">
              <a:latin typeface="微软雅黑" panose="020B0503020204020204" pitchFamily="34" charset="-122"/>
              <a:ea typeface="微软雅黑" panose="020B0503020204020204" pitchFamily="34" charset="-122"/>
            </a:endParaRPr>
          </a:p>
        </p:txBody>
      </p:sp>
      <p:sp>
        <p:nvSpPr>
          <p:cNvPr id="137" name="椭圆 136"/>
          <p:cNvSpPr/>
          <p:nvPr/>
        </p:nvSpPr>
        <p:spPr>
          <a:xfrm>
            <a:off x="6237927" y="4839034"/>
            <a:ext cx="225882" cy="22588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微软雅黑" panose="020B0503020204020204" pitchFamily="34" charset="-122"/>
                <a:ea typeface="微软雅黑" panose="020B0503020204020204" pitchFamily="34" charset="-122"/>
              </a:rPr>
              <a:t>6</a:t>
            </a:r>
            <a:endParaRPr lang="zh-CN" altLang="en-US" sz="1200" dirty="0">
              <a:latin typeface="微软雅黑" panose="020B0503020204020204" pitchFamily="34" charset="-122"/>
              <a:ea typeface="微软雅黑" panose="020B0503020204020204" pitchFamily="34" charset="-122"/>
            </a:endParaRPr>
          </a:p>
        </p:txBody>
      </p:sp>
      <p:sp>
        <p:nvSpPr>
          <p:cNvPr id="138" name="椭圆 137"/>
          <p:cNvSpPr/>
          <p:nvPr/>
        </p:nvSpPr>
        <p:spPr>
          <a:xfrm>
            <a:off x="4986506" y="4741034"/>
            <a:ext cx="225882" cy="22588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微软雅黑" panose="020B0503020204020204" pitchFamily="34" charset="-122"/>
                <a:ea typeface="微软雅黑" panose="020B0503020204020204" pitchFamily="34" charset="-122"/>
              </a:rPr>
              <a:t>7</a:t>
            </a:r>
            <a:endParaRPr lang="zh-CN" altLang="en-US" sz="1200" dirty="0">
              <a:latin typeface="微软雅黑" panose="020B0503020204020204" pitchFamily="34" charset="-122"/>
              <a:ea typeface="微软雅黑" panose="020B0503020204020204" pitchFamily="34" charset="-122"/>
            </a:endParaRPr>
          </a:p>
        </p:txBody>
      </p:sp>
      <p:sp>
        <p:nvSpPr>
          <p:cNvPr id="139" name="椭圆 138"/>
          <p:cNvSpPr/>
          <p:nvPr/>
        </p:nvSpPr>
        <p:spPr>
          <a:xfrm>
            <a:off x="6748274" y="4105103"/>
            <a:ext cx="225882" cy="22588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微软雅黑" panose="020B0503020204020204" pitchFamily="34" charset="-122"/>
                <a:ea typeface="微软雅黑" panose="020B0503020204020204" pitchFamily="34" charset="-122"/>
              </a:rPr>
              <a:t>5</a:t>
            </a:r>
            <a:endParaRPr lang="zh-CN" altLang="en-US" sz="1200" dirty="0">
              <a:latin typeface="微软雅黑" panose="020B0503020204020204" pitchFamily="34" charset="-122"/>
              <a:ea typeface="微软雅黑" panose="020B0503020204020204" pitchFamily="34" charset="-122"/>
            </a:endParaRPr>
          </a:p>
        </p:txBody>
      </p:sp>
      <p:graphicFrame>
        <p:nvGraphicFramePr>
          <p:cNvPr id="140" name="表格 139"/>
          <p:cNvGraphicFramePr>
            <a:graphicFrameLocks noGrp="1"/>
          </p:cNvGraphicFramePr>
          <p:nvPr/>
        </p:nvGraphicFramePr>
        <p:xfrm>
          <a:off x="7751390" y="3428658"/>
          <a:ext cx="3096344" cy="1981200"/>
        </p:xfrm>
        <a:graphic>
          <a:graphicData uri="http://schemas.openxmlformats.org/drawingml/2006/table">
            <a:tbl>
              <a:tblPr firstRow="1" bandRow="1">
                <a:tableStyleId>{073A0DAA-6AF3-43AB-8588-CEC1D06C72B9}</a:tableStyleId>
              </a:tblPr>
              <a:tblGrid>
                <a:gridCol w="504056">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tblGrid>
              <a:tr h="215631">
                <a:tc>
                  <a:txBody>
                    <a:bodyPr/>
                    <a:lstStyle/>
                    <a:p>
                      <a:pPr algn="ctr"/>
                      <a:r>
                        <a:rPr lang="zh-CN" altLang="en-US" sz="1200" b="0" dirty="0">
                          <a:latin typeface="微软雅黑" panose="020B0503020204020204" pitchFamily="34" charset="-122"/>
                          <a:ea typeface="微软雅黑" panose="020B0503020204020204" pitchFamily="34" charset="-122"/>
                        </a:rPr>
                        <a:t>编号</a:t>
                      </a:r>
                    </a:p>
                  </a:txBody>
                  <a:tcPr>
                    <a:solidFill>
                      <a:srgbClr val="B5554D"/>
                    </a:solidFill>
                  </a:tcPr>
                </a:tc>
                <a:tc>
                  <a:txBody>
                    <a:bodyPr/>
                    <a:lstStyle/>
                    <a:p>
                      <a:pPr algn="ctr"/>
                      <a:r>
                        <a:rPr lang="zh-CN" altLang="en-US" sz="1200" b="0" dirty="0">
                          <a:latin typeface="微软雅黑" panose="020B0503020204020204" pitchFamily="34" charset="-122"/>
                          <a:ea typeface="微软雅黑" panose="020B0503020204020204" pitchFamily="34" charset="-122"/>
                        </a:rPr>
                        <a:t>地区</a:t>
                      </a:r>
                    </a:p>
                  </a:txBody>
                  <a:tcPr>
                    <a:solidFill>
                      <a:srgbClr val="B5554D"/>
                    </a:solidFill>
                  </a:tcPr>
                </a:tc>
                <a:tc>
                  <a:txBody>
                    <a:bodyPr/>
                    <a:lstStyle/>
                    <a:p>
                      <a:pPr algn="ctr"/>
                      <a:r>
                        <a:rPr lang="zh-CN" altLang="en-US" sz="1200" b="0" dirty="0">
                          <a:latin typeface="微软雅黑" panose="020B0503020204020204" pitchFamily="34" charset="-122"/>
                          <a:ea typeface="微软雅黑" panose="020B0503020204020204" pitchFamily="34" charset="-122"/>
                        </a:rPr>
                        <a:t>业务情况</a:t>
                      </a:r>
                    </a:p>
                  </a:txBody>
                  <a:tcPr>
                    <a:solidFill>
                      <a:srgbClr val="B5554D"/>
                    </a:solidFill>
                  </a:tcPr>
                </a:tc>
                <a:extLst>
                  <a:ext uri="{0D108BD9-81ED-4DB2-BD59-A6C34878D82A}">
                    <a16:rowId xmlns:a16="http://schemas.microsoft.com/office/drawing/2014/main" val="10000"/>
                  </a:ext>
                </a:extLst>
              </a:tr>
              <a:tr h="215631">
                <a:tc>
                  <a:txBody>
                    <a:bodyPr/>
                    <a:lstStyle/>
                    <a:p>
                      <a:pPr algn="ctr"/>
                      <a:r>
                        <a:rPr lang="en-US" altLang="zh-CN" sz="1000" b="0" dirty="0">
                          <a:solidFill>
                            <a:schemeClr val="tx1">
                              <a:lumMod val="50000"/>
                              <a:lumOff val="50000"/>
                            </a:schemeClr>
                          </a:solidFill>
                          <a:latin typeface="微软雅黑" panose="020B0503020204020204" pitchFamily="34" charset="-122"/>
                          <a:ea typeface="微软雅黑" panose="020B0503020204020204" pitchFamily="34" charset="-122"/>
                        </a:rPr>
                        <a:t>1</a:t>
                      </a:r>
                      <a:endParaRPr lang="zh-CN" altLang="en-US" sz="1000" b="0" dirty="0">
                        <a:solidFill>
                          <a:schemeClr val="tx1">
                            <a:lumMod val="50000"/>
                            <a:lumOff val="50000"/>
                          </a:schemeClr>
                        </a:solidFill>
                        <a:latin typeface="微软雅黑" panose="020B0503020204020204" pitchFamily="34" charset="-122"/>
                        <a:ea typeface="微软雅黑" panose="020B0503020204020204" pitchFamily="34" charset="-122"/>
                      </a:endParaRPr>
                    </a:p>
                  </a:txBody>
                  <a:tcPr/>
                </a:tc>
                <a:tc>
                  <a:txBody>
                    <a:bodyPr/>
                    <a:lstStyle/>
                    <a:p>
                      <a:pPr algn="ctr"/>
                      <a:r>
                        <a:rPr lang="zh-CN" altLang="en-US" sz="1000" b="0" dirty="0">
                          <a:solidFill>
                            <a:schemeClr val="tx1">
                              <a:lumMod val="50000"/>
                              <a:lumOff val="50000"/>
                            </a:schemeClr>
                          </a:solidFill>
                          <a:latin typeface="微软雅黑" panose="020B0503020204020204" pitchFamily="34" charset="-122"/>
                          <a:ea typeface="微软雅黑" panose="020B0503020204020204" pitchFamily="34" charset="-122"/>
                        </a:rPr>
                        <a:t>北京</a:t>
                      </a:r>
                    </a:p>
                  </a:txBody>
                  <a:tcPr/>
                </a:tc>
                <a:tc>
                  <a:txBody>
                    <a:bodyPr/>
                    <a:lstStyle/>
                    <a:p>
                      <a:pPr algn="ctr"/>
                      <a:r>
                        <a:rPr lang="zh-CN" altLang="en-US" sz="1000" b="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p>
                  </a:txBody>
                  <a:tcPr/>
                </a:tc>
                <a:extLst>
                  <a:ext uri="{0D108BD9-81ED-4DB2-BD59-A6C34878D82A}">
                    <a16:rowId xmlns:a16="http://schemas.microsoft.com/office/drawing/2014/main" val="10001"/>
                  </a:ext>
                </a:extLst>
              </a:tr>
              <a:tr h="215631">
                <a:tc>
                  <a:txBody>
                    <a:bodyPr/>
                    <a:lstStyle/>
                    <a:p>
                      <a:pPr algn="ctr"/>
                      <a:r>
                        <a:rPr lang="en-US" altLang="zh-CN" sz="1000" b="0" dirty="0">
                          <a:solidFill>
                            <a:schemeClr val="tx1">
                              <a:lumMod val="50000"/>
                              <a:lumOff val="50000"/>
                            </a:schemeClr>
                          </a:solidFill>
                          <a:latin typeface="微软雅黑" panose="020B0503020204020204" pitchFamily="34" charset="-122"/>
                          <a:ea typeface="微软雅黑" panose="020B0503020204020204" pitchFamily="34" charset="-122"/>
                        </a:rPr>
                        <a:t>2</a:t>
                      </a:r>
                      <a:endParaRPr lang="zh-CN" altLang="en-US" sz="1000" b="0" dirty="0">
                        <a:solidFill>
                          <a:schemeClr val="tx1">
                            <a:lumMod val="50000"/>
                            <a:lumOff val="50000"/>
                          </a:schemeClr>
                        </a:solidFill>
                        <a:latin typeface="微软雅黑" panose="020B0503020204020204" pitchFamily="34" charset="-122"/>
                        <a:ea typeface="微软雅黑" panose="020B0503020204020204" pitchFamily="34" charset="-122"/>
                      </a:endParaRPr>
                    </a:p>
                  </a:txBody>
                  <a:tcPr/>
                </a:tc>
                <a:tc>
                  <a:txBody>
                    <a:bodyPr/>
                    <a:lstStyle/>
                    <a:p>
                      <a:pPr algn="ctr"/>
                      <a:r>
                        <a:rPr lang="zh-CN" altLang="en-US" sz="1000" b="0" dirty="0">
                          <a:solidFill>
                            <a:schemeClr val="tx1">
                              <a:lumMod val="50000"/>
                              <a:lumOff val="50000"/>
                            </a:schemeClr>
                          </a:solidFill>
                          <a:latin typeface="微软雅黑" panose="020B0503020204020204" pitchFamily="34" charset="-122"/>
                          <a:ea typeface="微软雅黑" panose="020B0503020204020204" pitchFamily="34" charset="-122"/>
                        </a:rPr>
                        <a:t>山东</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000" b="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p>
                  </a:txBody>
                  <a:tcPr/>
                </a:tc>
                <a:extLst>
                  <a:ext uri="{0D108BD9-81ED-4DB2-BD59-A6C34878D82A}">
                    <a16:rowId xmlns:a16="http://schemas.microsoft.com/office/drawing/2014/main" val="10002"/>
                  </a:ext>
                </a:extLst>
              </a:tr>
              <a:tr h="215631">
                <a:tc>
                  <a:txBody>
                    <a:bodyPr/>
                    <a:lstStyle/>
                    <a:p>
                      <a:pPr algn="ctr"/>
                      <a:r>
                        <a:rPr lang="en-US" altLang="zh-CN" sz="1000" b="0" dirty="0">
                          <a:solidFill>
                            <a:schemeClr val="tx1">
                              <a:lumMod val="50000"/>
                              <a:lumOff val="50000"/>
                            </a:schemeClr>
                          </a:solidFill>
                          <a:latin typeface="微软雅黑" panose="020B0503020204020204" pitchFamily="34" charset="-122"/>
                          <a:ea typeface="微软雅黑" panose="020B0503020204020204" pitchFamily="34" charset="-122"/>
                        </a:rPr>
                        <a:t>3</a:t>
                      </a:r>
                      <a:endParaRPr lang="zh-CN" altLang="en-US" sz="1000" b="0" dirty="0">
                        <a:solidFill>
                          <a:schemeClr val="tx1">
                            <a:lumMod val="50000"/>
                            <a:lumOff val="50000"/>
                          </a:schemeClr>
                        </a:solidFill>
                        <a:latin typeface="微软雅黑" panose="020B0503020204020204" pitchFamily="34" charset="-122"/>
                        <a:ea typeface="微软雅黑" panose="020B0503020204020204" pitchFamily="34" charset="-122"/>
                      </a:endParaRPr>
                    </a:p>
                  </a:txBody>
                  <a:tcPr/>
                </a:tc>
                <a:tc>
                  <a:txBody>
                    <a:bodyPr/>
                    <a:lstStyle/>
                    <a:p>
                      <a:pPr algn="ctr"/>
                      <a:r>
                        <a:rPr lang="zh-CN" altLang="en-US" sz="1000" b="0" dirty="0">
                          <a:solidFill>
                            <a:schemeClr val="tx1">
                              <a:lumMod val="50000"/>
                              <a:lumOff val="50000"/>
                            </a:schemeClr>
                          </a:solidFill>
                          <a:latin typeface="微软雅黑" panose="020B0503020204020204" pitchFamily="34" charset="-122"/>
                          <a:ea typeface="微软雅黑" panose="020B0503020204020204" pitchFamily="34" charset="-122"/>
                        </a:rPr>
                        <a:t>重庆</a:t>
                      </a:r>
                    </a:p>
                  </a:txBody>
                  <a:tcPr/>
                </a:tc>
                <a:tc>
                  <a:txBody>
                    <a:bodyPr/>
                    <a:lstStyle/>
                    <a:p>
                      <a:pPr algn="ctr"/>
                      <a:r>
                        <a:rPr lang="zh-CN" altLang="en-US" sz="1000" b="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p>
                  </a:txBody>
                  <a:tcPr/>
                </a:tc>
                <a:extLst>
                  <a:ext uri="{0D108BD9-81ED-4DB2-BD59-A6C34878D82A}">
                    <a16:rowId xmlns:a16="http://schemas.microsoft.com/office/drawing/2014/main" val="10003"/>
                  </a:ext>
                </a:extLst>
              </a:tr>
              <a:tr h="215631">
                <a:tc>
                  <a:txBody>
                    <a:bodyPr/>
                    <a:lstStyle/>
                    <a:p>
                      <a:pPr algn="ctr"/>
                      <a:r>
                        <a:rPr lang="en-US" altLang="zh-CN" sz="1000" b="0" dirty="0">
                          <a:solidFill>
                            <a:schemeClr val="tx1">
                              <a:lumMod val="50000"/>
                              <a:lumOff val="50000"/>
                            </a:schemeClr>
                          </a:solidFill>
                          <a:latin typeface="微软雅黑" panose="020B0503020204020204" pitchFamily="34" charset="-122"/>
                          <a:ea typeface="微软雅黑" panose="020B0503020204020204" pitchFamily="34" charset="-122"/>
                        </a:rPr>
                        <a:t>4</a:t>
                      </a:r>
                      <a:endParaRPr lang="zh-CN" altLang="en-US" sz="1000" b="0" dirty="0">
                        <a:solidFill>
                          <a:schemeClr val="tx1">
                            <a:lumMod val="50000"/>
                            <a:lumOff val="50000"/>
                          </a:schemeClr>
                        </a:solidFill>
                        <a:latin typeface="微软雅黑" panose="020B0503020204020204" pitchFamily="34" charset="-122"/>
                        <a:ea typeface="微软雅黑" panose="020B0503020204020204" pitchFamily="34" charset="-122"/>
                      </a:endParaRPr>
                    </a:p>
                  </a:txBody>
                  <a:tcPr/>
                </a:tc>
                <a:tc>
                  <a:txBody>
                    <a:bodyPr/>
                    <a:lstStyle/>
                    <a:p>
                      <a:pPr algn="ctr"/>
                      <a:r>
                        <a:rPr lang="zh-CN" altLang="en-US" sz="1000" b="0" dirty="0">
                          <a:solidFill>
                            <a:schemeClr val="tx1">
                              <a:lumMod val="50000"/>
                              <a:lumOff val="50000"/>
                            </a:schemeClr>
                          </a:solidFill>
                          <a:latin typeface="微软雅黑" panose="020B0503020204020204" pitchFamily="34" charset="-122"/>
                          <a:ea typeface="微软雅黑" panose="020B0503020204020204" pitchFamily="34" charset="-122"/>
                        </a:rPr>
                        <a:t>上海</a:t>
                      </a:r>
                    </a:p>
                  </a:txBody>
                  <a:tcPr/>
                </a:tc>
                <a:tc>
                  <a:txBody>
                    <a:bodyPr/>
                    <a:lstStyle/>
                    <a:p>
                      <a:pPr algn="ctr"/>
                      <a:r>
                        <a:rPr lang="zh-CN" altLang="en-US" sz="1000" b="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p>
                  </a:txBody>
                  <a:tcPr/>
                </a:tc>
                <a:extLst>
                  <a:ext uri="{0D108BD9-81ED-4DB2-BD59-A6C34878D82A}">
                    <a16:rowId xmlns:a16="http://schemas.microsoft.com/office/drawing/2014/main" val="10004"/>
                  </a:ext>
                </a:extLst>
              </a:tr>
              <a:tr h="215631">
                <a:tc>
                  <a:txBody>
                    <a:bodyPr/>
                    <a:lstStyle/>
                    <a:p>
                      <a:pPr algn="ctr"/>
                      <a:r>
                        <a:rPr lang="en-US" altLang="zh-CN" sz="1000" b="0" dirty="0">
                          <a:solidFill>
                            <a:schemeClr val="tx1">
                              <a:lumMod val="50000"/>
                              <a:lumOff val="50000"/>
                            </a:schemeClr>
                          </a:solidFill>
                          <a:latin typeface="微软雅黑" panose="020B0503020204020204" pitchFamily="34" charset="-122"/>
                          <a:ea typeface="微软雅黑" panose="020B0503020204020204" pitchFamily="34" charset="-122"/>
                        </a:rPr>
                        <a:t>5</a:t>
                      </a:r>
                      <a:endParaRPr lang="zh-CN" altLang="en-US" sz="1000" b="0" dirty="0">
                        <a:solidFill>
                          <a:schemeClr val="tx1">
                            <a:lumMod val="50000"/>
                            <a:lumOff val="50000"/>
                          </a:schemeClr>
                        </a:solidFill>
                        <a:latin typeface="微软雅黑" panose="020B0503020204020204" pitchFamily="34" charset="-122"/>
                        <a:ea typeface="微软雅黑" panose="020B0503020204020204" pitchFamily="34" charset="-122"/>
                      </a:endParaRPr>
                    </a:p>
                  </a:txBody>
                  <a:tcPr/>
                </a:tc>
                <a:tc>
                  <a:txBody>
                    <a:bodyPr/>
                    <a:lstStyle/>
                    <a:p>
                      <a:pPr algn="ctr"/>
                      <a:r>
                        <a:rPr lang="zh-CN" altLang="en-US" sz="1000" b="0" dirty="0">
                          <a:solidFill>
                            <a:schemeClr val="tx1">
                              <a:lumMod val="50000"/>
                              <a:lumOff val="50000"/>
                            </a:schemeClr>
                          </a:solidFill>
                          <a:latin typeface="微软雅黑" panose="020B0503020204020204" pitchFamily="34" charset="-122"/>
                          <a:ea typeface="微软雅黑" panose="020B0503020204020204" pitchFamily="34" charset="-122"/>
                        </a:rPr>
                        <a:t>浙江</a:t>
                      </a:r>
                    </a:p>
                  </a:txBody>
                  <a:tcPr/>
                </a:tc>
                <a:tc>
                  <a:txBody>
                    <a:bodyPr/>
                    <a:lstStyle/>
                    <a:p>
                      <a:pPr algn="ctr"/>
                      <a:r>
                        <a:rPr lang="zh-CN" altLang="en-US" sz="1000" b="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p>
                  </a:txBody>
                  <a:tcPr/>
                </a:tc>
                <a:extLst>
                  <a:ext uri="{0D108BD9-81ED-4DB2-BD59-A6C34878D82A}">
                    <a16:rowId xmlns:a16="http://schemas.microsoft.com/office/drawing/2014/main" val="10005"/>
                  </a:ext>
                </a:extLst>
              </a:tr>
              <a:tr h="0">
                <a:tc>
                  <a:txBody>
                    <a:bodyPr/>
                    <a:lstStyle/>
                    <a:p>
                      <a:pPr algn="ctr"/>
                      <a:r>
                        <a:rPr lang="en-US" altLang="zh-CN" sz="1000" b="0" dirty="0">
                          <a:solidFill>
                            <a:schemeClr val="tx1">
                              <a:lumMod val="50000"/>
                              <a:lumOff val="50000"/>
                            </a:schemeClr>
                          </a:solidFill>
                          <a:latin typeface="微软雅黑" panose="020B0503020204020204" pitchFamily="34" charset="-122"/>
                          <a:ea typeface="微软雅黑" panose="020B0503020204020204" pitchFamily="34" charset="-122"/>
                        </a:rPr>
                        <a:t>6</a:t>
                      </a:r>
                      <a:endParaRPr lang="zh-CN" altLang="en-US" sz="1000" b="0" dirty="0">
                        <a:solidFill>
                          <a:schemeClr val="tx1">
                            <a:lumMod val="50000"/>
                            <a:lumOff val="50000"/>
                          </a:schemeClr>
                        </a:solidFill>
                        <a:latin typeface="微软雅黑" panose="020B0503020204020204" pitchFamily="34" charset="-122"/>
                        <a:ea typeface="微软雅黑" panose="020B0503020204020204" pitchFamily="34" charset="-122"/>
                      </a:endParaRPr>
                    </a:p>
                  </a:txBody>
                  <a:tcPr/>
                </a:tc>
                <a:tc>
                  <a:txBody>
                    <a:bodyPr/>
                    <a:lstStyle/>
                    <a:p>
                      <a:pPr algn="ctr"/>
                      <a:r>
                        <a:rPr lang="zh-CN" altLang="en-US" sz="1000" b="0" dirty="0">
                          <a:solidFill>
                            <a:schemeClr val="tx1">
                              <a:lumMod val="50000"/>
                              <a:lumOff val="50000"/>
                            </a:schemeClr>
                          </a:solidFill>
                          <a:latin typeface="微软雅黑" panose="020B0503020204020204" pitchFamily="34" charset="-122"/>
                          <a:ea typeface="微软雅黑" panose="020B0503020204020204" pitchFamily="34" charset="-122"/>
                        </a:rPr>
                        <a:t>广东</a:t>
                      </a:r>
                    </a:p>
                  </a:txBody>
                  <a:tcPr/>
                </a:tc>
                <a:tc>
                  <a:txBody>
                    <a:bodyPr/>
                    <a:lstStyle/>
                    <a:p>
                      <a:pPr algn="ctr"/>
                      <a:r>
                        <a:rPr lang="zh-CN" altLang="en-US" sz="1000" b="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p>
                  </a:txBody>
                  <a:tcPr/>
                </a:tc>
                <a:extLst>
                  <a:ext uri="{0D108BD9-81ED-4DB2-BD59-A6C34878D82A}">
                    <a16:rowId xmlns:a16="http://schemas.microsoft.com/office/drawing/2014/main" val="10006"/>
                  </a:ext>
                </a:extLst>
              </a:tr>
              <a:tr h="0">
                <a:tc>
                  <a:txBody>
                    <a:bodyPr/>
                    <a:lstStyle/>
                    <a:p>
                      <a:pPr algn="ctr"/>
                      <a:r>
                        <a:rPr lang="en-US" altLang="zh-CN" sz="1000" b="0" dirty="0">
                          <a:solidFill>
                            <a:schemeClr val="tx1">
                              <a:lumMod val="50000"/>
                              <a:lumOff val="50000"/>
                            </a:schemeClr>
                          </a:solidFill>
                          <a:latin typeface="微软雅黑" panose="020B0503020204020204" pitchFamily="34" charset="-122"/>
                          <a:ea typeface="微软雅黑" panose="020B0503020204020204" pitchFamily="34" charset="-122"/>
                        </a:rPr>
                        <a:t>7</a:t>
                      </a:r>
                      <a:endParaRPr lang="zh-CN" altLang="en-US" sz="1000" b="0" dirty="0">
                        <a:solidFill>
                          <a:schemeClr val="tx1">
                            <a:lumMod val="50000"/>
                            <a:lumOff val="50000"/>
                          </a:schemeClr>
                        </a:solidFill>
                        <a:latin typeface="微软雅黑" panose="020B0503020204020204" pitchFamily="34" charset="-122"/>
                        <a:ea typeface="微软雅黑" panose="020B0503020204020204" pitchFamily="34"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000" b="0" dirty="0">
                          <a:solidFill>
                            <a:schemeClr val="tx1">
                              <a:lumMod val="50000"/>
                              <a:lumOff val="50000"/>
                            </a:schemeClr>
                          </a:solidFill>
                          <a:latin typeface="微软雅黑" panose="020B0503020204020204" pitchFamily="34" charset="-122"/>
                          <a:ea typeface="微软雅黑" panose="020B0503020204020204" pitchFamily="34" charset="-122"/>
                        </a:rPr>
                        <a:t>云南</a:t>
                      </a:r>
                    </a:p>
                  </a:txBody>
                  <a:tcPr/>
                </a:tc>
                <a:tc>
                  <a:txBody>
                    <a:bodyPr/>
                    <a:lstStyle/>
                    <a:p>
                      <a:pPr algn="ctr"/>
                      <a:r>
                        <a:rPr lang="zh-CN" altLang="en-US" sz="1000" b="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a:t>
                      </a:r>
                    </a:p>
                  </a:txBody>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fade">
                                      <p:cBhvr>
                                        <p:cTn id="11" dur="1000"/>
                                        <p:tgtEl>
                                          <p:spTgt spid="66"/>
                                        </p:tgtEl>
                                      </p:cBhvr>
                                    </p:animEffect>
                                    <p:anim calcmode="lin" valueType="num">
                                      <p:cBhvr>
                                        <p:cTn id="12" dur="1000" fill="hold"/>
                                        <p:tgtEl>
                                          <p:spTgt spid="66"/>
                                        </p:tgtEl>
                                        <p:attrNameLst>
                                          <p:attrName>ppt_x</p:attrName>
                                        </p:attrNameLst>
                                      </p:cBhvr>
                                      <p:tavLst>
                                        <p:tav tm="0">
                                          <p:val>
                                            <p:strVal val="#ppt_x"/>
                                          </p:val>
                                        </p:tav>
                                        <p:tav tm="100000">
                                          <p:val>
                                            <p:strVal val="#ppt_x"/>
                                          </p:val>
                                        </p:tav>
                                      </p:tavLst>
                                    </p:anim>
                                    <p:anim calcmode="lin" valueType="num">
                                      <p:cBhvr>
                                        <p:cTn id="13" dur="1000" fill="hold"/>
                                        <p:tgtEl>
                                          <p:spTgt spid="6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1000"/>
                                        <p:tgtEl>
                                          <p:spTgt spid="67"/>
                                        </p:tgtEl>
                                      </p:cBhvr>
                                    </p:animEffect>
                                    <p:anim calcmode="lin" valueType="num">
                                      <p:cBhvr>
                                        <p:cTn id="18" dur="1000" fill="hold"/>
                                        <p:tgtEl>
                                          <p:spTgt spid="67"/>
                                        </p:tgtEl>
                                        <p:attrNameLst>
                                          <p:attrName>ppt_x</p:attrName>
                                        </p:attrNameLst>
                                      </p:cBhvr>
                                      <p:tavLst>
                                        <p:tav tm="0">
                                          <p:val>
                                            <p:strVal val="#ppt_x"/>
                                          </p:val>
                                        </p:tav>
                                        <p:tav tm="100000">
                                          <p:val>
                                            <p:strVal val="#ppt_x"/>
                                          </p:val>
                                        </p:tav>
                                      </p:tavLst>
                                    </p:anim>
                                    <p:anim calcmode="lin" valueType="num">
                                      <p:cBhvr>
                                        <p:cTn id="19" dur="1000" fill="hold"/>
                                        <p:tgtEl>
                                          <p:spTgt spid="67"/>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p:cTn id="22" dur="500" fill="hold"/>
                                        <p:tgtEl>
                                          <p:spTgt spid="68"/>
                                        </p:tgtEl>
                                        <p:attrNameLst>
                                          <p:attrName>ppt_w</p:attrName>
                                        </p:attrNameLst>
                                      </p:cBhvr>
                                      <p:tavLst>
                                        <p:tav tm="0">
                                          <p:val>
                                            <p:fltVal val="0"/>
                                          </p:val>
                                        </p:tav>
                                        <p:tav tm="100000">
                                          <p:val>
                                            <p:strVal val="#ppt_w"/>
                                          </p:val>
                                        </p:tav>
                                      </p:tavLst>
                                    </p:anim>
                                    <p:anim calcmode="lin" valueType="num">
                                      <p:cBhvr>
                                        <p:cTn id="23" dur="500" fill="hold"/>
                                        <p:tgtEl>
                                          <p:spTgt spid="68"/>
                                        </p:tgtEl>
                                        <p:attrNameLst>
                                          <p:attrName>ppt_h</p:attrName>
                                        </p:attrNameLst>
                                      </p:cBhvr>
                                      <p:tavLst>
                                        <p:tav tm="0">
                                          <p:val>
                                            <p:fltVal val="0"/>
                                          </p:val>
                                        </p:tav>
                                        <p:tav tm="100000">
                                          <p:val>
                                            <p:strVal val="#ppt_h"/>
                                          </p:val>
                                        </p:tav>
                                      </p:tavLst>
                                    </p:anim>
                                    <p:animEffect transition="in" filter="fade">
                                      <p:cBhvr>
                                        <p:cTn id="24" dur="500"/>
                                        <p:tgtEl>
                                          <p:spTgt spid="68"/>
                                        </p:tgtEl>
                                      </p:cBhvr>
                                    </p:animEffect>
                                  </p:childTnLst>
                                </p:cTn>
                              </p:par>
                            </p:childTnLst>
                          </p:cTn>
                        </p:par>
                        <p:par>
                          <p:cTn id="25" fill="hold">
                            <p:stCondLst>
                              <p:cond delay="2500"/>
                            </p:stCondLst>
                            <p:childTnLst>
                              <p:par>
                                <p:cTn id="26" presetID="30" presetClass="entr" presetSubtype="0" fill="hold" grpId="0" nodeType="afterEffect">
                                  <p:stCondLst>
                                    <p:cond delay="0"/>
                                  </p:stCondLst>
                                  <p:childTnLst>
                                    <p:set>
                                      <p:cBhvr>
                                        <p:cTn id="27" dur="1" fill="hold">
                                          <p:stCondLst>
                                            <p:cond delay="0"/>
                                          </p:stCondLst>
                                        </p:cTn>
                                        <p:tgtEl>
                                          <p:spTgt spid="133"/>
                                        </p:tgtEl>
                                        <p:attrNameLst>
                                          <p:attrName>style.visibility</p:attrName>
                                        </p:attrNameLst>
                                      </p:cBhvr>
                                      <p:to>
                                        <p:strVal val="visible"/>
                                      </p:to>
                                    </p:set>
                                    <p:animEffect transition="in" filter="fade">
                                      <p:cBhvr>
                                        <p:cTn id="28" dur="800" decel="100000"/>
                                        <p:tgtEl>
                                          <p:spTgt spid="133"/>
                                        </p:tgtEl>
                                      </p:cBhvr>
                                    </p:animEffect>
                                    <p:anim calcmode="lin" valueType="num">
                                      <p:cBhvr>
                                        <p:cTn id="29" dur="800" decel="100000" fill="hold"/>
                                        <p:tgtEl>
                                          <p:spTgt spid="133"/>
                                        </p:tgtEl>
                                        <p:attrNameLst>
                                          <p:attrName>style.rotation</p:attrName>
                                        </p:attrNameLst>
                                      </p:cBhvr>
                                      <p:tavLst>
                                        <p:tav tm="0">
                                          <p:val>
                                            <p:fltVal val="-90"/>
                                          </p:val>
                                        </p:tav>
                                        <p:tav tm="100000">
                                          <p:val>
                                            <p:fltVal val="0"/>
                                          </p:val>
                                        </p:tav>
                                      </p:tavLst>
                                    </p:anim>
                                    <p:anim calcmode="lin" valueType="num">
                                      <p:cBhvr>
                                        <p:cTn id="30" dur="800" decel="100000" fill="hold"/>
                                        <p:tgtEl>
                                          <p:spTgt spid="133"/>
                                        </p:tgtEl>
                                        <p:attrNameLst>
                                          <p:attrName>ppt_x</p:attrName>
                                        </p:attrNameLst>
                                      </p:cBhvr>
                                      <p:tavLst>
                                        <p:tav tm="0">
                                          <p:val>
                                            <p:strVal val="#ppt_x+0.4"/>
                                          </p:val>
                                        </p:tav>
                                        <p:tav tm="100000">
                                          <p:val>
                                            <p:strVal val="#ppt_x-0.05"/>
                                          </p:val>
                                        </p:tav>
                                      </p:tavLst>
                                    </p:anim>
                                    <p:anim calcmode="lin" valueType="num">
                                      <p:cBhvr>
                                        <p:cTn id="31" dur="800" decel="100000" fill="hold"/>
                                        <p:tgtEl>
                                          <p:spTgt spid="133"/>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133"/>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133"/>
                                        </p:tgtEl>
                                        <p:attrNameLst>
                                          <p:attrName>ppt_y</p:attrName>
                                        </p:attrNameLst>
                                      </p:cBhvr>
                                      <p:tavLst>
                                        <p:tav tm="0">
                                          <p:val>
                                            <p:strVal val="#ppt_y+0.1"/>
                                          </p:val>
                                        </p:tav>
                                        <p:tav tm="100000">
                                          <p:val>
                                            <p:strVal val="#ppt_y"/>
                                          </p:val>
                                        </p:tav>
                                      </p:tavLst>
                                    </p:anim>
                                  </p:childTnLst>
                                </p:cTn>
                              </p:par>
                              <p:par>
                                <p:cTn id="34" presetID="30" presetClass="entr" presetSubtype="0" fill="hold" grpId="0" nodeType="withEffect">
                                  <p:stCondLst>
                                    <p:cond delay="300"/>
                                  </p:stCondLst>
                                  <p:childTnLst>
                                    <p:set>
                                      <p:cBhvr>
                                        <p:cTn id="35" dur="1" fill="hold">
                                          <p:stCondLst>
                                            <p:cond delay="0"/>
                                          </p:stCondLst>
                                        </p:cTn>
                                        <p:tgtEl>
                                          <p:spTgt spid="134"/>
                                        </p:tgtEl>
                                        <p:attrNameLst>
                                          <p:attrName>style.visibility</p:attrName>
                                        </p:attrNameLst>
                                      </p:cBhvr>
                                      <p:to>
                                        <p:strVal val="visible"/>
                                      </p:to>
                                    </p:set>
                                    <p:animEffect transition="in" filter="fade">
                                      <p:cBhvr>
                                        <p:cTn id="36" dur="800" decel="100000"/>
                                        <p:tgtEl>
                                          <p:spTgt spid="134"/>
                                        </p:tgtEl>
                                      </p:cBhvr>
                                    </p:animEffect>
                                    <p:anim calcmode="lin" valueType="num">
                                      <p:cBhvr>
                                        <p:cTn id="37" dur="800" decel="100000" fill="hold"/>
                                        <p:tgtEl>
                                          <p:spTgt spid="134"/>
                                        </p:tgtEl>
                                        <p:attrNameLst>
                                          <p:attrName>style.rotation</p:attrName>
                                        </p:attrNameLst>
                                      </p:cBhvr>
                                      <p:tavLst>
                                        <p:tav tm="0">
                                          <p:val>
                                            <p:fltVal val="-90"/>
                                          </p:val>
                                        </p:tav>
                                        <p:tav tm="100000">
                                          <p:val>
                                            <p:fltVal val="0"/>
                                          </p:val>
                                        </p:tav>
                                      </p:tavLst>
                                    </p:anim>
                                    <p:anim calcmode="lin" valueType="num">
                                      <p:cBhvr>
                                        <p:cTn id="38" dur="800" decel="100000" fill="hold"/>
                                        <p:tgtEl>
                                          <p:spTgt spid="134"/>
                                        </p:tgtEl>
                                        <p:attrNameLst>
                                          <p:attrName>ppt_x</p:attrName>
                                        </p:attrNameLst>
                                      </p:cBhvr>
                                      <p:tavLst>
                                        <p:tav tm="0">
                                          <p:val>
                                            <p:strVal val="#ppt_x+0.4"/>
                                          </p:val>
                                        </p:tav>
                                        <p:tav tm="100000">
                                          <p:val>
                                            <p:strVal val="#ppt_x-0.05"/>
                                          </p:val>
                                        </p:tav>
                                      </p:tavLst>
                                    </p:anim>
                                    <p:anim calcmode="lin" valueType="num">
                                      <p:cBhvr>
                                        <p:cTn id="39" dur="800" decel="100000" fill="hold"/>
                                        <p:tgtEl>
                                          <p:spTgt spid="134"/>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134"/>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134"/>
                                        </p:tgtEl>
                                        <p:attrNameLst>
                                          <p:attrName>ppt_y</p:attrName>
                                        </p:attrNameLst>
                                      </p:cBhvr>
                                      <p:tavLst>
                                        <p:tav tm="0">
                                          <p:val>
                                            <p:strVal val="#ppt_y+0.1"/>
                                          </p:val>
                                        </p:tav>
                                        <p:tav tm="100000">
                                          <p:val>
                                            <p:strVal val="#ppt_y"/>
                                          </p:val>
                                        </p:tav>
                                      </p:tavLst>
                                    </p:anim>
                                  </p:childTnLst>
                                </p:cTn>
                              </p:par>
                              <p:par>
                                <p:cTn id="42" presetID="30" presetClass="entr" presetSubtype="0" fill="hold" grpId="0" nodeType="withEffect">
                                  <p:stCondLst>
                                    <p:cond delay="200"/>
                                  </p:stCondLst>
                                  <p:childTnLst>
                                    <p:set>
                                      <p:cBhvr>
                                        <p:cTn id="43" dur="1" fill="hold">
                                          <p:stCondLst>
                                            <p:cond delay="0"/>
                                          </p:stCondLst>
                                        </p:cTn>
                                        <p:tgtEl>
                                          <p:spTgt spid="135"/>
                                        </p:tgtEl>
                                        <p:attrNameLst>
                                          <p:attrName>style.visibility</p:attrName>
                                        </p:attrNameLst>
                                      </p:cBhvr>
                                      <p:to>
                                        <p:strVal val="visible"/>
                                      </p:to>
                                    </p:set>
                                    <p:animEffect transition="in" filter="fade">
                                      <p:cBhvr>
                                        <p:cTn id="44" dur="800" decel="100000"/>
                                        <p:tgtEl>
                                          <p:spTgt spid="135"/>
                                        </p:tgtEl>
                                      </p:cBhvr>
                                    </p:animEffect>
                                    <p:anim calcmode="lin" valueType="num">
                                      <p:cBhvr>
                                        <p:cTn id="45" dur="800" decel="100000" fill="hold"/>
                                        <p:tgtEl>
                                          <p:spTgt spid="135"/>
                                        </p:tgtEl>
                                        <p:attrNameLst>
                                          <p:attrName>style.rotation</p:attrName>
                                        </p:attrNameLst>
                                      </p:cBhvr>
                                      <p:tavLst>
                                        <p:tav tm="0">
                                          <p:val>
                                            <p:fltVal val="-90"/>
                                          </p:val>
                                        </p:tav>
                                        <p:tav tm="100000">
                                          <p:val>
                                            <p:fltVal val="0"/>
                                          </p:val>
                                        </p:tav>
                                      </p:tavLst>
                                    </p:anim>
                                    <p:anim calcmode="lin" valueType="num">
                                      <p:cBhvr>
                                        <p:cTn id="46" dur="800" decel="100000" fill="hold"/>
                                        <p:tgtEl>
                                          <p:spTgt spid="135"/>
                                        </p:tgtEl>
                                        <p:attrNameLst>
                                          <p:attrName>ppt_x</p:attrName>
                                        </p:attrNameLst>
                                      </p:cBhvr>
                                      <p:tavLst>
                                        <p:tav tm="0">
                                          <p:val>
                                            <p:strVal val="#ppt_x+0.4"/>
                                          </p:val>
                                        </p:tav>
                                        <p:tav tm="100000">
                                          <p:val>
                                            <p:strVal val="#ppt_x-0.05"/>
                                          </p:val>
                                        </p:tav>
                                      </p:tavLst>
                                    </p:anim>
                                    <p:anim calcmode="lin" valueType="num">
                                      <p:cBhvr>
                                        <p:cTn id="47" dur="800" decel="100000" fill="hold"/>
                                        <p:tgtEl>
                                          <p:spTgt spid="135"/>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135"/>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135"/>
                                        </p:tgtEl>
                                        <p:attrNameLst>
                                          <p:attrName>ppt_y</p:attrName>
                                        </p:attrNameLst>
                                      </p:cBhvr>
                                      <p:tavLst>
                                        <p:tav tm="0">
                                          <p:val>
                                            <p:strVal val="#ppt_y+0.1"/>
                                          </p:val>
                                        </p:tav>
                                        <p:tav tm="100000">
                                          <p:val>
                                            <p:strVal val="#ppt_y"/>
                                          </p:val>
                                        </p:tav>
                                      </p:tavLst>
                                    </p:anim>
                                  </p:childTnLst>
                                </p:cTn>
                              </p:par>
                              <p:par>
                                <p:cTn id="50" presetID="30" presetClass="entr" presetSubtype="0" fill="hold" grpId="0" nodeType="withEffect">
                                  <p:stCondLst>
                                    <p:cond delay="300"/>
                                  </p:stCondLst>
                                  <p:childTnLst>
                                    <p:set>
                                      <p:cBhvr>
                                        <p:cTn id="51" dur="1" fill="hold">
                                          <p:stCondLst>
                                            <p:cond delay="0"/>
                                          </p:stCondLst>
                                        </p:cTn>
                                        <p:tgtEl>
                                          <p:spTgt spid="136"/>
                                        </p:tgtEl>
                                        <p:attrNameLst>
                                          <p:attrName>style.visibility</p:attrName>
                                        </p:attrNameLst>
                                      </p:cBhvr>
                                      <p:to>
                                        <p:strVal val="visible"/>
                                      </p:to>
                                    </p:set>
                                    <p:animEffect transition="in" filter="fade">
                                      <p:cBhvr>
                                        <p:cTn id="52" dur="800" decel="100000"/>
                                        <p:tgtEl>
                                          <p:spTgt spid="136"/>
                                        </p:tgtEl>
                                      </p:cBhvr>
                                    </p:animEffect>
                                    <p:anim calcmode="lin" valueType="num">
                                      <p:cBhvr>
                                        <p:cTn id="53" dur="800" decel="100000" fill="hold"/>
                                        <p:tgtEl>
                                          <p:spTgt spid="136"/>
                                        </p:tgtEl>
                                        <p:attrNameLst>
                                          <p:attrName>style.rotation</p:attrName>
                                        </p:attrNameLst>
                                      </p:cBhvr>
                                      <p:tavLst>
                                        <p:tav tm="0">
                                          <p:val>
                                            <p:fltVal val="-90"/>
                                          </p:val>
                                        </p:tav>
                                        <p:tav tm="100000">
                                          <p:val>
                                            <p:fltVal val="0"/>
                                          </p:val>
                                        </p:tav>
                                      </p:tavLst>
                                    </p:anim>
                                    <p:anim calcmode="lin" valueType="num">
                                      <p:cBhvr>
                                        <p:cTn id="54" dur="800" decel="100000" fill="hold"/>
                                        <p:tgtEl>
                                          <p:spTgt spid="136"/>
                                        </p:tgtEl>
                                        <p:attrNameLst>
                                          <p:attrName>ppt_x</p:attrName>
                                        </p:attrNameLst>
                                      </p:cBhvr>
                                      <p:tavLst>
                                        <p:tav tm="0">
                                          <p:val>
                                            <p:strVal val="#ppt_x+0.4"/>
                                          </p:val>
                                        </p:tav>
                                        <p:tav tm="100000">
                                          <p:val>
                                            <p:strVal val="#ppt_x-0.05"/>
                                          </p:val>
                                        </p:tav>
                                      </p:tavLst>
                                    </p:anim>
                                    <p:anim calcmode="lin" valueType="num">
                                      <p:cBhvr>
                                        <p:cTn id="55" dur="800" decel="100000" fill="hold"/>
                                        <p:tgtEl>
                                          <p:spTgt spid="136"/>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136"/>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136"/>
                                        </p:tgtEl>
                                        <p:attrNameLst>
                                          <p:attrName>ppt_y</p:attrName>
                                        </p:attrNameLst>
                                      </p:cBhvr>
                                      <p:tavLst>
                                        <p:tav tm="0">
                                          <p:val>
                                            <p:strVal val="#ppt_y+0.1"/>
                                          </p:val>
                                        </p:tav>
                                        <p:tav tm="100000">
                                          <p:val>
                                            <p:strVal val="#ppt_y"/>
                                          </p:val>
                                        </p:tav>
                                      </p:tavLst>
                                    </p:anim>
                                  </p:childTnLst>
                                </p:cTn>
                              </p:par>
                              <p:par>
                                <p:cTn id="58" presetID="30" presetClass="entr" presetSubtype="0" fill="hold" grpId="0" nodeType="withEffect">
                                  <p:stCondLst>
                                    <p:cond delay="500"/>
                                  </p:stCondLst>
                                  <p:childTnLst>
                                    <p:set>
                                      <p:cBhvr>
                                        <p:cTn id="59" dur="1" fill="hold">
                                          <p:stCondLst>
                                            <p:cond delay="0"/>
                                          </p:stCondLst>
                                        </p:cTn>
                                        <p:tgtEl>
                                          <p:spTgt spid="137"/>
                                        </p:tgtEl>
                                        <p:attrNameLst>
                                          <p:attrName>style.visibility</p:attrName>
                                        </p:attrNameLst>
                                      </p:cBhvr>
                                      <p:to>
                                        <p:strVal val="visible"/>
                                      </p:to>
                                    </p:set>
                                    <p:animEffect transition="in" filter="fade">
                                      <p:cBhvr>
                                        <p:cTn id="60" dur="800" decel="100000"/>
                                        <p:tgtEl>
                                          <p:spTgt spid="137"/>
                                        </p:tgtEl>
                                      </p:cBhvr>
                                    </p:animEffect>
                                    <p:anim calcmode="lin" valueType="num">
                                      <p:cBhvr>
                                        <p:cTn id="61" dur="800" decel="100000" fill="hold"/>
                                        <p:tgtEl>
                                          <p:spTgt spid="137"/>
                                        </p:tgtEl>
                                        <p:attrNameLst>
                                          <p:attrName>style.rotation</p:attrName>
                                        </p:attrNameLst>
                                      </p:cBhvr>
                                      <p:tavLst>
                                        <p:tav tm="0">
                                          <p:val>
                                            <p:fltVal val="-90"/>
                                          </p:val>
                                        </p:tav>
                                        <p:tav tm="100000">
                                          <p:val>
                                            <p:fltVal val="0"/>
                                          </p:val>
                                        </p:tav>
                                      </p:tavLst>
                                    </p:anim>
                                    <p:anim calcmode="lin" valueType="num">
                                      <p:cBhvr>
                                        <p:cTn id="62" dur="800" decel="100000" fill="hold"/>
                                        <p:tgtEl>
                                          <p:spTgt spid="137"/>
                                        </p:tgtEl>
                                        <p:attrNameLst>
                                          <p:attrName>ppt_x</p:attrName>
                                        </p:attrNameLst>
                                      </p:cBhvr>
                                      <p:tavLst>
                                        <p:tav tm="0">
                                          <p:val>
                                            <p:strVal val="#ppt_x+0.4"/>
                                          </p:val>
                                        </p:tav>
                                        <p:tav tm="100000">
                                          <p:val>
                                            <p:strVal val="#ppt_x-0.05"/>
                                          </p:val>
                                        </p:tav>
                                      </p:tavLst>
                                    </p:anim>
                                    <p:anim calcmode="lin" valueType="num">
                                      <p:cBhvr>
                                        <p:cTn id="63" dur="800" decel="100000" fill="hold"/>
                                        <p:tgtEl>
                                          <p:spTgt spid="137"/>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137"/>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137"/>
                                        </p:tgtEl>
                                        <p:attrNameLst>
                                          <p:attrName>ppt_y</p:attrName>
                                        </p:attrNameLst>
                                      </p:cBhvr>
                                      <p:tavLst>
                                        <p:tav tm="0">
                                          <p:val>
                                            <p:strVal val="#ppt_y+0.1"/>
                                          </p:val>
                                        </p:tav>
                                        <p:tav tm="100000">
                                          <p:val>
                                            <p:strVal val="#ppt_y"/>
                                          </p:val>
                                        </p:tav>
                                      </p:tavLst>
                                    </p:anim>
                                  </p:childTnLst>
                                </p:cTn>
                              </p:par>
                              <p:par>
                                <p:cTn id="66" presetID="30" presetClass="entr" presetSubtype="0" fill="hold" grpId="0" nodeType="withEffect">
                                  <p:stCondLst>
                                    <p:cond delay="600"/>
                                  </p:stCondLst>
                                  <p:childTnLst>
                                    <p:set>
                                      <p:cBhvr>
                                        <p:cTn id="67" dur="1" fill="hold">
                                          <p:stCondLst>
                                            <p:cond delay="0"/>
                                          </p:stCondLst>
                                        </p:cTn>
                                        <p:tgtEl>
                                          <p:spTgt spid="138"/>
                                        </p:tgtEl>
                                        <p:attrNameLst>
                                          <p:attrName>style.visibility</p:attrName>
                                        </p:attrNameLst>
                                      </p:cBhvr>
                                      <p:to>
                                        <p:strVal val="visible"/>
                                      </p:to>
                                    </p:set>
                                    <p:animEffect transition="in" filter="fade">
                                      <p:cBhvr>
                                        <p:cTn id="68" dur="800" decel="100000"/>
                                        <p:tgtEl>
                                          <p:spTgt spid="138"/>
                                        </p:tgtEl>
                                      </p:cBhvr>
                                    </p:animEffect>
                                    <p:anim calcmode="lin" valueType="num">
                                      <p:cBhvr>
                                        <p:cTn id="69" dur="800" decel="100000" fill="hold"/>
                                        <p:tgtEl>
                                          <p:spTgt spid="138"/>
                                        </p:tgtEl>
                                        <p:attrNameLst>
                                          <p:attrName>style.rotation</p:attrName>
                                        </p:attrNameLst>
                                      </p:cBhvr>
                                      <p:tavLst>
                                        <p:tav tm="0">
                                          <p:val>
                                            <p:fltVal val="-90"/>
                                          </p:val>
                                        </p:tav>
                                        <p:tav tm="100000">
                                          <p:val>
                                            <p:fltVal val="0"/>
                                          </p:val>
                                        </p:tav>
                                      </p:tavLst>
                                    </p:anim>
                                    <p:anim calcmode="lin" valueType="num">
                                      <p:cBhvr>
                                        <p:cTn id="70" dur="800" decel="100000" fill="hold"/>
                                        <p:tgtEl>
                                          <p:spTgt spid="138"/>
                                        </p:tgtEl>
                                        <p:attrNameLst>
                                          <p:attrName>ppt_x</p:attrName>
                                        </p:attrNameLst>
                                      </p:cBhvr>
                                      <p:tavLst>
                                        <p:tav tm="0">
                                          <p:val>
                                            <p:strVal val="#ppt_x+0.4"/>
                                          </p:val>
                                        </p:tav>
                                        <p:tav tm="100000">
                                          <p:val>
                                            <p:strVal val="#ppt_x-0.05"/>
                                          </p:val>
                                        </p:tav>
                                      </p:tavLst>
                                    </p:anim>
                                    <p:anim calcmode="lin" valueType="num">
                                      <p:cBhvr>
                                        <p:cTn id="71" dur="800" decel="100000" fill="hold"/>
                                        <p:tgtEl>
                                          <p:spTgt spid="138"/>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138"/>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138"/>
                                        </p:tgtEl>
                                        <p:attrNameLst>
                                          <p:attrName>ppt_y</p:attrName>
                                        </p:attrNameLst>
                                      </p:cBhvr>
                                      <p:tavLst>
                                        <p:tav tm="0">
                                          <p:val>
                                            <p:strVal val="#ppt_y+0.1"/>
                                          </p:val>
                                        </p:tav>
                                        <p:tav tm="100000">
                                          <p:val>
                                            <p:strVal val="#ppt_y"/>
                                          </p:val>
                                        </p:tav>
                                      </p:tavLst>
                                    </p:anim>
                                  </p:childTnLst>
                                </p:cTn>
                              </p:par>
                              <p:par>
                                <p:cTn id="74" presetID="30" presetClass="entr" presetSubtype="0" fill="hold" grpId="0" nodeType="withEffect">
                                  <p:stCondLst>
                                    <p:cond delay="900"/>
                                  </p:stCondLst>
                                  <p:childTnLst>
                                    <p:set>
                                      <p:cBhvr>
                                        <p:cTn id="75" dur="1" fill="hold">
                                          <p:stCondLst>
                                            <p:cond delay="0"/>
                                          </p:stCondLst>
                                        </p:cTn>
                                        <p:tgtEl>
                                          <p:spTgt spid="139"/>
                                        </p:tgtEl>
                                        <p:attrNameLst>
                                          <p:attrName>style.visibility</p:attrName>
                                        </p:attrNameLst>
                                      </p:cBhvr>
                                      <p:to>
                                        <p:strVal val="visible"/>
                                      </p:to>
                                    </p:set>
                                    <p:animEffect transition="in" filter="fade">
                                      <p:cBhvr>
                                        <p:cTn id="76" dur="800" decel="100000"/>
                                        <p:tgtEl>
                                          <p:spTgt spid="139"/>
                                        </p:tgtEl>
                                      </p:cBhvr>
                                    </p:animEffect>
                                    <p:anim calcmode="lin" valueType="num">
                                      <p:cBhvr>
                                        <p:cTn id="77" dur="800" decel="100000" fill="hold"/>
                                        <p:tgtEl>
                                          <p:spTgt spid="139"/>
                                        </p:tgtEl>
                                        <p:attrNameLst>
                                          <p:attrName>style.rotation</p:attrName>
                                        </p:attrNameLst>
                                      </p:cBhvr>
                                      <p:tavLst>
                                        <p:tav tm="0">
                                          <p:val>
                                            <p:fltVal val="-90"/>
                                          </p:val>
                                        </p:tav>
                                        <p:tav tm="100000">
                                          <p:val>
                                            <p:fltVal val="0"/>
                                          </p:val>
                                        </p:tav>
                                      </p:tavLst>
                                    </p:anim>
                                    <p:anim calcmode="lin" valueType="num">
                                      <p:cBhvr>
                                        <p:cTn id="78" dur="800" decel="100000" fill="hold"/>
                                        <p:tgtEl>
                                          <p:spTgt spid="139"/>
                                        </p:tgtEl>
                                        <p:attrNameLst>
                                          <p:attrName>ppt_x</p:attrName>
                                        </p:attrNameLst>
                                      </p:cBhvr>
                                      <p:tavLst>
                                        <p:tav tm="0">
                                          <p:val>
                                            <p:strVal val="#ppt_x+0.4"/>
                                          </p:val>
                                        </p:tav>
                                        <p:tav tm="100000">
                                          <p:val>
                                            <p:strVal val="#ppt_x-0.05"/>
                                          </p:val>
                                        </p:tav>
                                      </p:tavLst>
                                    </p:anim>
                                    <p:anim calcmode="lin" valueType="num">
                                      <p:cBhvr>
                                        <p:cTn id="79" dur="800" decel="100000" fill="hold"/>
                                        <p:tgtEl>
                                          <p:spTgt spid="139"/>
                                        </p:tgtEl>
                                        <p:attrNameLst>
                                          <p:attrName>ppt_y</p:attrName>
                                        </p:attrNameLst>
                                      </p:cBhvr>
                                      <p:tavLst>
                                        <p:tav tm="0">
                                          <p:val>
                                            <p:strVal val="#ppt_y-0.4"/>
                                          </p:val>
                                        </p:tav>
                                        <p:tav tm="100000">
                                          <p:val>
                                            <p:strVal val="#ppt_y+0.1"/>
                                          </p:val>
                                        </p:tav>
                                      </p:tavLst>
                                    </p:anim>
                                    <p:anim calcmode="lin" valueType="num">
                                      <p:cBhvr>
                                        <p:cTn id="80" dur="200" accel="100000" fill="hold">
                                          <p:stCondLst>
                                            <p:cond delay="800"/>
                                          </p:stCondLst>
                                        </p:cTn>
                                        <p:tgtEl>
                                          <p:spTgt spid="139"/>
                                        </p:tgtEl>
                                        <p:attrNameLst>
                                          <p:attrName>ppt_x</p:attrName>
                                        </p:attrNameLst>
                                      </p:cBhvr>
                                      <p:tavLst>
                                        <p:tav tm="0">
                                          <p:val>
                                            <p:strVal val="#ppt_x-0.05"/>
                                          </p:val>
                                        </p:tav>
                                        <p:tav tm="100000">
                                          <p:val>
                                            <p:strVal val="#ppt_x"/>
                                          </p:val>
                                        </p:tav>
                                      </p:tavLst>
                                    </p:anim>
                                    <p:anim calcmode="lin" valueType="num">
                                      <p:cBhvr>
                                        <p:cTn id="81" dur="200" accel="100000" fill="hold">
                                          <p:stCondLst>
                                            <p:cond delay="800"/>
                                          </p:stCondLst>
                                        </p:cTn>
                                        <p:tgtEl>
                                          <p:spTgt spid="139"/>
                                        </p:tgtEl>
                                        <p:attrNameLst>
                                          <p:attrName>ppt_y</p:attrName>
                                        </p:attrNameLst>
                                      </p:cBhvr>
                                      <p:tavLst>
                                        <p:tav tm="0">
                                          <p:val>
                                            <p:strVal val="#ppt_y+0.1"/>
                                          </p:val>
                                        </p:tav>
                                        <p:tav tm="100000">
                                          <p:val>
                                            <p:strVal val="#ppt_y"/>
                                          </p:val>
                                        </p:tav>
                                      </p:tavLst>
                                    </p:anim>
                                  </p:childTnLst>
                                </p:cTn>
                              </p:par>
                              <p:par>
                                <p:cTn id="82" presetID="22" presetClass="entr" presetSubtype="8" fill="hold" nodeType="withEffect">
                                  <p:stCondLst>
                                    <p:cond delay="1100"/>
                                  </p:stCondLst>
                                  <p:childTnLst>
                                    <p:set>
                                      <p:cBhvr>
                                        <p:cTn id="83" dur="1" fill="hold">
                                          <p:stCondLst>
                                            <p:cond delay="0"/>
                                          </p:stCondLst>
                                        </p:cTn>
                                        <p:tgtEl>
                                          <p:spTgt spid="140"/>
                                        </p:tgtEl>
                                        <p:attrNameLst>
                                          <p:attrName>style.visibility</p:attrName>
                                        </p:attrNameLst>
                                      </p:cBhvr>
                                      <p:to>
                                        <p:strVal val="visible"/>
                                      </p:to>
                                    </p:set>
                                    <p:animEffect transition="in" filter="wipe(left)">
                                      <p:cBhvr>
                                        <p:cTn id="84"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6" grpId="0"/>
      <p:bldP spid="67" grpId="0"/>
      <p:bldP spid="133" grpId="0" animBg="1"/>
      <p:bldP spid="134" grpId="0" animBg="1"/>
      <p:bldP spid="135" grpId="0" animBg="1"/>
      <p:bldP spid="136" grpId="0" animBg="1"/>
      <p:bldP spid="137" grpId="0" animBg="1"/>
      <p:bldP spid="138" grpId="0" animBg="1"/>
      <p:bldP spid="1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未56题-1.png"/>
          <p:cNvPicPr>
            <a:picLocks noChangeAspect="1" noChangeArrowheads="1"/>
          </p:cNvPicPr>
          <p:nvPr/>
        </p:nvPicPr>
        <p:blipFill>
          <a:blip r:embed="rId3"/>
          <a:srcRect/>
          <a:stretch>
            <a:fillRect/>
          </a:stretch>
        </p:blipFill>
        <p:spPr bwMode="auto">
          <a:xfrm>
            <a:off x="-1" y="0"/>
            <a:ext cx="12190413" cy="6888163"/>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0" y="-1"/>
            <a:ext cx="12190413" cy="662220"/>
          </a:xfrm>
          <a:prstGeom prst="rect">
            <a:avLst/>
          </a:prstGeom>
          <a:solidFill>
            <a:schemeClr val="bg1">
              <a:lumMod val="95000"/>
            </a:schemeClr>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550590" y="-603448"/>
            <a:ext cx="1368153" cy="1834184"/>
          </a:xfrm>
          <a:prstGeom prst="roundRect">
            <a:avLst>
              <a:gd name="adj" fmla="val 50000"/>
            </a:avLst>
          </a:prstGeom>
          <a:solidFill>
            <a:srgbClr val="B5554D"/>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4"/>
          <p:cNvSpPr txBox="1"/>
          <p:nvPr/>
        </p:nvSpPr>
        <p:spPr>
          <a:xfrm>
            <a:off x="262558" y="260648"/>
            <a:ext cx="2016224" cy="80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a:solidFill>
                  <a:schemeClr val="bg1"/>
                </a:solidFill>
                <a:latin typeface="微软雅黑" panose="020B0503020204020204" pitchFamily="34" charset="-122"/>
                <a:ea typeface="微软雅黑" panose="020B0503020204020204" pitchFamily="34" charset="-122"/>
              </a:rPr>
              <a:t>LOGO</a:t>
            </a:r>
          </a:p>
          <a:p>
            <a:r>
              <a:rPr lang="zh-CN" altLang="en-US" sz="1800" b="1" dirty="0">
                <a:solidFill>
                  <a:schemeClr val="bg1"/>
                </a:solidFill>
                <a:latin typeface="微软雅黑" panose="020B0503020204020204" pitchFamily="34" charset="-122"/>
                <a:ea typeface="微软雅黑" panose="020B0503020204020204" pitchFamily="34" charset="-122"/>
              </a:rPr>
              <a:t>公司名称</a:t>
            </a:r>
            <a:endParaRPr lang="zh-CN" altLang="en-US" sz="800" b="1" dirty="0">
              <a:solidFill>
                <a:schemeClr val="bg1"/>
              </a:solidFill>
              <a:latin typeface="微软雅黑" panose="020B0503020204020204" pitchFamily="34" charset="-122"/>
              <a:ea typeface="微软雅黑" panose="020B0503020204020204" pitchFamily="34" charset="-122"/>
            </a:endParaRPr>
          </a:p>
          <a:p>
            <a:endParaRPr lang="en-US" altLang="zh-CN" sz="1050"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3522046"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公司概述</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4943078"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59102"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企业文化</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6599262"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15286" y="116632"/>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产品服务</a:t>
            </a:r>
            <a:endParaRPr lang="en-US" sz="2000" b="1" dirty="0">
              <a:solidFill>
                <a:schemeClr val="accent2"/>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8255446"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490598"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管理制度</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9911630"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146782"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展望未来</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1937870" y="724634"/>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服务介绍</a:t>
            </a:r>
            <a:endParaRPr lang="en-US" sz="2000" b="1" dirty="0">
              <a:solidFill>
                <a:schemeClr val="accent2"/>
              </a:solidFill>
              <a:latin typeface="微软雅黑" panose="020B0503020204020204" pitchFamily="34" charset="-122"/>
              <a:ea typeface="微软雅黑" panose="020B0503020204020204" pitchFamily="34" charset="-122"/>
            </a:endParaRPr>
          </a:p>
        </p:txBody>
      </p:sp>
      <p:graphicFrame>
        <p:nvGraphicFramePr>
          <p:cNvPr id="17" name="Diagram 15"/>
          <p:cNvGraphicFramePr/>
          <p:nvPr/>
        </p:nvGraphicFramePr>
        <p:xfrm>
          <a:off x="648450" y="1732627"/>
          <a:ext cx="3322301" cy="41184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9" name="Group 4"/>
          <p:cNvGrpSpPr/>
          <p:nvPr/>
        </p:nvGrpSpPr>
        <p:grpSpPr>
          <a:xfrm>
            <a:off x="647700" y="4901667"/>
            <a:ext cx="3321051" cy="947816"/>
            <a:chOff x="647700" y="4901667"/>
            <a:chExt cx="3321051" cy="947816"/>
          </a:xfrm>
          <a:solidFill>
            <a:srgbClr val="B5554D"/>
          </a:solidFill>
        </p:grpSpPr>
        <p:sp>
          <p:nvSpPr>
            <p:cNvPr id="20" name="Rectangle 3"/>
            <p:cNvSpPr/>
            <p:nvPr/>
          </p:nvSpPr>
          <p:spPr>
            <a:xfrm>
              <a:off x="647700" y="5014004"/>
              <a:ext cx="3321051" cy="8354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18"/>
            <p:cNvSpPr/>
            <p:nvPr/>
          </p:nvSpPr>
          <p:spPr>
            <a:xfrm>
              <a:off x="857133" y="4901667"/>
              <a:ext cx="395744" cy="1115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5" name="Diagram 30"/>
          <p:cNvGraphicFramePr/>
          <p:nvPr/>
        </p:nvGraphicFramePr>
        <p:xfrm>
          <a:off x="4420350" y="1735803"/>
          <a:ext cx="3322301" cy="411844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26" name="Group 31"/>
          <p:cNvGrpSpPr/>
          <p:nvPr/>
        </p:nvGrpSpPr>
        <p:grpSpPr>
          <a:xfrm>
            <a:off x="4419600" y="4917722"/>
            <a:ext cx="3321051" cy="947816"/>
            <a:chOff x="647700" y="4901667"/>
            <a:chExt cx="3321051" cy="947816"/>
          </a:xfrm>
          <a:solidFill>
            <a:srgbClr val="B5554D"/>
          </a:solidFill>
        </p:grpSpPr>
        <p:sp>
          <p:nvSpPr>
            <p:cNvPr id="27" name="Rectangle 32"/>
            <p:cNvSpPr/>
            <p:nvPr/>
          </p:nvSpPr>
          <p:spPr>
            <a:xfrm>
              <a:off x="647700" y="5014004"/>
              <a:ext cx="3321051" cy="8354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33"/>
            <p:cNvSpPr/>
            <p:nvPr/>
          </p:nvSpPr>
          <p:spPr>
            <a:xfrm>
              <a:off x="857133" y="4901667"/>
              <a:ext cx="395744" cy="1115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32" name="Diagram 37"/>
          <p:cNvGraphicFramePr/>
          <p:nvPr/>
        </p:nvGraphicFramePr>
        <p:xfrm>
          <a:off x="8203721" y="1740565"/>
          <a:ext cx="3322301" cy="411844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nvGrpSpPr>
          <p:cNvPr id="33" name="Group 38"/>
          <p:cNvGrpSpPr/>
          <p:nvPr/>
        </p:nvGrpSpPr>
        <p:grpSpPr>
          <a:xfrm>
            <a:off x="8202971" y="4909605"/>
            <a:ext cx="3321051" cy="947816"/>
            <a:chOff x="647700" y="4901667"/>
            <a:chExt cx="3321051" cy="947816"/>
          </a:xfrm>
          <a:solidFill>
            <a:srgbClr val="B5554D"/>
          </a:solidFill>
        </p:grpSpPr>
        <p:sp>
          <p:nvSpPr>
            <p:cNvPr id="34" name="Rectangle 39"/>
            <p:cNvSpPr/>
            <p:nvPr/>
          </p:nvSpPr>
          <p:spPr>
            <a:xfrm>
              <a:off x="647700" y="5014004"/>
              <a:ext cx="3321051" cy="8354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40"/>
            <p:cNvSpPr/>
            <p:nvPr/>
          </p:nvSpPr>
          <p:spPr>
            <a:xfrm>
              <a:off x="857133" y="4901667"/>
              <a:ext cx="395744" cy="1115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p:cNvSpPr txBox="1"/>
          <p:nvPr/>
        </p:nvSpPr>
        <p:spPr>
          <a:xfrm>
            <a:off x="779130" y="5424497"/>
            <a:ext cx="3011819" cy="307777"/>
          </a:xfrm>
          <a:prstGeom prst="rect">
            <a:avLst/>
          </a:prstGeom>
          <a:noFill/>
        </p:spPr>
        <p:txBody>
          <a:bodyPr wrap="square" lIns="0" tIns="0" rIns="0" bIns="0" rtlCol="0">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000" dirty="0">
              <a:solidFill>
                <a:schemeClr val="bg1"/>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766614" y="5085184"/>
            <a:ext cx="2414652" cy="276999"/>
          </a:xfrm>
          <a:prstGeom prst="rect">
            <a:avLst/>
          </a:prstGeom>
          <a:noFill/>
        </p:spPr>
        <p:txBody>
          <a:bodyPr wrap="square" lIns="0" tIns="0" rIns="0" bIns="0" rtlCol="0">
            <a:spAutoFit/>
          </a:bodyPr>
          <a:lstStyle/>
          <a:p>
            <a:pPr defTabSz="1176655"/>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GB" altLang="zh-CN" b="1" dirty="0">
              <a:solidFill>
                <a:schemeClr val="bg1"/>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4523546" y="5424497"/>
            <a:ext cx="3011819" cy="307777"/>
          </a:xfrm>
          <a:prstGeom prst="rect">
            <a:avLst/>
          </a:prstGeom>
          <a:noFill/>
        </p:spPr>
        <p:txBody>
          <a:bodyPr wrap="square" lIns="0" tIns="0" rIns="0" bIns="0" rtlCol="0">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000" dirty="0">
              <a:solidFill>
                <a:schemeClr val="bg1"/>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4511030" y="5085184"/>
            <a:ext cx="2414652" cy="276999"/>
          </a:xfrm>
          <a:prstGeom prst="rect">
            <a:avLst/>
          </a:prstGeom>
          <a:noFill/>
        </p:spPr>
        <p:txBody>
          <a:bodyPr wrap="square" lIns="0" tIns="0" rIns="0" bIns="0" rtlCol="0">
            <a:spAutoFit/>
          </a:bodyPr>
          <a:lstStyle/>
          <a:p>
            <a:pPr defTabSz="1176655"/>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GB" altLang="zh-CN" b="1" dirty="0">
              <a:solidFill>
                <a:schemeClr val="bg1"/>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8339970" y="5424497"/>
            <a:ext cx="3011819" cy="307777"/>
          </a:xfrm>
          <a:prstGeom prst="rect">
            <a:avLst/>
          </a:prstGeom>
          <a:noFill/>
        </p:spPr>
        <p:txBody>
          <a:bodyPr wrap="square" lIns="0" tIns="0" rIns="0" bIns="0" rtlCol="0">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000" dirty="0">
              <a:solidFill>
                <a:schemeClr val="bg1"/>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8327454" y="5085184"/>
            <a:ext cx="2414652" cy="276999"/>
          </a:xfrm>
          <a:prstGeom prst="rect">
            <a:avLst/>
          </a:prstGeom>
          <a:noFill/>
        </p:spPr>
        <p:txBody>
          <a:bodyPr wrap="square" lIns="0" tIns="0" rIns="0" bIns="0" rtlCol="0">
            <a:spAutoFit/>
          </a:bodyPr>
          <a:lstStyle/>
          <a:p>
            <a:pPr defTabSz="1176655"/>
            <a:r>
              <a:rPr lang="zh-CN" altLang="en-US" b="1" dirty="0">
                <a:solidFill>
                  <a:schemeClr val="bg1"/>
                </a:solidFill>
                <a:latin typeface="微软雅黑" panose="020B0503020204020204" pitchFamily="34" charset="-122"/>
                <a:ea typeface="微软雅黑" panose="020B0503020204020204" pitchFamily="34" charset="-122"/>
              </a:rPr>
              <a:t>添加标题</a:t>
            </a:r>
            <a:endParaRPr lang="en-GB" altLang="zh-CN"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anim calcmode="lin" valueType="num">
                                      <p:cBhvr>
                                        <p:cTn id="11" dur="1000" fill="hold"/>
                                        <p:tgtEl>
                                          <p:spTgt spid="17"/>
                                        </p:tgtEl>
                                        <p:attrNameLst>
                                          <p:attrName>ppt_x</p:attrName>
                                        </p:attrNameLst>
                                      </p:cBhvr>
                                      <p:tavLst>
                                        <p:tav tm="0">
                                          <p:val>
                                            <p:strVal val="#ppt_x"/>
                                          </p:val>
                                        </p:tav>
                                        <p:tav tm="100000">
                                          <p:val>
                                            <p:strVal val="#ppt_x"/>
                                          </p:val>
                                        </p:tav>
                                      </p:tavLst>
                                    </p:anim>
                                    <p:anim calcmode="lin" valueType="num">
                                      <p:cBhvr>
                                        <p:cTn id="12" dur="1000" fill="hold"/>
                                        <p:tgtEl>
                                          <p:spTgt spid="17"/>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5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anim calcmode="lin" valueType="num">
                                      <p:cBhvr>
                                        <p:cTn id="16" dur="1000" fill="hold"/>
                                        <p:tgtEl>
                                          <p:spTgt spid="25"/>
                                        </p:tgtEl>
                                        <p:attrNameLst>
                                          <p:attrName>ppt_x</p:attrName>
                                        </p:attrNameLst>
                                      </p:cBhvr>
                                      <p:tavLst>
                                        <p:tav tm="0">
                                          <p:val>
                                            <p:strVal val="#ppt_x"/>
                                          </p:val>
                                        </p:tav>
                                        <p:tav tm="100000">
                                          <p:val>
                                            <p:strVal val="#ppt_x"/>
                                          </p:val>
                                        </p:tav>
                                      </p:tavLst>
                                    </p:anim>
                                    <p:anim calcmode="lin" valueType="num">
                                      <p:cBhvr>
                                        <p:cTn id="17" dur="1000" fill="hold"/>
                                        <p:tgtEl>
                                          <p:spTgt spid="2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down)">
                                      <p:cBhvr>
                                        <p:cTn id="30" dur="500"/>
                                        <p:tgtEl>
                                          <p:spTgt spid="26"/>
                                        </p:tgtEl>
                                      </p:cBhvr>
                                    </p:animEffect>
                                  </p:childTnLst>
                                </p:cTn>
                              </p:par>
                            </p:childTnLst>
                          </p:cTn>
                        </p:par>
                        <p:par>
                          <p:cTn id="31" fill="hold">
                            <p:stCondLst>
                              <p:cond delay="1500"/>
                            </p:stCondLst>
                            <p:childTnLst>
                              <p:par>
                                <p:cTn id="32" presetID="22" presetClass="entr" presetSubtype="4" fill="hold"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down)">
                                      <p:cBhvr>
                                        <p:cTn id="34" dur="500"/>
                                        <p:tgtEl>
                                          <p:spTgt spid="33"/>
                                        </p:tgtEl>
                                      </p:cBhvr>
                                    </p:animEffect>
                                  </p:childTnLst>
                                </p:cTn>
                              </p:par>
                            </p:childTnLst>
                          </p:cTn>
                        </p:par>
                        <p:par>
                          <p:cTn id="35" fill="hold">
                            <p:stCondLst>
                              <p:cond delay="2000"/>
                            </p:stCondLst>
                            <p:childTnLst>
                              <p:par>
                                <p:cTn id="36" presetID="1" presetClass="entr" presetSubtype="0" fill="hold" grpId="0" nodeType="afterEffect">
                                  <p:stCondLst>
                                    <p:cond delay="0"/>
                                  </p:stCondLst>
                                  <p:childTnLst>
                                    <p:set>
                                      <p:cBhvr>
                                        <p:cTn id="37" dur="1" fill="hold">
                                          <p:stCondLst>
                                            <p:cond delay="199"/>
                                          </p:stCondLst>
                                        </p:cTn>
                                        <p:tgtEl>
                                          <p:spTgt spid="40"/>
                                        </p:tgtEl>
                                        <p:attrNameLst>
                                          <p:attrName>style.visibility</p:attrName>
                                        </p:attrNameLst>
                                      </p:cBhvr>
                                      <p:to>
                                        <p:strVal val="visible"/>
                                      </p:to>
                                    </p:set>
                                  </p:childTnLst>
                                </p:cTn>
                              </p:par>
                              <p:par>
                                <p:cTn id="38" presetID="18" presetClass="entr" presetSubtype="6"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strips(downRight)">
                                      <p:cBhvr>
                                        <p:cTn id="40" dur="200"/>
                                        <p:tgtEl>
                                          <p:spTgt spid="39"/>
                                        </p:tgtEl>
                                      </p:cBhvr>
                                    </p:animEffect>
                                  </p:childTnLst>
                                </p:cTn>
                              </p:par>
                            </p:childTnLst>
                          </p:cTn>
                        </p:par>
                        <p:par>
                          <p:cTn id="41" fill="hold">
                            <p:stCondLst>
                              <p:cond delay="2500"/>
                            </p:stCondLst>
                            <p:childTnLst>
                              <p:par>
                                <p:cTn id="42" presetID="1" presetClass="entr" presetSubtype="0" fill="hold" grpId="0" nodeType="afterEffect">
                                  <p:stCondLst>
                                    <p:cond delay="0"/>
                                  </p:stCondLst>
                                  <p:childTnLst>
                                    <p:set>
                                      <p:cBhvr>
                                        <p:cTn id="43" dur="1" fill="hold">
                                          <p:stCondLst>
                                            <p:cond delay="199"/>
                                          </p:stCondLst>
                                        </p:cTn>
                                        <p:tgtEl>
                                          <p:spTgt spid="42"/>
                                        </p:tgtEl>
                                        <p:attrNameLst>
                                          <p:attrName>style.visibility</p:attrName>
                                        </p:attrNameLst>
                                      </p:cBhvr>
                                      <p:to>
                                        <p:strVal val="visible"/>
                                      </p:to>
                                    </p:set>
                                  </p:childTnLst>
                                </p:cTn>
                              </p:par>
                              <p:par>
                                <p:cTn id="44" presetID="18" presetClass="entr" presetSubtype="6"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strips(downRight)">
                                      <p:cBhvr>
                                        <p:cTn id="46" dur="200"/>
                                        <p:tgtEl>
                                          <p:spTgt spid="41"/>
                                        </p:tgtEl>
                                      </p:cBhvr>
                                    </p:animEffect>
                                  </p:childTnLst>
                                </p:cTn>
                              </p:par>
                            </p:childTnLst>
                          </p:cTn>
                        </p:par>
                        <p:par>
                          <p:cTn id="47" fill="hold">
                            <p:stCondLst>
                              <p:cond delay="3000"/>
                            </p:stCondLst>
                            <p:childTnLst>
                              <p:par>
                                <p:cTn id="48" presetID="1" presetClass="entr" presetSubtype="0" fill="hold" grpId="0" nodeType="afterEffect">
                                  <p:stCondLst>
                                    <p:cond delay="0"/>
                                  </p:stCondLst>
                                  <p:childTnLst>
                                    <p:set>
                                      <p:cBhvr>
                                        <p:cTn id="49" dur="1" fill="hold">
                                          <p:stCondLst>
                                            <p:cond delay="199"/>
                                          </p:stCondLst>
                                        </p:cTn>
                                        <p:tgtEl>
                                          <p:spTgt spid="44"/>
                                        </p:tgtEl>
                                        <p:attrNameLst>
                                          <p:attrName>style.visibility</p:attrName>
                                        </p:attrNameLst>
                                      </p:cBhvr>
                                      <p:to>
                                        <p:strVal val="visible"/>
                                      </p:to>
                                    </p:set>
                                  </p:childTnLst>
                                </p:cTn>
                              </p:par>
                              <p:par>
                                <p:cTn id="50" presetID="18" presetClass="entr" presetSubtype="6" fill="hold" grpId="0"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strips(downRight)">
                                      <p:cBhvr>
                                        <p:cTn id="52" dur="2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Graphic spid="17" grpId="0">
        <p:bldAsOne/>
      </p:bldGraphic>
      <p:bldGraphic spid="25" grpId="0">
        <p:bldAsOne/>
      </p:bldGraphic>
      <p:bldGraphic spid="32" grpId="0">
        <p:bldAsOne/>
      </p:bldGraphic>
      <p:bldP spid="39" grpId="0"/>
      <p:bldP spid="40" grpId="0"/>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未56题-1.png"/>
          <p:cNvPicPr>
            <a:picLocks noChangeAspect="1" noChangeArrowheads="1"/>
          </p:cNvPicPr>
          <p:nvPr/>
        </p:nvPicPr>
        <p:blipFill>
          <a:blip r:embed="rId3"/>
          <a:srcRect/>
          <a:stretch>
            <a:fillRect/>
          </a:stretch>
        </p:blipFill>
        <p:spPr bwMode="auto">
          <a:xfrm>
            <a:off x="-1" y="0"/>
            <a:ext cx="12190413" cy="6888163"/>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0" y="-1"/>
            <a:ext cx="12190413" cy="662220"/>
          </a:xfrm>
          <a:prstGeom prst="rect">
            <a:avLst/>
          </a:prstGeom>
          <a:solidFill>
            <a:schemeClr val="bg1">
              <a:lumMod val="95000"/>
            </a:schemeClr>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550590" y="-603448"/>
            <a:ext cx="1368153" cy="1834184"/>
          </a:xfrm>
          <a:prstGeom prst="roundRect">
            <a:avLst>
              <a:gd name="adj" fmla="val 50000"/>
            </a:avLst>
          </a:prstGeom>
          <a:solidFill>
            <a:srgbClr val="B5554D"/>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4"/>
          <p:cNvSpPr txBox="1"/>
          <p:nvPr/>
        </p:nvSpPr>
        <p:spPr>
          <a:xfrm>
            <a:off x="262558" y="260648"/>
            <a:ext cx="2016224" cy="80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a:solidFill>
                  <a:schemeClr val="bg1"/>
                </a:solidFill>
                <a:latin typeface="微软雅黑" panose="020B0503020204020204" pitchFamily="34" charset="-122"/>
                <a:ea typeface="微软雅黑" panose="020B0503020204020204" pitchFamily="34" charset="-122"/>
              </a:rPr>
              <a:t>LOGO</a:t>
            </a:r>
          </a:p>
          <a:p>
            <a:r>
              <a:rPr lang="zh-CN" altLang="en-US" sz="1800" b="1" dirty="0">
                <a:solidFill>
                  <a:schemeClr val="bg1"/>
                </a:solidFill>
                <a:latin typeface="微软雅黑" panose="020B0503020204020204" pitchFamily="34" charset="-122"/>
                <a:ea typeface="微软雅黑" panose="020B0503020204020204" pitchFamily="34" charset="-122"/>
              </a:rPr>
              <a:t>公司名称</a:t>
            </a:r>
            <a:endParaRPr lang="zh-CN" altLang="en-US" sz="800" b="1" dirty="0">
              <a:solidFill>
                <a:schemeClr val="bg1"/>
              </a:solidFill>
              <a:latin typeface="微软雅黑" panose="020B0503020204020204" pitchFamily="34" charset="-122"/>
              <a:ea typeface="微软雅黑" panose="020B0503020204020204" pitchFamily="34" charset="-122"/>
            </a:endParaRPr>
          </a:p>
          <a:p>
            <a:endParaRPr lang="en-US" altLang="zh-CN" sz="1050"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3522046"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公司概述</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4943078"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59102"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企业文化</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6599262"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15286" y="116632"/>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产品服务</a:t>
            </a:r>
            <a:endParaRPr lang="en-US" sz="2000" b="1" dirty="0">
              <a:solidFill>
                <a:schemeClr val="accent2"/>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8255446"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490598"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管理制度</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9911630"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146782"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展望未来</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1937870" y="724634"/>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产品介绍</a:t>
            </a:r>
            <a:endParaRPr lang="en-US" sz="2000" b="1" dirty="0">
              <a:solidFill>
                <a:schemeClr val="accent2"/>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622598" y="2151414"/>
            <a:ext cx="4496008" cy="3766116"/>
            <a:chOff x="4262308" y="1533607"/>
            <a:chExt cx="3798277" cy="3181658"/>
          </a:xfrm>
        </p:grpSpPr>
        <p:grpSp>
          <p:nvGrpSpPr>
            <p:cNvPr id="19" name="组合 18"/>
            <p:cNvGrpSpPr/>
            <p:nvPr/>
          </p:nvGrpSpPr>
          <p:grpSpPr>
            <a:xfrm>
              <a:off x="4262308" y="1533607"/>
              <a:ext cx="3798277" cy="3181658"/>
              <a:chOff x="6353464" y="1292902"/>
              <a:chExt cx="3798277" cy="3181658"/>
            </a:xfrm>
          </p:grpSpPr>
          <p:sp>
            <p:nvSpPr>
              <p:cNvPr id="21" name="任意多边形 20"/>
              <p:cNvSpPr/>
              <p:nvPr/>
            </p:nvSpPr>
            <p:spPr>
              <a:xfrm>
                <a:off x="6353464" y="1292902"/>
                <a:ext cx="3798277" cy="2521258"/>
              </a:xfrm>
              <a:custGeom>
                <a:avLst/>
                <a:gdLst>
                  <a:gd name="connsiteX0" fmla="*/ 177244 w 3798277"/>
                  <a:gd name="connsiteY0" fmla="*/ 134053 h 2495270"/>
                  <a:gd name="connsiteX1" fmla="*/ 156064 w 3798277"/>
                  <a:gd name="connsiteY1" fmla="*/ 155233 h 2495270"/>
                  <a:gd name="connsiteX2" fmla="*/ 156064 w 3798277"/>
                  <a:gd name="connsiteY2" fmla="*/ 2335373 h 2495270"/>
                  <a:gd name="connsiteX3" fmla="*/ 177244 w 3798277"/>
                  <a:gd name="connsiteY3" fmla="*/ 2356553 h 2495270"/>
                  <a:gd name="connsiteX4" fmla="*/ 3621034 w 3798277"/>
                  <a:gd name="connsiteY4" fmla="*/ 2356553 h 2495270"/>
                  <a:gd name="connsiteX5" fmla="*/ 3642214 w 3798277"/>
                  <a:gd name="connsiteY5" fmla="*/ 2335373 h 2495270"/>
                  <a:gd name="connsiteX6" fmla="*/ 3642214 w 3798277"/>
                  <a:gd name="connsiteY6" fmla="*/ 155233 h 2495270"/>
                  <a:gd name="connsiteX7" fmla="*/ 3621034 w 3798277"/>
                  <a:gd name="connsiteY7" fmla="*/ 134053 h 2495270"/>
                  <a:gd name="connsiteX8" fmla="*/ 64203 w 3798277"/>
                  <a:gd name="connsiteY8" fmla="*/ 0 h 2495270"/>
                  <a:gd name="connsiteX9" fmla="*/ 3734074 w 3798277"/>
                  <a:gd name="connsiteY9" fmla="*/ 0 h 2495270"/>
                  <a:gd name="connsiteX10" fmla="*/ 3798277 w 3798277"/>
                  <a:gd name="connsiteY10" fmla="*/ 64203 h 2495270"/>
                  <a:gd name="connsiteX11" fmla="*/ 3798277 w 3798277"/>
                  <a:gd name="connsiteY11" fmla="*/ 2431067 h 2495270"/>
                  <a:gd name="connsiteX12" fmla="*/ 3734074 w 3798277"/>
                  <a:gd name="connsiteY12" fmla="*/ 2495270 h 2495270"/>
                  <a:gd name="connsiteX13" fmla="*/ 64203 w 3798277"/>
                  <a:gd name="connsiteY13" fmla="*/ 2495270 h 2495270"/>
                  <a:gd name="connsiteX14" fmla="*/ 0 w 3798277"/>
                  <a:gd name="connsiteY14" fmla="*/ 2431067 h 2495270"/>
                  <a:gd name="connsiteX15" fmla="*/ 0 w 3798277"/>
                  <a:gd name="connsiteY15" fmla="*/ 64203 h 2495270"/>
                  <a:gd name="connsiteX16" fmla="*/ 64203 w 3798277"/>
                  <a:gd name="connsiteY16" fmla="*/ 0 h 249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98277" h="2495270">
                    <a:moveTo>
                      <a:pt x="177244" y="134053"/>
                    </a:moveTo>
                    <a:cubicBezTo>
                      <a:pt x="165547" y="134053"/>
                      <a:pt x="156064" y="143536"/>
                      <a:pt x="156064" y="155233"/>
                    </a:cubicBezTo>
                    <a:lnTo>
                      <a:pt x="156064" y="2335373"/>
                    </a:lnTo>
                    <a:cubicBezTo>
                      <a:pt x="156064" y="2347070"/>
                      <a:pt x="165547" y="2356553"/>
                      <a:pt x="177244" y="2356553"/>
                    </a:cubicBezTo>
                    <a:lnTo>
                      <a:pt x="3621034" y="2356553"/>
                    </a:lnTo>
                    <a:cubicBezTo>
                      <a:pt x="3632731" y="2356553"/>
                      <a:pt x="3642214" y="2347070"/>
                      <a:pt x="3642214" y="2335373"/>
                    </a:cubicBezTo>
                    <a:lnTo>
                      <a:pt x="3642214" y="155233"/>
                    </a:lnTo>
                    <a:cubicBezTo>
                      <a:pt x="3642214" y="143536"/>
                      <a:pt x="3632731" y="134053"/>
                      <a:pt x="3621034" y="134053"/>
                    </a:cubicBezTo>
                    <a:close/>
                    <a:moveTo>
                      <a:pt x="64203" y="0"/>
                    </a:moveTo>
                    <a:lnTo>
                      <a:pt x="3734074" y="0"/>
                    </a:lnTo>
                    <a:cubicBezTo>
                      <a:pt x="3769532" y="0"/>
                      <a:pt x="3798277" y="28745"/>
                      <a:pt x="3798277" y="64203"/>
                    </a:cubicBezTo>
                    <a:lnTo>
                      <a:pt x="3798277" y="2431067"/>
                    </a:lnTo>
                    <a:cubicBezTo>
                      <a:pt x="3798277" y="2466525"/>
                      <a:pt x="3769532" y="2495270"/>
                      <a:pt x="3734074" y="2495270"/>
                    </a:cubicBezTo>
                    <a:lnTo>
                      <a:pt x="64203" y="2495270"/>
                    </a:lnTo>
                    <a:cubicBezTo>
                      <a:pt x="28745" y="2495270"/>
                      <a:pt x="0" y="2466525"/>
                      <a:pt x="0" y="2431067"/>
                    </a:cubicBezTo>
                    <a:lnTo>
                      <a:pt x="0" y="64203"/>
                    </a:lnTo>
                    <a:cubicBezTo>
                      <a:pt x="0" y="28745"/>
                      <a:pt x="28745" y="0"/>
                      <a:pt x="64203" y="0"/>
                    </a:cubicBezTo>
                    <a:close/>
                  </a:path>
                </a:pathLst>
              </a:cu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7685863" y="3814160"/>
                <a:ext cx="1133475" cy="660400"/>
              </a:xfrm>
              <a:custGeom>
                <a:avLst/>
                <a:gdLst>
                  <a:gd name="connsiteX0" fmla="*/ 168275 w 1133475"/>
                  <a:gd name="connsiteY0" fmla="*/ 3175 h 660400"/>
                  <a:gd name="connsiteX1" fmla="*/ 111125 w 1133475"/>
                  <a:gd name="connsiteY1" fmla="*/ 511175 h 660400"/>
                  <a:gd name="connsiteX2" fmla="*/ 0 w 1133475"/>
                  <a:gd name="connsiteY2" fmla="*/ 615950 h 660400"/>
                  <a:gd name="connsiteX3" fmla="*/ 12700 w 1133475"/>
                  <a:gd name="connsiteY3" fmla="*/ 647700 h 660400"/>
                  <a:gd name="connsiteX4" fmla="*/ 53975 w 1133475"/>
                  <a:gd name="connsiteY4" fmla="*/ 660400 h 660400"/>
                  <a:gd name="connsiteX5" fmla="*/ 1092200 w 1133475"/>
                  <a:gd name="connsiteY5" fmla="*/ 660400 h 660400"/>
                  <a:gd name="connsiteX6" fmla="*/ 1133475 w 1133475"/>
                  <a:gd name="connsiteY6" fmla="*/ 644525 h 660400"/>
                  <a:gd name="connsiteX7" fmla="*/ 1133475 w 1133475"/>
                  <a:gd name="connsiteY7" fmla="*/ 631825 h 660400"/>
                  <a:gd name="connsiteX8" fmla="*/ 1025525 w 1133475"/>
                  <a:gd name="connsiteY8" fmla="*/ 511175 h 660400"/>
                  <a:gd name="connsiteX9" fmla="*/ 962025 w 1133475"/>
                  <a:gd name="connsiteY9" fmla="*/ 0 h 660400"/>
                  <a:gd name="connsiteX10" fmla="*/ 168275 w 1133475"/>
                  <a:gd name="connsiteY10" fmla="*/ 3175 h 660400"/>
                  <a:gd name="connsiteX0-1" fmla="*/ 168275 w 1133475"/>
                  <a:gd name="connsiteY0-2" fmla="*/ 3175 h 660400"/>
                  <a:gd name="connsiteX1-3" fmla="*/ 111125 w 1133475"/>
                  <a:gd name="connsiteY1-4" fmla="*/ 511175 h 660400"/>
                  <a:gd name="connsiteX2-5" fmla="*/ 0 w 1133475"/>
                  <a:gd name="connsiteY2-6" fmla="*/ 615950 h 660400"/>
                  <a:gd name="connsiteX3-7" fmla="*/ 12700 w 1133475"/>
                  <a:gd name="connsiteY3-8" fmla="*/ 647700 h 660400"/>
                  <a:gd name="connsiteX4-9" fmla="*/ 53975 w 1133475"/>
                  <a:gd name="connsiteY4-10" fmla="*/ 660400 h 660400"/>
                  <a:gd name="connsiteX5-11" fmla="*/ 1092200 w 1133475"/>
                  <a:gd name="connsiteY5-12" fmla="*/ 660400 h 660400"/>
                  <a:gd name="connsiteX6-13" fmla="*/ 1116807 w 1133475"/>
                  <a:gd name="connsiteY6-14" fmla="*/ 656431 h 660400"/>
                  <a:gd name="connsiteX7-15" fmla="*/ 1133475 w 1133475"/>
                  <a:gd name="connsiteY7-16" fmla="*/ 631825 h 660400"/>
                  <a:gd name="connsiteX8-17" fmla="*/ 1025525 w 1133475"/>
                  <a:gd name="connsiteY8-18" fmla="*/ 511175 h 660400"/>
                  <a:gd name="connsiteX9-19" fmla="*/ 962025 w 1133475"/>
                  <a:gd name="connsiteY9-20" fmla="*/ 0 h 660400"/>
                  <a:gd name="connsiteX10-21" fmla="*/ 168275 w 1133475"/>
                  <a:gd name="connsiteY10-22" fmla="*/ 3175 h 660400"/>
                  <a:gd name="connsiteX0-23" fmla="*/ 168275 w 1173957"/>
                  <a:gd name="connsiteY0-24" fmla="*/ 3175 h 682625"/>
                  <a:gd name="connsiteX1-25" fmla="*/ 111125 w 1173957"/>
                  <a:gd name="connsiteY1-26" fmla="*/ 511175 h 682625"/>
                  <a:gd name="connsiteX2-27" fmla="*/ 0 w 1173957"/>
                  <a:gd name="connsiteY2-28" fmla="*/ 615950 h 682625"/>
                  <a:gd name="connsiteX3-29" fmla="*/ 12700 w 1173957"/>
                  <a:gd name="connsiteY3-30" fmla="*/ 647700 h 682625"/>
                  <a:gd name="connsiteX4-31" fmla="*/ 53975 w 1173957"/>
                  <a:gd name="connsiteY4-32" fmla="*/ 660400 h 682625"/>
                  <a:gd name="connsiteX5-33" fmla="*/ 1092200 w 1173957"/>
                  <a:gd name="connsiteY5-34" fmla="*/ 660400 h 682625"/>
                  <a:gd name="connsiteX6-35" fmla="*/ 1173957 w 1173957"/>
                  <a:gd name="connsiteY6-36" fmla="*/ 682625 h 682625"/>
                  <a:gd name="connsiteX7-37" fmla="*/ 1133475 w 1173957"/>
                  <a:gd name="connsiteY7-38" fmla="*/ 631825 h 682625"/>
                  <a:gd name="connsiteX8-39" fmla="*/ 1025525 w 1173957"/>
                  <a:gd name="connsiteY8-40" fmla="*/ 511175 h 682625"/>
                  <a:gd name="connsiteX9-41" fmla="*/ 962025 w 1173957"/>
                  <a:gd name="connsiteY9-42" fmla="*/ 0 h 682625"/>
                  <a:gd name="connsiteX10-43" fmla="*/ 168275 w 1173957"/>
                  <a:gd name="connsiteY10-44" fmla="*/ 3175 h 682625"/>
                  <a:gd name="connsiteX0-45" fmla="*/ 168275 w 1133476"/>
                  <a:gd name="connsiteY0-46" fmla="*/ 3175 h 661193"/>
                  <a:gd name="connsiteX1-47" fmla="*/ 111125 w 1133476"/>
                  <a:gd name="connsiteY1-48" fmla="*/ 511175 h 661193"/>
                  <a:gd name="connsiteX2-49" fmla="*/ 0 w 1133476"/>
                  <a:gd name="connsiteY2-50" fmla="*/ 615950 h 661193"/>
                  <a:gd name="connsiteX3-51" fmla="*/ 12700 w 1133476"/>
                  <a:gd name="connsiteY3-52" fmla="*/ 647700 h 661193"/>
                  <a:gd name="connsiteX4-53" fmla="*/ 53975 w 1133476"/>
                  <a:gd name="connsiteY4-54" fmla="*/ 660400 h 661193"/>
                  <a:gd name="connsiteX5-55" fmla="*/ 1092200 w 1133476"/>
                  <a:gd name="connsiteY5-56" fmla="*/ 660400 h 661193"/>
                  <a:gd name="connsiteX6-57" fmla="*/ 1133476 w 1133476"/>
                  <a:gd name="connsiteY6-58" fmla="*/ 661193 h 661193"/>
                  <a:gd name="connsiteX7-59" fmla="*/ 1133475 w 1133476"/>
                  <a:gd name="connsiteY7-60" fmla="*/ 631825 h 661193"/>
                  <a:gd name="connsiteX8-61" fmla="*/ 1025525 w 1133476"/>
                  <a:gd name="connsiteY8-62" fmla="*/ 511175 h 661193"/>
                  <a:gd name="connsiteX9-63" fmla="*/ 962025 w 1133476"/>
                  <a:gd name="connsiteY9-64" fmla="*/ 0 h 661193"/>
                  <a:gd name="connsiteX10-65" fmla="*/ 168275 w 1133476"/>
                  <a:gd name="connsiteY10-66" fmla="*/ 3175 h 661193"/>
                  <a:gd name="connsiteX0-67" fmla="*/ 168275 w 1133475"/>
                  <a:gd name="connsiteY0-68" fmla="*/ 3175 h 660400"/>
                  <a:gd name="connsiteX1-69" fmla="*/ 111125 w 1133475"/>
                  <a:gd name="connsiteY1-70" fmla="*/ 511175 h 660400"/>
                  <a:gd name="connsiteX2-71" fmla="*/ 0 w 1133475"/>
                  <a:gd name="connsiteY2-72" fmla="*/ 615950 h 660400"/>
                  <a:gd name="connsiteX3-73" fmla="*/ 12700 w 1133475"/>
                  <a:gd name="connsiteY3-74" fmla="*/ 647700 h 660400"/>
                  <a:gd name="connsiteX4-75" fmla="*/ 53975 w 1133475"/>
                  <a:gd name="connsiteY4-76" fmla="*/ 660400 h 660400"/>
                  <a:gd name="connsiteX5-77" fmla="*/ 1092200 w 1133475"/>
                  <a:gd name="connsiteY5-78" fmla="*/ 660400 h 660400"/>
                  <a:gd name="connsiteX6-79" fmla="*/ 1126332 w 1133475"/>
                  <a:gd name="connsiteY6-80" fmla="*/ 646905 h 660400"/>
                  <a:gd name="connsiteX7-81" fmla="*/ 1133475 w 1133475"/>
                  <a:gd name="connsiteY7-82" fmla="*/ 631825 h 660400"/>
                  <a:gd name="connsiteX8-83" fmla="*/ 1025525 w 1133475"/>
                  <a:gd name="connsiteY8-84" fmla="*/ 511175 h 660400"/>
                  <a:gd name="connsiteX9-85" fmla="*/ 962025 w 1133475"/>
                  <a:gd name="connsiteY9-86" fmla="*/ 0 h 660400"/>
                  <a:gd name="connsiteX10-87" fmla="*/ 168275 w 1133475"/>
                  <a:gd name="connsiteY10-88" fmla="*/ 3175 h 660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133475" h="660400">
                    <a:moveTo>
                      <a:pt x="168275" y="3175"/>
                    </a:moveTo>
                    <a:lnTo>
                      <a:pt x="111125" y="511175"/>
                    </a:lnTo>
                    <a:lnTo>
                      <a:pt x="0" y="615950"/>
                    </a:lnTo>
                    <a:lnTo>
                      <a:pt x="12700" y="647700"/>
                    </a:lnTo>
                    <a:lnTo>
                      <a:pt x="53975" y="660400"/>
                    </a:lnTo>
                    <a:lnTo>
                      <a:pt x="1092200" y="660400"/>
                    </a:lnTo>
                    <a:lnTo>
                      <a:pt x="1126332" y="646905"/>
                    </a:lnTo>
                    <a:cubicBezTo>
                      <a:pt x="1126332" y="637116"/>
                      <a:pt x="1133475" y="641614"/>
                      <a:pt x="1133475" y="631825"/>
                    </a:cubicBezTo>
                    <a:lnTo>
                      <a:pt x="1025525" y="511175"/>
                    </a:lnTo>
                    <a:lnTo>
                      <a:pt x="962025" y="0"/>
                    </a:lnTo>
                    <a:lnTo>
                      <a:pt x="168275" y="3175"/>
                    </a:lnTo>
                    <a:close/>
                  </a:path>
                </a:pathLst>
              </a:custGeom>
              <a:gradFill>
                <a:gsLst>
                  <a:gs pos="76000">
                    <a:srgbClr val="E0DFE4"/>
                  </a:gs>
                  <a:gs pos="12000">
                    <a:srgbClr val="A9AAAF"/>
                  </a:gs>
                  <a:gs pos="98000">
                    <a:srgbClr val="B0B0B2"/>
                  </a:gs>
                </a:gsLst>
                <a:lin ang="5400000" scaled="0"/>
              </a:gradFill>
              <a:ln>
                <a:noFill/>
              </a:ln>
              <a:effectLst>
                <a:reflection stA="75000" endPos="58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圆角矩形 19"/>
            <p:cNvSpPr/>
            <p:nvPr/>
          </p:nvSpPr>
          <p:spPr>
            <a:xfrm>
              <a:off x="4333568" y="1639246"/>
              <a:ext cx="3639562" cy="2312840"/>
            </a:xfrm>
            <a:prstGeom prst="roundRect">
              <a:avLst>
                <a:gd name="adj" fmla="val 681"/>
              </a:avLst>
            </a:prstGeom>
            <a:blipFill>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latin typeface="微软雅黑" panose="020B0503020204020204" pitchFamily="34" charset="-122"/>
                <a:ea typeface="微软雅黑" panose="020B0503020204020204" pitchFamily="34" charset="-122"/>
              </a:endParaRPr>
            </a:p>
          </p:txBody>
        </p:sp>
      </p:grpSp>
      <p:cxnSp>
        <p:nvCxnSpPr>
          <p:cNvPr id="23" name="肘形连接符 22"/>
          <p:cNvCxnSpPr>
            <a:endCxn id="54" idx="1"/>
          </p:cNvCxnSpPr>
          <p:nvPr/>
        </p:nvCxnSpPr>
        <p:spPr>
          <a:xfrm flipV="1">
            <a:off x="5153020" y="2273393"/>
            <a:ext cx="1223237" cy="1173204"/>
          </a:xfrm>
          <a:prstGeom prst="bentConnector3">
            <a:avLst/>
          </a:prstGeom>
          <a:ln>
            <a:solidFill>
              <a:srgbClr val="D1D1D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肘形连接符 23"/>
          <p:cNvCxnSpPr/>
          <p:nvPr/>
        </p:nvCxnSpPr>
        <p:spPr>
          <a:xfrm flipV="1">
            <a:off x="5118605" y="3271646"/>
            <a:ext cx="3033915" cy="407356"/>
          </a:xfrm>
          <a:prstGeom prst="bentConnector2">
            <a:avLst/>
          </a:prstGeom>
          <a:ln>
            <a:solidFill>
              <a:srgbClr val="D1D1D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5118606" y="3833038"/>
            <a:ext cx="3503132" cy="0"/>
          </a:xfrm>
          <a:prstGeom prst="straightConnector1">
            <a:avLst/>
          </a:prstGeom>
          <a:ln>
            <a:solidFill>
              <a:srgbClr val="D1D1D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肘形连接符 25"/>
          <p:cNvCxnSpPr/>
          <p:nvPr/>
        </p:nvCxnSpPr>
        <p:spPr>
          <a:xfrm>
            <a:off x="5118605" y="4079007"/>
            <a:ext cx="2966602" cy="213462"/>
          </a:xfrm>
          <a:prstGeom prst="bentConnector2">
            <a:avLst/>
          </a:prstGeom>
          <a:ln>
            <a:solidFill>
              <a:srgbClr val="D1D1D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肘形连接符 26"/>
          <p:cNvCxnSpPr/>
          <p:nvPr/>
        </p:nvCxnSpPr>
        <p:spPr>
          <a:xfrm>
            <a:off x="5118606" y="4294181"/>
            <a:ext cx="1083661" cy="896893"/>
          </a:xfrm>
          <a:prstGeom prst="bentConnector3">
            <a:avLst/>
          </a:prstGeom>
          <a:ln>
            <a:solidFill>
              <a:srgbClr val="D1D1D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6376256" y="4775397"/>
            <a:ext cx="1143210" cy="1143206"/>
            <a:chOff x="10277286" y="4613424"/>
            <a:chExt cx="1307171" cy="1307171"/>
          </a:xfrm>
        </p:grpSpPr>
        <p:sp>
          <p:nvSpPr>
            <p:cNvPr id="29" name="圆角矩形 28"/>
            <p:cNvSpPr/>
            <p:nvPr/>
          </p:nvSpPr>
          <p:spPr>
            <a:xfrm>
              <a:off x="10277286" y="4613424"/>
              <a:ext cx="1307171" cy="1307171"/>
            </a:xfrm>
            <a:prstGeom prst="roundRect">
              <a:avLst/>
            </a:pr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30" name="组合 29"/>
            <p:cNvGrpSpPr/>
            <p:nvPr/>
          </p:nvGrpSpPr>
          <p:grpSpPr>
            <a:xfrm>
              <a:off x="10622669" y="4778746"/>
              <a:ext cx="597782" cy="976526"/>
              <a:chOff x="1537329" y="2172605"/>
              <a:chExt cx="207963" cy="339726"/>
            </a:xfrm>
          </p:grpSpPr>
          <p:sp>
            <p:nvSpPr>
              <p:cNvPr id="31" name="Freeform 5"/>
              <p:cNvSpPr>
                <a:spLocks noEditPoints="1"/>
              </p:cNvSpPr>
              <p:nvPr/>
            </p:nvSpPr>
            <p:spPr bwMode="auto">
              <a:xfrm>
                <a:off x="1575429" y="2358343"/>
                <a:ext cx="136525" cy="138113"/>
              </a:xfrm>
              <a:custGeom>
                <a:avLst/>
                <a:gdLst>
                  <a:gd name="T0" fmla="*/ 36 w 36"/>
                  <a:gd name="T1" fmla="*/ 36 h 36"/>
                  <a:gd name="T2" fmla="*/ 36 w 36"/>
                  <a:gd name="T3" fmla="*/ 0 h 36"/>
                  <a:gd name="T4" fmla="*/ 0 w 36"/>
                  <a:gd name="T5" fmla="*/ 0 h 36"/>
                  <a:gd name="T6" fmla="*/ 0 w 36"/>
                  <a:gd name="T7" fmla="*/ 36 h 36"/>
                  <a:gd name="T8" fmla="*/ 36 w 36"/>
                  <a:gd name="T9" fmla="*/ 36 h 36"/>
                  <a:gd name="T10" fmla="*/ 18 w 36"/>
                  <a:gd name="T11" fmla="*/ 4 h 36"/>
                  <a:gd name="T12" fmla="*/ 24 w 36"/>
                  <a:gd name="T13" fmla="*/ 10 h 36"/>
                  <a:gd name="T14" fmla="*/ 18 w 36"/>
                  <a:gd name="T15" fmla="*/ 16 h 36"/>
                  <a:gd name="T16" fmla="*/ 12 w 36"/>
                  <a:gd name="T17" fmla="*/ 10 h 36"/>
                  <a:gd name="T18" fmla="*/ 18 w 36"/>
                  <a:gd name="T19" fmla="*/ 4 h 36"/>
                  <a:gd name="T20" fmla="*/ 18 w 36"/>
                  <a:gd name="T21" fmla="*/ 20 h 36"/>
                  <a:gd name="T22" fmla="*/ 24 w 36"/>
                  <a:gd name="T23" fmla="*/ 26 h 36"/>
                  <a:gd name="T24" fmla="*/ 18 w 36"/>
                  <a:gd name="T25" fmla="*/ 33 h 36"/>
                  <a:gd name="T26" fmla="*/ 12 w 36"/>
                  <a:gd name="T27" fmla="*/ 26 h 36"/>
                  <a:gd name="T28" fmla="*/ 18 w 36"/>
                  <a:gd name="T2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6">
                    <a:moveTo>
                      <a:pt x="36" y="36"/>
                    </a:moveTo>
                    <a:cubicBezTo>
                      <a:pt x="36" y="0"/>
                      <a:pt x="36" y="0"/>
                      <a:pt x="36" y="0"/>
                    </a:cubicBezTo>
                    <a:cubicBezTo>
                      <a:pt x="0" y="0"/>
                      <a:pt x="0" y="0"/>
                      <a:pt x="0" y="0"/>
                    </a:cubicBezTo>
                    <a:cubicBezTo>
                      <a:pt x="0" y="36"/>
                      <a:pt x="0" y="36"/>
                      <a:pt x="0" y="36"/>
                    </a:cubicBezTo>
                    <a:lnTo>
                      <a:pt x="36" y="36"/>
                    </a:lnTo>
                    <a:close/>
                    <a:moveTo>
                      <a:pt x="18" y="4"/>
                    </a:moveTo>
                    <a:cubicBezTo>
                      <a:pt x="21" y="4"/>
                      <a:pt x="24" y="7"/>
                      <a:pt x="24" y="10"/>
                    </a:cubicBezTo>
                    <a:cubicBezTo>
                      <a:pt x="24" y="13"/>
                      <a:pt x="21" y="16"/>
                      <a:pt x="18" y="16"/>
                    </a:cubicBezTo>
                    <a:cubicBezTo>
                      <a:pt x="14" y="16"/>
                      <a:pt x="12" y="13"/>
                      <a:pt x="12" y="10"/>
                    </a:cubicBezTo>
                    <a:cubicBezTo>
                      <a:pt x="12" y="7"/>
                      <a:pt x="14" y="4"/>
                      <a:pt x="18" y="4"/>
                    </a:cubicBezTo>
                    <a:close/>
                    <a:moveTo>
                      <a:pt x="18" y="20"/>
                    </a:moveTo>
                    <a:cubicBezTo>
                      <a:pt x="21" y="20"/>
                      <a:pt x="24" y="23"/>
                      <a:pt x="24" y="26"/>
                    </a:cubicBezTo>
                    <a:cubicBezTo>
                      <a:pt x="24" y="30"/>
                      <a:pt x="21" y="33"/>
                      <a:pt x="18" y="33"/>
                    </a:cubicBezTo>
                    <a:cubicBezTo>
                      <a:pt x="14" y="33"/>
                      <a:pt x="12" y="30"/>
                      <a:pt x="12" y="26"/>
                    </a:cubicBezTo>
                    <a:cubicBezTo>
                      <a:pt x="12" y="23"/>
                      <a:pt x="14" y="20"/>
                      <a:pt x="18" y="2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 name="Freeform 6"/>
              <p:cNvSpPr>
                <a:spLocks noEditPoints="1"/>
              </p:cNvSpPr>
              <p:nvPr/>
            </p:nvSpPr>
            <p:spPr bwMode="auto">
              <a:xfrm>
                <a:off x="1537329" y="2172605"/>
                <a:ext cx="207963" cy="180975"/>
              </a:xfrm>
              <a:custGeom>
                <a:avLst/>
                <a:gdLst>
                  <a:gd name="T0" fmla="*/ 28 w 55"/>
                  <a:gd name="T1" fmla="*/ 0 h 47"/>
                  <a:gd name="T2" fmla="*/ 0 w 55"/>
                  <a:gd name="T3" fmla="*/ 47 h 47"/>
                  <a:gd name="T4" fmla="*/ 55 w 55"/>
                  <a:gd name="T5" fmla="*/ 47 h 47"/>
                  <a:gd name="T6" fmla="*/ 28 w 55"/>
                  <a:gd name="T7" fmla="*/ 0 h 47"/>
                  <a:gd name="T8" fmla="*/ 28 w 55"/>
                  <a:gd name="T9" fmla="*/ 41 h 47"/>
                  <a:gd name="T10" fmla="*/ 22 w 55"/>
                  <a:gd name="T11" fmla="*/ 34 h 47"/>
                  <a:gd name="T12" fmla="*/ 28 w 55"/>
                  <a:gd name="T13" fmla="*/ 28 h 47"/>
                  <a:gd name="T14" fmla="*/ 34 w 55"/>
                  <a:gd name="T15" fmla="*/ 34 h 47"/>
                  <a:gd name="T16" fmla="*/ 28 w 55"/>
                  <a:gd name="T17"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47">
                    <a:moveTo>
                      <a:pt x="28" y="0"/>
                    </a:moveTo>
                    <a:cubicBezTo>
                      <a:pt x="0" y="47"/>
                      <a:pt x="0" y="47"/>
                      <a:pt x="0" y="47"/>
                    </a:cubicBezTo>
                    <a:cubicBezTo>
                      <a:pt x="55" y="47"/>
                      <a:pt x="55" y="47"/>
                      <a:pt x="55" y="47"/>
                    </a:cubicBezTo>
                    <a:lnTo>
                      <a:pt x="28" y="0"/>
                    </a:lnTo>
                    <a:close/>
                    <a:moveTo>
                      <a:pt x="28" y="41"/>
                    </a:moveTo>
                    <a:cubicBezTo>
                      <a:pt x="24" y="41"/>
                      <a:pt x="22" y="38"/>
                      <a:pt x="22" y="34"/>
                    </a:cubicBezTo>
                    <a:cubicBezTo>
                      <a:pt x="22" y="31"/>
                      <a:pt x="24" y="28"/>
                      <a:pt x="28" y="28"/>
                    </a:cubicBezTo>
                    <a:cubicBezTo>
                      <a:pt x="31" y="28"/>
                      <a:pt x="34" y="31"/>
                      <a:pt x="34" y="34"/>
                    </a:cubicBezTo>
                    <a:cubicBezTo>
                      <a:pt x="34" y="38"/>
                      <a:pt x="31" y="41"/>
                      <a:pt x="28" y="41"/>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3" name="Rectangle 7"/>
              <p:cNvSpPr>
                <a:spLocks noChangeArrowheads="1"/>
              </p:cNvSpPr>
              <p:nvPr/>
            </p:nvSpPr>
            <p:spPr bwMode="auto">
              <a:xfrm>
                <a:off x="1556379" y="2501218"/>
                <a:ext cx="174625" cy="11113"/>
              </a:xfrm>
              <a:prstGeom prst="rect">
                <a:avLst/>
              </a:pr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4" name="Freeform 8"/>
              <p:cNvSpPr/>
              <p:nvPr/>
            </p:nvSpPr>
            <p:spPr bwMode="auto">
              <a:xfrm>
                <a:off x="1556379" y="2501218"/>
                <a:ext cx="174625" cy="11113"/>
              </a:xfrm>
              <a:custGeom>
                <a:avLst/>
                <a:gdLst>
                  <a:gd name="T0" fmla="*/ 0 w 110"/>
                  <a:gd name="T1" fmla="*/ 7 h 7"/>
                  <a:gd name="T2" fmla="*/ 0 w 110"/>
                  <a:gd name="T3" fmla="*/ 7 h 7"/>
                  <a:gd name="T4" fmla="*/ 110 w 110"/>
                  <a:gd name="T5" fmla="*/ 7 h 7"/>
                  <a:gd name="T6" fmla="*/ 110 w 110"/>
                  <a:gd name="T7" fmla="*/ 0 h 7"/>
                  <a:gd name="T8" fmla="*/ 0 w 110"/>
                  <a:gd name="T9" fmla="*/ 0 h 7"/>
                  <a:gd name="T10" fmla="*/ 0 w 110"/>
                  <a:gd name="T11" fmla="*/ 7 h 7"/>
                  <a:gd name="T12" fmla="*/ 0 w 110"/>
                  <a:gd name="T13" fmla="*/ 7 h 7"/>
                  <a:gd name="T14" fmla="*/ 0 w 110"/>
                  <a:gd name="T15" fmla="*/ 7 h 7"/>
                  <a:gd name="T16" fmla="*/ 0 w 110"/>
                  <a:gd name="T17" fmla="*/ 7 h 7"/>
                  <a:gd name="T18" fmla="*/ 0 w 110"/>
                  <a:gd name="T19" fmla="*/ 0 h 7"/>
                  <a:gd name="T20" fmla="*/ 110 w 110"/>
                  <a:gd name="T21" fmla="*/ 0 h 7"/>
                  <a:gd name="T22" fmla="*/ 110 w 110"/>
                  <a:gd name="T23" fmla="*/ 7 h 7"/>
                  <a:gd name="T24" fmla="*/ 0 w 110"/>
                  <a:gd name="T25" fmla="*/ 7 h 7"/>
                  <a:gd name="T26" fmla="*/ 0 w 110"/>
                  <a:gd name="T27" fmla="*/ 7 h 7"/>
                  <a:gd name="T28" fmla="*/ 0 w 110"/>
                  <a:gd name="T29" fmla="*/ 7 h 7"/>
                  <a:gd name="T30" fmla="*/ 0 w 110"/>
                  <a:gd name="T3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 h="7">
                    <a:moveTo>
                      <a:pt x="0" y="7"/>
                    </a:moveTo>
                    <a:lnTo>
                      <a:pt x="0" y="7"/>
                    </a:lnTo>
                    <a:lnTo>
                      <a:pt x="110" y="7"/>
                    </a:lnTo>
                    <a:lnTo>
                      <a:pt x="110" y="0"/>
                    </a:lnTo>
                    <a:lnTo>
                      <a:pt x="0" y="0"/>
                    </a:lnTo>
                    <a:lnTo>
                      <a:pt x="0" y="7"/>
                    </a:lnTo>
                    <a:lnTo>
                      <a:pt x="0" y="7"/>
                    </a:lnTo>
                    <a:lnTo>
                      <a:pt x="0" y="7"/>
                    </a:lnTo>
                    <a:lnTo>
                      <a:pt x="0" y="7"/>
                    </a:lnTo>
                    <a:lnTo>
                      <a:pt x="0" y="0"/>
                    </a:lnTo>
                    <a:lnTo>
                      <a:pt x="110" y="0"/>
                    </a:lnTo>
                    <a:lnTo>
                      <a:pt x="110" y="7"/>
                    </a:lnTo>
                    <a:lnTo>
                      <a:pt x="0" y="7"/>
                    </a:lnTo>
                    <a:lnTo>
                      <a:pt x="0" y="7"/>
                    </a:lnTo>
                    <a:lnTo>
                      <a:pt x="0" y="7"/>
                    </a:lnTo>
                    <a:lnTo>
                      <a:pt x="0" y="7"/>
                    </a:ln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grpSp>
        <p:nvGrpSpPr>
          <p:cNvPr id="35" name="组合 34"/>
          <p:cNvGrpSpPr/>
          <p:nvPr/>
        </p:nvGrpSpPr>
        <p:grpSpPr>
          <a:xfrm>
            <a:off x="8696412" y="3153947"/>
            <a:ext cx="1143210" cy="1143206"/>
            <a:chOff x="10277286" y="2838666"/>
            <a:chExt cx="1307171" cy="1307171"/>
          </a:xfrm>
        </p:grpSpPr>
        <p:sp>
          <p:nvSpPr>
            <p:cNvPr id="36" name="圆角矩形 35"/>
            <p:cNvSpPr/>
            <p:nvPr/>
          </p:nvSpPr>
          <p:spPr>
            <a:xfrm>
              <a:off x="10277286" y="2838666"/>
              <a:ext cx="1307171" cy="1307171"/>
            </a:xfrm>
            <a:prstGeom prst="roundRect">
              <a:avLst/>
            </a:pr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37" name="组合 36"/>
            <p:cNvGrpSpPr/>
            <p:nvPr/>
          </p:nvGrpSpPr>
          <p:grpSpPr>
            <a:xfrm>
              <a:off x="10603192" y="3173288"/>
              <a:ext cx="655358" cy="637926"/>
              <a:chOff x="2424741" y="2199593"/>
              <a:chExt cx="298450" cy="290512"/>
            </a:xfrm>
          </p:grpSpPr>
          <p:sp>
            <p:nvSpPr>
              <p:cNvPr id="38" name="Freeform 9"/>
              <p:cNvSpPr/>
              <p:nvPr/>
            </p:nvSpPr>
            <p:spPr bwMode="auto">
              <a:xfrm>
                <a:off x="2454904" y="2296430"/>
                <a:ext cx="34925" cy="153988"/>
              </a:xfrm>
              <a:custGeom>
                <a:avLst/>
                <a:gdLst>
                  <a:gd name="T0" fmla="*/ 9 w 9"/>
                  <a:gd name="T1" fmla="*/ 38 h 40"/>
                  <a:gd name="T2" fmla="*/ 8 w 9"/>
                  <a:gd name="T3" fmla="*/ 40 h 40"/>
                  <a:gd name="T4" fmla="*/ 2 w 9"/>
                  <a:gd name="T5" fmla="*/ 40 h 40"/>
                  <a:gd name="T6" fmla="*/ 0 w 9"/>
                  <a:gd name="T7" fmla="*/ 38 h 40"/>
                  <a:gd name="T8" fmla="*/ 0 w 9"/>
                  <a:gd name="T9" fmla="*/ 2 h 40"/>
                  <a:gd name="T10" fmla="*/ 2 w 9"/>
                  <a:gd name="T11" fmla="*/ 0 h 40"/>
                  <a:gd name="T12" fmla="*/ 8 w 9"/>
                  <a:gd name="T13" fmla="*/ 0 h 40"/>
                  <a:gd name="T14" fmla="*/ 9 w 9"/>
                  <a:gd name="T15" fmla="*/ 2 h 40"/>
                  <a:gd name="T16" fmla="*/ 9 w 9"/>
                  <a:gd name="T17"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40">
                    <a:moveTo>
                      <a:pt x="9" y="38"/>
                    </a:moveTo>
                    <a:cubicBezTo>
                      <a:pt x="9" y="39"/>
                      <a:pt x="9" y="40"/>
                      <a:pt x="8" y="40"/>
                    </a:cubicBezTo>
                    <a:cubicBezTo>
                      <a:pt x="2" y="40"/>
                      <a:pt x="2" y="40"/>
                      <a:pt x="2" y="40"/>
                    </a:cubicBezTo>
                    <a:cubicBezTo>
                      <a:pt x="1" y="40"/>
                      <a:pt x="0" y="39"/>
                      <a:pt x="0" y="38"/>
                    </a:cubicBezTo>
                    <a:cubicBezTo>
                      <a:pt x="0" y="2"/>
                      <a:pt x="0" y="2"/>
                      <a:pt x="0" y="2"/>
                    </a:cubicBezTo>
                    <a:cubicBezTo>
                      <a:pt x="0" y="1"/>
                      <a:pt x="1" y="0"/>
                      <a:pt x="2" y="0"/>
                    </a:cubicBezTo>
                    <a:cubicBezTo>
                      <a:pt x="8" y="0"/>
                      <a:pt x="8" y="0"/>
                      <a:pt x="8" y="0"/>
                    </a:cubicBezTo>
                    <a:cubicBezTo>
                      <a:pt x="9" y="0"/>
                      <a:pt x="9" y="1"/>
                      <a:pt x="9" y="2"/>
                    </a:cubicBezTo>
                    <a:lnTo>
                      <a:pt x="9" y="38"/>
                    </a:ln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9" name="Freeform 10"/>
              <p:cNvSpPr/>
              <p:nvPr/>
            </p:nvSpPr>
            <p:spPr bwMode="auto">
              <a:xfrm>
                <a:off x="2507291" y="2296430"/>
                <a:ext cx="30163" cy="153988"/>
              </a:xfrm>
              <a:custGeom>
                <a:avLst/>
                <a:gdLst>
                  <a:gd name="T0" fmla="*/ 8 w 8"/>
                  <a:gd name="T1" fmla="*/ 38 h 40"/>
                  <a:gd name="T2" fmla="*/ 7 w 8"/>
                  <a:gd name="T3" fmla="*/ 40 h 40"/>
                  <a:gd name="T4" fmla="*/ 1 w 8"/>
                  <a:gd name="T5" fmla="*/ 40 h 40"/>
                  <a:gd name="T6" fmla="*/ 0 w 8"/>
                  <a:gd name="T7" fmla="*/ 38 h 40"/>
                  <a:gd name="T8" fmla="*/ 0 w 8"/>
                  <a:gd name="T9" fmla="*/ 2 h 40"/>
                  <a:gd name="T10" fmla="*/ 1 w 8"/>
                  <a:gd name="T11" fmla="*/ 0 h 40"/>
                  <a:gd name="T12" fmla="*/ 7 w 8"/>
                  <a:gd name="T13" fmla="*/ 0 h 40"/>
                  <a:gd name="T14" fmla="*/ 8 w 8"/>
                  <a:gd name="T15" fmla="*/ 2 h 40"/>
                  <a:gd name="T16" fmla="*/ 8 w 8"/>
                  <a:gd name="T17"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0">
                    <a:moveTo>
                      <a:pt x="8" y="38"/>
                    </a:moveTo>
                    <a:cubicBezTo>
                      <a:pt x="8" y="39"/>
                      <a:pt x="8" y="40"/>
                      <a:pt x="7" y="40"/>
                    </a:cubicBezTo>
                    <a:cubicBezTo>
                      <a:pt x="1" y="40"/>
                      <a:pt x="1" y="40"/>
                      <a:pt x="1" y="40"/>
                    </a:cubicBezTo>
                    <a:cubicBezTo>
                      <a:pt x="0" y="40"/>
                      <a:pt x="0" y="39"/>
                      <a:pt x="0" y="38"/>
                    </a:cubicBezTo>
                    <a:cubicBezTo>
                      <a:pt x="0" y="2"/>
                      <a:pt x="0" y="2"/>
                      <a:pt x="0" y="2"/>
                    </a:cubicBezTo>
                    <a:cubicBezTo>
                      <a:pt x="0" y="1"/>
                      <a:pt x="0" y="0"/>
                      <a:pt x="1" y="0"/>
                    </a:cubicBezTo>
                    <a:cubicBezTo>
                      <a:pt x="7" y="0"/>
                      <a:pt x="7" y="0"/>
                      <a:pt x="7" y="0"/>
                    </a:cubicBezTo>
                    <a:cubicBezTo>
                      <a:pt x="8" y="0"/>
                      <a:pt x="8" y="1"/>
                      <a:pt x="8" y="2"/>
                    </a:cubicBezTo>
                    <a:lnTo>
                      <a:pt x="8" y="38"/>
                    </a:ln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0" name="Freeform 11"/>
              <p:cNvSpPr/>
              <p:nvPr/>
            </p:nvSpPr>
            <p:spPr bwMode="auto">
              <a:xfrm>
                <a:off x="2605716" y="2296430"/>
                <a:ext cx="34925" cy="153988"/>
              </a:xfrm>
              <a:custGeom>
                <a:avLst/>
                <a:gdLst>
                  <a:gd name="T0" fmla="*/ 9 w 9"/>
                  <a:gd name="T1" fmla="*/ 38 h 40"/>
                  <a:gd name="T2" fmla="*/ 8 w 9"/>
                  <a:gd name="T3" fmla="*/ 40 h 40"/>
                  <a:gd name="T4" fmla="*/ 2 w 9"/>
                  <a:gd name="T5" fmla="*/ 40 h 40"/>
                  <a:gd name="T6" fmla="*/ 0 w 9"/>
                  <a:gd name="T7" fmla="*/ 38 h 40"/>
                  <a:gd name="T8" fmla="*/ 0 w 9"/>
                  <a:gd name="T9" fmla="*/ 2 h 40"/>
                  <a:gd name="T10" fmla="*/ 2 w 9"/>
                  <a:gd name="T11" fmla="*/ 0 h 40"/>
                  <a:gd name="T12" fmla="*/ 8 w 9"/>
                  <a:gd name="T13" fmla="*/ 0 h 40"/>
                  <a:gd name="T14" fmla="*/ 9 w 9"/>
                  <a:gd name="T15" fmla="*/ 2 h 40"/>
                  <a:gd name="T16" fmla="*/ 9 w 9"/>
                  <a:gd name="T17"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40">
                    <a:moveTo>
                      <a:pt x="9" y="38"/>
                    </a:moveTo>
                    <a:cubicBezTo>
                      <a:pt x="9" y="39"/>
                      <a:pt x="8" y="40"/>
                      <a:pt x="8" y="40"/>
                    </a:cubicBezTo>
                    <a:cubicBezTo>
                      <a:pt x="2" y="40"/>
                      <a:pt x="2" y="40"/>
                      <a:pt x="2" y="40"/>
                    </a:cubicBezTo>
                    <a:cubicBezTo>
                      <a:pt x="1" y="40"/>
                      <a:pt x="0" y="39"/>
                      <a:pt x="0" y="38"/>
                    </a:cubicBezTo>
                    <a:cubicBezTo>
                      <a:pt x="0" y="2"/>
                      <a:pt x="0" y="2"/>
                      <a:pt x="0" y="2"/>
                    </a:cubicBezTo>
                    <a:cubicBezTo>
                      <a:pt x="0" y="1"/>
                      <a:pt x="1" y="0"/>
                      <a:pt x="2" y="0"/>
                    </a:cubicBezTo>
                    <a:cubicBezTo>
                      <a:pt x="8" y="0"/>
                      <a:pt x="8" y="0"/>
                      <a:pt x="8" y="0"/>
                    </a:cubicBezTo>
                    <a:cubicBezTo>
                      <a:pt x="8" y="0"/>
                      <a:pt x="9" y="1"/>
                      <a:pt x="9" y="2"/>
                    </a:cubicBezTo>
                    <a:lnTo>
                      <a:pt x="9" y="38"/>
                    </a:ln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1" name="Freeform 12"/>
              <p:cNvSpPr/>
              <p:nvPr/>
            </p:nvSpPr>
            <p:spPr bwMode="auto">
              <a:xfrm>
                <a:off x="2556504" y="2296430"/>
                <a:ext cx="34925" cy="153988"/>
              </a:xfrm>
              <a:custGeom>
                <a:avLst/>
                <a:gdLst>
                  <a:gd name="T0" fmla="*/ 9 w 9"/>
                  <a:gd name="T1" fmla="*/ 38 h 40"/>
                  <a:gd name="T2" fmla="*/ 7 w 9"/>
                  <a:gd name="T3" fmla="*/ 40 h 40"/>
                  <a:gd name="T4" fmla="*/ 1 w 9"/>
                  <a:gd name="T5" fmla="*/ 40 h 40"/>
                  <a:gd name="T6" fmla="*/ 0 w 9"/>
                  <a:gd name="T7" fmla="*/ 38 h 40"/>
                  <a:gd name="T8" fmla="*/ 0 w 9"/>
                  <a:gd name="T9" fmla="*/ 2 h 40"/>
                  <a:gd name="T10" fmla="*/ 1 w 9"/>
                  <a:gd name="T11" fmla="*/ 0 h 40"/>
                  <a:gd name="T12" fmla="*/ 7 w 9"/>
                  <a:gd name="T13" fmla="*/ 0 h 40"/>
                  <a:gd name="T14" fmla="*/ 9 w 9"/>
                  <a:gd name="T15" fmla="*/ 2 h 40"/>
                  <a:gd name="T16" fmla="*/ 9 w 9"/>
                  <a:gd name="T17"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40">
                    <a:moveTo>
                      <a:pt x="9" y="38"/>
                    </a:moveTo>
                    <a:cubicBezTo>
                      <a:pt x="9" y="39"/>
                      <a:pt x="8" y="40"/>
                      <a:pt x="7" y="40"/>
                    </a:cubicBezTo>
                    <a:cubicBezTo>
                      <a:pt x="1" y="40"/>
                      <a:pt x="1" y="40"/>
                      <a:pt x="1" y="40"/>
                    </a:cubicBezTo>
                    <a:cubicBezTo>
                      <a:pt x="1" y="40"/>
                      <a:pt x="0" y="39"/>
                      <a:pt x="0" y="38"/>
                    </a:cubicBezTo>
                    <a:cubicBezTo>
                      <a:pt x="0" y="2"/>
                      <a:pt x="0" y="2"/>
                      <a:pt x="0" y="2"/>
                    </a:cubicBezTo>
                    <a:cubicBezTo>
                      <a:pt x="0" y="1"/>
                      <a:pt x="1" y="0"/>
                      <a:pt x="1" y="0"/>
                    </a:cubicBezTo>
                    <a:cubicBezTo>
                      <a:pt x="7" y="0"/>
                      <a:pt x="7" y="0"/>
                      <a:pt x="7" y="0"/>
                    </a:cubicBezTo>
                    <a:cubicBezTo>
                      <a:pt x="8" y="0"/>
                      <a:pt x="9" y="1"/>
                      <a:pt x="9" y="2"/>
                    </a:cubicBezTo>
                    <a:lnTo>
                      <a:pt x="9" y="38"/>
                    </a:ln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2" name="Freeform 13"/>
              <p:cNvSpPr/>
              <p:nvPr/>
            </p:nvSpPr>
            <p:spPr bwMode="auto">
              <a:xfrm>
                <a:off x="2658104" y="2299605"/>
                <a:ext cx="31750" cy="150813"/>
              </a:xfrm>
              <a:custGeom>
                <a:avLst/>
                <a:gdLst>
                  <a:gd name="T0" fmla="*/ 8 w 8"/>
                  <a:gd name="T1" fmla="*/ 38 h 39"/>
                  <a:gd name="T2" fmla="*/ 7 w 8"/>
                  <a:gd name="T3" fmla="*/ 39 h 39"/>
                  <a:gd name="T4" fmla="*/ 1 w 8"/>
                  <a:gd name="T5" fmla="*/ 39 h 39"/>
                  <a:gd name="T6" fmla="*/ 0 w 8"/>
                  <a:gd name="T7" fmla="*/ 38 h 39"/>
                  <a:gd name="T8" fmla="*/ 0 w 8"/>
                  <a:gd name="T9" fmla="*/ 1 h 39"/>
                  <a:gd name="T10" fmla="*/ 1 w 8"/>
                  <a:gd name="T11" fmla="*/ 0 h 39"/>
                  <a:gd name="T12" fmla="*/ 7 w 8"/>
                  <a:gd name="T13" fmla="*/ 0 h 39"/>
                  <a:gd name="T14" fmla="*/ 8 w 8"/>
                  <a:gd name="T15" fmla="*/ 1 h 39"/>
                  <a:gd name="T16" fmla="*/ 8 w 8"/>
                  <a:gd name="T17"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9">
                    <a:moveTo>
                      <a:pt x="8" y="38"/>
                    </a:moveTo>
                    <a:cubicBezTo>
                      <a:pt x="8" y="39"/>
                      <a:pt x="8" y="39"/>
                      <a:pt x="7" y="39"/>
                    </a:cubicBezTo>
                    <a:cubicBezTo>
                      <a:pt x="1" y="39"/>
                      <a:pt x="1" y="39"/>
                      <a:pt x="1" y="39"/>
                    </a:cubicBezTo>
                    <a:cubicBezTo>
                      <a:pt x="0" y="39"/>
                      <a:pt x="0" y="39"/>
                      <a:pt x="0" y="38"/>
                    </a:cubicBezTo>
                    <a:cubicBezTo>
                      <a:pt x="0" y="1"/>
                      <a:pt x="0" y="1"/>
                      <a:pt x="0" y="1"/>
                    </a:cubicBezTo>
                    <a:cubicBezTo>
                      <a:pt x="0" y="0"/>
                      <a:pt x="0" y="0"/>
                      <a:pt x="1" y="0"/>
                    </a:cubicBezTo>
                    <a:cubicBezTo>
                      <a:pt x="7" y="0"/>
                      <a:pt x="7" y="0"/>
                      <a:pt x="7" y="0"/>
                    </a:cubicBezTo>
                    <a:cubicBezTo>
                      <a:pt x="8" y="0"/>
                      <a:pt x="8" y="0"/>
                      <a:pt x="8" y="1"/>
                    </a:cubicBezTo>
                    <a:lnTo>
                      <a:pt x="8" y="38"/>
                    </a:ln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3" name="Freeform 14"/>
              <p:cNvSpPr/>
              <p:nvPr/>
            </p:nvSpPr>
            <p:spPr bwMode="auto">
              <a:xfrm>
                <a:off x="2440616" y="2199593"/>
                <a:ext cx="263525" cy="84138"/>
              </a:xfrm>
              <a:custGeom>
                <a:avLst/>
                <a:gdLst>
                  <a:gd name="T0" fmla="*/ 23 w 70"/>
                  <a:gd name="T1" fmla="*/ 4 h 22"/>
                  <a:gd name="T2" fmla="*/ 47 w 70"/>
                  <a:gd name="T3" fmla="*/ 4 h 22"/>
                  <a:gd name="T4" fmla="*/ 64 w 70"/>
                  <a:gd name="T5" fmla="*/ 14 h 22"/>
                  <a:gd name="T6" fmla="*/ 62 w 70"/>
                  <a:gd name="T7" fmla="*/ 22 h 22"/>
                  <a:gd name="T8" fmla="*/ 49 w 70"/>
                  <a:gd name="T9" fmla="*/ 22 h 22"/>
                  <a:gd name="T10" fmla="*/ 21 w 70"/>
                  <a:gd name="T11" fmla="*/ 22 h 22"/>
                  <a:gd name="T12" fmla="*/ 9 w 70"/>
                  <a:gd name="T13" fmla="*/ 22 h 22"/>
                  <a:gd name="T14" fmla="*/ 7 w 70"/>
                  <a:gd name="T15" fmla="*/ 14 h 22"/>
                  <a:gd name="T16" fmla="*/ 23 w 70"/>
                  <a:gd name="T17"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22">
                    <a:moveTo>
                      <a:pt x="23" y="4"/>
                    </a:moveTo>
                    <a:cubicBezTo>
                      <a:pt x="30" y="0"/>
                      <a:pt x="41" y="0"/>
                      <a:pt x="47" y="4"/>
                    </a:cubicBezTo>
                    <a:cubicBezTo>
                      <a:pt x="64" y="14"/>
                      <a:pt x="64" y="14"/>
                      <a:pt x="64" y="14"/>
                    </a:cubicBezTo>
                    <a:cubicBezTo>
                      <a:pt x="70" y="18"/>
                      <a:pt x="69" y="22"/>
                      <a:pt x="62" y="22"/>
                    </a:cubicBezTo>
                    <a:cubicBezTo>
                      <a:pt x="49" y="22"/>
                      <a:pt x="49" y="22"/>
                      <a:pt x="49" y="22"/>
                    </a:cubicBezTo>
                    <a:cubicBezTo>
                      <a:pt x="42" y="22"/>
                      <a:pt x="29" y="22"/>
                      <a:pt x="21" y="22"/>
                    </a:cubicBezTo>
                    <a:cubicBezTo>
                      <a:pt x="9" y="22"/>
                      <a:pt x="9" y="22"/>
                      <a:pt x="9" y="22"/>
                    </a:cubicBezTo>
                    <a:cubicBezTo>
                      <a:pt x="1" y="22"/>
                      <a:pt x="0" y="18"/>
                      <a:pt x="7" y="14"/>
                    </a:cubicBezTo>
                    <a:lnTo>
                      <a:pt x="23" y="4"/>
                    </a:ln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4" name="Freeform 15"/>
              <p:cNvSpPr>
                <a:spLocks noEditPoints="1"/>
              </p:cNvSpPr>
              <p:nvPr/>
            </p:nvSpPr>
            <p:spPr bwMode="auto">
              <a:xfrm>
                <a:off x="2424741" y="2455180"/>
                <a:ext cx="298450" cy="34925"/>
              </a:xfrm>
              <a:custGeom>
                <a:avLst/>
                <a:gdLst>
                  <a:gd name="T0" fmla="*/ 77 w 79"/>
                  <a:gd name="T1" fmla="*/ 0 h 9"/>
                  <a:gd name="T2" fmla="*/ 1 w 79"/>
                  <a:gd name="T3" fmla="*/ 0 h 9"/>
                  <a:gd name="T4" fmla="*/ 0 w 79"/>
                  <a:gd name="T5" fmla="*/ 1 h 9"/>
                  <a:gd name="T6" fmla="*/ 0 w 79"/>
                  <a:gd name="T7" fmla="*/ 8 h 9"/>
                  <a:gd name="T8" fmla="*/ 1 w 79"/>
                  <a:gd name="T9" fmla="*/ 9 h 9"/>
                  <a:gd name="T10" fmla="*/ 77 w 79"/>
                  <a:gd name="T11" fmla="*/ 9 h 9"/>
                  <a:gd name="T12" fmla="*/ 79 w 79"/>
                  <a:gd name="T13" fmla="*/ 8 h 9"/>
                  <a:gd name="T14" fmla="*/ 79 w 79"/>
                  <a:gd name="T15" fmla="*/ 1 h 9"/>
                  <a:gd name="T16" fmla="*/ 77 w 79"/>
                  <a:gd name="T17" fmla="*/ 0 h 9"/>
                  <a:gd name="T18" fmla="*/ 54 w 79"/>
                  <a:gd name="T19" fmla="*/ 7 h 9"/>
                  <a:gd name="T20" fmla="*/ 53 w 79"/>
                  <a:gd name="T21" fmla="*/ 8 h 9"/>
                  <a:gd name="T22" fmla="*/ 26 w 79"/>
                  <a:gd name="T23" fmla="*/ 8 h 9"/>
                  <a:gd name="T24" fmla="*/ 25 w 79"/>
                  <a:gd name="T25" fmla="*/ 7 h 9"/>
                  <a:gd name="T26" fmla="*/ 25 w 79"/>
                  <a:gd name="T27" fmla="*/ 6 h 9"/>
                  <a:gd name="T28" fmla="*/ 26 w 79"/>
                  <a:gd name="T29" fmla="*/ 5 h 9"/>
                  <a:gd name="T30" fmla="*/ 53 w 79"/>
                  <a:gd name="T31" fmla="*/ 5 h 9"/>
                  <a:gd name="T32" fmla="*/ 54 w 79"/>
                  <a:gd name="T33" fmla="*/ 6 h 9"/>
                  <a:gd name="T34" fmla="*/ 54 w 79"/>
                  <a:gd name="T35" fmla="*/ 7 h 9"/>
                  <a:gd name="T36" fmla="*/ 54 w 79"/>
                  <a:gd name="T37" fmla="*/ 3 h 9"/>
                  <a:gd name="T38" fmla="*/ 53 w 79"/>
                  <a:gd name="T39" fmla="*/ 4 h 9"/>
                  <a:gd name="T40" fmla="*/ 26 w 79"/>
                  <a:gd name="T41" fmla="*/ 4 h 9"/>
                  <a:gd name="T42" fmla="*/ 25 w 79"/>
                  <a:gd name="T43" fmla="*/ 3 h 9"/>
                  <a:gd name="T44" fmla="*/ 25 w 79"/>
                  <a:gd name="T45" fmla="*/ 3 h 9"/>
                  <a:gd name="T46" fmla="*/ 26 w 79"/>
                  <a:gd name="T47" fmla="*/ 2 h 9"/>
                  <a:gd name="T48" fmla="*/ 53 w 79"/>
                  <a:gd name="T49" fmla="*/ 2 h 9"/>
                  <a:gd name="T50" fmla="*/ 54 w 79"/>
                  <a:gd name="T51"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9">
                    <a:moveTo>
                      <a:pt x="77" y="0"/>
                    </a:moveTo>
                    <a:cubicBezTo>
                      <a:pt x="1" y="0"/>
                      <a:pt x="1" y="0"/>
                      <a:pt x="1" y="0"/>
                    </a:cubicBezTo>
                    <a:cubicBezTo>
                      <a:pt x="1" y="0"/>
                      <a:pt x="0" y="0"/>
                      <a:pt x="0" y="1"/>
                    </a:cubicBezTo>
                    <a:cubicBezTo>
                      <a:pt x="0" y="8"/>
                      <a:pt x="0" y="8"/>
                      <a:pt x="0" y="8"/>
                    </a:cubicBezTo>
                    <a:cubicBezTo>
                      <a:pt x="0" y="9"/>
                      <a:pt x="1" y="9"/>
                      <a:pt x="1" y="9"/>
                    </a:cubicBezTo>
                    <a:cubicBezTo>
                      <a:pt x="77" y="9"/>
                      <a:pt x="77" y="9"/>
                      <a:pt x="77" y="9"/>
                    </a:cubicBezTo>
                    <a:cubicBezTo>
                      <a:pt x="78" y="9"/>
                      <a:pt x="79" y="9"/>
                      <a:pt x="79" y="8"/>
                    </a:cubicBezTo>
                    <a:cubicBezTo>
                      <a:pt x="79" y="1"/>
                      <a:pt x="79" y="1"/>
                      <a:pt x="79" y="1"/>
                    </a:cubicBezTo>
                    <a:cubicBezTo>
                      <a:pt x="79" y="0"/>
                      <a:pt x="78" y="0"/>
                      <a:pt x="77" y="0"/>
                    </a:cubicBezTo>
                    <a:close/>
                    <a:moveTo>
                      <a:pt x="54" y="7"/>
                    </a:moveTo>
                    <a:cubicBezTo>
                      <a:pt x="54" y="7"/>
                      <a:pt x="53" y="8"/>
                      <a:pt x="53" y="8"/>
                    </a:cubicBezTo>
                    <a:cubicBezTo>
                      <a:pt x="26" y="8"/>
                      <a:pt x="26" y="8"/>
                      <a:pt x="26" y="8"/>
                    </a:cubicBezTo>
                    <a:cubicBezTo>
                      <a:pt x="25" y="8"/>
                      <a:pt x="25" y="7"/>
                      <a:pt x="25" y="7"/>
                    </a:cubicBezTo>
                    <a:cubicBezTo>
                      <a:pt x="25" y="6"/>
                      <a:pt x="25" y="6"/>
                      <a:pt x="25" y="6"/>
                    </a:cubicBezTo>
                    <a:cubicBezTo>
                      <a:pt x="25" y="6"/>
                      <a:pt x="25" y="5"/>
                      <a:pt x="26" y="5"/>
                    </a:cubicBezTo>
                    <a:cubicBezTo>
                      <a:pt x="53" y="5"/>
                      <a:pt x="53" y="5"/>
                      <a:pt x="53" y="5"/>
                    </a:cubicBezTo>
                    <a:cubicBezTo>
                      <a:pt x="53" y="5"/>
                      <a:pt x="54" y="6"/>
                      <a:pt x="54" y="6"/>
                    </a:cubicBezTo>
                    <a:lnTo>
                      <a:pt x="54" y="7"/>
                    </a:lnTo>
                    <a:close/>
                    <a:moveTo>
                      <a:pt x="54" y="3"/>
                    </a:moveTo>
                    <a:cubicBezTo>
                      <a:pt x="54" y="4"/>
                      <a:pt x="53" y="4"/>
                      <a:pt x="53" y="4"/>
                    </a:cubicBezTo>
                    <a:cubicBezTo>
                      <a:pt x="26" y="4"/>
                      <a:pt x="26" y="4"/>
                      <a:pt x="26" y="4"/>
                    </a:cubicBezTo>
                    <a:cubicBezTo>
                      <a:pt x="25" y="4"/>
                      <a:pt x="25" y="4"/>
                      <a:pt x="25" y="3"/>
                    </a:cubicBezTo>
                    <a:cubicBezTo>
                      <a:pt x="25" y="3"/>
                      <a:pt x="25" y="3"/>
                      <a:pt x="25" y="3"/>
                    </a:cubicBezTo>
                    <a:cubicBezTo>
                      <a:pt x="25" y="2"/>
                      <a:pt x="25" y="2"/>
                      <a:pt x="26" y="2"/>
                    </a:cubicBezTo>
                    <a:cubicBezTo>
                      <a:pt x="53" y="2"/>
                      <a:pt x="53" y="2"/>
                      <a:pt x="53" y="2"/>
                    </a:cubicBezTo>
                    <a:cubicBezTo>
                      <a:pt x="53" y="2"/>
                      <a:pt x="54" y="2"/>
                      <a:pt x="54" y="3"/>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grpSp>
        <p:nvGrpSpPr>
          <p:cNvPr id="45" name="组合 44"/>
          <p:cNvGrpSpPr/>
          <p:nvPr/>
        </p:nvGrpSpPr>
        <p:grpSpPr>
          <a:xfrm>
            <a:off x="7588277" y="4217966"/>
            <a:ext cx="1143210" cy="1143206"/>
            <a:chOff x="8430914" y="4613424"/>
            <a:chExt cx="1307171" cy="1307171"/>
          </a:xfrm>
        </p:grpSpPr>
        <p:sp>
          <p:nvSpPr>
            <p:cNvPr id="46" name="圆角矩形 45"/>
            <p:cNvSpPr/>
            <p:nvPr/>
          </p:nvSpPr>
          <p:spPr>
            <a:xfrm>
              <a:off x="8430914" y="4613424"/>
              <a:ext cx="1307171" cy="1307171"/>
            </a:xfrm>
            <a:prstGeom prst="roundRect">
              <a:avLst/>
            </a:pr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7" name="Freeform 16"/>
            <p:cNvSpPr/>
            <p:nvPr/>
          </p:nvSpPr>
          <p:spPr bwMode="auto">
            <a:xfrm>
              <a:off x="8755916" y="4878860"/>
              <a:ext cx="657166" cy="776300"/>
            </a:xfrm>
            <a:custGeom>
              <a:avLst/>
              <a:gdLst>
                <a:gd name="T0" fmla="*/ 72 w 72"/>
                <a:gd name="T1" fmla="*/ 35 h 83"/>
                <a:gd name="T2" fmla="*/ 39 w 72"/>
                <a:gd name="T3" fmla="*/ 4 h 83"/>
                <a:gd name="T4" fmla="*/ 39 w 72"/>
                <a:gd name="T5" fmla="*/ 3 h 83"/>
                <a:gd name="T6" fmla="*/ 36 w 72"/>
                <a:gd name="T7" fmla="*/ 0 h 83"/>
                <a:gd name="T8" fmla="*/ 33 w 72"/>
                <a:gd name="T9" fmla="*/ 3 h 83"/>
                <a:gd name="T10" fmla="*/ 33 w 72"/>
                <a:gd name="T11" fmla="*/ 4 h 83"/>
                <a:gd name="T12" fmla="*/ 0 w 72"/>
                <a:gd name="T13" fmla="*/ 35 h 83"/>
                <a:gd name="T14" fmla="*/ 33 w 72"/>
                <a:gd name="T15" fmla="*/ 35 h 83"/>
                <a:gd name="T16" fmla="*/ 33 w 72"/>
                <a:gd name="T17" fmla="*/ 67 h 83"/>
                <a:gd name="T18" fmla="*/ 30 w 72"/>
                <a:gd name="T19" fmla="*/ 75 h 83"/>
                <a:gd name="T20" fmla="*/ 22 w 72"/>
                <a:gd name="T21" fmla="*/ 78 h 83"/>
                <a:gd name="T22" fmla="*/ 15 w 72"/>
                <a:gd name="T23" fmla="*/ 75 h 83"/>
                <a:gd name="T24" fmla="*/ 12 w 72"/>
                <a:gd name="T25" fmla="*/ 67 h 83"/>
                <a:gd name="T26" fmla="*/ 9 w 72"/>
                <a:gd name="T27" fmla="*/ 65 h 83"/>
                <a:gd name="T28" fmla="*/ 6 w 72"/>
                <a:gd name="T29" fmla="*/ 67 h 83"/>
                <a:gd name="T30" fmla="*/ 22 w 72"/>
                <a:gd name="T31" fmla="*/ 83 h 83"/>
                <a:gd name="T32" fmla="*/ 39 w 72"/>
                <a:gd name="T33" fmla="*/ 68 h 83"/>
                <a:gd name="T34" fmla="*/ 39 w 72"/>
                <a:gd name="T35" fmla="*/ 68 h 83"/>
                <a:gd name="T36" fmla="*/ 39 w 72"/>
                <a:gd name="T37" fmla="*/ 35 h 83"/>
                <a:gd name="T38" fmla="*/ 72 w 72"/>
                <a:gd name="T39"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83">
                  <a:moveTo>
                    <a:pt x="72" y="35"/>
                  </a:moveTo>
                  <a:cubicBezTo>
                    <a:pt x="72" y="18"/>
                    <a:pt x="58" y="5"/>
                    <a:pt x="39" y="4"/>
                  </a:cubicBezTo>
                  <a:cubicBezTo>
                    <a:pt x="39" y="3"/>
                    <a:pt x="39" y="3"/>
                    <a:pt x="39" y="3"/>
                  </a:cubicBezTo>
                  <a:cubicBezTo>
                    <a:pt x="39" y="1"/>
                    <a:pt x="37" y="0"/>
                    <a:pt x="36" y="0"/>
                  </a:cubicBezTo>
                  <a:cubicBezTo>
                    <a:pt x="34" y="0"/>
                    <a:pt x="33" y="1"/>
                    <a:pt x="33" y="3"/>
                  </a:cubicBezTo>
                  <a:cubicBezTo>
                    <a:pt x="33" y="4"/>
                    <a:pt x="33" y="4"/>
                    <a:pt x="33" y="4"/>
                  </a:cubicBezTo>
                  <a:cubicBezTo>
                    <a:pt x="15" y="5"/>
                    <a:pt x="0" y="18"/>
                    <a:pt x="0" y="35"/>
                  </a:cubicBezTo>
                  <a:cubicBezTo>
                    <a:pt x="33" y="35"/>
                    <a:pt x="33" y="35"/>
                    <a:pt x="33" y="35"/>
                  </a:cubicBezTo>
                  <a:cubicBezTo>
                    <a:pt x="33" y="67"/>
                    <a:pt x="33" y="67"/>
                    <a:pt x="33" y="67"/>
                  </a:cubicBezTo>
                  <a:cubicBezTo>
                    <a:pt x="33" y="70"/>
                    <a:pt x="32" y="73"/>
                    <a:pt x="30" y="75"/>
                  </a:cubicBezTo>
                  <a:cubicBezTo>
                    <a:pt x="28" y="77"/>
                    <a:pt x="25" y="78"/>
                    <a:pt x="22" y="78"/>
                  </a:cubicBezTo>
                  <a:cubicBezTo>
                    <a:pt x="19" y="78"/>
                    <a:pt x="17" y="77"/>
                    <a:pt x="15" y="75"/>
                  </a:cubicBezTo>
                  <a:cubicBezTo>
                    <a:pt x="13" y="73"/>
                    <a:pt x="12" y="70"/>
                    <a:pt x="12" y="67"/>
                  </a:cubicBezTo>
                  <a:cubicBezTo>
                    <a:pt x="12" y="66"/>
                    <a:pt x="10" y="65"/>
                    <a:pt x="9" y="65"/>
                  </a:cubicBezTo>
                  <a:cubicBezTo>
                    <a:pt x="7" y="65"/>
                    <a:pt x="6" y="66"/>
                    <a:pt x="6" y="67"/>
                  </a:cubicBezTo>
                  <a:cubicBezTo>
                    <a:pt x="6" y="76"/>
                    <a:pt x="14" y="83"/>
                    <a:pt x="22" y="83"/>
                  </a:cubicBezTo>
                  <a:cubicBezTo>
                    <a:pt x="31" y="83"/>
                    <a:pt x="38" y="77"/>
                    <a:pt x="39" y="68"/>
                  </a:cubicBezTo>
                  <a:cubicBezTo>
                    <a:pt x="39" y="68"/>
                    <a:pt x="39" y="68"/>
                    <a:pt x="39" y="68"/>
                  </a:cubicBezTo>
                  <a:cubicBezTo>
                    <a:pt x="39" y="35"/>
                    <a:pt x="39" y="35"/>
                    <a:pt x="39" y="35"/>
                  </a:cubicBezTo>
                  <a:lnTo>
                    <a:pt x="72" y="35"/>
                  </a:ln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7655590" y="2082003"/>
            <a:ext cx="1143210" cy="1143206"/>
            <a:chOff x="8515350" y="3018787"/>
            <a:chExt cx="1307171" cy="1307171"/>
          </a:xfrm>
        </p:grpSpPr>
        <p:sp>
          <p:nvSpPr>
            <p:cNvPr id="49" name="圆角矩形 48"/>
            <p:cNvSpPr/>
            <p:nvPr/>
          </p:nvSpPr>
          <p:spPr>
            <a:xfrm>
              <a:off x="8515350" y="3018787"/>
              <a:ext cx="1307171" cy="1307171"/>
            </a:xfrm>
            <a:prstGeom prst="roundRect">
              <a:avLst/>
            </a:pr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50" name="组合 49"/>
            <p:cNvGrpSpPr/>
            <p:nvPr/>
          </p:nvGrpSpPr>
          <p:grpSpPr>
            <a:xfrm>
              <a:off x="8759255" y="3199770"/>
              <a:ext cx="789696" cy="781680"/>
              <a:chOff x="1931029" y="2183718"/>
              <a:chExt cx="312738" cy="309563"/>
            </a:xfrm>
          </p:grpSpPr>
          <p:sp>
            <p:nvSpPr>
              <p:cNvPr id="51" name="Freeform 17"/>
              <p:cNvSpPr/>
              <p:nvPr/>
            </p:nvSpPr>
            <p:spPr bwMode="auto">
              <a:xfrm>
                <a:off x="1980241" y="2253568"/>
                <a:ext cx="214313" cy="23971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2" name="Freeform 18"/>
              <p:cNvSpPr/>
              <p:nvPr/>
            </p:nvSpPr>
            <p:spPr bwMode="auto">
              <a:xfrm>
                <a:off x="1931029" y="2183718"/>
                <a:ext cx="312738" cy="174625"/>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grpSp>
        <p:nvGrpSpPr>
          <p:cNvPr id="53" name="组合 52"/>
          <p:cNvGrpSpPr/>
          <p:nvPr/>
        </p:nvGrpSpPr>
        <p:grpSpPr>
          <a:xfrm>
            <a:off x="6376257" y="1701790"/>
            <a:ext cx="1143210" cy="1143206"/>
            <a:chOff x="8515350" y="1533607"/>
            <a:chExt cx="1307171" cy="1307171"/>
          </a:xfrm>
        </p:grpSpPr>
        <p:sp>
          <p:nvSpPr>
            <p:cNvPr id="54" name="圆角矩形 53"/>
            <p:cNvSpPr/>
            <p:nvPr/>
          </p:nvSpPr>
          <p:spPr>
            <a:xfrm>
              <a:off x="8515350" y="1533607"/>
              <a:ext cx="1307171" cy="1307171"/>
            </a:xfrm>
            <a:prstGeom prst="roundRect">
              <a:avLst/>
            </a:pr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55" name="图片 54"/>
            <p:cNvPicPr>
              <a:picLocks noChangeAspect="1"/>
            </p:cNvPicPr>
            <p:nvPr/>
          </p:nvPicPr>
          <p:blipFill>
            <a:blip r:embed="rId5" cstate="email"/>
            <a:stretch>
              <a:fillRect/>
            </a:stretch>
          </p:blipFill>
          <p:spPr>
            <a:xfrm>
              <a:off x="8835903" y="1752600"/>
              <a:ext cx="666064" cy="759730"/>
            </a:xfrm>
            <a:prstGeom prst="rect">
              <a:avLst/>
            </a:prstGeom>
          </p:spPr>
        </p:pic>
      </p:grpSp>
      <p:sp>
        <p:nvSpPr>
          <p:cNvPr id="56" name="TextBox 55"/>
          <p:cNvSpPr txBox="1"/>
          <p:nvPr/>
        </p:nvSpPr>
        <p:spPr>
          <a:xfrm>
            <a:off x="7690777" y="1682045"/>
            <a:ext cx="3516997" cy="307777"/>
          </a:xfrm>
          <a:prstGeom prst="rect">
            <a:avLst/>
          </a:prstGeom>
          <a:noFill/>
        </p:spPr>
        <p:txBody>
          <a:bodyPr wrap="square" lIns="0" tIns="0" rIns="0" bIns="0" rtlCol="0">
            <a:spAutoFit/>
          </a:bodyPr>
          <a:lstStyle/>
          <a:p>
            <a:r>
              <a:rPr lang="zh-CN" altLang="en-US" sz="1000" dirty="0">
                <a:solidFill>
                  <a:schemeClr val="bg1">
                    <a:lumMod val="6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0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7678261" y="1342732"/>
            <a:ext cx="2414652" cy="307777"/>
          </a:xfrm>
          <a:prstGeom prst="rect">
            <a:avLst/>
          </a:prstGeom>
          <a:noFill/>
        </p:spPr>
        <p:txBody>
          <a:bodyPr wrap="square" lIns="0" tIns="0" rIns="0" bIns="0" rtlCol="0">
            <a:spAutoFit/>
          </a:bodyPr>
          <a:lstStyle/>
          <a:p>
            <a:pPr defTabSz="1176655"/>
            <a:r>
              <a:rPr lang="zh-CN" altLang="en-US" sz="2000" b="1" dirty="0">
                <a:solidFill>
                  <a:schemeClr val="accent2"/>
                </a:solidFill>
                <a:latin typeface="微软雅黑" panose="020B0503020204020204" pitchFamily="34" charset="-122"/>
                <a:ea typeface="微软雅黑" panose="020B0503020204020204" pitchFamily="34" charset="-122"/>
              </a:rPr>
              <a:t>添加标题</a:t>
            </a:r>
            <a:endParaRPr lang="en-GB" altLang="zh-CN" sz="2000" b="1" dirty="0">
              <a:solidFill>
                <a:schemeClr val="accent2"/>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8949655" y="2618149"/>
            <a:ext cx="2834184" cy="305765"/>
          </a:xfrm>
          <a:prstGeom prst="rect">
            <a:avLst/>
          </a:prstGeom>
          <a:noFill/>
        </p:spPr>
        <p:txBody>
          <a:bodyPr wrap="square" lIns="0" tIns="0" rIns="0" bIns="0" rtlCol="0">
            <a:spAutoFit/>
          </a:bodyPr>
          <a:lstStyle/>
          <a:p>
            <a:r>
              <a:rPr lang="zh-CN" altLang="en-US" sz="1000" dirty="0">
                <a:solidFill>
                  <a:schemeClr val="bg1">
                    <a:lumMod val="6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0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8937139" y="2278836"/>
            <a:ext cx="2414652" cy="307777"/>
          </a:xfrm>
          <a:prstGeom prst="rect">
            <a:avLst/>
          </a:prstGeom>
          <a:noFill/>
        </p:spPr>
        <p:txBody>
          <a:bodyPr wrap="square" lIns="0" tIns="0" rIns="0" bIns="0" rtlCol="0">
            <a:spAutoFit/>
          </a:bodyPr>
          <a:lstStyle/>
          <a:p>
            <a:pPr defTabSz="1176655"/>
            <a:r>
              <a:rPr lang="zh-CN" altLang="en-US" sz="2000" b="1" dirty="0">
                <a:solidFill>
                  <a:schemeClr val="accent2"/>
                </a:solidFill>
                <a:latin typeface="微软雅黑" panose="020B0503020204020204" pitchFamily="34" charset="-122"/>
                <a:ea typeface="微软雅黑" panose="020B0503020204020204" pitchFamily="34" charset="-122"/>
              </a:rPr>
              <a:t>添加标题</a:t>
            </a:r>
            <a:endParaRPr lang="en-GB" altLang="zh-CN" sz="2000" b="1" dirty="0">
              <a:solidFill>
                <a:schemeClr val="accent2"/>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9957766" y="3769295"/>
            <a:ext cx="1826073" cy="461665"/>
          </a:xfrm>
          <a:prstGeom prst="rect">
            <a:avLst/>
          </a:prstGeom>
          <a:noFill/>
        </p:spPr>
        <p:txBody>
          <a:bodyPr wrap="square" lIns="0" tIns="0" rIns="0" bIns="0" rtlCol="0">
            <a:spAutoFit/>
          </a:bodyPr>
          <a:lstStyle/>
          <a:p>
            <a:r>
              <a:rPr lang="zh-CN" altLang="en-US" sz="1000" dirty="0">
                <a:solidFill>
                  <a:schemeClr val="bg1">
                    <a:lumMod val="6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0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9945250" y="3429982"/>
            <a:ext cx="2414652" cy="307777"/>
          </a:xfrm>
          <a:prstGeom prst="rect">
            <a:avLst/>
          </a:prstGeom>
          <a:noFill/>
        </p:spPr>
        <p:txBody>
          <a:bodyPr wrap="square" lIns="0" tIns="0" rIns="0" bIns="0" rtlCol="0">
            <a:spAutoFit/>
          </a:bodyPr>
          <a:lstStyle/>
          <a:p>
            <a:pPr defTabSz="1176655"/>
            <a:r>
              <a:rPr lang="zh-CN" altLang="en-US" sz="2000" b="1" dirty="0">
                <a:solidFill>
                  <a:schemeClr val="accent2"/>
                </a:solidFill>
                <a:latin typeface="微软雅黑" panose="020B0503020204020204" pitchFamily="34" charset="-122"/>
                <a:ea typeface="微软雅黑" panose="020B0503020204020204" pitchFamily="34" charset="-122"/>
              </a:rPr>
              <a:t>添加标题</a:t>
            </a:r>
            <a:endParaRPr lang="en-GB" altLang="zh-CN" sz="2000" b="1" dirty="0">
              <a:solidFill>
                <a:schemeClr val="accent2"/>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8988042" y="4852409"/>
            <a:ext cx="2834184" cy="305765"/>
          </a:xfrm>
          <a:prstGeom prst="rect">
            <a:avLst/>
          </a:prstGeom>
          <a:noFill/>
        </p:spPr>
        <p:txBody>
          <a:bodyPr wrap="square" lIns="0" tIns="0" rIns="0" bIns="0" rtlCol="0">
            <a:spAutoFit/>
          </a:bodyPr>
          <a:lstStyle/>
          <a:p>
            <a:r>
              <a:rPr lang="zh-CN" altLang="en-US" sz="1000" dirty="0">
                <a:solidFill>
                  <a:schemeClr val="bg1">
                    <a:lumMod val="6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0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8975526" y="4513096"/>
            <a:ext cx="2414652" cy="307777"/>
          </a:xfrm>
          <a:prstGeom prst="rect">
            <a:avLst/>
          </a:prstGeom>
          <a:noFill/>
        </p:spPr>
        <p:txBody>
          <a:bodyPr wrap="square" lIns="0" tIns="0" rIns="0" bIns="0" rtlCol="0">
            <a:spAutoFit/>
          </a:bodyPr>
          <a:lstStyle/>
          <a:p>
            <a:pPr defTabSz="1176655"/>
            <a:r>
              <a:rPr lang="zh-CN" altLang="en-US" sz="2000" b="1" dirty="0">
                <a:solidFill>
                  <a:schemeClr val="accent2"/>
                </a:solidFill>
                <a:latin typeface="微软雅黑" panose="020B0503020204020204" pitchFamily="34" charset="-122"/>
                <a:ea typeface="微软雅黑" panose="020B0503020204020204" pitchFamily="34" charset="-122"/>
              </a:rPr>
              <a:t>添加标题</a:t>
            </a:r>
            <a:endParaRPr lang="en-GB" altLang="zh-CN" sz="2000" b="1" dirty="0">
              <a:solidFill>
                <a:schemeClr val="accent2"/>
              </a:solidFill>
              <a:latin typeface="微软雅黑" panose="020B0503020204020204" pitchFamily="34" charset="-122"/>
              <a:ea typeface="微软雅黑" panose="020B0503020204020204" pitchFamily="34" charset="-122"/>
            </a:endParaRPr>
          </a:p>
        </p:txBody>
      </p:sp>
      <p:sp>
        <p:nvSpPr>
          <p:cNvPr id="64" name="TextBox 63"/>
          <p:cNvSpPr txBox="1"/>
          <p:nvPr/>
        </p:nvSpPr>
        <p:spPr>
          <a:xfrm>
            <a:off x="7690777" y="5785519"/>
            <a:ext cx="3516997" cy="307777"/>
          </a:xfrm>
          <a:prstGeom prst="rect">
            <a:avLst/>
          </a:prstGeom>
          <a:noFill/>
        </p:spPr>
        <p:txBody>
          <a:bodyPr wrap="square" lIns="0" tIns="0" rIns="0" bIns="0" rtlCol="0">
            <a:spAutoFit/>
          </a:bodyPr>
          <a:lstStyle/>
          <a:p>
            <a:r>
              <a:rPr lang="zh-CN" altLang="en-US" sz="1000" dirty="0">
                <a:solidFill>
                  <a:schemeClr val="bg1">
                    <a:lumMod val="65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0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7678261" y="5446206"/>
            <a:ext cx="2414652" cy="307777"/>
          </a:xfrm>
          <a:prstGeom prst="rect">
            <a:avLst/>
          </a:prstGeom>
          <a:noFill/>
        </p:spPr>
        <p:txBody>
          <a:bodyPr wrap="square" lIns="0" tIns="0" rIns="0" bIns="0" rtlCol="0">
            <a:spAutoFit/>
          </a:bodyPr>
          <a:lstStyle/>
          <a:p>
            <a:pPr defTabSz="1176655"/>
            <a:r>
              <a:rPr lang="zh-CN" altLang="en-US" sz="2000" b="1" dirty="0">
                <a:solidFill>
                  <a:schemeClr val="accent2"/>
                </a:solidFill>
                <a:latin typeface="微软雅黑" panose="020B0503020204020204" pitchFamily="34" charset="-122"/>
                <a:ea typeface="微软雅黑" panose="020B0503020204020204" pitchFamily="34" charset="-122"/>
              </a:rPr>
              <a:t>添加标题</a:t>
            </a:r>
            <a:endParaRPr lang="en-GB" altLang="zh-CN" sz="2000" b="1" dirty="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53"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p:cTn id="10" dur="500" fill="hold"/>
                                        <p:tgtEl>
                                          <p:spTgt spid="17"/>
                                        </p:tgtEl>
                                        <p:attrNameLst>
                                          <p:attrName>ppt_w</p:attrName>
                                        </p:attrNameLst>
                                      </p:cBhvr>
                                      <p:tavLst>
                                        <p:tav tm="0">
                                          <p:val>
                                            <p:fltVal val="0"/>
                                          </p:val>
                                        </p:tav>
                                        <p:tav tm="100000">
                                          <p:val>
                                            <p:strVal val="#ppt_w"/>
                                          </p:val>
                                        </p:tav>
                                      </p:tavLst>
                                    </p:anim>
                                    <p:anim calcmode="lin" valueType="num">
                                      <p:cBhvr>
                                        <p:cTn id="11" dur="500" fill="hold"/>
                                        <p:tgtEl>
                                          <p:spTgt spid="17"/>
                                        </p:tgtEl>
                                        <p:attrNameLst>
                                          <p:attrName>ppt_h</p:attrName>
                                        </p:attrNameLst>
                                      </p:cBhvr>
                                      <p:tavLst>
                                        <p:tav tm="0">
                                          <p:val>
                                            <p:fltVal val="0"/>
                                          </p:val>
                                        </p:tav>
                                        <p:tav tm="100000">
                                          <p:val>
                                            <p:strVal val="#ppt_h"/>
                                          </p:val>
                                        </p:tav>
                                      </p:tavLst>
                                    </p:anim>
                                    <p:animEffect transition="in" filter="fade">
                                      <p:cBhvr>
                                        <p:cTn id="12" dur="500"/>
                                        <p:tgtEl>
                                          <p:spTgt spid="1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barn(inVertical)">
                                      <p:cBhvr>
                                        <p:cTn id="20" dur="500"/>
                                        <p:tgtEl>
                                          <p:spTgt spid="53"/>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barn(inVertical)">
                                      <p:cBhvr>
                                        <p:cTn id="28" dur="500"/>
                                        <p:tgtEl>
                                          <p:spTgt spid="48"/>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par>
                          <p:cTn id="33" fill="hold">
                            <p:stCondLst>
                              <p:cond delay="3000"/>
                            </p:stCondLst>
                            <p:childTnLst>
                              <p:par>
                                <p:cTn id="34" presetID="16" presetClass="entr" presetSubtype="21"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barn(inVertical)">
                                      <p:cBhvr>
                                        <p:cTn id="36" dur="500"/>
                                        <p:tgtEl>
                                          <p:spTgt spid="35"/>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par>
                          <p:cTn id="41" fill="hold">
                            <p:stCondLst>
                              <p:cond delay="4000"/>
                            </p:stCondLst>
                            <p:childTnLst>
                              <p:par>
                                <p:cTn id="42" presetID="16" presetClass="entr" presetSubtype="21"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arn(inVertical)">
                                      <p:cBhvr>
                                        <p:cTn id="44" dur="500"/>
                                        <p:tgtEl>
                                          <p:spTgt spid="45"/>
                                        </p:tgtEl>
                                      </p:cBhvr>
                                    </p:animEffect>
                                  </p:childTnLst>
                                </p:cTn>
                              </p:par>
                            </p:childTnLst>
                          </p:cTn>
                        </p:par>
                        <p:par>
                          <p:cTn id="45" fill="hold">
                            <p:stCondLst>
                              <p:cond delay="4500"/>
                            </p:stCondLst>
                            <p:childTnLst>
                              <p:par>
                                <p:cTn id="46" presetID="10" presetClass="entr" presetSubtype="0"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par>
                          <p:cTn id="49" fill="hold">
                            <p:stCondLst>
                              <p:cond delay="5000"/>
                            </p:stCondLst>
                            <p:childTnLst>
                              <p:par>
                                <p:cTn id="50" presetID="16" presetClass="entr" presetSubtype="21" fill="hold"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arn(inVertical)">
                                      <p:cBhvr>
                                        <p:cTn id="52" dur="500"/>
                                        <p:tgtEl>
                                          <p:spTgt spid="28"/>
                                        </p:tgtEl>
                                      </p:cBhvr>
                                    </p:animEffect>
                                  </p:childTnLst>
                                </p:cTn>
                              </p:par>
                            </p:childTnLst>
                          </p:cTn>
                        </p:par>
                        <p:par>
                          <p:cTn id="53" fill="hold">
                            <p:stCondLst>
                              <p:cond delay="5500"/>
                            </p:stCondLst>
                            <p:childTnLst>
                              <p:par>
                                <p:cTn id="54" presetID="1" presetClass="entr" presetSubtype="0" fill="hold" grpId="0" nodeType="afterEffect">
                                  <p:stCondLst>
                                    <p:cond delay="0"/>
                                  </p:stCondLst>
                                  <p:childTnLst>
                                    <p:set>
                                      <p:cBhvr>
                                        <p:cTn id="55" dur="1" fill="hold">
                                          <p:stCondLst>
                                            <p:cond delay="199"/>
                                          </p:stCondLst>
                                        </p:cTn>
                                        <p:tgtEl>
                                          <p:spTgt spid="57"/>
                                        </p:tgtEl>
                                        <p:attrNameLst>
                                          <p:attrName>style.visibility</p:attrName>
                                        </p:attrNameLst>
                                      </p:cBhvr>
                                      <p:to>
                                        <p:strVal val="visible"/>
                                      </p:to>
                                    </p:set>
                                  </p:childTnLst>
                                </p:cTn>
                              </p:par>
                              <p:par>
                                <p:cTn id="56" presetID="18" presetClass="entr" presetSubtype="6" fill="hold" grpId="0"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strips(downRight)">
                                      <p:cBhvr>
                                        <p:cTn id="58" dur="200"/>
                                        <p:tgtEl>
                                          <p:spTgt spid="56"/>
                                        </p:tgtEl>
                                      </p:cBhvr>
                                    </p:animEffect>
                                  </p:childTnLst>
                                </p:cTn>
                              </p:par>
                            </p:childTnLst>
                          </p:cTn>
                        </p:par>
                        <p:par>
                          <p:cTn id="59" fill="hold">
                            <p:stCondLst>
                              <p:cond delay="6000"/>
                            </p:stCondLst>
                            <p:childTnLst>
                              <p:par>
                                <p:cTn id="60" presetID="1" presetClass="entr" presetSubtype="0" fill="hold" grpId="0" nodeType="afterEffect">
                                  <p:stCondLst>
                                    <p:cond delay="0"/>
                                  </p:stCondLst>
                                  <p:childTnLst>
                                    <p:set>
                                      <p:cBhvr>
                                        <p:cTn id="61" dur="1" fill="hold">
                                          <p:stCondLst>
                                            <p:cond delay="199"/>
                                          </p:stCondLst>
                                        </p:cTn>
                                        <p:tgtEl>
                                          <p:spTgt spid="59"/>
                                        </p:tgtEl>
                                        <p:attrNameLst>
                                          <p:attrName>style.visibility</p:attrName>
                                        </p:attrNameLst>
                                      </p:cBhvr>
                                      <p:to>
                                        <p:strVal val="visible"/>
                                      </p:to>
                                    </p:set>
                                  </p:childTnLst>
                                </p:cTn>
                              </p:par>
                              <p:par>
                                <p:cTn id="62" presetID="18" presetClass="entr" presetSubtype="6" fill="hold" grpId="0" nodeType="with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strips(downRight)">
                                      <p:cBhvr>
                                        <p:cTn id="64" dur="200"/>
                                        <p:tgtEl>
                                          <p:spTgt spid="58"/>
                                        </p:tgtEl>
                                      </p:cBhvr>
                                    </p:animEffect>
                                  </p:childTnLst>
                                </p:cTn>
                              </p:par>
                            </p:childTnLst>
                          </p:cTn>
                        </p:par>
                        <p:par>
                          <p:cTn id="65" fill="hold">
                            <p:stCondLst>
                              <p:cond delay="6500"/>
                            </p:stCondLst>
                            <p:childTnLst>
                              <p:par>
                                <p:cTn id="66" presetID="1" presetClass="entr" presetSubtype="0" fill="hold" grpId="0" nodeType="afterEffect">
                                  <p:stCondLst>
                                    <p:cond delay="0"/>
                                  </p:stCondLst>
                                  <p:childTnLst>
                                    <p:set>
                                      <p:cBhvr>
                                        <p:cTn id="67" dur="1" fill="hold">
                                          <p:stCondLst>
                                            <p:cond delay="199"/>
                                          </p:stCondLst>
                                        </p:cTn>
                                        <p:tgtEl>
                                          <p:spTgt spid="61"/>
                                        </p:tgtEl>
                                        <p:attrNameLst>
                                          <p:attrName>style.visibility</p:attrName>
                                        </p:attrNameLst>
                                      </p:cBhvr>
                                      <p:to>
                                        <p:strVal val="visible"/>
                                      </p:to>
                                    </p:set>
                                  </p:childTnLst>
                                </p:cTn>
                              </p:par>
                              <p:par>
                                <p:cTn id="68" presetID="18" presetClass="entr" presetSubtype="6" fill="hold" grpId="0" nodeType="with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strips(downRight)">
                                      <p:cBhvr>
                                        <p:cTn id="70" dur="200"/>
                                        <p:tgtEl>
                                          <p:spTgt spid="60"/>
                                        </p:tgtEl>
                                      </p:cBhvr>
                                    </p:animEffect>
                                  </p:childTnLst>
                                </p:cTn>
                              </p:par>
                            </p:childTnLst>
                          </p:cTn>
                        </p:par>
                        <p:par>
                          <p:cTn id="71" fill="hold">
                            <p:stCondLst>
                              <p:cond delay="7000"/>
                            </p:stCondLst>
                            <p:childTnLst>
                              <p:par>
                                <p:cTn id="72" presetID="1" presetClass="entr" presetSubtype="0" fill="hold" grpId="0" nodeType="afterEffect">
                                  <p:stCondLst>
                                    <p:cond delay="0"/>
                                  </p:stCondLst>
                                  <p:childTnLst>
                                    <p:set>
                                      <p:cBhvr>
                                        <p:cTn id="73" dur="1" fill="hold">
                                          <p:stCondLst>
                                            <p:cond delay="199"/>
                                          </p:stCondLst>
                                        </p:cTn>
                                        <p:tgtEl>
                                          <p:spTgt spid="63"/>
                                        </p:tgtEl>
                                        <p:attrNameLst>
                                          <p:attrName>style.visibility</p:attrName>
                                        </p:attrNameLst>
                                      </p:cBhvr>
                                      <p:to>
                                        <p:strVal val="visible"/>
                                      </p:to>
                                    </p:set>
                                  </p:childTnLst>
                                </p:cTn>
                              </p:par>
                              <p:par>
                                <p:cTn id="74" presetID="18" presetClass="entr" presetSubtype="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strips(downRight)">
                                      <p:cBhvr>
                                        <p:cTn id="76" dur="200"/>
                                        <p:tgtEl>
                                          <p:spTgt spid="62"/>
                                        </p:tgtEl>
                                      </p:cBhvr>
                                    </p:animEffect>
                                  </p:childTnLst>
                                </p:cTn>
                              </p:par>
                            </p:childTnLst>
                          </p:cTn>
                        </p:par>
                        <p:par>
                          <p:cTn id="77" fill="hold">
                            <p:stCondLst>
                              <p:cond delay="7500"/>
                            </p:stCondLst>
                            <p:childTnLst>
                              <p:par>
                                <p:cTn id="78" presetID="1" presetClass="entr" presetSubtype="0" fill="hold" grpId="0" nodeType="afterEffect">
                                  <p:stCondLst>
                                    <p:cond delay="0"/>
                                  </p:stCondLst>
                                  <p:childTnLst>
                                    <p:set>
                                      <p:cBhvr>
                                        <p:cTn id="79" dur="1" fill="hold">
                                          <p:stCondLst>
                                            <p:cond delay="199"/>
                                          </p:stCondLst>
                                        </p:cTn>
                                        <p:tgtEl>
                                          <p:spTgt spid="65"/>
                                        </p:tgtEl>
                                        <p:attrNameLst>
                                          <p:attrName>style.visibility</p:attrName>
                                        </p:attrNameLst>
                                      </p:cBhvr>
                                      <p:to>
                                        <p:strVal val="visible"/>
                                      </p:to>
                                    </p:set>
                                  </p:childTnLst>
                                </p:cTn>
                              </p:par>
                              <p:par>
                                <p:cTn id="80" presetID="18" presetClass="entr" presetSubtype="6" fill="hold" grpId="0" nodeType="withEffect">
                                  <p:stCondLst>
                                    <p:cond delay="0"/>
                                  </p:stCondLst>
                                  <p:childTnLst>
                                    <p:set>
                                      <p:cBhvr>
                                        <p:cTn id="81" dur="1" fill="hold">
                                          <p:stCondLst>
                                            <p:cond delay="0"/>
                                          </p:stCondLst>
                                        </p:cTn>
                                        <p:tgtEl>
                                          <p:spTgt spid="64"/>
                                        </p:tgtEl>
                                        <p:attrNameLst>
                                          <p:attrName>style.visibility</p:attrName>
                                        </p:attrNameLst>
                                      </p:cBhvr>
                                      <p:to>
                                        <p:strVal val="visible"/>
                                      </p:to>
                                    </p:set>
                                    <p:animEffect transition="in" filter="strips(downRight)">
                                      <p:cBhvr>
                                        <p:cTn id="82" dur="2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6" grpId="0"/>
      <p:bldP spid="57" grpId="0"/>
      <p:bldP spid="58" grpId="0"/>
      <p:bldP spid="59" grpId="0"/>
      <p:bldP spid="60" grpId="0"/>
      <p:bldP spid="61" grpId="0"/>
      <p:bldP spid="62" grpId="0"/>
      <p:bldP spid="63" grpId="0"/>
      <p:bldP spid="64" grpId="0"/>
      <p:bldP spid="6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未56题-1.png"/>
          <p:cNvPicPr>
            <a:picLocks noChangeAspect="1" noChangeArrowheads="1"/>
          </p:cNvPicPr>
          <p:nvPr/>
        </p:nvPicPr>
        <p:blipFill>
          <a:blip r:embed="rId3"/>
          <a:srcRect/>
          <a:stretch>
            <a:fillRect/>
          </a:stretch>
        </p:blipFill>
        <p:spPr bwMode="auto">
          <a:xfrm>
            <a:off x="-1" y="0"/>
            <a:ext cx="12190413" cy="6888163"/>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0" y="-1"/>
            <a:ext cx="12190413" cy="662220"/>
          </a:xfrm>
          <a:prstGeom prst="rect">
            <a:avLst/>
          </a:prstGeom>
          <a:solidFill>
            <a:schemeClr val="bg1">
              <a:lumMod val="95000"/>
            </a:schemeClr>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550590" y="-603448"/>
            <a:ext cx="1368153" cy="1834184"/>
          </a:xfrm>
          <a:prstGeom prst="roundRect">
            <a:avLst>
              <a:gd name="adj" fmla="val 50000"/>
            </a:avLst>
          </a:prstGeom>
          <a:solidFill>
            <a:srgbClr val="B5554D"/>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4"/>
          <p:cNvSpPr txBox="1"/>
          <p:nvPr/>
        </p:nvSpPr>
        <p:spPr>
          <a:xfrm>
            <a:off x="262558" y="260648"/>
            <a:ext cx="2016224" cy="80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a:solidFill>
                  <a:schemeClr val="bg1"/>
                </a:solidFill>
                <a:latin typeface="微软雅黑" panose="020B0503020204020204" pitchFamily="34" charset="-122"/>
                <a:ea typeface="微软雅黑" panose="020B0503020204020204" pitchFamily="34" charset="-122"/>
              </a:rPr>
              <a:t>LOGO</a:t>
            </a:r>
          </a:p>
          <a:p>
            <a:r>
              <a:rPr lang="zh-CN" altLang="en-US" sz="1800" b="1" dirty="0">
                <a:solidFill>
                  <a:schemeClr val="bg1"/>
                </a:solidFill>
                <a:latin typeface="微软雅黑" panose="020B0503020204020204" pitchFamily="34" charset="-122"/>
                <a:ea typeface="微软雅黑" panose="020B0503020204020204" pitchFamily="34" charset="-122"/>
              </a:rPr>
              <a:t>公司名称</a:t>
            </a:r>
            <a:endParaRPr lang="zh-CN" altLang="en-US" sz="800" b="1" dirty="0">
              <a:solidFill>
                <a:schemeClr val="bg1"/>
              </a:solidFill>
              <a:latin typeface="微软雅黑" panose="020B0503020204020204" pitchFamily="34" charset="-122"/>
              <a:ea typeface="微软雅黑" panose="020B0503020204020204" pitchFamily="34" charset="-122"/>
            </a:endParaRPr>
          </a:p>
          <a:p>
            <a:endParaRPr lang="en-US" altLang="zh-CN" sz="1050"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3522046"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公司概述</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4943078"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59102"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企业文化</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6599262"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15286" y="116632"/>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产品服务</a:t>
            </a:r>
            <a:endParaRPr lang="en-US" sz="2000" b="1" dirty="0">
              <a:solidFill>
                <a:schemeClr val="accent2"/>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8255446"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490598"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管理制度</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9911630"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146782"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展望未来</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1937870" y="724634"/>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产品效益</a:t>
            </a:r>
            <a:endParaRPr lang="en-US" sz="2000" b="1" dirty="0">
              <a:solidFill>
                <a:schemeClr val="accent2"/>
              </a:solidFill>
              <a:latin typeface="微软雅黑" panose="020B0503020204020204" pitchFamily="34" charset="-122"/>
              <a:ea typeface="微软雅黑" panose="020B0503020204020204" pitchFamily="34" charset="-122"/>
            </a:endParaRPr>
          </a:p>
        </p:txBody>
      </p:sp>
      <p:sp>
        <p:nvSpPr>
          <p:cNvPr id="17" name="Text Box 7"/>
          <p:cNvSpPr txBox="1">
            <a:spLocks noChangeArrowheads="1"/>
          </p:cNvSpPr>
          <p:nvPr/>
        </p:nvSpPr>
        <p:spPr bwMode="gray">
          <a:xfrm>
            <a:off x="694606" y="1876762"/>
            <a:ext cx="2160240" cy="400110"/>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b="1" dirty="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rPr>
              <a:t>添加标题内容</a:t>
            </a:r>
            <a:endParaRPr lang="en-US" altLang="zh-CN" sz="2000" b="1" dirty="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9" name="Rectangle 5"/>
          <p:cNvSpPr/>
          <p:nvPr/>
        </p:nvSpPr>
        <p:spPr bwMode="auto">
          <a:xfrm>
            <a:off x="766615" y="2426916"/>
            <a:ext cx="5112568" cy="1249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rPr>
              <a:t>200</a:t>
            </a: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rPr>
              <a:t>5</a:t>
            </a: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分钟内。此处添加详细文本建议与标题相关并符合整体语言风格。</a:t>
            </a: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aphicFrame>
        <p:nvGraphicFramePr>
          <p:cNvPr id="20" name="图表 19"/>
          <p:cNvGraphicFramePr/>
          <p:nvPr/>
        </p:nvGraphicFramePr>
        <p:xfrm>
          <a:off x="-114269" y="1342245"/>
          <a:ext cx="6874335" cy="5183099"/>
        </p:xfrm>
        <a:graphic>
          <a:graphicData uri="http://schemas.openxmlformats.org/drawingml/2006/chart">
            <c:chart xmlns:c="http://schemas.openxmlformats.org/drawingml/2006/chart" xmlns:r="http://schemas.openxmlformats.org/officeDocument/2006/relationships" r:id="rId4"/>
          </a:graphicData>
        </a:graphic>
      </p:graphicFrame>
      <p:sp>
        <p:nvSpPr>
          <p:cNvPr id="21" name="椭圆 20"/>
          <p:cNvSpPr/>
          <p:nvPr/>
        </p:nvSpPr>
        <p:spPr>
          <a:xfrm>
            <a:off x="6527254" y="1557531"/>
            <a:ext cx="422962" cy="42296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2" name="文本框 9"/>
          <p:cNvSpPr txBox="1"/>
          <p:nvPr/>
        </p:nvSpPr>
        <p:spPr>
          <a:xfrm>
            <a:off x="6950216" y="1505109"/>
            <a:ext cx="1883184" cy="458908"/>
          </a:xfrm>
          <a:prstGeom prst="rect">
            <a:avLst/>
          </a:prstGeom>
          <a:noFill/>
        </p:spPr>
        <p:txBody>
          <a:bodyPr wrap="square" rtlCol="0">
            <a:spAutoFit/>
          </a:bodyPr>
          <a:lstStyle/>
          <a:p>
            <a:pPr>
              <a:lnSpc>
                <a:spcPct val="150000"/>
              </a:lnSpc>
            </a:pPr>
            <a:r>
              <a:rPr lang="zh-CN" altLang="en-US" b="1" dirty="0">
                <a:solidFill>
                  <a:schemeClr val="accent2"/>
                </a:solidFill>
                <a:latin typeface="微软雅黑" panose="020B0503020204020204" pitchFamily="34" charset="-122"/>
                <a:ea typeface="微软雅黑" panose="020B0503020204020204" pitchFamily="34" charset="-122"/>
              </a:rPr>
              <a:t>添加标题内容</a:t>
            </a:r>
          </a:p>
        </p:txBody>
      </p:sp>
      <p:sp>
        <p:nvSpPr>
          <p:cNvPr id="23" name="文本框 10"/>
          <p:cNvSpPr txBox="1"/>
          <p:nvPr/>
        </p:nvSpPr>
        <p:spPr>
          <a:xfrm>
            <a:off x="8476433" y="1430416"/>
            <a:ext cx="929958" cy="569580"/>
          </a:xfrm>
          <a:prstGeom prst="rect">
            <a:avLst/>
          </a:prstGeom>
          <a:noFill/>
        </p:spPr>
        <p:txBody>
          <a:bodyPr wrap="square" rtlCol="0">
            <a:spAutoFit/>
          </a:bodyPr>
          <a:lstStyle/>
          <a:p>
            <a:pPr>
              <a:lnSpc>
                <a:spcPct val="150000"/>
              </a:lnSpc>
            </a:pPr>
            <a:r>
              <a:rPr lang="en-US" altLang="zh-CN" sz="2400" dirty="0">
                <a:solidFill>
                  <a:schemeClr val="accent2"/>
                </a:solidFill>
                <a:latin typeface="Impact MT Std" pitchFamily="34" charset="0"/>
                <a:ea typeface="微软雅黑" panose="020B0503020204020204" pitchFamily="34" charset="-122"/>
              </a:rPr>
              <a:t>51</a:t>
            </a:r>
            <a:r>
              <a:rPr lang="en-US" altLang="zh-CN" sz="1200" dirty="0">
                <a:solidFill>
                  <a:schemeClr val="accent2"/>
                </a:solidFill>
                <a:latin typeface="Impact MT Std" pitchFamily="34" charset="0"/>
                <a:ea typeface="微软雅黑" panose="020B0503020204020204" pitchFamily="34" charset="-122"/>
              </a:rPr>
              <a:t>%</a:t>
            </a:r>
            <a:endParaRPr lang="zh-CN" altLang="en-US" sz="1200" dirty="0">
              <a:solidFill>
                <a:schemeClr val="accent2"/>
              </a:solidFill>
              <a:latin typeface="Impact MT Std" pitchFamily="34" charset="0"/>
              <a:ea typeface="微软雅黑" panose="020B0503020204020204" pitchFamily="34" charset="-122"/>
            </a:endParaRPr>
          </a:p>
        </p:txBody>
      </p:sp>
      <p:sp>
        <p:nvSpPr>
          <p:cNvPr id="24" name="椭圆 23"/>
          <p:cNvSpPr/>
          <p:nvPr/>
        </p:nvSpPr>
        <p:spPr>
          <a:xfrm>
            <a:off x="6527254" y="2709659"/>
            <a:ext cx="422962" cy="42296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5" name="文本框 12"/>
          <p:cNvSpPr txBox="1"/>
          <p:nvPr/>
        </p:nvSpPr>
        <p:spPr>
          <a:xfrm>
            <a:off x="6950216" y="2657237"/>
            <a:ext cx="1883184" cy="458908"/>
          </a:xfrm>
          <a:prstGeom prst="rect">
            <a:avLst/>
          </a:prstGeom>
          <a:noFill/>
        </p:spPr>
        <p:txBody>
          <a:bodyPr wrap="square" rtlCol="0">
            <a:spAutoFit/>
          </a:bodyPr>
          <a:lstStyle/>
          <a:p>
            <a:pPr>
              <a:lnSpc>
                <a:spcPct val="150000"/>
              </a:lnSpc>
            </a:pPr>
            <a:r>
              <a:rPr lang="zh-CN" altLang="en-US" b="1" dirty="0">
                <a:solidFill>
                  <a:schemeClr val="accent2"/>
                </a:solidFill>
                <a:latin typeface="微软雅黑" panose="020B0503020204020204" pitchFamily="34" charset="-122"/>
                <a:ea typeface="微软雅黑" panose="020B0503020204020204" pitchFamily="34" charset="-122"/>
              </a:rPr>
              <a:t>添加标题内容</a:t>
            </a:r>
          </a:p>
        </p:txBody>
      </p:sp>
      <p:sp>
        <p:nvSpPr>
          <p:cNvPr id="26" name="文本框 13"/>
          <p:cNvSpPr txBox="1"/>
          <p:nvPr/>
        </p:nvSpPr>
        <p:spPr>
          <a:xfrm>
            <a:off x="8476433" y="2582544"/>
            <a:ext cx="929958" cy="569580"/>
          </a:xfrm>
          <a:prstGeom prst="rect">
            <a:avLst/>
          </a:prstGeom>
          <a:noFill/>
        </p:spPr>
        <p:txBody>
          <a:bodyPr wrap="square" rtlCol="0">
            <a:spAutoFit/>
          </a:bodyPr>
          <a:lstStyle/>
          <a:p>
            <a:pPr>
              <a:lnSpc>
                <a:spcPct val="150000"/>
              </a:lnSpc>
            </a:pPr>
            <a:r>
              <a:rPr lang="en-US" altLang="zh-CN" sz="2400" dirty="0">
                <a:solidFill>
                  <a:schemeClr val="accent2"/>
                </a:solidFill>
                <a:latin typeface="Impact MT Std" pitchFamily="34" charset="0"/>
                <a:ea typeface="微软雅黑" panose="020B0503020204020204" pitchFamily="34" charset="-122"/>
              </a:rPr>
              <a:t>50</a:t>
            </a:r>
            <a:r>
              <a:rPr lang="en-US" altLang="zh-CN" sz="1200" dirty="0">
                <a:solidFill>
                  <a:schemeClr val="accent2"/>
                </a:solidFill>
                <a:latin typeface="Impact MT Std" pitchFamily="34" charset="0"/>
                <a:ea typeface="微软雅黑" panose="020B0503020204020204" pitchFamily="34" charset="-122"/>
              </a:rPr>
              <a:t>%</a:t>
            </a:r>
            <a:endParaRPr lang="zh-CN" altLang="en-US" sz="1200" dirty="0">
              <a:solidFill>
                <a:schemeClr val="accent2"/>
              </a:solidFill>
              <a:latin typeface="Impact MT Std" pitchFamily="34" charset="0"/>
              <a:ea typeface="微软雅黑" panose="020B0503020204020204" pitchFamily="34" charset="-122"/>
            </a:endParaRPr>
          </a:p>
        </p:txBody>
      </p:sp>
      <p:sp>
        <p:nvSpPr>
          <p:cNvPr id="27" name="椭圆 26"/>
          <p:cNvSpPr/>
          <p:nvPr/>
        </p:nvSpPr>
        <p:spPr>
          <a:xfrm>
            <a:off x="6527254" y="3933795"/>
            <a:ext cx="422962" cy="42296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文本框 15"/>
          <p:cNvSpPr txBox="1"/>
          <p:nvPr/>
        </p:nvSpPr>
        <p:spPr>
          <a:xfrm>
            <a:off x="6950216" y="3881373"/>
            <a:ext cx="1883184" cy="458908"/>
          </a:xfrm>
          <a:prstGeom prst="rect">
            <a:avLst/>
          </a:prstGeom>
          <a:noFill/>
        </p:spPr>
        <p:txBody>
          <a:bodyPr wrap="square" rtlCol="0">
            <a:spAutoFit/>
          </a:bodyPr>
          <a:lstStyle/>
          <a:p>
            <a:pPr>
              <a:lnSpc>
                <a:spcPct val="150000"/>
              </a:lnSpc>
            </a:pPr>
            <a:r>
              <a:rPr lang="zh-CN" altLang="en-US" b="1" dirty="0">
                <a:solidFill>
                  <a:schemeClr val="accent2"/>
                </a:solidFill>
                <a:latin typeface="微软雅黑" panose="020B0503020204020204" pitchFamily="34" charset="-122"/>
                <a:ea typeface="微软雅黑" panose="020B0503020204020204" pitchFamily="34" charset="-122"/>
              </a:rPr>
              <a:t>添加标题内容</a:t>
            </a:r>
          </a:p>
        </p:txBody>
      </p:sp>
      <p:sp>
        <p:nvSpPr>
          <p:cNvPr id="29" name="文本框 16"/>
          <p:cNvSpPr txBox="1"/>
          <p:nvPr/>
        </p:nvSpPr>
        <p:spPr>
          <a:xfrm>
            <a:off x="8476433" y="3806680"/>
            <a:ext cx="929958" cy="569580"/>
          </a:xfrm>
          <a:prstGeom prst="rect">
            <a:avLst/>
          </a:prstGeom>
          <a:noFill/>
        </p:spPr>
        <p:txBody>
          <a:bodyPr wrap="square" rtlCol="0">
            <a:spAutoFit/>
          </a:bodyPr>
          <a:lstStyle/>
          <a:p>
            <a:pPr>
              <a:lnSpc>
                <a:spcPct val="150000"/>
              </a:lnSpc>
            </a:pPr>
            <a:r>
              <a:rPr lang="en-US" altLang="zh-CN" sz="2400" dirty="0">
                <a:solidFill>
                  <a:schemeClr val="accent2"/>
                </a:solidFill>
                <a:latin typeface="Impact MT Std" pitchFamily="34" charset="0"/>
                <a:ea typeface="微软雅黑" panose="020B0503020204020204" pitchFamily="34" charset="-122"/>
              </a:rPr>
              <a:t>33</a:t>
            </a:r>
            <a:r>
              <a:rPr lang="en-US" altLang="zh-CN" sz="1200" dirty="0">
                <a:solidFill>
                  <a:schemeClr val="accent2"/>
                </a:solidFill>
                <a:latin typeface="Impact MT Std" pitchFamily="34" charset="0"/>
                <a:ea typeface="微软雅黑" panose="020B0503020204020204" pitchFamily="34" charset="-122"/>
              </a:rPr>
              <a:t>%</a:t>
            </a:r>
            <a:endParaRPr lang="zh-CN" altLang="en-US" sz="1200" dirty="0">
              <a:solidFill>
                <a:schemeClr val="accent2"/>
              </a:solidFill>
              <a:latin typeface="Impact MT Std" pitchFamily="34" charset="0"/>
              <a:ea typeface="微软雅黑" panose="020B0503020204020204" pitchFamily="34" charset="-122"/>
            </a:endParaRPr>
          </a:p>
        </p:txBody>
      </p:sp>
      <p:sp>
        <p:nvSpPr>
          <p:cNvPr id="30" name="椭圆 29"/>
          <p:cNvSpPr/>
          <p:nvPr/>
        </p:nvSpPr>
        <p:spPr>
          <a:xfrm>
            <a:off x="6527254" y="5061823"/>
            <a:ext cx="422962" cy="422962"/>
          </a:xfrm>
          <a:prstGeom prst="ellipse">
            <a:avLst/>
          </a:pr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1" name="文本框 18"/>
          <p:cNvSpPr txBox="1"/>
          <p:nvPr/>
        </p:nvSpPr>
        <p:spPr>
          <a:xfrm>
            <a:off x="6950216" y="5009401"/>
            <a:ext cx="1883184" cy="458908"/>
          </a:xfrm>
          <a:prstGeom prst="rect">
            <a:avLst/>
          </a:prstGeom>
          <a:noFill/>
        </p:spPr>
        <p:txBody>
          <a:bodyPr wrap="square" rtlCol="0">
            <a:spAutoFit/>
          </a:bodyPr>
          <a:lstStyle/>
          <a:p>
            <a:pPr>
              <a:lnSpc>
                <a:spcPct val="150000"/>
              </a:lnSpc>
            </a:pPr>
            <a:r>
              <a:rPr lang="zh-CN" altLang="en-US" b="1" dirty="0">
                <a:solidFill>
                  <a:schemeClr val="accent2"/>
                </a:solidFill>
                <a:latin typeface="微软雅黑" panose="020B0503020204020204" pitchFamily="34" charset="-122"/>
                <a:ea typeface="微软雅黑" panose="020B0503020204020204" pitchFamily="34" charset="-122"/>
              </a:rPr>
              <a:t>添加标题内容</a:t>
            </a:r>
          </a:p>
        </p:txBody>
      </p:sp>
      <p:sp>
        <p:nvSpPr>
          <p:cNvPr id="32" name="文本框 19"/>
          <p:cNvSpPr txBox="1"/>
          <p:nvPr/>
        </p:nvSpPr>
        <p:spPr>
          <a:xfrm>
            <a:off x="8476433" y="4934708"/>
            <a:ext cx="929958" cy="569580"/>
          </a:xfrm>
          <a:prstGeom prst="rect">
            <a:avLst/>
          </a:prstGeom>
          <a:noFill/>
        </p:spPr>
        <p:txBody>
          <a:bodyPr wrap="square" rtlCol="0">
            <a:spAutoFit/>
          </a:bodyPr>
          <a:lstStyle/>
          <a:p>
            <a:pPr>
              <a:lnSpc>
                <a:spcPct val="150000"/>
              </a:lnSpc>
            </a:pPr>
            <a:r>
              <a:rPr lang="en-US" altLang="zh-CN" sz="2400" dirty="0">
                <a:solidFill>
                  <a:schemeClr val="accent2"/>
                </a:solidFill>
                <a:latin typeface="Impact MT Std" pitchFamily="34" charset="0"/>
                <a:ea typeface="微软雅黑" panose="020B0503020204020204" pitchFamily="34" charset="-122"/>
              </a:rPr>
              <a:t>17</a:t>
            </a:r>
            <a:r>
              <a:rPr lang="en-US" altLang="zh-CN" sz="1200" dirty="0">
                <a:solidFill>
                  <a:schemeClr val="accent2"/>
                </a:solidFill>
                <a:latin typeface="Impact MT Std" pitchFamily="34" charset="0"/>
                <a:ea typeface="微软雅黑" panose="020B0503020204020204" pitchFamily="34" charset="-122"/>
              </a:rPr>
              <a:t>%</a:t>
            </a:r>
            <a:endParaRPr lang="zh-CN" altLang="en-US" sz="1200" dirty="0">
              <a:solidFill>
                <a:schemeClr val="accent2"/>
              </a:solidFill>
              <a:latin typeface="Impact MT Std" pitchFamily="34" charset="0"/>
              <a:ea typeface="微软雅黑" panose="020B0503020204020204" pitchFamily="34" charset="-122"/>
            </a:endParaRPr>
          </a:p>
        </p:txBody>
      </p:sp>
      <p:sp>
        <p:nvSpPr>
          <p:cNvPr id="33" name="Rectangle 5"/>
          <p:cNvSpPr/>
          <p:nvPr/>
        </p:nvSpPr>
        <p:spPr bwMode="auto">
          <a:xfrm>
            <a:off x="7066131" y="1997848"/>
            <a:ext cx="4500500" cy="44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rPr>
              <a:t>200</a:t>
            </a: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字以内，</a:t>
            </a: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sp>
        <p:nvSpPr>
          <p:cNvPr id="34" name="Rectangle 5"/>
          <p:cNvSpPr/>
          <p:nvPr/>
        </p:nvSpPr>
        <p:spPr bwMode="auto">
          <a:xfrm>
            <a:off x="7066131" y="3182264"/>
            <a:ext cx="4500500" cy="44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rPr>
              <a:t>200</a:t>
            </a: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字以内，</a:t>
            </a: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sp>
        <p:nvSpPr>
          <p:cNvPr id="35" name="Rectangle 5"/>
          <p:cNvSpPr/>
          <p:nvPr/>
        </p:nvSpPr>
        <p:spPr bwMode="auto">
          <a:xfrm>
            <a:off x="7066131" y="4382277"/>
            <a:ext cx="4500500" cy="44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rPr>
              <a:t>200</a:t>
            </a: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字以内，</a:t>
            </a: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sp>
        <p:nvSpPr>
          <p:cNvPr id="36" name="Rectangle 5"/>
          <p:cNvSpPr/>
          <p:nvPr/>
        </p:nvSpPr>
        <p:spPr bwMode="auto">
          <a:xfrm>
            <a:off x="7066131" y="5526240"/>
            <a:ext cx="4500500" cy="44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rPr>
              <a:t>200</a:t>
            </a: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字以内，</a:t>
            </a: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500"/>
                                        <p:tgtEl>
                                          <p:spTgt spid="17"/>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par>
                                <p:cTn id="21" presetID="10" presetClass="entr" presetSubtype="0" fill="hold" grpId="0" nodeType="withEffect">
                                  <p:stCondLst>
                                    <p:cond delay="50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10" presetClass="entr" presetSubtype="0" fill="hold" grpId="0" nodeType="withEffect">
                                  <p:stCondLst>
                                    <p:cond delay="125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grpId="0" nodeType="withEffect">
                                  <p:stCondLst>
                                    <p:cond delay="125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par>
                                <p:cTn id="39" presetID="10" presetClass="entr" presetSubtype="0" fill="hold" grpId="0" nodeType="withEffect">
                                  <p:stCondLst>
                                    <p:cond delay="125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par>
                                <p:cTn id="42" presetID="10" presetClass="entr" presetSubtype="0" fill="hold" grpId="0" nodeType="withEffect">
                                  <p:stCondLst>
                                    <p:cond delay="125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par>
                                <p:cTn id="45" presetID="26" presetClass="entr" presetSubtype="0" fill="hold" grpId="0" nodeType="withEffect">
                                  <p:stCondLst>
                                    <p:cond delay="175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80">
                                          <p:stCondLst>
                                            <p:cond delay="0"/>
                                          </p:stCondLst>
                                        </p:cTn>
                                        <p:tgtEl>
                                          <p:spTgt spid="23"/>
                                        </p:tgtEl>
                                      </p:cBhvr>
                                    </p:animEffect>
                                    <p:anim calcmode="lin" valueType="num">
                                      <p:cBhvr>
                                        <p:cTn id="4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53" dur="26">
                                          <p:stCondLst>
                                            <p:cond delay="650"/>
                                          </p:stCondLst>
                                        </p:cTn>
                                        <p:tgtEl>
                                          <p:spTgt spid="23"/>
                                        </p:tgtEl>
                                      </p:cBhvr>
                                      <p:to x="100000" y="60000"/>
                                    </p:animScale>
                                    <p:animScale>
                                      <p:cBhvr>
                                        <p:cTn id="54" dur="166" decel="50000">
                                          <p:stCondLst>
                                            <p:cond delay="676"/>
                                          </p:stCondLst>
                                        </p:cTn>
                                        <p:tgtEl>
                                          <p:spTgt spid="23"/>
                                        </p:tgtEl>
                                      </p:cBhvr>
                                      <p:to x="100000" y="100000"/>
                                    </p:animScale>
                                    <p:animScale>
                                      <p:cBhvr>
                                        <p:cTn id="55" dur="26">
                                          <p:stCondLst>
                                            <p:cond delay="1312"/>
                                          </p:stCondLst>
                                        </p:cTn>
                                        <p:tgtEl>
                                          <p:spTgt spid="23"/>
                                        </p:tgtEl>
                                      </p:cBhvr>
                                      <p:to x="100000" y="80000"/>
                                    </p:animScale>
                                    <p:animScale>
                                      <p:cBhvr>
                                        <p:cTn id="56" dur="166" decel="50000">
                                          <p:stCondLst>
                                            <p:cond delay="1338"/>
                                          </p:stCondLst>
                                        </p:cTn>
                                        <p:tgtEl>
                                          <p:spTgt spid="23"/>
                                        </p:tgtEl>
                                      </p:cBhvr>
                                      <p:to x="100000" y="100000"/>
                                    </p:animScale>
                                    <p:animScale>
                                      <p:cBhvr>
                                        <p:cTn id="57" dur="26">
                                          <p:stCondLst>
                                            <p:cond delay="1642"/>
                                          </p:stCondLst>
                                        </p:cTn>
                                        <p:tgtEl>
                                          <p:spTgt spid="23"/>
                                        </p:tgtEl>
                                      </p:cBhvr>
                                      <p:to x="100000" y="90000"/>
                                    </p:animScale>
                                    <p:animScale>
                                      <p:cBhvr>
                                        <p:cTn id="58" dur="166" decel="50000">
                                          <p:stCondLst>
                                            <p:cond delay="1668"/>
                                          </p:stCondLst>
                                        </p:cTn>
                                        <p:tgtEl>
                                          <p:spTgt spid="23"/>
                                        </p:tgtEl>
                                      </p:cBhvr>
                                      <p:to x="100000" y="100000"/>
                                    </p:animScale>
                                    <p:animScale>
                                      <p:cBhvr>
                                        <p:cTn id="59" dur="26">
                                          <p:stCondLst>
                                            <p:cond delay="1808"/>
                                          </p:stCondLst>
                                        </p:cTn>
                                        <p:tgtEl>
                                          <p:spTgt spid="23"/>
                                        </p:tgtEl>
                                      </p:cBhvr>
                                      <p:to x="100000" y="95000"/>
                                    </p:animScale>
                                    <p:animScale>
                                      <p:cBhvr>
                                        <p:cTn id="60" dur="166" decel="50000">
                                          <p:stCondLst>
                                            <p:cond delay="1834"/>
                                          </p:stCondLst>
                                        </p:cTn>
                                        <p:tgtEl>
                                          <p:spTgt spid="23"/>
                                        </p:tgtEl>
                                      </p:cBhvr>
                                      <p:to x="100000" y="100000"/>
                                    </p:animScale>
                                  </p:childTnLst>
                                </p:cTn>
                              </p:par>
                              <p:par>
                                <p:cTn id="61" presetID="26" presetClass="entr" presetSubtype="0" fill="hold" grpId="0" nodeType="withEffect">
                                  <p:stCondLst>
                                    <p:cond delay="1750"/>
                                  </p:stCondLst>
                                  <p:childTnLst>
                                    <p:set>
                                      <p:cBhvr>
                                        <p:cTn id="62" dur="1" fill="hold">
                                          <p:stCondLst>
                                            <p:cond delay="0"/>
                                          </p:stCondLst>
                                        </p:cTn>
                                        <p:tgtEl>
                                          <p:spTgt spid="26"/>
                                        </p:tgtEl>
                                        <p:attrNameLst>
                                          <p:attrName>style.visibility</p:attrName>
                                        </p:attrNameLst>
                                      </p:cBhvr>
                                      <p:to>
                                        <p:strVal val="visible"/>
                                      </p:to>
                                    </p:set>
                                    <p:animEffect transition="in" filter="wipe(down)">
                                      <p:cBhvr>
                                        <p:cTn id="63" dur="580">
                                          <p:stCondLst>
                                            <p:cond delay="0"/>
                                          </p:stCondLst>
                                        </p:cTn>
                                        <p:tgtEl>
                                          <p:spTgt spid="26"/>
                                        </p:tgtEl>
                                      </p:cBhvr>
                                    </p:animEffect>
                                    <p:anim calcmode="lin" valueType="num">
                                      <p:cBhvr>
                                        <p:cTn id="64"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69" dur="26">
                                          <p:stCondLst>
                                            <p:cond delay="650"/>
                                          </p:stCondLst>
                                        </p:cTn>
                                        <p:tgtEl>
                                          <p:spTgt spid="26"/>
                                        </p:tgtEl>
                                      </p:cBhvr>
                                      <p:to x="100000" y="60000"/>
                                    </p:animScale>
                                    <p:animScale>
                                      <p:cBhvr>
                                        <p:cTn id="70" dur="166" decel="50000">
                                          <p:stCondLst>
                                            <p:cond delay="676"/>
                                          </p:stCondLst>
                                        </p:cTn>
                                        <p:tgtEl>
                                          <p:spTgt spid="26"/>
                                        </p:tgtEl>
                                      </p:cBhvr>
                                      <p:to x="100000" y="100000"/>
                                    </p:animScale>
                                    <p:animScale>
                                      <p:cBhvr>
                                        <p:cTn id="71" dur="26">
                                          <p:stCondLst>
                                            <p:cond delay="1312"/>
                                          </p:stCondLst>
                                        </p:cTn>
                                        <p:tgtEl>
                                          <p:spTgt spid="26"/>
                                        </p:tgtEl>
                                      </p:cBhvr>
                                      <p:to x="100000" y="80000"/>
                                    </p:animScale>
                                    <p:animScale>
                                      <p:cBhvr>
                                        <p:cTn id="72" dur="166" decel="50000">
                                          <p:stCondLst>
                                            <p:cond delay="1338"/>
                                          </p:stCondLst>
                                        </p:cTn>
                                        <p:tgtEl>
                                          <p:spTgt spid="26"/>
                                        </p:tgtEl>
                                      </p:cBhvr>
                                      <p:to x="100000" y="100000"/>
                                    </p:animScale>
                                    <p:animScale>
                                      <p:cBhvr>
                                        <p:cTn id="73" dur="26">
                                          <p:stCondLst>
                                            <p:cond delay="1642"/>
                                          </p:stCondLst>
                                        </p:cTn>
                                        <p:tgtEl>
                                          <p:spTgt spid="26"/>
                                        </p:tgtEl>
                                      </p:cBhvr>
                                      <p:to x="100000" y="90000"/>
                                    </p:animScale>
                                    <p:animScale>
                                      <p:cBhvr>
                                        <p:cTn id="74" dur="166" decel="50000">
                                          <p:stCondLst>
                                            <p:cond delay="1668"/>
                                          </p:stCondLst>
                                        </p:cTn>
                                        <p:tgtEl>
                                          <p:spTgt spid="26"/>
                                        </p:tgtEl>
                                      </p:cBhvr>
                                      <p:to x="100000" y="100000"/>
                                    </p:animScale>
                                    <p:animScale>
                                      <p:cBhvr>
                                        <p:cTn id="75" dur="26">
                                          <p:stCondLst>
                                            <p:cond delay="1808"/>
                                          </p:stCondLst>
                                        </p:cTn>
                                        <p:tgtEl>
                                          <p:spTgt spid="26"/>
                                        </p:tgtEl>
                                      </p:cBhvr>
                                      <p:to x="100000" y="95000"/>
                                    </p:animScale>
                                    <p:animScale>
                                      <p:cBhvr>
                                        <p:cTn id="76" dur="166" decel="50000">
                                          <p:stCondLst>
                                            <p:cond delay="1834"/>
                                          </p:stCondLst>
                                        </p:cTn>
                                        <p:tgtEl>
                                          <p:spTgt spid="26"/>
                                        </p:tgtEl>
                                      </p:cBhvr>
                                      <p:to x="100000" y="100000"/>
                                    </p:animScale>
                                  </p:childTnLst>
                                </p:cTn>
                              </p:par>
                              <p:par>
                                <p:cTn id="77" presetID="26" presetClass="entr" presetSubtype="0" fill="hold" grpId="0" nodeType="withEffect">
                                  <p:stCondLst>
                                    <p:cond delay="1750"/>
                                  </p:stCondLst>
                                  <p:childTnLst>
                                    <p:set>
                                      <p:cBhvr>
                                        <p:cTn id="78" dur="1" fill="hold">
                                          <p:stCondLst>
                                            <p:cond delay="0"/>
                                          </p:stCondLst>
                                        </p:cTn>
                                        <p:tgtEl>
                                          <p:spTgt spid="29"/>
                                        </p:tgtEl>
                                        <p:attrNameLst>
                                          <p:attrName>style.visibility</p:attrName>
                                        </p:attrNameLst>
                                      </p:cBhvr>
                                      <p:to>
                                        <p:strVal val="visible"/>
                                      </p:to>
                                    </p:set>
                                    <p:animEffect transition="in" filter="wipe(down)">
                                      <p:cBhvr>
                                        <p:cTn id="79" dur="580">
                                          <p:stCondLst>
                                            <p:cond delay="0"/>
                                          </p:stCondLst>
                                        </p:cTn>
                                        <p:tgtEl>
                                          <p:spTgt spid="29"/>
                                        </p:tgtEl>
                                      </p:cBhvr>
                                    </p:animEffect>
                                    <p:anim calcmode="lin" valueType="num">
                                      <p:cBhvr>
                                        <p:cTn id="80"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85" dur="26">
                                          <p:stCondLst>
                                            <p:cond delay="650"/>
                                          </p:stCondLst>
                                        </p:cTn>
                                        <p:tgtEl>
                                          <p:spTgt spid="29"/>
                                        </p:tgtEl>
                                      </p:cBhvr>
                                      <p:to x="100000" y="60000"/>
                                    </p:animScale>
                                    <p:animScale>
                                      <p:cBhvr>
                                        <p:cTn id="86" dur="166" decel="50000">
                                          <p:stCondLst>
                                            <p:cond delay="676"/>
                                          </p:stCondLst>
                                        </p:cTn>
                                        <p:tgtEl>
                                          <p:spTgt spid="29"/>
                                        </p:tgtEl>
                                      </p:cBhvr>
                                      <p:to x="100000" y="100000"/>
                                    </p:animScale>
                                    <p:animScale>
                                      <p:cBhvr>
                                        <p:cTn id="87" dur="26">
                                          <p:stCondLst>
                                            <p:cond delay="1312"/>
                                          </p:stCondLst>
                                        </p:cTn>
                                        <p:tgtEl>
                                          <p:spTgt spid="29"/>
                                        </p:tgtEl>
                                      </p:cBhvr>
                                      <p:to x="100000" y="80000"/>
                                    </p:animScale>
                                    <p:animScale>
                                      <p:cBhvr>
                                        <p:cTn id="88" dur="166" decel="50000">
                                          <p:stCondLst>
                                            <p:cond delay="1338"/>
                                          </p:stCondLst>
                                        </p:cTn>
                                        <p:tgtEl>
                                          <p:spTgt spid="29"/>
                                        </p:tgtEl>
                                      </p:cBhvr>
                                      <p:to x="100000" y="100000"/>
                                    </p:animScale>
                                    <p:animScale>
                                      <p:cBhvr>
                                        <p:cTn id="89" dur="26">
                                          <p:stCondLst>
                                            <p:cond delay="1642"/>
                                          </p:stCondLst>
                                        </p:cTn>
                                        <p:tgtEl>
                                          <p:spTgt spid="29"/>
                                        </p:tgtEl>
                                      </p:cBhvr>
                                      <p:to x="100000" y="90000"/>
                                    </p:animScale>
                                    <p:animScale>
                                      <p:cBhvr>
                                        <p:cTn id="90" dur="166" decel="50000">
                                          <p:stCondLst>
                                            <p:cond delay="1668"/>
                                          </p:stCondLst>
                                        </p:cTn>
                                        <p:tgtEl>
                                          <p:spTgt spid="29"/>
                                        </p:tgtEl>
                                      </p:cBhvr>
                                      <p:to x="100000" y="100000"/>
                                    </p:animScale>
                                    <p:animScale>
                                      <p:cBhvr>
                                        <p:cTn id="91" dur="26">
                                          <p:stCondLst>
                                            <p:cond delay="1808"/>
                                          </p:stCondLst>
                                        </p:cTn>
                                        <p:tgtEl>
                                          <p:spTgt spid="29"/>
                                        </p:tgtEl>
                                      </p:cBhvr>
                                      <p:to x="100000" y="95000"/>
                                    </p:animScale>
                                    <p:animScale>
                                      <p:cBhvr>
                                        <p:cTn id="92" dur="166" decel="50000">
                                          <p:stCondLst>
                                            <p:cond delay="1834"/>
                                          </p:stCondLst>
                                        </p:cTn>
                                        <p:tgtEl>
                                          <p:spTgt spid="29"/>
                                        </p:tgtEl>
                                      </p:cBhvr>
                                      <p:to x="100000" y="100000"/>
                                    </p:animScale>
                                  </p:childTnLst>
                                </p:cTn>
                              </p:par>
                              <p:par>
                                <p:cTn id="93" presetID="26" presetClass="entr" presetSubtype="0" fill="hold" grpId="0" nodeType="withEffect">
                                  <p:stCondLst>
                                    <p:cond delay="1750"/>
                                  </p:stCondLst>
                                  <p:childTnLst>
                                    <p:set>
                                      <p:cBhvr>
                                        <p:cTn id="94" dur="1" fill="hold">
                                          <p:stCondLst>
                                            <p:cond delay="0"/>
                                          </p:stCondLst>
                                        </p:cTn>
                                        <p:tgtEl>
                                          <p:spTgt spid="32"/>
                                        </p:tgtEl>
                                        <p:attrNameLst>
                                          <p:attrName>style.visibility</p:attrName>
                                        </p:attrNameLst>
                                      </p:cBhvr>
                                      <p:to>
                                        <p:strVal val="visible"/>
                                      </p:to>
                                    </p:set>
                                    <p:animEffect transition="in" filter="wipe(down)">
                                      <p:cBhvr>
                                        <p:cTn id="95" dur="580">
                                          <p:stCondLst>
                                            <p:cond delay="0"/>
                                          </p:stCondLst>
                                        </p:cTn>
                                        <p:tgtEl>
                                          <p:spTgt spid="32"/>
                                        </p:tgtEl>
                                      </p:cBhvr>
                                    </p:animEffect>
                                    <p:anim calcmode="lin" valueType="num">
                                      <p:cBhvr>
                                        <p:cTn id="9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01" dur="26">
                                          <p:stCondLst>
                                            <p:cond delay="650"/>
                                          </p:stCondLst>
                                        </p:cTn>
                                        <p:tgtEl>
                                          <p:spTgt spid="32"/>
                                        </p:tgtEl>
                                      </p:cBhvr>
                                      <p:to x="100000" y="60000"/>
                                    </p:animScale>
                                    <p:animScale>
                                      <p:cBhvr>
                                        <p:cTn id="102" dur="166" decel="50000">
                                          <p:stCondLst>
                                            <p:cond delay="676"/>
                                          </p:stCondLst>
                                        </p:cTn>
                                        <p:tgtEl>
                                          <p:spTgt spid="32"/>
                                        </p:tgtEl>
                                      </p:cBhvr>
                                      <p:to x="100000" y="100000"/>
                                    </p:animScale>
                                    <p:animScale>
                                      <p:cBhvr>
                                        <p:cTn id="103" dur="26">
                                          <p:stCondLst>
                                            <p:cond delay="1312"/>
                                          </p:stCondLst>
                                        </p:cTn>
                                        <p:tgtEl>
                                          <p:spTgt spid="32"/>
                                        </p:tgtEl>
                                      </p:cBhvr>
                                      <p:to x="100000" y="80000"/>
                                    </p:animScale>
                                    <p:animScale>
                                      <p:cBhvr>
                                        <p:cTn id="104" dur="166" decel="50000">
                                          <p:stCondLst>
                                            <p:cond delay="1338"/>
                                          </p:stCondLst>
                                        </p:cTn>
                                        <p:tgtEl>
                                          <p:spTgt spid="32"/>
                                        </p:tgtEl>
                                      </p:cBhvr>
                                      <p:to x="100000" y="100000"/>
                                    </p:animScale>
                                    <p:animScale>
                                      <p:cBhvr>
                                        <p:cTn id="105" dur="26">
                                          <p:stCondLst>
                                            <p:cond delay="1642"/>
                                          </p:stCondLst>
                                        </p:cTn>
                                        <p:tgtEl>
                                          <p:spTgt spid="32"/>
                                        </p:tgtEl>
                                      </p:cBhvr>
                                      <p:to x="100000" y="90000"/>
                                    </p:animScale>
                                    <p:animScale>
                                      <p:cBhvr>
                                        <p:cTn id="106" dur="166" decel="50000">
                                          <p:stCondLst>
                                            <p:cond delay="1668"/>
                                          </p:stCondLst>
                                        </p:cTn>
                                        <p:tgtEl>
                                          <p:spTgt spid="32"/>
                                        </p:tgtEl>
                                      </p:cBhvr>
                                      <p:to x="100000" y="100000"/>
                                    </p:animScale>
                                    <p:animScale>
                                      <p:cBhvr>
                                        <p:cTn id="107" dur="26">
                                          <p:stCondLst>
                                            <p:cond delay="1808"/>
                                          </p:stCondLst>
                                        </p:cTn>
                                        <p:tgtEl>
                                          <p:spTgt spid="32"/>
                                        </p:tgtEl>
                                      </p:cBhvr>
                                      <p:to x="100000" y="95000"/>
                                    </p:animScale>
                                    <p:animScale>
                                      <p:cBhvr>
                                        <p:cTn id="108" dur="166" decel="50000">
                                          <p:stCondLst>
                                            <p:cond delay="1834"/>
                                          </p:stCondLst>
                                        </p:cTn>
                                        <p:tgtEl>
                                          <p:spTgt spid="32"/>
                                        </p:tgtEl>
                                      </p:cBhvr>
                                      <p:to x="100000" y="100000"/>
                                    </p:animScale>
                                  </p:childTnLst>
                                </p:cTn>
                              </p:par>
                              <p:par>
                                <p:cTn id="109" presetID="22" presetClass="entr" presetSubtype="8" fill="hold" grpId="0" nodeType="withEffect">
                                  <p:stCondLst>
                                    <p:cond delay="2250"/>
                                  </p:stCondLst>
                                  <p:childTnLst>
                                    <p:set>
                                      <p:cBhvr>
                                        <p:cTn id="110" dur="1" fill="hold">
                                          <p:stCondLst>
                                            <p:cond delay="0"/>
                                          </p:stCondLst>
                                        </p:cTn>
                                        <p:tgtEl>
                                          <p:spTgt spid="33"/>
                                        </p:tgtEl>
                                        <p:attrNameLst>
                                          <p:attrName>style.visibility</p:attrName>
                                        </p:attrNameLst>
                                      </p:cBhvr>
                                      <p:to>
                                        <p:strVal val="visible"/>
                                      </p:to>
                                    </p:set>
                                    <p:animEffect transition="in" filter="wipe(left)">
                                      <p:cBhvr>
                                        <p:cTn id="111" dur="500"/>
                                        <p:tgtEl>
                                          <p:spTgt spid="33"/>
                                        </p:tgtEl>
                                      </p:cBhvr>
                                    </p:animEffect>
                                  </p:childTnLst>
                                </p:cTn>
                              </p:par>
                              <p:par>
                                <p:cTn id="112" presetID="22" presetClass="entr" presetSubtype="8" fill="hold" grpId="0" nodeType="withEffect">
                                  <p:stCondLst>
                                    <p:cond delay="2250"/>
                                  </p:stCondLst>
                                  <p:childTnLst>
                                    <p:set>
                                      <p:cBhvr>
                                        <p:cTn id="113" dur="1" fill="hold">
                                          <p:stCondLst>
                                            <p:cond delay="0"/>
                                          </p:stCondLst>
                                        </p:cTn>
                                        <p:tgtEl>
                                          <p:spTgt spid="34"/>
                                        </p:tgtEl>
                                        <p:attrNameLst>
                                          <p:attrName>style.visibility</p:attrName>
                                        </p:attrNameLst>
                                      </p:cBhvr>
                                      <p:to>
                                        <p:strVal val="visible"/>
                                      </p:to>
                                    </p:set>
                                    <p:animEffect transition="in" filter="wipe(left)">
                                      <p:cBhvr>
                                        <p:cTn id="114" dur="500"/>
                                        <p:tgtEl>
                                          <p:spTgt spid="34"/>
                                        </p:tgtEl>
                                      </p:cBhvr>
                                    </p:animEffect>
                                  </p:childTnLst>
                                </p:cTn>
                              </p:par>
                              <p:par>
                                <p:cTn id="115" presetID="22" presetClass="entr" presetSubtype="8" fill="hold" grpId="0" nodeType="withEffect">
                                  <p:stCondLst>
                                    <p:cond delay="2250"/>
                                  </p:stCondLst>
                                  <p:childTnLst>
                                    <p:set>
                                      <p:cBhvr>
                                        <p:cTn id="116" dur="1" fill="hold">
                                          <p:stCondLst>
                                            <p:cond delay="0"/>
                                          </p:stCondLst>
                                        </p:cTn>
                                        <p:tgtEl>
                                          <p:spTgt spid="35"/>
                                        </p:tgtEl>
                                        <p:attrNameLst>
                                          <p:attrName>style.visibility</p:attrName>
                                        </p:attrNameLst>
                                      </p:cBhvr>
                                      <p:to>
                                        <p:strVal val="visible"/>
                                      </p:to>
                                    </p:set>
                                    <p:animEffect transition="in" filter="wipe(left)">
                                      <p:cBhvr>
                                        <p:cTn id="117" dur="500"/>
                                        <p:tgtEl>
                                          <p:spTgt spid="35"/>
                                        </p:tgtEl>
                                      </p:cBhvr>
                                    </p:animEffect>
                                  </p:childTnLst>
                                </p:cTn>
                              </p:par>
                              <p:par>
                                <p:cTn id="118" presetID="22" presetClass="entr" presetSubtype="8" fill="hold" grpId="0" nodeType="withEffect">
                                  <p:stCondLst>
                                    <p:cond delay="2250"/>
                                  </p:stCondLst>
                                  <p:childTnLst>
                                    <p:set>
                                      <p:cBhvr>
                                        <p:cTn id="119" dur="1" fill="hold">
                                          <p:stCondLst>
                                            <p:cond delay="0"/>
                                          </p:stCondLst>
                                        </p:cTn>
                                        <p:tgtEl>
                                          <p:spTgt spid="36"/>
                                        </p:tgtEl>
                                        <p:attrNameLst>
                                          <p:attrName>style.visibility</p:attrName>
                                        </p:attrNameLst>
                                      </p:cBhvr>
                                      <p:to>
                                        <p:strVal val="visible"/>
                                      </p:to>
                                    </p:set>
                                    <p:animEffect transition="in" filter="wipe(left)">
                                      <p:cBhvr>
                                        <p:cTn id="12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7" grpId="0"/>
      <p:bldP spid="19" grpId="0"/>
      <p:bldGraphic spid="20" grpId="0">
        <p:bldAsOne/>
      </p:bldGraphic>
      <p:bldP spid="21" grpId="0" animBg="1"/>
      <p:bldP spid="22" grpId="0"/>
      <p:bldP spid="23" grpId="0"/>
      <p:bldP spid="24" grpId="0" animBg="1"/>
      <p:bldP spid="25" grpId="0"/>
      <p:bldP spid="26" grpId="0"/>
      <p:bldP spid="27" grpId="0" animBg="1"/>
      <p:bldP spid="28" grpId="0"/>
      <p:bldP spid="29" grpId="0"/>
      <p:bldP spid="30" grpId="0" animBg="1"/>
      <p:bldP spid="31"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未56题-1.png"/>
          <p:cNvPicPr>
            <a:picLocks noChangeAspect="1" noChangeArrowheads="1"/>
          </p:cNvPicPr>
          <p:nvPr/>
        </p:nvPicPr>
        <p:blipFill>
          <a:blip r:embed="rId3"/>
          <a:srcRect/>
          <a:stretch>
            <a:fillRect/>
          </a:stretch>
        </p:blipFill>
        <p:spPr bwMode="auto">
          <a:xfrm>
            <a:off x="-1" y="0"/>
            <a:ext cx="12190413" cy="6888163"/>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0" y="-1"/>
            <a:ext cx="12190413" cy="662220"/>
          </a:xfrm>
          <a:prstGeom prst="rect">
            <a:avLst/>
          </a:prstGeom>
          <a:solidFill>
            <a:schemeClr val="bg1">
              <a:lumMod val="95000"/>
            </a:schemeClr>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550590" y="-603448"/>
            <a:ext cx="1368153" cy="1834184"/>
          </a:xfrm>
          <a:prstGeom prst="roundRect">
            <a:avLst>
              <a:gd name="adj" fmla="val 50000"/>
            </a:avLst>
          </a:prstGeom>
          <a:solidFill>
            <a:srgbClr val="B5554D"/>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4"/>
          <p:cNvSpPr txBox="1"/>
          <p:nvPr/>
        </p:nvSpPr>
        <p:spPr>
          <a:xfrm>
            <a:off x="262558" y="260648"/>
            <a:ext cx="2016224" cy="80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a:solidFill>
                  <a:schemeClr val="bg1"/>
                </a:solidFill>
                <a:latin typeface="微软雅黑" panose="020B0503020204020204" pitchFamily="34" charset="-122"/>
                <a:ea typeface="微软雅黑" panose="020B0503020204020204" pitchFamily="34" charset="-122"/>
              </a:rPr>
              <a:t>LOGO</a:t>
            </a:r>
          </a:p>
          <a:p>
            <a:r>
              <a:rPr lang="zh-CN" altLang="en-US" sz="1800" b="1" dirty="0">
                <a:solidFill>
                  <a:schemeClr val="bg1"/>
                </a:solidFill>
                <a:latin typeface="微软雅黑" panose="020B0503020204020204" pitchFamily="34" charset="-122"/>
                <a:ea typeface="微软雅黑" panose="020B0503020204020204" pitchFamily="34" charset="-122"/>
              </a:rPr>
              <a:t>公司名称</a:t>
            </a:r>
            <a:endParaRPr lang="zh-CN" altLang="en-US" sz="800" b="1" dirty="0">
              <a:solidFill>
                <a:schemeClr val="bg1"/>
              </a:solidFill>
              <a:latin typeface="微软雅黑" panose="020B0503020204020204" pitchFamily="34" charset="-122"/>
              <a:ea typeface="微软雅黑" panose="020B0503020204020204" pitchFamily="34" charset="-122"/>
            </a:endParaRPr>
          </a:p>
          <a:p>
            <a:endParaRPr lang="en-US" altLang="zh-CN" sz="1050"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3522046"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公司概述</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4943078"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59102"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企业文化</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6599262"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15286" y="116632"/>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产品服务</a:t>
            </a:r>
            <a:endParaRPr lang="en-US" sz="2000" b="1" dirty="0">
              <a:solidFill>
                <a:schemeClr val="accent2"/>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8255446"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490598"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管理制度</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9911630"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146782"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展望未来</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1937870" y="724634"/>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市场占比</a:t>
            </a:r>
            <a:endParaRPr lang="en-US" sz="2000" b="1" dirty="0">
              <a:solidFill>
                <a:schemeClr val="accent2"/>
              </a:solidFill>
              <a:latin typeface="微软雅黑" panose="020B0503020204020204" pitchFamily="34" charset="-122"/>
              <a:ea typeface="微软雅黑" panose="020B0503020204020204" pitchFamily="34" charset="-122"/>
            </a:endParaRPr>
          </a:p>
        </p:txBody>
      </p:sp>
      <p:sp>
        <p:nvSpPr>
          <p:cNvPr id="19" name="等腰三角形 18"/>
          <p:cNvSpPr/>
          <p:nvPr/>
        </p:nvSpPr>
        <p:spPr>
          <a:xfrm rot="13939000">
            <a:off x="9388812" y="3933056"/>
            <a:ext cx="210826" cy="616262"/>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造字工房悦圆演示版常规体" pitchFamily="50" charset="-122"/>
              <a:ea typeface="造字工房悦圆演示版常规体" pitchFamily="50" charset="-122"/>
            </a:endParaRPr>
          </a:p>
        </p:txBody>
      </p:sp>
      <p:sp>
        <p:nvSpPr>
          <p:cNvPr id="20" name="Freeform 1640"/>
          <p:cNvSpPr>
            <a:spLocks noEditPoints="1"/>
          </p:cNvSpPr>
          <p:nvPr/>
        </p:nvSpPr>
        <p:spPr bwMode="auto">
          <a:xfrm>
            <a:off x="3120942" y="3738143"/>
            <a:ext cx="2336012" cy="1483894"/>
          </a:xfrm>
          <a:custGeom>
            <a:avLst/>
            <a:gdLst>
              <a:gd name="T0" fmla="*/ 168 w 180"/>
              <a:gd name="T1" fmla="*/ 0 h 114"/>
              <a:gd name="T2" fmla="*/ 12 w 180"/>
              <a:gd name="T3" fmla="*/ 0 h 114"/>
              <a:gd name="T4" fmla="*/ 0 w 180"/>
              <a:gd name="T5" fmla="*/ 12 h 114"/>
              <a:gd name="T6" fmla="*/ 0 w 180"/>
              <a:gd name="T7" fmla="*/ 90 h 114"/>
              <a:gd name="T8" fmla="*/ 12 w 180"/>
              <a:gd name="T9" fmla="*/ 102 h 114"/>
              <a:gd name="T10" fmla="*/ 78 w 180"/>
              <a:gd name="T11" fmla="*/ 102 h 114"/>
              <a:gd name="T12" fmla="*/ 78 w 180"/>
              <a:gd name="T13" fmla="*/ 108 h 114"/>
              <a:gd name="T14" fmla="*/ 66 w 180"/>
              <a:gd name="T15" fmla="*/ 108 h 114"/>
              <a:gd name="T16" fmla="*/ 60 w 180"/>
              <a:gd name="T17" fmla="*/ 114 h 114"/>
              <a:gd name="T18" fmla="*/ 120 w 180"/>
              <a:gd name="T19" fmla="*/ 114 h 114"/>
              <a:gd name="T20" fmla="*/ 114 w 180"/>
              <a:gd name="T21" fmla="*/ 108 h 114"/>
              <a:gd name="T22" fmla="*/ 102 w 180"/>
              <a:gd name="T23" fmla="*/ 108 h 114"/>
              <a:gd name="T24" fmla="*/ 102 w 180"/>
              <a:gd name="T25" fmla="*/ 102 h 114"/>
              <a:gd name="T26" fmla="*/ 168 w 180"/>
              <a:gd name="T27" fmla="*/ 102 h 114"/>
              <a:gd name="T28" fmla="*/ 180 w 180"/>
              <a:gd name="T29" fmla="*/ 90 h 114"/>
              <a:gd name="T30" fmla="*/ 180 w 180"/>
              <a:gd name="T31" fmla="*/ 12 h 114"/>
              <a:gd name="T32" fmla="*/ 168 w 180"/>
              <a:gd name="T33" fmla="*/ 0 h 114"/>
              <a:gd name="T34" fmla="*/ 174 w 180"/>
              <a:gd name="T35" fmla="*/ 90 h 114"/>
              <a:gd name="T36" fmla="*/ 168 w 180"/>
              <a:gd name="T37" fmla="*/ 96 h 114"/>
              <a:gd name="T38" fmla="*/ 12 w 180"/>
              <a:gd name="T39" fmla="*/ 96 h 114"/>
              <a:gd name="T40" fmla="*/ 6 w 180"/>
              <a:gd name="T41" fmla="*/ 90 h 114"/>
              <a:gd name="T42" fmla="*/ 6 w 180"/>
              <a:gd name="T43" fmla="*/ 12 h 114"/>
              <a:gd name="T44" fmla="*/ 12 w 180"/>
              <a:gd name="T45" fmla="*/ 6 h 114"/>
              <a:gd name="T46" fmla="*/ 168 w 180"/>
              <a:gd name="T47" fmla="*/ 6 h 114"/>
              <a:gd name="T48" fmla="*/ 174 w 180"/>
              <a:gd name="T49" fmla="*/ 12 h 114"/>
              <a:gd name="T50" fmla="*/ 174 w 180"/>
              <a:gd name="T51" fmla="*/ 9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14">
                <a:moveTo>
                  <a:pt x="168" y="0"/>
                </a:moveTo>
                <a:cubicBezTo>
                  <a:pt x="12" y="0"/>
                  <a:pt x="12" y="0"/>
                  <a:pt x="12" y="0"/>
                </a:cubicBezTo>
                <a:cubicBezTo>
                  <a:pt x="5" y="0"/>
                  <a:pt x="0" y="5"/>
                  <a:pt x="0" y="12"/>
                </a:cubicBezTo>
                <a:cubicBezTo>
                  <a:pt x="0" y="90"/>
                  <a:pt x="0" y="90"/>
                  <a:pt x="0" y="90"/>
                </a:cubicBezTo>
                <a:cubicBezTo>
                  <a:pt x="0" y="97"/>
                  <a:pt x="5" y="102"/>
                  <a:pt x="12" y="102"/>
                </a:cubicBezTo>
                <a:cubicBezTo>
                  <a:pt x="78" y="102"/>
                  <a:pt x="78" y="102"/>
                  <a:pt x="78" y="102"/>
                </a:cubicBezTo>
                <a:cubicBezTo>
                  <a:pt x="78" y="108"/>
                  <a:pt x="78" y="108"/>
                  <a:pt x="78" y="108"/>
                </a:cubicBezTo>
                <a:cubicBezTo>
                  <a:pt x="66" y="108"/>
                  <a:pt x="66" y="108"/>
                  <a:pt x="66" y="108"/>
                </a:cubicBezTo>
                <a:cubicBezTo>
                  <a:pt x="60" y="108"/>
                  <a:pt x="60" y="114"/>
                  <a:pt x="60" y="114"/>
                </a:cubicBezTo>
                <a:cubicBezTo>
                  <a:pt x="120" y="114"/>
                  <a:pt x="120" y="114"/>
                  <a:pt x="120" y="114"/>
                </a:cubicBezTo>
                <a:cubicBezTo>
                  <a:pt x="120" y="108"/>
                  <a:pt x="114" y="108"/>
                  <a:pt x="114" y="108"/>
                </a:cubicBezTo>
                <a:cubicBezTo>
                  <a:pt x="102" y="108"/>
                  <a:pt x="102" y="108"/>
                  <a:pt x="102" y="108"/>
                </a:cubicBezTo>
                <a:cubicBezTo>
                  <a:pt x="102" y="102"/>
                  <a:pt x="102" y="102"/>
                  <a:pt x="102" y="102"/>
                </a:cubicBezTo>
                <a:cubicBezTo>
                  <a:pt x="168" y="102"/>
                  <a:pt x="168" y="102"/>
                  <a:pt x="168" y="102"/>
                </a:cubicBezTo>
                <a:cubicBezTo>
                  <a:pt x="175" y="102"/>
                  <a:pt x="180" y="97"/>
                  <a:pt x="180" y="90"/>
                </a:cubicBezTo>
                <a:cubicBezTo>
                  <a:pt x="180" y="12"/>
                  <a:pt x="180" y="12"/>
                  <a:pt x="180" y="12"/>
                </a:cubicBezTo>
                <a:cubicBezTo>
                  <a:pt x="180" y="5"/>
                  <a:pt x="175" y="0"/>
                  <a:pt x="168" y="0"/>
                </a:cubicBezTo>
                <a:moveTo>
                  <a:pt x="174" y="90"/>
                </a:moveTo>
                <a:cubicBezTo>
                  <a:pt x="174" y="93"/>
                  <a:pt x="171" y="96"/>
                  <a:pt x="168" y="96"/>
                </a:cubicBezTo>
                <a:cubicBezTo>
                  <a:pt x="12" y="96"/>
                  <a:pt x="12" y="96"/>
                  <a:pt x="12" y="96"/>
                </a:cubicBezTo>
                <a:cubicBezTo>
                  <a:pt x="9" y="96"/>
                  <a:pt x="6" y="93"/>
                  <a:pt x="6" y="90"/>
                </a:cubicBezTo>
                <a:cubicBezTo>
                  <a:pt x="6" y="12"/>
                  <a:pt x="6" y="12"/>
                  <a:pt x="6" y="12"/>
                </a:cubicBezTo>
                <a:cubicBezTo>
                  <a:pt x="6" y="9"/>
                  <a:pt x="9" y="6"/>
                  <a:pt x="12" y="6"/>
                </a:cubicBezTo>
                <a:cubicBezTo>
                  <a:pt x="168" y="6"/>
                  <a:pt x="168" y="6"/>
                  <a:pt x="168" y="6"/>
                </a:cubicBezTo>
                <a:cubicBezTo>
                  <a:pt x="171" y="6"/>
                  <a:pt x="174" y="9"/>
                  <a:pt x="174" y="12"/>
                </a:cubicBezTo>
                <a:lnTo>
                  <a:pt x="174" y="90"/>
                </a:lnTo>
                <a:close/>
              </a:path>
            </a:pathLst>
          </a:custGeom>
          <a:solidFill>
            <a:srgbClr val="B5554D"/>
          </a:solidFill>
          <a:ln>
            <a:noFill/>
          </a:ln>
        </p:spPr>
        <p:txBody>
          <a:bodyPr vert="horz" wrap="square" lIns="91440" tIns="45720" rIns="91440" bIns="45720" numCol="1" anchor="t" anchorCtr="0" compatLnSpc="1"/>
          <a:lstStyle/>
          <a:p>
            <a:endParaRPr lang="zh-CN" altLang="en-US">
              <a:latin typeface="造字工房悦圆演示版常规体" pitchFamily="50" charset="-122"/>
              <a:ea typeface="造字工房悦圆演示版常规体" pitchFamily="50" charset="-122"/>
            </a:endParaRPr>
          </a:p>
        </p:txBody>
      </p:sp>
      <p:sp>
        <p:nvSpPr>
          <p:cNvPr id="21" name="Freeform 1634"/>
          <p:cNvSpPr>
            <a:spLocks noEditPoints="1"/>
          </p:cNvSpPr>
          <p:nvPr/>
        </p:nvSpPr>
        <p:spPr bwMode="auto">
          <a:xfrm>
            <a:off x="8854338" y="4350499"/>
            <a:ext cx="264345" cy="494484"/>
          </a:xfrm>
          <a:custGeom>
            <a:avLst/>
            <a:gdLst>
              <a:gd name="T0" fmla="*/ 81 w 96"/>
              <a:gd name="T1" fmla="*/ 0 h 180"/>
              <a:gd name="T2" fmla="*/ 15 w 96"/>
              <a:gd name="T3" fmla="*/ 0 h 180"/>
              <a:gd name="T4" fmla="*/ 0 w 96"/>
              <a:gd name="T5" fmla="*/ 15 h 180"/>
              <a:gd name="T6" fmla="*/ 0 w 96"/>
              <a:gd name="T7" fmla="*/ 165 h 180"/>
              <a:gd name="T8" fmla="*/ 15 w 96"/>
              <a:gd name="T9" fmla="*/ 180 h 180"/>
              <a:gd name="T10" fmla="*/ 81 w 96"/>
              <a:gd name="T11" fmla="*/ 180 h 180"/>
              <a:gd name="T12" fmla="*/ 96 w 96"/>
              <a:gd name="T13" fmla="*/ 165 h 180"/>
              <a:gd name="T14" fmla="*/ 96 w 96"/>
              <a:gd name="T15" fmla="*/ 15 h 180"/>
              <a:gd name="T16" fmla="*/ 81 w 96"/>
              <a:gd name="T17" fmla="*/ 0 h 180"/>
              <a:gd name="T18" fmla="*/ 39 w 96"/>
              <a:gd name="T19" fmla="*/ 12 h 180"/>
              <a:gd name="T20" fmla="*/ 57 w 96"/>
              <a:gd name="T21" fmla="*/ 12 h 180"/>
              <a:gd name="T22" fmla="*/ 60 w 96"/>
              <a:gd name="T23" fmla="*/ 15 h 180"/>
              <a:gd name="T24" fmla="*/ 57 w 96"/>
              <a:gd name="T25" fmla="*/ 18 h 180"/>
              <a:gd name="T26" fmla="*/ 39 w 96"/>
              <a:gd name="T27" fmla="*/ 18 h 180"/>
              <a:gd name="T28" fmla="*/ 36 w 96"/>
              <a:gd name="T29" fmla="*/ 15 h 180"/>
              <a:gd name="T30" fmla="*/ 39 w 96"/>
              <a:gd name="T31" fmla="*/ 12 h 180"/>
              <a:gd name="T32" fmla="*/ 48 w 96"/>
              <a:gd name="T33" fmla="*/ 174 h 180"/>
              <a:gd name="T34" fmla="*/ 39 w 96"/>
              <a:gd name="T35" fmla="*/ 165 h 180"/>
              <a:gd name="T36" fmla="*/ 48 w 96"/>
              <a:gd name="T37" fmla="*/ 156 h 180"/>
              <a:gd name="T38" fmla="*/ 57 w 96"/>
              <a:gd name="T39" fmla="*/ 165 h 180"/>
              <a:gd name="T40" fmla="*/ 48 w 96"/>
              <a:gd name="T41" fmla="*/ 174 h 180"/>
              <a:gd name="T42" fmla="*/ 90 w 96"/>
              <a:gd name="T43" fmla="*/ 150 h 180"/>
              <a:gd name="T44" fmla="*/ 6 w 96"/>
              <a:gd name="T45" fmla="*/ 150 h 180"/>
              <a:gd name="T46" fmla="*/ 6 w 96"/>
              <a:gd name="T47" fmla="*/ 30 h 180"/>
              <a:gd name="T48" fmla="*/ 90 w 96"/>
              <a:gd name="T49" fmla="*/ 30 h 180"/>
              <a:gd name="T50" fmla="*/ 90 w 96"/>
              <a:gd name="T51" fmla="*/ 15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180">
                <a:moveTo>
                  <a:pt x="81" y="0"/>
                </a:moveTo>
                <a:cubicBezTo>
                  <a:pt x="15" y="0"/>
                  <a:pt x="15" y="0"/>
                  <a:pt x="15" y="0"/>
                </a:cubicBezTo>
                <a:cubicBezTo>
                  <a:pt x="7" y="0"/>
                  <a:pt x="0" y="7"/>
                  <a:pt x="0" y="15"/>
                </a:cubicBezTo>
                <a:cubicBezTo>
                  <a:pt x="0" y="165"/>
                  <a:pt x="0" y="165"/>
                  <a:pt x="0" y="165"/>
                </a:cubicBezTo>
                <a:cubicBezTo>
                  <a:pt x="0" y="173"/>
                  <a:pt x="7" y="180"/>
                  <a:pt x="15" y="180"/>
                </a:cubicBezTo>
                <a:cubicBezTo>
                  <a:pt x="81" y="180"/>
                  <a:pt x="81" y="180"/>
                  <a:pt x="81" y="180"/>
                </a:cubicBezTo>
                <a:cubicBezTo>
                  <a:pt x="89" y="180"/>
                  <a:pt x="96" y="173"/>
                  <a:pt x="96" y="165"/>
                </a:cubicBezTo>
                <a:cubicBezTo>
                  <a:pt x="96" y="15"/>
                  <a:pt x="96" y="15"/>
                  <a:pt x="96" y="15"/>
                </a:cubicBezTo>
                <a:cubicBezTo>
                  <a:pt x="96" y="7"/>
                  <a:pt x="89" y="0"/>
                  <a:pt x="81" y="0"/>
                </a:cubicBezTo>
                <a:moveTo>
                  <a:pt x="39" y="12"/>
                </a:moveTo>
                <a:cubicBezTo>
                  <a:pt x="57" y="12"/>
                  <a:pt x="57" y="12"/>
                  <a:pt x="57" y="12"/>
                </a:cubicBezTo>
                <a:cubicBezTo>
                  <a:pt x="59" y="12"/>
                  <a:pt x="60" y="13"/>
                  <a:pt x="60" y="15"/>
                </a:cubicBezTo>
                <a:cubicBezTo>
                  <a:pt x="60" y="17"/>
                  <a:pt x="59" y="18"/>
                  <a:pt x="57" y="18"/>
                </a:cubicBezTo>
                <a:cubicBezTo>
                  <a:pt x="39" y="18"/>
                  <a:pt x="39" y="18"/>
                  <a:pt x="39" y="18"/>
                </a:cubicBezTo>
                <a:cubicBezTo>
                  <a:pt x="37" y="18"/>
                  <a:pt x="36" y="17"/>
                  <a:pt x="36" y="15"/>
                </a:cubicBezTo>
                <a:cubicBezTo>
                  <a:pt x="36" y="13"/>
                  <a:pt x="37" y="12"/>
                  <a:pt x="39" y="12"/>
                </a:cubicBezTo>
                <a:moveTo>
                  <a:pt x="48" y="174"/>
                </a:moveTo>
                <a:cubicBezTo>
                  <a:pt x="43" y="174"/>
                  <a:pt x="39" y="170"/>
                  <a:pt x="39" y="165"/>
                </a:cubicBezTo>
                <a:cubicBezTo>
                  <a:pt x="39" y="160"/>
                  <a:pt x="43" y="156"/>
                  <a:pt x="48" y="156"/>
                </a:cubicBezTo>
                <a:cubicBezTo>
                  <a:pt x="53" y="156"/>
                  <a:pt x="57" y="160"/>
                  <a:pt x="57" y="165"/>
                </a:cubicBezTo>
                <a:cubicBezTo>
                  <a:pt x="57" y="170"/>
                  <a:pt x="53" y="174"/>
                  <a:pt x="48" y="174"/>
                </a:cubicBezTo>
                <a:moveTo>
                  <a:pt x="90" y="150"/>
                </a:moveTo>
                <a:cubicBezTo>
                  <a:pt x="6" y="150"/>
                  <a:pt x="6" y="150"/>
                  <a:pt x="6" y="150"/>
                </a:cubicBezTo>
                <a:cubicBezTo>
                  <a:pt x="6" y="30"/>
                  <a:pt x="6" y="30"/>
                  <a:pt x="6" y="30"/>
                </a:cubicBezTo>
                <a:cubicBezTo>
                  <a:pt x="90" y="30"/>
                  <a:pt x="90" y="30"/>
                  <a:pt x="90" y="30"/>
                </a:cubicBezTo>
                <a:lnTo>
                  <a:pt x="90" y="150"/>
                </a:lnTo>
                <a:close/>
              </a:path>
            </a:pathLst>
          </a:custGeom>
          <a:solidFill>
            <a:srgbClr val="B5554D"/>
          </a:solidFill>
          <a:ln>
            <a:noFill/>
          </a:ln>
        </p:spPr>
        <p:txBody>
          <a:bodyPr vert="horz" wrap="square" lIns="91440" tIns="45720" rIns="91440" bIns="45720" numCol="1" anchor="t" anchorCtr="0" compatLnSpc="1"/>
          <a:lstStyle/>
          <a:p>
            <a:endParaRPr lang="zh-CN" altLang="en-US">
              <a:latin typeface="造字工房悦圆演示版常规体" pitchFamily="50" charset="-122"/>
              <a:ea typeface="造字工房悦圆演示版常规体" pitchFamily="50" charset="-122"/>
            </a:endParaRPr>
          </a:p>
        </p:txBody>
      </p:sp>
      <p:sp>
        <p:nvSpPr>
          <p:cNvPr id="22" name="椭圆 21"/>
          <p:cNvSpPr/>
          <p:nvPr/>
        </p:nvSpPr>
        <p:spPr>
          <a:xfrm>
            <a:off x="9240580" y="2988392"/>
            <a:ext cx="1617686" cy="161768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造字工房悦圆演示版常规体" pitchFamily="50" charset="-122"/>
              <a:ea typeface="造字工房悦圆演示版常规体" pitchFamily="50" charset="-122"/>
            </a:endParaRPr>
          </a:p>
        </p:txBody>
      </p:sp>
      <p:graphicFrame>
        <p:nvGraphicFramePr>
          <p:cNvPr id="23" name="图表 22"/>
          <p:cNvGraphicFramePr/>
          <p:nvPr/>
        </p:nvGraphicFramePr>
        <p:xfrm>
          <a:off x="8747057" y="2926659"/>
          <a:ext cx="2604731" cy="1736488"/>
        </p:xfrm>
        <a:graphic>
          <a:graphicData uri="http://schemas.openxmlformats.org/drawingml/2006/chart">
            <c:chart xmlns:c="http://schemas.openxmlformats.org/drawingml/2006/chart" xmlns:r="http://schemas.openxmlformats.org/officeDocument/2006/relationships" r:id="rId4"/>
          </a:graphicData>
        </a:graphic>
      </p:graphicFrame>
      <p:sp>
        <p:nvSpPr>
          <p:cNvPr id="24" name="文本框 50"/>
          <p:cNvSpPr txBox="1"/>
          <p:nvPr/>
        </p:nvSpPr>
        <p:spPr>
          <a:xfrm>
            <a:off x="3380290" y="4218588"/>
            <a:ext cx="1652573" cy="307777"/>
          </a:xfrm>
          <a:prstGeom prst="rect">
            <a:avLst/>
          </a:prstGeom>
          <a:noFill/>
          <a:effectLst/>
        </p:spPr>
        <p:txBody>
          <a:bodyPr wrap="square" rtlCol="0">
            <a:spAutoFit/>
          </a:bodyPr>
          <a:lstStyle/>
          <a:p>
            <a:pPr algn="ctr"/>
            <a:r>
              <a:rPr lang="en-US" altLang="zh-CN" sz="1400" b="1" dirty="0">
                <a:solidFill>
                  <a:schemeClr val="accent2"/>
                </a:solidFill>
                <a:latin typeface="微软雅黑" panose="020B0503020204020204" pitchFamily="34" charset="-122"/>
                <a:ea typeface="微软雅黑" panose="020B0503020204020204" pitchFamily="34" charset="-122"/>
              </a:rPr>
              <a:t>PC</a:t>
            </a:r>
            <a:r>
              <a:rPr lang="zh-CN" altLang="en-US" sz="1400" b="1" dirty="0">
                <a:solidFill>
                  <a:schemeClr val="accent2"/>
                </a:solidFill>
                <a:latin typeface="微软雅黑" panose="020B0503020204020204" pitchFamily="34" charset="-122"/>
                <a:ea typeface="微软雅黑" panose="020B0503020204020204" pitchFamily="34" charset="-122"/>
              </a:rPr>
              <a:t>端用户</a:t>
            </a:r>
          </a:p>
        </p:txBody>
      </p:sp>
      <p:sp>
        <p:nvSpPr>
          <p:cNvPr id="25" name="文本框 51"/>
          <p:cNvSpPr txBox="1"/>
          <p:nvPr/>
        </p:nvSpPr>
        <p:spPr>
          <a:xfrm>
            <a:off x="8107376" y="4936208"/>
            <a:ext cx="1652573" cy="307777"/>
          </a:xfrm>
          <a:prstGeom prst="rect">
            <a:avLst/>
          </a:prstGeom>
          <a:noFill/>
          <a:effectLst/>
        </p:spPr>
        <p:txBody>
          <a:bodyPr wrap="square" rtlCol="0">
            <a:spAutoFit/>
          </a:bodyPr>
          <a:lstStyle/>
          <a:p>
            <a:pPr algn="ctr"/>
            <a:r>
              <a:rPr lang="zh-CN" altLang="en-US" sz="1400" b="1" dirty="0">
                <a:solidFill>
                  <a:schemeClr val="accent2"/>
                </a:solidFill>
                <a:latin typeface="微软雅黑" panose="020B0503020204020204" pitchFamily="34" charset="-122"/>
                <a:ea typeface="微软雅黑" panose="020B0503020204020204" pitchFamily="34" charset="-122"/>
              </a:rPr>
              <a:t>手机端用户</a:t>
            </a:r>
          </a:p>
        </p:txBody>
      </p:sp>
      <p:grpSp>
        <p:nvGrpSpPr>
          <p:cNvPr id="26" name="组合 25"/>
          <p:cNvGrpSpPr/>
          <p:nvPr/>
        </p:nvGrpSpPr>
        <p:grpSpPr>
          <a:xfrm>
            <a:off x="6527498" y="3884101"/>
            <a:ext cx="701333" cy="839761"/>
            <a:chOff x="4958101" y="2781301"/>
            <a:chExt cx="549220" cy="657624"/>
          </a:xfrm>
        </p:grpSpPr>
        <p:sp>
          <p:nvSpPr>
            <p:cNvPr id="27" name="圆角矩形 26"/>
            <p:cNvSpPr/>
            <p:nvPr/>
          </p:nvSpPr>
          <p:spPr>
            <a:xfrm>
              <a:off x="4958101" y="2781301"/>
              <a:ext cx="549220" cy="635620"/>
            </a:xfrm>
            <a:prstGeom prst="roundRect">
              <a:avLst>
                <a:gd name="adj" fmla="val 2714"/>
              </a:avLst>
            </a:prstGeom>
            <a:noFill/>
            <a:ln w="53975">
              <a:solidFill>
                <a:srgbClr val="B555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造字工房悦圆演示版常规体" pitchFamily="50" charset="-122"/>
                <a:ea typeface="造字工房悦圆演示版常规体" pitchFamily="50" charset="-122"/>
              </a:endParaRPr>
            </a:p>
          </p:txBody>
        </p:sp>
        <p:sp>
          <p:nvSpPr>
            <p:cNvPr id="28" name="椭圆 27"/>
            <p:cNvSpPr/>
            <p:nvPr/>
          </p:nvSpPr>
          <p:spPr>
            <a:xfrm>
              <a:off x="5216137" y="3393206"/>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造字工房悦圆演示版常规体" pitchFamily="50" charset="-122"/>
                <a:ea typeface="造字工房悦圆演示版常规体" pitchFamily="50" charset="-122"/>
              </a:endParaRPr>
            </a:p>
          </p:txBody>
        </p:sp>
      </p:grpSp>
      <p:grpSp>
        <p:nvGrpSpPr>
          <p:cNvPr id="29" name="组合 28"/>
          <p:cNvGrpSpPr/>
          <p:nvPr/>
        </p:nvGrpSpPr>
        <p:grpSpPr>
          <a:xfrm>
            <a:off x="6249608" y="1909018"/>
            <a:ext cx="2604731" cy="1877198"/>
            <a:chOff x="4740483" y="1234596"/>
            <a:chExt cx="2039787" cy="1470050"/>
          </a:xfrm>
          <a:solidFill>
            <a:schemeClr val="bg1">
              <a:lumMod val="85000"/>
            </a:schemeClr>
          </a:solidFill>
        </p:grpSpPr>
        <p:grpSp>
          <p:nvGrpSpPr>
            <p:cNvPr id="30" name="组合 29"/>
            <p:cNvGrpSpPr/>
            <p:nvPr/>
          </p:nvGrpSpPr>
          <p:grpSpPr>
            <a:xfrm>
              <a:off x="4740483" y="1234596"/>
              <a:ext cx="2039787" cy="1359859"/>
              <a:chOff x="4424175" y="1399819"/>
              <a:chExt cx="2039787" cy="1359859"/>
            </a:xfrm>
            <a:grpFill/>
          </p:grpSpPr>
          <p:sp>
            <p:nvSpPr>
              <p:cNvPr id="32" name="椭圆 31"/>
              <p:cNvSpPr/>
              <p:nvPr/>
            </p:nvSpPr>
            <p:spPr>
              <a:xfrm>
                <a:off x="4810655" y="1446335"/>
                <a:ext cx="1266824" cy="12668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造字工房悦圆演示版常规体" pitchFamily="50" charset="-122"/>
                  <a:ea typeface="造字工房悦圆演示版常规体" pitchFamily="50" charset="-122"/>
                </a:endParaRPr>
              </a:p>
            </p:txBody>
          </p:sp>
          <p:graphicFrame>
            <p:nvGraphicFramePr>
              <p:cNvPr id="33" name="图表 32"/>
              <p:cNvGraphicFramePr/>
              <p:nvPr/>
            </p:nvGraphicFramePr>
            <p:xfrm>
              <a:off x="4424175" y="1399819"/>
              <a:ext cx="2039787" cy="1359859"/>
            </p:xfrm>
            <a:graphic>
              <a:graphicData uri="http://schemas.openxmlformats.org/drawingml/2006/chart">
                <c:chart xmlns:c="http://schemas.openxmlformats.org/drawingml/2006/chart" xmlns:r="http://schemas.openxmlformats.org/officeDocument/2006/relationships" r:id="rId5"/>
              </a:graphicData>
            </a:graphic>
          </p:graphicFrame>
        </p:grpSp>
        <p:sp>
          <p:nvSpPr>
            <p:cNvPr id="31" name="等腰三角形 30"/>
            <p:cNvSpPr/>
            <p:nvPr/>
          </p:nvSpPr>
          <p:spPr>
            <a:xfrm rot="12736232">
              <a:off x="5424771" y="2222046"/>
              <a:ext cx="165100" cy="482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造字工房悦圆演示版常规体" pitchFamily="50" charset="-122"/>
                <a:ea typeface="造字工房悦圆演示版常规体" pitchFamily="50" charset="-122"/>
              </a:endParaRPr>
            </a:p>
          </p:txBody>
        </p:sp>
      </p:grpSp>
      <p:grpSp>
        <p:nvGrpSpPr>
          <p:cNvPr id="34" name="组合 33"/>
          <p:cNvGrpSpPr/>
          <p:nvPr/>
        </p:nvGrpSpPr>
        <p:grpSpPr>
          <a:xfrm>
            <a:off x="182036" y="2415312"/>
            <a:ext cx="3375248" cy="2250169"/>
            <a:chOff x="75514" y="1678511"/>
            <a:chExt cx="2643186" cy="1762127"/>
          </a:xfrm>
          <a:solidFill>
            <a:schemeClr val="bg1">
              <a:lumMod val="85000"/>
            </a:schemeClr>
          </a:solidFill>
        </p:grpSpPr>
        <p:sp>
          <p:nvSpPr>
            <p:cNvPr id="35" name="等腰三角形 34"/>
            <p:cNvSpPr/>
            <p:nvPr/>
          </p:nvSpPr>
          <p:spPr>
            <a:xfrm rot="7157902">
              <a:off x="2078369" y="2654232"/>
              <a:ext cx="165100" cy="482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造字工房悦圆演示版常规体" pitchFamily="50" charset="-122"/>
                <a:ea typeface="造字工房悦圆演示版常规体" pitchFamily="50" charset="-122"/>
              </a:endParaRPr>
            </a:p>
          </p:txBody>
        </p:sp>
        <p:sp>
          <p:nvSpPr>
            <p:cNvPr id="36" name="椭圆 35"/>
            <p:cNvSpPr/>
            <p:nvPr/>
          </p:nvSpPr>
          <p:spPr>
            <a:xfrm>
              <a:off x="523255" y="1678513"/>
              <a:ext cx="1762125" cy="17621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造字工房悦圆演示版常规体" pitchFamily="50" charset="-122"/>
                <a:ea typeface="造字工房悦圆演示版常规体" pitchFamily="50" charset="-122"/>
              </a:endParaRPr>
            </a:p>
          </p:txBody>
        </p:sp>
        <p:graphicFrame>
          <p:nvGraphicFramePr>
            <p:cNvPr id="37" name="图表 36"/>
            <p:cNvGraphicFramePr/>
            <p:nvPr/>
          </p:nvGraphicFramePr>
          <p:xfrm>
            <a:off x="75514" y="1678511"/>
            <a:ext cx="2643186" cy="1762125"/>
          </p:xfrm>
          <a:graphic>
            <a:graphicData uri="http://schemas.openxmlformats.org/drawingml/2006/chart">
              <c:chart xmlns:c="http://schemas.openxmlformats.org/drawingml/2006/chart" xmlns:r="http://schemas.openxmlformats.org/officeDocument/2006/relationships" r:id="rId6"/>
            </a:graphicData>
          </a:graphic>
        </p:graphicFrame>
      </p:grpSp>
      <p:sp>
        <p:nvSpPr>
          <p:cNvPr id="38" name="文本框 24"/>
          <p:cNvSpPr txBox="1"/>
          <p:nvPr/>
        </p:nvSpPr>
        <p:spPr>
          <a:xfrm>
            <a:off x="6060997" y="4829018"/>
            <a:ext cx="1652573" cy="307777"/>
          </a:xfrm>
          <a:prstGeom prst="rect">
            <a:avLst/>
          </a:prstGeom>
          <a:noFill/>
          <a:effectLst/>
        </p:spPr>
        <p:txBody>
          <a:bodyPr wrap="square" rtlCol="0">
            <a:spAutoFit/>
          </a:bodyPr>
          <a:lstStyle/>
          <a:p>
            <a:pPr algn="ctr"/>
            <a:r>
              <a:rPr lang="en-US" altLang="zh-CN" sz="1400" b="1" dirty="0">
                <a:solidFill>
                  <a:schemeClr val="accent2"/>
                </a:solidFill>
                <a:latin typeface="微软雅黑" panose="020B0503020204020204" pitchFamily="34" charset="-122"/>
                <a:ea typeface="微软雅黑" panose="020B0503020204020204" pitchFamily="34" charset="-122"/>
              </a:rPr>
              <a:t>PAD</a:t>
            </a:r>
            <a:r>
              <a:rPr lang="zh-CN" altLang="en-US" sz="1400" b="1" dirty="0">
                <a:solidFill>
                  <a:schemeClr val="accent2"/>
                </a:solidFill>
                <a:latin typeface="微软雅黑" panose="020B0503020204020204" pitchFamily="34" charset="-122"/>
                <a:ea typeface="微软雅黑" panose="020B0503020204020204" pitchFamily="34" charset="-122"/>
              </a:rPr>
              <a:t>端用户</a:t>
            </a:r>
          </a:p>
        </p:txBody>
      </p:sp>
      <p:sp>
        <p:nvSpPr>
          <p:cNvPr id="39" name="文本框 25"/>
          <p:cNvSpPr txBox="1"/>
          <p:nvPr/>
        </p:nvSpPr>
        <p:spPr>
          <a:xfrm>
            <a:off x="3156059" y="5359991"/>
            <a:ext cx="6557870" cy="369332"/>
          </a:xfrm>
          <a:prstGeom prst="rect">
            <a:avLst/>
          </a:prstGeom>
          <a:solidFill>
            <a:srgbClr val="B5554D"/>
          </a:solidFill>
          <a:effectLst/>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终端占有率</a:t>
            </a:r>
          </a:p>
        </p:txBody>
      </p:sp>
      <p:sp>
        <p:nvSpPr>
          <p:cNvPr id="40" name="文本框 1"/>
          <p:cNvSpPr txBox="1"/>
          <p:nvPr/>
        </p:nvSpPr>
        <p:spPr>
          <a:xfrm>
            <a:off x="2926610" y="1844824"/>
            <a:ext cx="3456384" cy="346249"/>
          </a:xfrm>
          <a:prstGeom prst="rect">
            <a:avLst/>
          </a:prstGeom>
          <a:noFill/>
        </p:spPr>
        <p:txBody>
          <a:bodyPr wrap="square" lIns="68580" tIns="34290" rIns="68580" bIns="34290" rtlCol="0">
            <a:spAutoFit/>
          </a:bodyPr>
          <a:lstStyle/>
          <a:p>
            <a:r>
              <a:rPr lang="zh-CN" altLang="en-US" b="1" dirty="0">
                <a:solidFill>
                  <a:schemeClr val="accent2"/>
                </a:solidFill>
                <a:latin typeface="微软雅黑" panose="020B0503020204020204" pitchFamily="34" charset="-122"/>
                <a:ea typeface="微软雅黑" panose="020B0503020204020204" pitchFamily="34" charset="-122"/>
              </a:rPr>
              <a:t>产品不同平台占有率</a:t>
            </a:r>
          </a:p>
        </p:txBody>
      </p:sp>
      <p:sp>
        <p:nvSpPr>
          <p:cNvPr id="41" name="矩形 40"/>
          <p:cNvSpPr/>
          <p:nvPr/>
        </p:nvSpPr>
        <p:spPr>
          <a:xfrm>
            <a:off x="2926610" y="2183628"/>
            <a:ext cx="3672652" cy="796370"/>
          </a:xfrm>
          <a:prstGeom prst="rect">
            <a:avLst/>
          </a:prstGeom>
        </p:spPr>
        <p:txBody>
          <a:bodyPr wrap="square" lIns="68578" tIns="34289" rIns="68578" bIns="34289">
            <a:spAutoFit/>
          </a:bodyPr>
          <a:lstStyle/>
          <a:p>
            <a:pPr>
              <a:lnSpc>
                <a:spcPct val="150000"/>
              </a:lnSpc>
              <a:defRPr/>
            </a:pP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rPr>
              <a:t>200</a:t>
            </a: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字以内，据统计每页幻灯片的最好控制。</a:t>
            </a:r>
            <a:endParaRPr lang="en-US" altLang="zh-CN" sz="105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42" name="矩形 41"/>
          <p:cNvSpPr/>
          <p:nvPr/>
        </p:nvSpPr>
        <p:spPr>
          <a:xfrm>
            <a:off x="3165321" y="5827332"/>
            <a:ext cx="6548608" cy="553996"/>
          </a:xfrm>
          <a:prstGeom prst="rect">
            <a:avLst/>
          </a:prstGeom>
        </p:spPr>
        <p:txBody>
          <a:bodyPr wrap="square" lIns="68578" tIns="34289" rIns="68578" bIns="34289">
            <a:spAutoFit/>
          </a:bodyPr>
          <a:lstStyle/>
          <a:p>
            <a:pPr>
              <a:lnSpc>
                <a:spcPct val="150000"/>
              </a:lnSpc>
              <a:defRPr/>
            </a:pP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rPr>
              <a:t>200</a:t>
            </a: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字以内，据统计每页幻灯片的最好控制在  </a:t>
            </a:r>
            <a:r>
              <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rPr>
              <a:t>5</a:t>
            </a: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分钟之内。此处添加详细文本。</a:t>
            </a:r>
            <a:endParaRPr lang="en-US" altLang="zh-CN" sz="105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42" presetClass="entr" presetSubtype="0" fill="hold" grpId="0" nodeType="withEffect">
                                  <p:stCondLst>
                                    <p:cond delay="5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anim calcmode="lin" valueType="num">
                                      <p:cBhvr>
                                        <p:cTn id="11" dur="1000" fill="hold"/>
                                        <p:tgtEl>
                                          <p:spTgt spid="20"/>
                                        </p:tgtEl>
                                        <p:attrNameLst>
                                          <p:attrName>ppt_x</p:attrName>
                                        </p:attrNameLst>
                                      </p:cBhvr>
                                      <p:tavLst>
                                        <p:tav tm="0">
                                          <p:val>
                                            <p:strVal val="#ppt_x"/>
                                          </p:val>
                                        </p:tav>
                                        <p:tav tm="100000">
                                          <p:val>
                                            <p:strVal val="#ppt_x"/>
                                          </p:val>
                                        </p:tav>
                                      </p:tavLst>
                                    </p:anim>
                                    <p:anim calcmode="lin" valueType="num">
                                      <p:cBhvr>
                                        <p:cTn id="12" dur="1000" fill="hold"/>
                                        <p:tgtEl>
                                          <p:spTgt spid="20"/>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50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1000" fill="hold"/>
                                        <p:tgtEl>
                                          <p:spTgt spid="2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10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42" presetClass="entr" presetSubtype="0" fill="hold" nodeType="withEffect">
                                  <p:stCondLst>
                                    <p:cond delay="150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1000"/>
                                        <p:tgtEl>
                                          <p:spTgt spid="34"/>
                                        </p:tgtEl>
                                      </p:cBhvr>
                                    </p:animEffect>
                                    <p:anim calcmode="lin" valueType="num">
                                      <p:cBhvr>
                                        <p:cTn id="35" dur="1000" fill="hold"/>
                                        <p:tgtEl>
                                          <p:spTgt spid="34"/>
                                        </p:tgtEl>
                                        <p:attrNameLst>
                                          <p:attrName>ppt_x</p:attrName>
                                        </p:attrNameLst>
                                      </p:cBhvr>
                                      <p:tavLst>
                                        <p:tav tm="0">
                                          <p:val>
                                            <p:strVal val="#ppt_x"/>
                                          </p:val>
                                        </p:tav>
                                        <p:tav tm="100000">
                                          <p:val>
                                            <p:strVal val="#ppt_x"/>
                                          </p:val>
                                        </p:tav>
                                      </p:tavLst>
                                    </p:anim>
                                    <p:anim calcmode="lin" valueType="num">
                                      <p:cBhvr>
                                        <p:cTn id="36" dur="1000" fill="hold"/>
                                        <p:tgtEl>
                                          <p:spTgt spid="34"/>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150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anim calcmode="lin" valueType="num">
                                      <p:cBhvr>
                                        <p:cTn id="40" dur="1000" fill="hold"/>
                                        <p:tgtEl>
                                          <p:spTgt spid="29"/>
                                        </p:tgtEl>
                                        <p:attrNameLst>
                                          <p:attrName>ppt_x</p:attrName>
                                        </p:attrNameLst>
                                      </p:cBhvr>
                                      <p:tavLst>
                                        <p:tav tm="0">
                                          <p:val>
                                            <p:strVal val="#ppt_x"/>
                                          </p:val>
                                        </p:tav>
                                        <p:tav tm="100000">
                                          <p:val>
                                            <p:strVal val="#ppt_x"/>
                                          </p:val>
                                        </p:tav>
                                      </p:tavLst>
                                    </p:anim>
                                    <p:anim calcmode="lin" valueType="num">
                                      <p:cBhvr>
                                        <p:cTn id="41" dur="1000" fill="hold"/>
                                        <p:tgtEl>
                                          <p:spTgt spid="2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150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150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150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
                            </p:stCondLst>
                            <p:childTnLst>
                              <p:par>
                                <p:cTn id="58" presetID="16" presetClass="entr" presetSubtype="21"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barn(inVertical)">
                                      <p:cBhvr>
                                        <p:cTn id="60" dur="500"/>
                                        <p:tgtEl>
                                          <p:spTgt spid="39"/>
                                        </p:tgtEl>
                                      </p:cBhvr>
                                    </p:animEffect>
                                  </p:childTnLst>
                                </p:cTn>
                              </p:par>
                            </p:childTnLst>
                          </p:cTn>
                        </p:par>
                        <p:par>
                          <p:cTn id="61" fill="hold">
                            <p:stCondLst>
                              <p:cond delay="100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2000"/>
                            </p:stCondLst>
                            <p:childTnLst>
                              <p:par>
                                <p:cTn id="68" presetID="42"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3000"/>
                            </p:stCondLst>
                            <p:childTnLst>
                              <p:par>
                                <p:cTn id="74" presetID="42" presetClass="entr" presetSubtype="0"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fade">
                                      <p:cBhvr>
                                        <p:cTn id="76" dur="1000"/>
                                        <p:tgtEl>
                                          <p:spTgt spid="41"/>
                                        </p:tgtEl>
                                      </p:cBhvr>
                                    </p:animEffect>
                                    <p:anim calcmode="lin" valueType="num">
                                      <p:cBhvr>
                                        <p:cTn id="77" dur="1000" fill="hold"/>
                                        <p:tgtEl>
                                          <p:spTgt spid="41"/>
                                        </p:tgtEl>
                                        <p:attrNameLst>
                                          <p:attrName>ppt_x</p:attrName>
                                        </p:attrNameLst>
                                      </p:cBhvr>
                                      <p:tavLst>
                                        <p:tav tm="0">
                                          <p:val>
                                            <p:strVal val="#ppt_x"/>
                                          </p:val>
                                        </p:tav>
                                        <p:tav tm="100000">
                                          <p:val>
                                            <p:strVal val="#ppt_x"/>
                                          </p:val>
                                        </p:tav>
                                      </p:tavLst>
                                    </p:anim>
                                    <p:anim calcmode="lin" valueType="num">
                                      <p:cBhvr>
                                        <p:cTn id="7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P spid="21" grpId="0" animBg="1"/>
      <p:bldP spid="22" grpId="0" animBg="1"/>
      <p:bldGraphic spid="23" grpId="0">
        <p:bldAsOne/>
      </p:bldGraphic>
      <p:bldP spid="24" grpId="0"/>
      <p:bldP spid="25" grpId="0"/>
      <p:bldP spid="38" grpId="0"/>
      <p:bldP spid="39"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未56题-1.png"/>
          <p:cNvPicPr>
            <a:picLocks noChangeAspect="1" noChangeArrowheads="1"/>
          </p:cNvPicPr>
          <p:nvPr/>
        </p:nvPicPr>
        <p:blipFill>
          <a:blip r:embed="rId3"/>
          <a:srcRect/>
          <a:stretch>
            <a:fillRect/>
          </a:stretch>
        </p:blipFill>
        <p:spPr bwMode="auto">
          <a:xfrm>
            <a:off x="-1" y="0"/>
            <a:ext cx="12190413" cy="6888163"/>
          </a:xfrm>
          <a:prstGeom prst="rect">
            <a:avLst/>
          </a:prstGeom>
          <a:noFill/>
          <a:extLst>
            <a:ext uri="{909E8E84-426E-40DD-AFC4-6F175D3DCCD1}">
              <a14:hiddenFill xmlns:a14="http://schemas.microsoft.com/office/drawing/2010/main">
                <a:solidFill>
                  <a:srgbClr val="FFFFFF"/>
                </a:solidFill>
              </a14:hiddenFill>
            </a:ext>
          </a:extLst>
        </p:spPr>
      </p:pic>
      <p:sp>
        <p:nvSpPr>
          <p:cNvPr id="57" name="矩形 56"/>
          <p:cNvSpPr/>
          <p:nvPr/>
        </p:nvSpPr>
        <p:spPr>
          <a:xfrm>
            <a:off x="0" y="-1"/>
            <a:ext cx="12190413" cy="662220"/>
          </a:xfrm>
          <a:prstGeom prst="rect">
            <a:avLst/>
          </a:prstGeom>
          <a:solidFill>
            <a:schemeClr val="bg1">
              <a:lumMod val="95000"/>
            </a:schemeClr>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圆角矩形 57"/>
          <p:cNvSpPr/>
          <p:nvPr/>
        </p:nvSpPr>
        <p:spPr>
          <a:xfrm>
            <a:off x="550590" y="-603448"/>
            <a:ext cx="1368153" cy="1834184"/>
          </a:xfrm>
          <a:prstGeom prst="roundRect">
            <a:avLst>
              <a:gd name="adj" fmla="val 50000"/>
            </a:avLst>
          </a:prstGeom>
          <a:solidFill>
            <a:srgbClr val="B5554D"/>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标题 4"/>
          <p:cNvSpPr txBox="1"/>
          <p:nvPr/>
        </p:nvSpPr>
        <p:spPr>
          <a:xfrm>
            <a:off x="262558" y="260648"/>
            <a:ext cx="2016224" cy="80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200" dirty="0">
                <a:solidFill>
                  <a:schemeClr val="bg1"/>
                </a:solidFill>
                <a:latin typeface="微软雅黑" panose="020B0503020204020204" pitchFamily="34" charset="-122"/>
                <a:ea typeface="微软雅黑" panose="020B0503020204020204" pitchFamily="34" charset="-122"/>
              </a:rPr>
              <a:t>目  录</a:t>
            </a:r>
            <a:endParaRPr lang="en-US" altLang="zh-CN" sz="3200" dirty="0">
              <a:solidFill>
                <a:schemeClr val="bg1"/>
              </a:solidFill>
              <a:latin typeface="微软雅黑" panose="020B0503020204020204" pitchFamily="34" charset="-122"/>
              <a:ea typeface="微软雅黑" panose="020B0503020204020204" pitchFamily="34" charset="-122"/>
            </a:endParaRPr>
          </a:p>
          <a:p>
            <a:r>
              <a:rPr lang="en-US" altLang="zh-CN" sz="1400" dirty="0">
                <a:solidFill>
                  <a:schemeClr val="bg1"/>
                </a:solidFill>
                <a:latin typeface="微软雅黑" panose="020B0503020204020204" pitchFamily="34" charset="-122"/>
                <a:ea typeface="微软雅黑" panose="020B0503020204020204" pitchFamily="34" charset="-122"/>
              </a:rPr>
              <a:t>CONTENTS</a:t>
            </a:r>
            <a:endParaRPr lang="zh-CN" altLang="en-US" sz="1100" dirty="0">
              <a:solidFill>
                <a:schemeClr val="bg1"/>
              </a:solidFill>
              <a:latin typeface="微软雅黑" panose="020B0503020204020204" pitchFamily="34" charset="-122"/>
              <a:ea typeface="微软雅黑" panose="020B0503020204020204" pitchFamily="34" charset="-122"/>
            </a:endParaRPr>
          </a:p>
          <a:p>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nvGrpSpPr>
          <p:cNvPr id="60" name="组合 59"/>
          <p:cNvGrpSpPr/>
          <p:nvPr/>
        </p:nvGrpSpPr>
        <p:grpSpPr>
          <a:xfrm>
            <a:off x="8719697" y="2865895"/>
            <a:ext cx="2488077" cy="2802766"/>
            <a:chOff x="6441309" y="1514754"/>
            <a:chExt cx="2325951" cy="2620134"/>
          </a:xfrm>
          <a:solidFill>
            <a:schemeClr val="bg1">
              <a:lumMod val="65000"/>
            </a:schemeClr>
          </a:solidFill>
        </p:grpSpPr>
        <p:sp>
          <p:nvSpPr>
            <p:cNvPr id="61" name="矩形 60"/>
            <p:cNvSpPr/>
            <p:nvPr/>
          </p:nvSpPr>
          <p:spPr>
            <a:xfrm rot="1992964" flipV="1">
              <a:off x="7008471" y="3146931"/>
              <a:ext cx="907460" cy="1607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p:cNvGrpSpPr/>
            <p:nvPr/>
          </p:nvGrpSpPr>
          <p:grpSpPr>
            <a:xfrm>
              <a:off x="6441309" y="1514754"/>
              <a:ext cx="2325951" cy="2620134"/>
              <a:chOff x="6441309" y="1514754"/>
              <a:chExt cx="2325951" cy="2620134"/>
            </a:xfrm>
            <a:grpFill/>
          </p:grpSpPr>
          <p:sp>
            <p:nvSpPr>
              <p:cNvPr id="63" name="圆角矩形 62"/>
              <p:cNvSpPr/>
              <p:nvPr/>
            </p:nvSpPr>
            <p:spPr>
              <a:xfrm>
                <a:off x="6441309" y="2422853"/>
                <a:ext cx="1020893" cy="79402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圆角矩形 63"/>
              <p:cNvSpPr/>
              <p:nvPr/>
            </p:nvSpPr>
            <p:spPr>
              <a:xfrm>
                <a:off x="7666379" y="1514754"/>
                <a:ext cx="1100881" cy="79402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rot="19607036">
                <a:off x="7008471" y="2352906"/>
                <a:ext cx="907460" cy="1607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圆角矩形 65"/>
              <p:cNvSpPr/>
              <p:nvPr/>
            </p:nvSpPr>
            <p:spPr>
              <a:xfrm>
                <a:off x="7666379" y="3340860"/>
                <a:ext cx="1100881" cy="79402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67" name="圆角矩形 66"/>
          <p:cNvSpPr/>
          <p:nvPr/>
        </p:nvSpPr>
        <p:spPr>
          <a:xfrm>
            <a:off x="7413335" y="1916832"/>
            <a:ext cx="1092053" cy="849374"/>
          </a:xfrm>
          <a:prstGeom prst="roundRect">
            <a:avLst/>
          </a:prstGeom>
          <a:blipFill>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圆角矩形 67"/>
          <p:cNvSpPr/>
          <p:nvPr/>
        </p:nvSpPr>
        <p:spPr>
          <a:xfrm>
            <a:off x="7413335" y="2865895"/>
            <a:ext cx="1092053" cy="849374"/>
          </a:xfrm>
          <a:prstGeom prst="roundRect">
            <a:avLst/>
          </a:prstGeom>
          <a:blipFill>
            <a:blip r:embed="rId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圆角矩形 68"/>
          <p:cNvSpPr/>
          <p:nvPr/>
        </p:nvSpPr>
        <p:spPr>
          <a:xfrm>
            <a:off x="8719697" y="1916832"/>
            <a:ext cx="1092053" cy="849374"/>
          </a:xfrm>
          <a:prstGeom prst="roundRect">
            <a:avLst/>
          </a:prstGeom>
          <a:blipFill>
            <a:blip r:embed="rId6"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圆角矩形 69"/>
          <p:cNvSpPr/>
          <p:nvPr/>
        </p:nvSpPr>
        <p:spPr>
          <a:xfrm>
            <a:off x="10030158" y="3837290"/>
            <a:ext cx="1177616" cy="849374"/>
          </a:xfrm>
          <a:prstGeom prst="roundRect">
            <a:avLst/>
          </a:prstGeom>
          <a:blipFill>
            <a:blip r:embed="rId7"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1" name="组合 70"/>
          <p:cNvGrpSpPr/>
          <p:nvPr/>
        </p:nvGrpSpPr>
        <p:grpSpPr>
          <a:xfrm>
            <a:off x="7413335" y="1916832"/>
            <a:ext cx="3794439" cy="2769833"/>
            <a:chOff x="5436096" y="627534"/>
            <a:chExt cx="3149843" cy="2299296"/>
          </a:xfrm>
          <a:solidFill>
            <a:srgbClr val="B5554D"/>
          </a:solidFill>
        </p:grpSpPr>
        <p:sp>
          <p:nvSpPr>
            <p:cNvPr id="72" name="圆角矩形 71"/>
            <p:cNvSpPr/>
            <p:nvPr/>
          </p:nvSpPr>
          <p:spPr>
            <a:xfrm>
              <a:off x="5436096" y="2221747"/>
              <a:ext cx="906536" cy="70508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圆角矩形 72"/>
            <p:cNvSpPr/>
            <p:nvPr/>
          </p:nvSpPr>
          <p:spPr>
            <a:xfrm>
              <a:off x="6520534" y="1415370"/>
              <a:ext cx="906536" cy="70508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圆角矩形 73"/>
            <p:cNvSpPr/>
            <p:nvPr/>
          </p:nvSpPr>
          <p:spPr>
            <a:xfrm>
              <a:off x="7608375" y="627534"/>
              <a:ext cx="977564" cy="70508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rot="19607036">
              <a:off x="5946835" y="2129089"/>
              <a:ext cx="805809" cy="1427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rot="19607036">
              <a:off x="7113027" y="1320705"/>
              <a:ext cx="805809" cy="1427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Rectangle 4"/>
          <p:cNvSpPr txBox="1">
            <a:spLocks noChangeArrowheads="1"/>
          </p:cNvSpPr>
          <p:nvPr/>
        </p:nvSpPr>
        <p:spPr bwMode="auto">
          <a:xfrm>
            <a:off x="7031310" y="5076327"/>
            <a:ext cx="2880320" cy="376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r"/>
            <a:r>
              <a:rPr lang="en-US" altLang="zh-CN" sz="1000" b="0" dirty="0">
                <a:solidFill>
                  <a:schemeClr val="bg1">
                    <a:lumMod val="65000"/>
                  </a:schemeClr>
                </a:solidFill>
                <a:latin typeface="Meiryo UI" panose="020B0604030504040204" pitchFamily="34" charset="-128"/>
                <a:ea typeface="Meiryo UI" panose="020B0604030504040204" pitchFamily="34" charset="-128"/>
                <a:cs typeface="Meiryo UI" panose="020B0604030504040204" pitchFamily="34" charset="-128"/>
              </a:rPr>
              <a:t>Introduction Of Atmospheric  Business</a:t>
            </a:r>
          </a:p>
          <a:p>
            <a:pPr algn="r"/>
            <a:r>
              <a:rPr lang="en-US" altLang="zh-CN" sz="1000" b="0" dirty="0">
                <a:solidFill>
                  <a:schemeClr val="bg1">
                    <a:lumMod val="65000"/>
                  </a:schemeClr>
                </a:solidFill>
                <a:latin typeface="Meiryo UI" panose="020B0604030504040204" pitchFamily="34" charset="-128"/>
                <a:ea typeface="Meiryo UI" panose="020B0604030504040204" pitchFamily="34" charset="-128"/>
                <a:cs typeface="Meiryo UI" panose="020B0604030504040204" pitchFamily="34" charset="-128"/>
              </a:rPr>
              <a:t> Plan Startup Plan PPT Template, </a:t>
            </a:r>
          </a:p>
          <a:p>
            <a:pPr algn="r"/>
            <a:r>
              <a:rPr lang="en-US" altLang="zh-CN" sz="1000" b="0" dirty="0">
                <a:solidFill>
                  <a:schemeClr val="bg1">
                    <a:lumMod val="65000"/>
                  </a:schemeClr>
                </a:solidFill>
                <a:latin typeface="Meiryo UI" panose="020B0604030504040204" pitchFamily="34" charset="-128"/>
                <a:ea typeface="Meiryo UI" panose="020B0604030504040204" pitchFamily="34" charset="-128"/>
                <a:cs typeface="Meiryo UI" panose="020B0604030504040204" pitchFamily="34" charset="-128"/>
              </a:rPr>
              <a:t>Complete Framework</a:t>
            </a:r>
            <a:endParaRPr lang="zh-CN" sz="1000" b="0" dirty="0">
              <a:solidFill>
                <a:schemeClr val="bg1">
                  <a:lumMod val="65000"/>
                </a:schemeClr>
              </a:solidFill>
              <a:latin typeface="Meiryo UI" panose="020B0604030504040204" pitchFamily="34" charset="-128"/>
              <a:ea typeface="Meiryo UI" panose="020B0604030504040204" pitchFamily="34" charset="-128"/>
              <a:cs typeface="Meiryo UI" panose="020B0604030504040204" pitchFamily="34" charset="-128"/>
            </a:endParaRPr>
          </a:p>
        </p:txBody>
      </p:sp>
      <p:sp>
        <p:nvSpPr>
          <p:cNvPr id="78" name="TextBox 59"/>
          <p:cNvSpPr>
            <a:spLocks noChangeArrowheads="1"/>
          </p:cNvSpPr>
          <p:nvPr/>
        </p:nvSpPr>
        <p:spPr bwMode="auto">
          <a:xfrm flipH="1">
            <a:off x="7391350" y="3940469"/>
            <a:ext cx="11843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3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合作</a:t>
            </a:r>
            <a:endParaRPr lang="en-US" altLang="zh-CN" sz="3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79" name="TextBox 59"/>
          <p:cNvSpPr>
            <a:spLocks noChangeArrowheads="1"/>
          </p:cNvSpPr>
          <p:nvPr/>
        </p:nvSpPr>
        <p:spPr bwMode="auto">
          <a:xfrm flipH="1">
            <a:off x="8687494" y="3004365"/>
            <a:ext cx="11843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3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创新</a:t>
            </a:r>
            <a:endParaRPr lang="en-US" altLang="zh-CN" sz="3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80" name="TextBox 59"/>
          <p:cNvSpPr>
            <a:spLocks noChangeArrowheads="1"/>
          </p:cNvSpPr>
          <p:nvPr/>
        </p:nvSpPr>
        <p:spPr bwMode="auto">
          <a:xfrm flipH="1">
            <a:off x="10023443" y="2068261"/>
            <a:ext cx="11843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3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专业</a:t>
            </a:r>
            <a:endParaRPr lang="en-US" altLang="zh-CN" sz="32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81" name="TextBox 80"/>
          <p:cNvSpPr txBox="1"/>
          <p:nvPr/>
        </p:nvSpPr>
        <p:spPr>
          <a:xfrm>
            <a:off x="622598" y="2126132"/>
            <a:ext cx="738203" cy="523220"/>
          </a:xfrm>
          <a:prstGeom prst="rect">
            <a:avLst/>
          </a:prstGeom>
          <a:noFill/>
        </p:spPr>
        <p:txBody>
          <a:bodyPr wrap="square" rtlCol="0">
            <a:spAutoFit/>
          </a:bodyPr>
          <a:lstStyle/>
          <a:p>
            <a:r>
              <a:rPr lang="en-US" altLang="zh-CN" sz="2800" dirty="0">
                <a:solidFill>
                  <a:schemeClr val="accent2"/>
                </a:solidFill>
                <a:latin typeface="Impact MT Std" pitchFamily="34" charset="0"/>
                <a:ea typeface="微软雅黑" panose="020B0503020204020204" pitchFamily="34" charset="-122"/>
              </a:rPr>
              <a:t>01</a:t>
            </a:r>
          </a:p>
        </p:txBody>
      </p:sp>
      <p:sp>
        <p:nvSpPr>
          <p:cNvPr id="82" name="TextBox 81"/>
          <p:cNvSpPr txBox="1"/>
          <p:nvPr/>
        </p:nvSpPr>
        <p:spPr>
          <a:xfrm>
            <a:off x="1250743" y="2164794"/>
            <a:ext cx="2717176" cy="461665"/>
          </a:xfrm>
          <a:prstGeom prst="rect">
            <a:avLst/>
          </a:prstGeom>
          <a:noFill/>
        </p:spPr>
        <p:txBody>
          <a:bodyPr wrap="square" rtlCol="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公司概述</a:t>
            </a:r>
            <a:endParaRPr 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622598" y="2761764"/>
            <a:ext cx="738203" cy="523220"/>
          </a:xfrm>
          <a:prstGeom prst="rect">
            <a:avLst/>
          </a:prstGeom>
          <a:noFill/>
        </p:spPr>
        <p:txBody>
          <a:bodyPr wrap="square" rtlCol="0">
            <a:spAutoFit/>
          </a:bodyPr>
          <a:lstStyle/>
          <a:p>
            <a:r>
              <a:rPr lang="en-US" altLang="zh-CN" sz="2800" dirty="0">
                <a:solidFill>
                  <a:schemeClr val="accent2"/>
                </a:solidFill>
                <a:latin typeface="Impact MT Std" pitchFamily="34" charset="0"/>
                <a:ea typeface="微软雅黑" panose="020B0503020204020204" pitchFamily="34" charset="-122"/>
              </a:rPr>
              <a:t>02</a:t>
            </a:r>
          </a:p>
        </p:txBody>
      </p:sp>
      <p:sp>
        <p:nvSpPr>
          <p:cNvPr id="84" name="TextBox 83"/>
          <p:cNvSpPr txBox="1"/>
          <p:nvPr/>
        </p:nvSpPr>
        <p:spPr>
          <a:xfrm>
            <a:off x="1250743" y="2800426"/>
            <a:ext cx="2717176" cy="461665"/>
          </a:xfrm>
          <a:prstGeom prst="rect">
            <a:avLst/>
          </a:prstGeom>
          <a:noFill/>
        </p:spPr>
        <p:txBody>
          <a:bodyPr wrap="square" rtlCol="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企业文化</a:t>
            </a:r>
            <a:endParaRPr 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5" name="TextBox 84"/>
          <p:cNvSpPr txBox="1"/>
          <p:nvPr/>
        </p:nvSpPr>
        <p:spPr>
          <a:xfrm>
            <a:off x="622598" y="3422276"/>
            <a:ext cx="738203" cy="523220"/>
          </a:xfrm>
          <a:prstGeom prst="rect">
            <a:avLst/>
          </a:prstGeom>
          <a:noFill/>
        </p:spPr>
        <p:txBody>
          <a:bodyPr wrap="square" rtlCol="0">
            <a:spAutoFit/>
          </a:bodyPr>
          <a:lstStyle/>
          <a:p>
            <a:r>
              <a:rPr lang="en-US" altLang="zh-CN" sz="2800" dirty="0">
                <a:solidFill>
                  <a:schemeClr val="accent2"/>
                </a:solidFill>
                <a:latin typeface="Impact MT Std" pitchFamily="34" charset="0"/>
                <a:ea typeface="微软雅黑" panose="020B0503020204020204" pitchFamily="34" charset="-122"/>
              </a:rPr>
              <a:t>03</a:t>
            </a:r>
          </a:p>
        </p:txBody>
      </p:sp>
      <p:sp>
        <p:nvSpPr>
          <p:cNvPr id="86" name="TextBox 85"/>
          <p:cNvSpPr txBox="1"/>
          <p:nvPr/>
        </p:nvSpPr>
        <p:spPr>
          <a:xfrm>
            <a:off x="1250743" y="3460938"/>
            <a:ext cx="2717176" cy="461665"/>
          </a:xfrm>
          <a:prstGeom prst="rect">
            <a:avLst/>
          </a:prstGeom>
          <a:noFill/>
        </p:spPr>
        <p:txBody>
          <a:bodyPr wrap="square" rtlCol="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产品服务</a:t>
            </a:r>
            <a:endParaRPr 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7" name="TextBox 86"/>
          <p:cNvSpPr txBox="1"/>
          <p:nvPr/>
        </p:nvSpPr>
        <p:spPr>
          <a:xfrm>
            <a:off x="622598" y="4057908"/>
            <a:ext cx="738203" cy="523220"/>
          </a:xfrm>
          <a:prstGeom prst="rect">
            <a:avLst/>
          </a:prstGeom>
          <a:noFill/>
        </p:spPr>
        <p:txBody>
          <a:bodyPr wrap="square" rtlCol="0">
            <a:spAutoFit/>
          </a:bodyPr>
          <a:lstStyle/>
          <a:p>
            <a:r>
              <a:rPr lang="en-US" altLang="zh-CN" sz="2800" dirty="0">
                <a:solidFill>
                  <a:schemeClr val="accent2"/>
                </a:solidFill>
                <a:latin typeface="Impact MT Std" pitchFamily="34" charset="0"/>
                <a:ea typeface="微软雅黑" panose="020B0503020204020204" pitchFamily="34" charset="-122"/>
              </a:rPr>
              <a:t>04</a:t>
            </a:r>
          </a:p>
        </p:txBody>
      </p:sp>
      <p:sp>
        <p:nvSpPr>
          <p:cNvPr id="88" name="TextBox 87"/>
          <p:cNvSpPr txBox="1"/>
          <p:nvPr/>
        </p:nvSpPr>
        <p:spPr>
          <a:xfrm>
            <a:off x="1250743" y="4096570"/>
            <a:ext cx="2717176" cy="461665"/>
          </a:xfrm>
          <a:prstGeom prst="rect">
            <a:avLst/>
          </a:prstGeom>
          <a:noFill/>
        </p:spPr>
        <p:txBody>
          <a:bodyPr wrap="square" rtlCol="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管理制度</a:t>
            </a:r>
            <a:endParaRPr 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9" name="TextBox 88"/>
          <p:cNvSpPr txBox="1"/>
          <p:nvPr/>
        </p:nvSpPr>
        <p:spPr>
          <a:xfrm>
            <a:off x="622598" y="4705980"/>
            <a:ext cx="738203" cy="523220"/>
          </a:xfrm>
          <a:prstGeom prst="rect">
            <a:avLst/>
          </a:prstGeom>
          <a:noFill/>
        </p:spPr>
        <p:txBody>
          <a:bodyPr wrap="square" rtlCol="0">
            <a:spAutoFit/>
          </a:bodyPr>
          <a:lstStyle/>
          <a:p>
            <a:r>
              <a:rPr lang="en-US" altLang="zh-CN" sz="2800" dirty="0">
                <a:solidFill>
                  <a:schemeClr val="accent2"/>
                </a:solidFill>
                <a:latin typeface="Impact MT Std" pitchFamily="34" charset="0"/>
                <a:ea typeface="微软雅黑" panose="020B0503020204020204" pitchFamily="34" charset="-122"/>
              </a:rPr>
              <a:t>05</a:t>
            </a:r>
          </a:p>
        </p:txBody>
      </p:sp>
      <p:sp>
        <p:nvSpPr>
          <p:cNvPr id="90" name="TextBox 89"/>
          <p:cNvSpPr txBox="1"/>
          <p:nvPr/>
        </p:nvSpPr>
        <p:spPr>
          <a:xfrm>
            <a:off x="1250743" y="4744642"/>
            <a:ext cx="2717176" cy="461665"/>
          </a:xfrm>
          <a:prstGeom prst="rect">
            <a:avLst/>
          </a:prstGeom>
          <a:noFill/>
        </p:spPr>
        <p:txBody>
          <a:bodyPr wrap="square" rtlCol="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展望未来</a:t>
            </a:r>
            <a:endParaRPr 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1000" fill="hold"/>
                                        <p:tgtEl>
                                          <p:spTgt spid="5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9"/>
                                        </p:tgtEl>
                                        <p:attrNameLst>
                                          <p:attrName>style.visibility</p:attrName>
                                        </p:attrNameLst>
                                      </p:cBhvr>
                                      <p:to>
                                        <p:strVal val="visible"/>
                                      </p:to>
                                    </p:set>
                                    <p:anim calcmode="lin" valueType="num">
                                      <p:cBhvr>
                                        <p:cTn id="13"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59"/>
                                        </p:tgtEl>
                                        <p:attrNameLst>
                                          <p:attrName>ppt_y</p:attrName>
                                        </p:attrNameLst>
                                      </p:cBhvr>
                                      <p:tavLst>
                                        <p:tav tm="0">
                                          <p:val>
                                            <p:strVal val="#ppt_y"/>
                                          </p:val>
                                        </p:tav>
                                        <p:tav tm="100000">
                                          <p:val>
                                            <p:strVal val="#ppt_y"/>
                                          </p:val>
                                        </p:tav>
                                      </p:tavLst>
                                    </p:anim>
                                    <p:anim calcmode="lin" valueType="num">
                                      <p:cBhvr>
                                        <p:cTn id="15"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59"/>
                                        </p:tgtEl>
                                      </p:cBhvr>
                                    </p:animEffect>
                                  </p:childTnLst>
                                </p:cTn>
                              </p:par>
                              <p:par>
                                <p:cTn id="18" presetID="53" presetClass="entr" presetSubtype="16" fill="hold" nodeType="withEffect">
                                  <p:stCondLst>
                                    <p:cond delay="500"/>
                                  </p:stCondLst>
                                  <p:childTnLst>
                                    <p:set>
                                      <p:cBhvr>
                                        <p:cTn id="19" dur="1" fill="hold">
                                          <p:stCondLst>
                                            <p:cond delay="0"/>
                                          </p:stCondLst>
                                        </p:cTn>
                                        <p:tgtEl>
                                          <p:spTgt spid="60"/>
                                        </p:tgtEl>
                                        <p:attrNameLst>
                                          <p:attrName>style.visibility</p:attrName>
                                        </p:attrNameLst>
                                      </p:cBhvr>
                                      <p:to>
                                        <p:strVal val="visible"/>
                                      </p:to>
                                    </p:set>
                                    <p:anim calcmode="lin" valueType="num">
                                      <p:cBhvr>
                                        <p:cTn id="20" dur="500" fill="hold"/>
                                        <p:tgtEl>
                                          <p:spTgt spid="60"/>
                                        </p:tgtEl>
                                        <p:attrNameLst>
                                          <p:attrName>ppt_w</p:attrName>
                                        </p:attrNameLst>
                                      </p:cBhvr>
                                      <p:tavLst>
                                        <p:tav tm="0">
                                          <p:val>
                                            <p:fltVal val="0"/>
                                          </p:val>
                                        </p:tav>
                                        <p:tav tm="100000">
                                          <p:val>
                                            <p:strVal val="#ppt_w"/>
                                          </p:val>
                                        </p:tav>
                                      </p:tavLst>
                                    </p:anim>
                                    <p:anim calcmode="lin" valueType="num">
                                      <p:cBhvr>
                                        <p:cTn id="21" dur="500" fill="hold"/>
                                        <p:tgtEl>
                                          <p:spTgt spid="60"/>
                                        </p:tgtEl>
                                        <p:attrNameLst>
                                          <p:attrName>ppt_h</p:attrName>
                                        </p:attrNameLst>
                                      </p:cBhvr>
                                      <p:tavLst>
                                        <p:tav tm="0">
                                          <p:val>
                                            <p:fltVal val="0"/>
                                          </p:val>
                                        </p:tav>
                                        <p:tav tm="100000">
                                          <p:val>
                                            <p:strVal val="#ppt_h"/>
                                          </p:val>
                                        </p:tav>
                                      </p:tavLst>
                                    </p:anim>
                                    <p:animEffect transition="in" filter="fade">
                                      <p:cBhvr>
                                        <p:cTn id="22" dur="500"/>
                                        <p:tgtEl>
                                          <p:spTgt spid="60"/>
                                        </p:tgtEl>
                                      </p:cBhvr>
                                    </p:animEffect>
                                  </p:childTnLst>
                                </p:cTn>
                              </p:par>
                              <p:par>
                                <p:cTn id="23" presetID="53" presetClass="entr" presetSubtype="16" fill="hold" grpId="0" nodeType="withEffect">
                                  <p:stCondLst>
                                    <p:cond delay="500"/>
                                  </p:stCondLst>
                                  <p:childTnLst>
                                    <p:set>
                                      <p:cBhvr>
                                        <p:cTn id="24" dur="1" fill="hold">
                                          <p:stCondLst>
                                            <p:cond delay="0"/>
                                          </p:stCondLst>
                                        </p:cTn>
                                        <p:tgtEl>
                                          <p:spTgt spid="67"/>
                                        </p:tgtEl>
                                        <p:attrNameLst>
                                          <p:attrName>style.visibility</p:attrName>
                                        </p:attrNameLst>
                                      </p:cBhvr>
                                      <p:to>
                                        <p:strVal val="visible"/>
                                      </p:to>
                                    </p:set>
                                    <p:anim calcmode="lin" valueType="num">
                                      <p:cBhvr>
                                        <p:cTn id="25" dur="500" fill="hold"/>
                                        <p:tgtEl>
                                          <p:spTgt spid="67"/>
                                        </p:tgtEl>
                                        <p:attrNameLst>
                                          <p:attrName>ppt_w</p:attrName>
                                        </p:attrNameLst>
                                      </p:cBhvr>
                                      <p:tavLst>
                                        <p:tav tm="0">
                                          <p:val>
                                            <p:fltVal val="0"/>
                                          </p:val>
                                        </p:tav>
                                        <p:tav tm="100000">
                                          <p:val>
                                            <p:strVal val="#ppt_w"/>
                                          </p:val>
                                        </p:tav>
                                      </p:tavLst>
                                    </p:anim>
                                    <p:anim calcmode="lin" valueType="num">
                                      <p:cBhvr>
                                        <p:cTn id="26" dur="500" fill="hold"/>
                                        <p:tgtEl>
                                          <p:spTgt spid="67"/>
                                        </p:tgtEl>
                                        <p:attrNameLst>
                                          <p:attrName>ppt_h</p:attrName>
                                        </p:attrNameLst>
                                      </p:cBhvr>
                                      <p:tavLst>
                                        <p:tav tm="0">
                                          <p:val>
                                            <p:fltVal val="0"/>
                                          </p:val>
                                        </p:tav>
                                        <p:tav tm="100000">
                                          <p:val>
                                            <p:strVal val="#ppt_h"/>
                                          </p:val>
                                        </p:tav>
                                      </p:tavLst>
                                    </p:anim>
                                    <p:animEffect transition="in" filter="fade">
                                      <p:cBhvr>
                                        <p:cTn id="27" dur="500"/>
                                        <p:tgtEl>
                                          <p:spTgt spid="67"/>
                                        </p:tgtEl>
                                      </p:cBhvr>
                                    </p:animEffect>
                                  </p:childTnLst>
                                </p:cTn>
                              </p:par>
                              <p:par>
                                <p:cTn id="28" presetID="53" presetClass="entr" presetSubtype="16" fill="hold" grpId="0" nodeType="withEffect">
                                  <p:stCondLst>
                                    <p:cond delay="500"/>
                                  </p:stCondLst>
                                  <p:childTnLst>
                                    <p:set>
                                      <p:cBhvr>
                                        <p:cTn id="29" dur="1" fill="hold">
                                          <p:stCondLst>
                                            <p:cond delay="0"/>
                                          </p:stCondLst>
                                        </p:cTn>
                                        <p:tgtEl>
                                          <p:spTgt spid="68"/>
                                        </p:tgtEl>
                                        <p:attrNameLst>
                                          <p:attrName>style.visibility</p:attrName>
                                        </p:attrNameLst>
                                      </p:cBhvr>
                                      <p:to>
                                        <p:strVal val="visible"/>
                                      </p:to>
                                    </p:set>
                                    <p:anim calcmode="lin" valueType="num">
                                      <p:cBhvr>
                                        <p:cTn id="30" dur="500" fill="hold"/>
                                        <p:tgtEl>
                                          <p:spTgt spid="68"/>
                                        </p:tgtEl>
                                        <p:attrNameLst>
                                          <p:attrName>ppt_w</p:attrName>
                                        </p:attrNameLst>
                                      </p:cBhvr>
                                      <p:tavLst>
                                        <p:tav tm="0">
                                          <p:val>
                                            <p:fltVal val="0"/>
                                          </p:val>
                                        </p:tav>
                                        <p:tav tm="100000">
                                          <p:val>
                                            <p:strVal val="#ppt_w"/>
                                          </p:val>
                                        </p:tav>
                                      </p:tavLst>
                                    </p:anim>
                                    <p:anim calcmode="lin" valueType="num">
                                      <p:cBhvr>
                                        <p:cTn id="31" dur="500" fill="hold"/>
                                        <p:tgtEl>
                                          <p:spTgt spid="68"/>
                                        </p:tgtEl>
                                        <p:attrNameLst>
                                          <p:attrName>ppt_h</p:attrName>
                                        </p:attrNameLst>
                                      </p:cBhvr>
                                      <p:tavLst>
                                        <p:tav tm="0">
                                          <p:val>
                                            <p:fltVal val="0"/>
                                          </p:val>
                                        </p:tav>
                                        <p:tav tm="100000">
                                          <p:val>
                                            <p:strVal val="#ppt_h"/>
                                          </p:val>
                                        </p:tav>
                                      </p:tavLst>
                                    </p:anim>
                                    <p:animEffect transition="in" filter="fade">
                                      <p:cBhvr>
                                        <p:cTn id="32" dur="500"/>
                                        <p:tgtEl>
                                          <p:spTgt spid="68"/>
                                        </p:tgtEl>
                                      </p:cBhvr>
                                    </p:animEffect>
                                  </p:childTnLst>
                                </p:cTn>
                              </p:par>
                              <p:par>
                                <p:cTn id="33" presetID="53" presetClass="entr" presetSubtype="16" fill="hold" grpId="0" nodeType="withEffect">
                                  <p:stCondLst>
                                    <p:cond delay="500"/>
                                  </p:stCondLst>
                                  <p:childTnLst>
                                    <p:set>
                                      <p:cBhvr>
                                        <p:cTn id="34" dur="1" fill="hold">
                                          <p:stCondLst>
                                            <p:cond delay="0"/>
                                          </p:stCondLst>
                                        </p:cTn>
                                        <p:tgtEl>
                                          <p:spTgt spid="69"/>
                                        </p:tgtEl>
                                        <p:attrNameLst>
                                          <p:attrName>style.visibility</p:attrName>
                                        </p:attrNameLst>
                                      </p:cBhvr>
                                      <p:to>
                                        <p:strVal val="visible"/>
                                      </p:to>
                                    </p:set>
                                    <p:anim calcmode="lin" valueType="num">
                                      <p:cBhvr>
                                        <p:cTn id="35" dur="500" fill="hold"/>
                                        <p:tgtEl>
                                          <p:spTgt spid="69"/>
                                        </p:tgtEl>
                                        <p:attrNameLst>
                                          <p:attrName>ppt_w</p:attrName>
                                        </p:attrNameLst>
                                      </p:cBhvr>
                                      <p:tavLst>
                                        <p:tav tm="0">
                                          <p:val>
                                            <p:fltVal val="0"/>
                                          </p:val>
                                        </p:tav>
                                        <p:tav tm="100000">
                                          <p:val>
                                            <p:strVal val="#ppt_w"/>
                                          </p:val>
                                        </p:tav>
                                      </p:tavLst>
                                    </p:anim>
                                    <p:anim calcmode="lin" valueType="num">
                                      <p:cBhvr>
                                        <p:cTn id="36" dur="500" fill="hold"/>
                                        <p:tgtEl>
                                          <p:spTgt spid="69"/>
                                        </p:tgtEl>
                                        <p:attrNameLst>
                                          <p:attrName>ppt_h</p:attrName>
                                        </p:attrNameLst>
                                      </p:cBhvr>
                                      <p:tavLst>
                                        <p:tav tm="0">
                                          <p:val>
                                            <p:fltVal val="0"/>
                                          </p:val>
                                        </p:tav>
                                        <p:tav tm="100000">
                                          <p:val>
                                            <p:strVal val="#ppt_h"/>
                                          </p:val>
                                        </p:tav>
                                      </p:tavLst>
                                    </p:anim>
                                    <p:animEffect transition="in" filter="fade">
                                      <p:cBhvr>
                                        <p:cTn id="37" dur="500"/>
                                        <p:tgtEl>
                                          <p:spTgt spid="69"/>
                                        </p:tgtEl>
                                      </p:cBhvr>
                                    </p:animEffect>
                                  </p:childTnLst>
                                </p:cTn>
                              </p:par>
                              <p:par>
                                <p:cTn id="38" presetID="53" presetClass="entr" presetSubtype="16" fill="hold" grpId="0" nodeType="withEffect">
                                  <p:stCondLst>
                                    <p:cond delay="500"/>
                                  </p:stCondLst>
                                  <p:childTnLst>
                                    <p:set>
                                      <p:cBhvr>
                                        <p:cTn id="39" dur="1" fill="hold">
                                          <p:stCondLst>
                                            <p:cond delay="0"/>
                                          </p:stCondLst>
                                        </p:cTn>
                                        <p:tgtEl>
                                          <p:spTgt spid="70"/>
                                        </p:tgtEl>
                                        <p:attrNameLst>
                                          <p:attrName>style.visibility</p:attrName>
                                        </p:attrNameLst>
                                      </p:cBhvr>
                                      <p:to>
                                        <p:strVal val="visible"/>
                                      </p:to>
                                    </p:set>
                                    <p:anim calcmode="lin" valueType="num">
                                      <p:cBhvr>
                                        <p:cTn id="40" dur="500" fill="hold"/>
                                        <p:tgtEl>
                                          <p:spTgt spid="70"/>
                                        </p:tgtEl>
                                        <p:attrNameLst>
                                          <p:attrName>ppt_w</p:attrName>
                                        </p:attrNameLst>
                                      </p:cBhvr>
                                      <p:tavLst>
                                        <p:tav tm="0">
                                          <p:val>
                                            <p:fltVal val="0"/>
                                          </p:val>
                                        </p:tav>
                                        <p:tav tm="100000">
                                          <p:val>
                                            <p:strVal val="#ppt_w"/>
                                          </p:val>
                                        </p:tav>
                                      </p:tavLst>
                                    </p:anim>
                                    <p:anim calcmode="lin" valueType="num">
                                      <p:cBhvr>
                                        <p:cTn id="41" dur="500" fill="hold"/>
                                        <p:tgtEl>
                                          <p:spTgt spid="70"/>
                                        </p:tgtEl>
                                        <p:attrNameLst>
                                          <p:attrName>ppt_h</p:attrName>
                                        </p:attrNameLst>
                                      </p:cBhvr>
                                      <p:tavLst>
                                        <p:tav tm="0">
                                          <p:val>
                                            <p:fltVal val="0"/>
                                          </p:val>
                                        </p:tav>
                                        <p:tav tm="100000">
                                          <p:val>
                                            <p:strVal val="#ppt_h"/>
                                          </p:val>
                                        </p:tav>
                                      </p:tavLst>
                                    </p:anim>
                                    <p:animEffect transition="in" filter="fade">
                                      <p:cBhvr>
                                        <p:cTn id="42" dur="500"/>
                                        <p:tgtEl>
                                          <p:spTgt spid="70"/>
                                        </p:tgtEl>
                                      </p:cBhvr>
                                    </p:animEffect>
                                  </p:childTnLst>
                                </p:cTn>
                              </p:par>
                              <p:par>
                                <p:cTn id="43" presetID="53" presetClass="entr" presetSubtype="16" fill="hold" nodeType="withEffect">
                                  <p:stCondLst>
                                    <p:cond delay="500"/>
                                  </p:stCondLst>
                                  <p:childTnLst>
                                    <p:set>
                                      <p:cBhvr>
                                        <p:cTn id="44" dur="1" fill="hold">
                                          <p:stCondLst>
                                            <p:cond delay="0"/>
                                          </p:stCondLst>
                                        </p:cTn>
                                        <p:tgtEl>
                                          <p:spTgt spid="71"/>
                                        </p:tgtEl>
                                        <p:attrNameLst>
                                          <p:attrName>style.visibility</p:attrName>
                                        </p:attrNameLst>
                                      </p:cBhvr>
                                      <p:to>
                                        <p:strVal val="visible"/>
                                      </p:to>
                                    </p:set>
                                    <p:anim calcmode="lin" valueType="num">
                                      <p:cBhvr>
                                        <p:cTn id="45" dur="500" fill="hold"/>
                                        <p:tgtEl>
                                          <p:spTgt spid="71"/>
                                        </p:tgtEl>
                                        <p:attrNameLst>
                                          <p:attrName>ppt_w</p:attrName>
                                        </p:attrNameLst>
                                      </p:cBhvr>
                                      <p:tavLst>
                                        <p:tav tm="0">
                                          <p:val>
                                            <p:fltVal val="0"/>
                                          </p:val>
                                        </p:tav>
                                        <p:tav tm="100000">
                                          <p:val>
                                            <p:strVal val="#ppt_w"/>
                                          </p:val>
                                        </p:tav>
                                      </p:tavLst>
                                    </p:anim>
                                    <p:anim calcmode="lin" valueType="num">
                                      <p:cBhvr>
                                        <p:cTn id="46" dur="500" fill="hold"/>
                                        <p:tgtEl>
                                          <p:spTgt spid="71"/>
                                        </p:tgtEl>
                                        <p:attrNameLst>
                                          <p:attrName>ppt_h</p:attrName>
                                        </p:attrNameLst>
                                      </p:cBhvr>
                                      <p:tavLst>
                                        <p:tav tm="0">
                                          <p:val>
                                            <p:fltVal val="0"/>
                                          </p:val>
                                        </p:tav>
                                        <p:tav tm="100000">
                                          <p:val>
                                            <p:strVal val="#ppt_h"/>
                                          </p:val>
                                        </p:tav>
                                      </p:tavLst>
                                    </p:anim>
                                    <p:animEffect transition="in" filter="fade">
                                      <p:cBhvr>
                                        <p:cTn id="47" dur="500"/>
                                        <p:tgtEl>
                                          <p:spTgt spid="71"/>
                                        </p:tgtEl>
                                      </p:cBhvr>
                                    </p:animEffect>
                                  </p:childTnLst>
                                </p:cTn>
                              </p:par>
                            </p:childTnLst>
                          </p:cTn>
                        </p:par>
                        <p:par>
                          <p:cTn id="48" fill="hold">
                            <p:stCondLst>
                              <p:cond delay="2049"/>
                            </p:stCondLst>
                            <p:childTnLst>
                              <p:par>
                                <p:cTn id="49" presetID="22" presetClass="entr" presetSubtype="8" fill="hold" grpId="0" nodeType="after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wipe(left)">
                                      <p:cBhvr>
                                        <p:cTn id="51" dur="500"/>
                                        <p:tgtEl>
                                          <p:spTgt spid="77"/>
                                        </p:tgtEl>
                                      </p:cBhvr>
                                    </p:animEffect>
                                  </p:childTnLst>
                                </p:cTn>
                              </p:par>
                            </p:childTnLst>
                          </p:cTn>
                        </p:par>
                        <p:par>
                          <p:cTn id="52" fill="hold">
                            <p:stCondLst>
                              <p:cond delay="2549"/>
                            </p:stCondLst>
                            <p:childTnLst>
                              <p:par>
                                <p:cTn id="53" presetID="10" presetClass="entr" presetSubtype="0" fill="hold" grpId="0" nodeType="afterEffect">
                                  <p:stCondLst>
                                    <p:cond delay="0"/>
                                  </p:stCondLst>
                                  <p:childTnLst>
                                    <p:set>
                                      <p:cBhvr>
                                        <p:cTn id="54" dur="1" fill="hold">
                                          <p:stCondLst>
                                            <p:cond delay="0"/>
                                          </p:stCondLst>
                                        </p:cTn>
                                        <p:tgtEl>
                                          <p:spTgt spid="78"/>
                                        </p:tgtEl>
                                        <p:attrNameLst>
                                          <p:attrName>style.visibility</p:attrName>
                                        </p:attrNameLst>
                                      </p:cBhvr>
                                      <p:to>
                                        <p:strVal val="visible"/>
                                      </p:to>
                                    </p:set>
                                    <p:animEffect transition="in" filter="fade">
                                      <p:cBhvr>
                                        <p:cTn id="55" dur="500"/>
                                        <p:tgtEl>
                                          <p:spTgt spid="78"/>
                                        </p:tgtEl>
                                      </p:cBhvr>
                                    </p:animEffect>
                                  </p:childTnLst>
                                </p:cTn>
                              </p:par>
                            </p:childTnLst>
                          </p:cTn>
                        </p:par>
                        <p:par>
                          <p:cTn id="56" fill="hold">
                            <p:stCondLst>
                              <p:cond delay="3049"/>
                            </p:stCondLst>
                            <p:childTnLst>
                              <p:par>
                                <p:cTn id="57" presetID="10"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500"/>
                                        <p:tgtEl>
                                          <p:spTgt spid="79"/>
                                        </p:tgtEl>
                                      </p:cBhvr>
                                    </p:animEffect>
                                  </p:childTnLst>
                                </p:cTn>
                              </p:par>
                            </p:childTnLst>
                          </p:cTn>
                        </p:par>
                        <p:par>
                          <p:cTn id="60" fill="hold">
                            <p:stCondLst>
                              <p:cond delay="3549"/>
                            </p:stCondLst>
                            <p:childTnLst>
                              <p:par>
                                <p:cTn id="61" presetID="10" presetClass="entr" presetSubtype="0" fill="hold" grpId="0" nodeType="after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fade">
                                      <p:cBhvr>
                                        <p:cTn id="63" dur="500"/>
                                        <p:tgtEl>
                                          <p:spTgt spid="80"/>
                                        </p:tgtEl>
                                      </p:cBhvr>
                                    </p:animEffect>
                                  </p:childTnLst>
                                </p:cTn>
                              </p:par>
                            </p:childTnLst>
                          </p:cTn>
                        </p:par>
                        <p:par>
                          <p:cTn id="64" fill="hold">
                            <p:stCondLst>
                              <p:cond delay="4049"/>
                            </p:stCondLst>
                            <p:childTnLst>
                              <p:par>
                                <p:cTn id="65" presetID="16" presetClass="entr" presetSubtype="21"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barn(inVertical)">
                                      <p:cBhvr>
                                        <p:cTn id="67" dur="500"/>
                                        <p:tgtEl>
                                          <p:spTgt spid="81"/>
                                        </p:tgtEl>
                                      </p:cBhvr>
                                    </p:animEffect>
                                  </p:childTnLst>
                                </p:cTn>
                              </p:par>
                            </p:childTnLst>
                          </p:cTn>
                        </p:par>
                        <p:par>
                          <p:cTn id="68" fill="hold">
                            <p:stCondLst>
                              <p:cond delay="4549"/>
                            </p:stCondLst>
                            <p:childTnLst>
                              <p:par>
                                <p:cTn id="69" presetID="42" presetClass="entr" presetSubtype="0" fill="hold" grpId="0" nodeType="afterEffect">
                                  <p:stCondLst>
                                    <p:cond delay="0"/>
                                  </p:stCondLst>
                                  <p:childTnLst>
                                    <p:set>
                                      <p:cBhvr>
                                        <p:cTn id="70" dur="1" fill="hold">
                                          <p:stCondLst>
                                            <p:cond delay="0"/>
                                          </p:stCondLst>
                                        </p:cTn>
                                        <p:tgtEl>
                                          <p:spTgt spid="82"/>
                                        </p:tgtEl>
                                        <p:attrNameLst>
                                          <p:attrName>style.visibility</p:attrName>
                                        </p:attrNameLst>
                                      </p:cBhvr>
                                      <p:to>
                                        <p:strVal val="visible"/>
                                      </p:to>
                                    </p:set>
                                    <p:animEffect transition="in" filter="fade">
                                      <p:cBhvr>
                                        <p:cTn id="71" dur="1000"/>
                                        <p:tgtEl>
                                          <p:spTgt spid="82"/>
                                        </p:tgtEl>
                                      </p:cBhvr>
                                    </p:animEffect>
                                    <p:anim calcmode="lin" valueType="num">
                                      <p:cBhvr>
                                        <p:cTn id="72" dur="1000" fill="hold"/>
                                        <p:tgtEl>
                                          <p:spTgt spid="82"/>
                                        </p:tgtEl>
                                        <p:attrNameLst>
                                          <p:attrName>ppt_x</p:attrName>
                                        </p:attrNameLst>
                                      </p:cBhvr>
                                      <p:tavLst>
                                        <p:tav tm="0">
                                          <p:val>
                                            <p:strVal val="#ppt_x"/>
                                          </p:val>
                                        </p:tav>
                                        <p:tav tm="100000">
                                          <p:val>
                                            <p:strVal val="#ppt_x"/>
                                          </p:val>
                                        </p:tav>
                                      </p:tavLst>
                                    </p:anim>
                                    <p:anim calcmode="lin" valueType="num">
                                      <p:cBhvr>
                                        <p:cTn id="73" dur="1000" fill="hold"/>
                                        <p:tgtEl>
                                          <p:spTgt spid="82"/>
                                        </p:tgtEl>
                                        <p:attrNameLst>
                                          <p:attrName>ppt_y</p:attrName>
                                        </p:attrNameLst>
                                      </p:cBhvr>
                                      <p:tavLst>
                                        <p:tav tm="0">
                                          <p:val>
                                            <p:strVal val="#ppt_y+.1"/>
                                          </p:val>
                                        </p:tav>
                                        <p:tav tm="100000">
                                          <p:val>
                                            <p:strVal val="#ppt_y"/>
                                          </p:val>
                                        </p:tav>
                                      </p:tavLst>
                                    </p:anim>
                                  </p:childTnLst>
                                </p:cTn>
                              </p:par>
                            </p:childTnLst>
                          </p:cTn>
                        </p:par>
                        <p:par>
                          <p:cTn id="74" fill="hold">
                            <p:stCondLst>
                              <p:cond delay="5549"/>
                            </p:stCondLst>
                            <p:childTnLst>
                              <p:par>
                                <p:cTn id="75" presetID="16" presetClass="entr" presetSubtype="21" fill="hold" grpId="0"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arn(inVertical)">
                                      <p:cBhvr>
                                        <p:cTn id="77" dur="500"/>
                                        <p:tgtEl>
                                          <p:spTgt spid="83"/>
                                        </p:tgtEl>
                                      </p:cBhvr>
                                    </p:animEffect>
                                  </p:childTnLst>
                                </p:cTn>
                              </p:par>
                            </p:childTnLst>
                          </p:cTn>
                        </p:par>
                        <p:par>
                          <p:cTn id="78" fill="hold">
                            <p:stCondLst>
                              <p:cond delay="6049"/>
                            </p:stCondLst>
                            <p:childTnLst>
                              <p:par>
                                <p:cTn id="79" presetID="42" presetClass="entr" presetSubtype="0" fill="hold" grpId="0" nodeType="afterEffect">
                                  <p:stCondLst>
                                    <p:cond delay="0"/>
                                  </p:stCondLst>
                                  <p:childTnLst>
                                    <p:set>
                                      <p:cBhvr>
                                        <p:cTn id="80" dur="1" fill="hold">
                                          <p:stCondLst>
                                            <p:cond delay="0"/>
                                          </p:stCondLst>
                                        </p:cTn>
                                        <p:tgtEl>
                                          <p:spTgt spid="84"/>
                                        </p:tgtEl>
                                        <p:attrNameLst>
                                          <p:attrName>style.visibility</p:attrName>
                                        </p:attrNameLst>
                                      </p:cBhvr>
                                      <p:to>
                                        <p:strVal val="visible"/>
                                      </p:to>
                                    </p:set>
                                    <p:animEffect transition="in" filter="fade">
                                      <p:cBhvr>
                                        <p:cTn id="81" dur="1000"/>
                                        <p:tgtEl>
                                          <p:spTgt spid="84"/>
                                        </p:tgtEl>
                                      </p:cBhvr>
                                    </p:animEffect>
                                    <p:anim calcmode="lin" valueType="num">
                                      <p:cBhvr>
                                        <p:cTn id="82" dur="1000" fill="hold"/>
                                        <p:tgtEl>
                                          <p:spTgt spid="84"/>
                                        </p:tgtEl>
                                        <p:attrNameLst>
                                          <p:attrName>ppt_x</p:attrName>
                                        </p:attrNameLst>
                                      </p:cBhvr>
                                      <p:tavLst>
                                        <p:tav tm="0">
                                          <p:val>
                                            <p:strVal val="#ppt_x"/>
                                          </p:val>
                                        </p:tav>
                                        <p:tav tm="100000">
                                          <p:val>
                                            <p:strVal val="#ppt_x"/>
                                          </p:val>
                                        </p:tav>
                                      </p:tavLst>
                                    </p:anim>
                                    <p:anim calcmode="lin" valueType="num">
                                      <p:cBhvr>
                                        <p:cTn id="83" dur="1000" fill="hold"/>
                                        <p:tgtEl>
                                          <p:spTgt spid="84"/>
                                        </p:tgtEl>
                                        <p:attrNameLst>
                                          <p:attrName>ppt_y</p:attrName>
                                        </p:attrNameLst>
                                      </p:cBhvr>
                                      <p:tavLst>
                                        <p:tav tm="0">
                                          <p:val>
                                            <p:strVal val="#ppt_y+.1"/>
                                          </p:val>
                                        </p:tav>
                                        <p:tav tm="100000">
                                          <p:val>
                                            <p:strVal val="#ppt_y"/>
                                          </p:val>
                                        </p:tav>
                                      </p:tavLst>
                                    </p:anim>
                                  </p:childTnLst>
                                </p:cTn>
                              </p:par>
                            </p:childTnLst>
                          </p:cTn>
                        </p:par>
                        <p:par>
                          <p:cTn id="84" fill="hold">
                            <p:stCondLst>
                              <p:cond delay="7049"/>
                            </p:stCondLst>
                            <p:childTnLst>
                              <p:par>
                                <p:cTn id="85" presetID="16" presetClass="entr" presetSubtype="21"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Effect transition="in" filter="barn(inVertical)">
                                      <p:cBhvr>
                                        <p:cTn id="87" dur="500"/>
                                        <p:tgtEl>
                                          <p:spTgt spid="85"/>
                                        </p:tgtEl>
                                      </p:cBhvr>
                                    </p:animEffect>
                                  </p:childTnLst>
                                </p:cTn>
                              </p:par>
                            </p:childTnLst>
                          </p:cTn>
                        </p:par>
                        <p:par>
                          <p:cTn id="88" fill="hold">
                            <p:stCondLst>
                              <p:cond delay="7549"/>
                            </p:stCondLst>
                            <p:childTnLst>
                              <p:par>
                                <p:cTn id="89" presetID="42" presetClass="entr" presetSubtype="0" fill="hold" grpId="0" nodeType="afterEffect">
                                  <p:stCondLst>
                                    <p:cond delay="0"/>
                                  </p:stCondLst>
                                  <p:childTnLst>
                                    <p:set>
                                      <p:cBhvr>
                                        <p:cTn id="90" dur="1" fill="hold">
                                          <p:stCondLst>
                                            <p:cond delay="0"/>
                                          </p:stCondLst>
                                        </p:cTn>
                                        <p:tgtEl>
                                          <p:spTgt spid="86"/>
                                        </p:tgtEl>
                                        <p:attrNameLst>
                                          <p:attrName>style.visibility</p:attrName>
                                        </p:attrNameLst>
                                      </p:cBhvr>
                                      <p:to>
                                        <p:strVal val="visible"/>
                                      </p:to>
                                    </p:set>
                                    <p:animEffect transition="in" filter="fade">
                                      <p:cBhvr>
                                        <p:cTn id="91" dur="1000"/>
                                        <p:tgtEl>
                                          <p:spTgt spid="86"/>
                                        </p:tgtEl>
                                      </p:cBhvr>
                                    </p:animEffect>
                                    <p:anim calcmode="lin" valueType="num">
                                      <p:cBhvr>
                                        <p:cTn id="92" dur="1000" fill="hold"/>
                                        <p:tgtEl>
                                          <p:spTgt spid="86"/>
                                        </p:tgtEl>
                                        <p:attrNameLst>
                                          <p:attrName>ppt_x</p:attrName>
                                        </p:attrNameLst>
                                      </p:cBhvr>
                                      <p:tavLst>
                                        <p:tav tm="0">
                                          <p:val>
                                            <p:strVal val="#ppt_x"/>
                                          </p:val>
                                        </p:tav>
                                        <p:tav tm="100000">
                                          <p:val>
                                            <p:strVal val="#ppt_x"/>
                                          </p:val>
                                        </p:tav>
                                      </p:tavLst>
                                    </p:anim>
                                    <p:anim calcmode="lin" valueType="num">
                                      <p:cBhvr>
                                        <p:cTn id="93" dur="1000" fill="hold"/>
                                        <p:tgtEl>
                                          <p:spTgt spid="86"/>
                                        </p:tgtEl>
                                        <p:attrNameLst>
                                          <p:attrName>ppt_y</p:attrName>
                                        </p:attrNameLst>
                                      </p:cBhvr>
                                      <p:tavLst>
                                        <p:tav tm="0">
                                          <p:val>
                                            <p:strVal val="#ppt_y+.1"/>
                                          </p:val>
                                        </p:tav>
                                        <p:tav tm="100000">
                                          <p:val>
                                            <p:strVal val="#ppt_y"/>
                                          </p:val>
                                        </p:tav>
                                      </p:tavLst>
                                    </p:anim>
                                  </p:childTnLst>
                                </p:cTn>
                              </p:par>
                            </p:childTnLst>
                          </p:cTn>
                        </p:par>
                        <p:par>
                          <p:cTn id="94" fill="hold">
                            <p:stCondLst>
                              <p:cond delay="8549"/>
                            </p:stCondLst>
                            <p:childTnLst>
                              <p:par>
                                <p:cTn id="95" presetID="16" presetClass="entr" presetSubtype="2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barn(inVertical)">
                                      <p:cBhvr>
                                        <p:cTn id="97" dur="500"/>
                                        <p:tgtEl>
                                          <p:spTgt spid="87"/>
                                        </p:tgtEl>
                                      </p:cBhvr>
                                    </p:animEffect>
                                  </p:childTnLst>
                                </p:cTn>
                              </p:par>
                            </p:childTnLst>
                          </p:cTn>
                        </p:par>
                        <p:par>
                          <p:cTn id="98" fill="hold">
                            <p:stCondLst>
                              <p:cond delay="9049"/>
                            </p:stCondLst>
                            <p:childTnLst>
                              <p:par>
                                <p:cTn id="99" presetID="42" presetClass="entr" presetSubtype="0" fill="hold" grpId="0" nodeType="afterEffect">
                                  <p:stCondLst>
                                    <p:cond delay="0"/>
                                  </p:stCondLst>
                                  <p:childTnLst>
                                    <p:set>
                                      <p:cBhvr>
                                        <p:cTn id="100" dur="1" fill="hold">
                                          <p:stCondLst>
                                            <p:cond delay="0"/>
                                          </p:stCondLst>
                                        </p:cTn>
                                        <p:tgtEl>
                                          <p:spTgt spid="88"/>
                                        </p:tgtEl>
                                        <p:attrNameLst>
                                          <p:attrName>style.visibility</p:attrName>
                                        </p:attrNameLst>
                                      </p:cBhvr>
                                      <p:to>
                                        <p:strVal val="visible"/>
                                      </p:to>
                                    </p:set>
                                    <p:animEffect transition="in" filter="fade">
                                      <p:cBhvr>
                                        <p:cTn id="101" dur="1000"/>
                                        <p:tgtEl>
                                          <p:spTgt spid="88"/>
                                        </p:tgtEl>
                                      </p:cBhvr>
                                    </p:animEffect>
                                    <p:anim calcmode="lin" valueType="num">
                                      <p:cBhvr>
                                        <p:cTn id="102" dur="1000" fill="hold"/>
                                        <p:tgtEl>
                                          <p:spTgt spid="88"/>
                                        </p:tgtEl>
                                        <p:attrNameLst>
                                          <p:attrName>ppt_x</p:attrName>
                                        </p:attrNameLst>
                                      </p:cBhvr>
                                      <p:tavLst>
                                        <p:tav tm="0">
                                          <p:val>
                                            <p:strVal val="#ppt_x"/>
                                          </p:val>
                                        </p:tav>
                                        <p:tav tm="100000">
                                          <p:val>
                                            <p:strVal val="#ppt_x"/>
                                          </p:val>
                                        </p:tav>
                                      </p:tavLst>
                                    </p:anim>
                                    <p:anim calcmode="lin" valueType="num">
                                      <p:cBhvr>
                                        <p:cTn id="103" dur="1000" fill="hold"/>
                                        <p:tgtEl>
                                          <p:spTgt spid="88"/>
                                        </p:tgtEl>
                                        <p:attrNameLst>
                                          <p:attrName>ppt_y</p:attrName>
                                        </p:attrNameLst>
                                      </p:cBhvr>
                                      <p:tavLst>
                                        <p:tav tm="0">
                                          <p:val>
                                            <p:strVal val="#ppt_y+.1"/>
                                          </p:val>
                                        </p:tav>
                                        <p:tav tm="100000">
                                          <p:val>
                                            <p:strVal val="#ppt_y"/>
                                          </p:val>
                                        </p:tav>
                                      </p:tavLst>
                                    </p:anim>
                                  </p:childTnLst>
                                </p:cTn>
                              </p:par>
                            </p:childTnLst>
                          </p:cTn>
                        </p:par>
                        <p:par>
                          <p:cTn id="104" fill="hold">
                            <p:stCondLst>
                              <p:cond delay="10049"/>
                            </p:stCondLst>
                            <p:childTnLst>
                              <p:par>
                                <p:cTn id="105" presetID="16" presetClass="entr" presetSubtype="21" fill="hold" grpId="0" nodeType="afterEffect">
                                  <p:stCondLst>
                                    <p:cond delay="0"/>
                                  </p:stCondLst>
                                  <p:childTnLst>
                                    <p:set>
                                      <p:cBhvr>
                                        <p:cTn id="106" dur="1" fill="hold">
                                          <p:stCondLst>
                                            <p:cond delay="0"/>
                                          </p:stCondLst>
                                        </p:cTn>
                                        <p:tgtEl>
                                          <p:spTgt spid="89"/>
                                        </p:tgtEl>
                                        <p:attrNameLst>
                                          <p:attrName>style.visibility</p:attrName>
                                        </p:attrNameLst>
                                      </p:cBhvr>
                                      <p:to>
                                        <p:strVal val="visible"/>
                                      </p:to>
                                    </p:set>
                                    <p:animEffect transition="in" filter="barn(inVertical)">
                                      <p:cBhvr>
                                        <p:cTn id="107" dur="500"/>
                                        <p:tgtEl>
                                          <p:spTgt spid="89"/>
                                        </p:tgtEl>
                                      </p:cBhvr>
                                    </p:animEffect>
                                  </p:childTnLst>
                                </p:cTn>
                              </p:par>
                            </p:childTnLst>
                          </p:cTn>
                        </p:par>
                        <p:par>
                          <p:cTn id="108" fill="hold">
                            <p:stCondLst>
                              <p:cond delay="10549"/>
                            </p:stCondLst>
                            <p:childTnLst>
                              <p:par>
                                <p:cTn id="109" presetID="42" presetClass="entr" presetSubtype="0" fill="hold" grpId="0" nodeType="afterEffect">
                                  <p:stCondLst>
                                    <p:cond delay="0"/>
                                  </p:stCondLst>
                                  <p:childTnLst>
                                    <p:set>
                                      <p:cBhvr>
                                        <p:cTn id="110" dur="1" fill="hold">
                                          <p:stCondLst>
                                            <p:cond delay="0"/>
                                          </p:stCondLst>
                                        </p:cTn>
                                        <p:tgtEl>
                                          <p:spTgt spid="90"/>
                                        </p:tgtEl>
                                        <p:attrNameLst>
                                          <p:attrName>style.visibility</p:attrName>
                                        </p:attrNameLst>
                                      </p:cBhvr>
                                      <p:to>
                                        <p:strVal val="visible"/>
                                      </p:to>
                                    </p:set>
                                    <p:animEffect transition="in" filter="fade">
                                      <p:cBhvr>
                                        <p:cTn id="111" dur="1000"/>
                                        <p:tgtEl>
                                          <p:spTgt spid="90"/>
                                        </p:tgtEl>
                                      </p:cBhvr>
                                    </p:animEffect>
                                    <p:anim calcmode="lin" valueType="num">
                                      <p:cBhvr>
                                        <p:cTn id="112" dur="1000" fill="hold"/>
                                        <p:tgtEl>
                                          <p:spTgt spid="90"/>
                                        </p:tgtEl>
                                        <p:attrNameLst>
                                          <p:attrName>ppt_x</p:attrName>
                                        </p:attrNameLst>
                                      </p:cBhvr>
                                      <p:tavLst>
                                        <p:tav tm="0">
                                          <p:val>
                                            <p:strVal val="#ppt_x"/>
                                          </p:val>
                                        </p:tav>
                                        <p:tav tm="100000">
                                          <p:val>
                                            <p:strVal val="#ppt_x"/>
                                          </p:val>
                                        </p:tav>
                                      </p:tavLst>
                                    </p:anim>
                                    <p:anim calcmode="lin" valueType="num">
                                      <p:cBhvr>
                                        <p:cTn id="113"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p:bldP spid="67" grpId="0" animBg="1"/>
      <p:bldP spid="68" grpId="0" animBg="1"/>
      <p:bldP spid="69" grpId="0" animBg="1"/>
      <p:bldP spid="70" grpId="0" animBg="1"/>
      <p:bldP spid="77" grpId="0"/>
      <p:bldP spid="78" grpId="0"/>
      <p:bldP spid="79" grpId="0"/>
      <p:bldP spid="80" grpId="0"/>
      <p:bldP spid="81" grpId="0"/>
      <p:bldP spid="82" grpId="0"/>
      <p:bldP spid="83" grpId="0"/>
      <p:bldP spid="84" grpId="0"/>
      <p:bldP spid="85" grpId="0"/>
      <p:bldP spid="86" grpId="0"/>
      <p:bldP spid="87" grpId="0"/>
      <p:bldP spid="88" grpId="0"/>
      <p:bldP spid="89"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未56题-1.png"/>
          <p:cNvPicPr>
            <a:picLocks noChangeAspect="1" noChangeArrowheads="1"/>
          </p:cNvPicPr>
          <p:nvPr/>
        </p:nvPicPr>
        <p:blipFill>
          <a:blip r:embed="rId3"/>
          <a:srcRect/>
          <a:stretch>
            <a:fillRect/>
          </a:stretch>
        </p:blipFill>
        <p:spPr bwMode="auto">
          <a:xfrm>
            <a:off x="-1" y="0"/>
            <a:ext cx="12190413" cy="6888163"/>
          </a:xfrm>
          <a:prstGeom prst="rect">
            <a:avLst/>
          </a:prstGeom>
          <a:noFill/>
          <a:extLst>
            <a:ext uri="{909E8E84-426E-40DD-AFC4-6F175D3DCCD1}">
              <a14:hiddenFill xmlns:a14="http://schemas.microsoft.com/office/drawing/2010/main">
                <a:solidFill>
                  <a:srgbClr val="FFFFFF"/>
                </a:solidFill>
              </a14:hiddenFill>
            </a:ext>
          </a:extLst>
        </p:spPr>
      </p:pic>
      <p:sp>
        <p:nvSpPr>
          <p:cNvPr id="27" name="圆角矩形 26"/>
          <p:cNvSpPr/>
          <p:nvPr/>
        </p:nvSpPr>
        <p:spPr>
          <a:xfrm>
            <a:off x="4871070" y="-1323528"/>
            <a:ext cx="2484278" cy="3978564"/>
          </a:xfrm>
          <a:prstGeom prst="roundRect">
            <a:avLst>
              <a:gd name="adj" fmla="val 50000"/>
            </a:avLst>
          </a:prstGeom>
          <a:solidFill>
            <a:srgbClr val="B5554D"/>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59"/>
          <p:cNvSpPr>
            <a:spLocks noChangeArrowheads="1"/>
          </p:cNvSpPr>
          <p:nvPr/>
        </p:nvSpPr>
        <p:spPr bwMode="auto">
          <a:xfrm flipH="1">
            <a:off x="4943078" y="1628800"/>
            <a:ext cx="23402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3200" b="1"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第四章</a:t>
            </a:r>
            <a:endParaRPr lang="en-US" altLang="zh-CN" sz="32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方正兰亭黑_GBK" panose="02000000000000000000" pitchFamily="2" charset="-122"/>
            </a:endParaRPr>
          </a:p>
        </p:txBody>
      </p:sp>
      <p:sp>
        <p:nvSpPr>
          <p:cNvPr id="29" name="TextBox 28"/>
          <p:cNvSpPr txBox="1"/>
          <p:nvPr/>
        </p:nvSpPr>
        <p:spPr>
          <a:xfrm>
            <a:off x="3711731" y="2708920"/>
            <a:ext cx="4733400" cy="1015663"/>
          </a:xfrm>
          <a:prstGeom prst="rect">
            <a:avLst/>
          </a:prstGeom>
          <a:noFill/>
        </p:spPr>
        <p:txBody>
          <a:bodyPr wrap="square" rtlCol="0">
            <a:spAutoFit/>
          </a:bodyPr>
          <a:lstStyle/>
          <a:p>
            <a:pPr algn="ctr"/>
            <a:r>
              <a:rPr lang="zh-CN" altLang="en-US" sz="6000" b="1" dirty="0">
                <a:solidFill>
                  <a:schemeClr val="tx1">
                    <a:lumMod val="75000"/>
                    <a:lumOff val="25000"/>
                  </a:schemeClr>
                </a:solidFill>
                <a:latin typeface="微软雅黑" panose="020B0503020204020204" pitchFamily="34" charset="-122"/>
                <a:ea typeface="微软雅黑" panose="020B0503020204020204" pitchFamily="34" charset="-122"/>
              </a:rPr>
              <a:t>管理制度</a:t>
            </a:r>
            <a:endParaRPr lang="en-US" sz="6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flipH="1">
            <a:off x="3430910" y="3933056"/>
            <a:ext cx="5242162" cy="307777"/>
          </a:xfrm>
          <a:prstGeom prst="rect">
            <a:avLst/>
          </a:prstGeom>
        </p:spPr>
        <p:txBody>
          <a:bodyPr wrap="square">
            <a:spAutoFit/>
          </a:bodyPr>
          <a:lstStyle/>
          <a:p>
            <a:pPr algn="ctr"/>
            <a:r>
              <a:rPr lang="zh-CN" altLang="en-US" sz="1400" dirty="0">
                <a:solidFill>
                  <a:schemeClr val="bg1">
                    <a:lumMod val="65000"/>
                  </a:schemeClr>
                </a:solidFill>
                <a:latin typeface="微软雅黑" panose="020B0503020204020204" pitchFamily="34" charset="-122"/>
                <a:ea typeface="微软雅黑" panose="020B0503020204020204" pitchFamily="34" charset="-122"/>
              </a:rPr>
              <a:t>适用于企业工作汇报</a:t>
            </a:r>
            <a:r>
              <a:rPr lang="en-US" altLang="zh-CN" sz="1400" dirty="0">
                <a:solidFill>
                  <a:schemeClr val="bg1">
                    <a:lumMod val="65000"/>
                  </a:schemeClr>
                </a:solidFill>
                <a:latin typeface="微软雅黑" panose="020B0503020204020204" pitchFamily="34" charset="-122"/>
                <a:ea typeface="微软雅黑" panose="020B0503020204020204" pitchFamily="34" charset="-122"/>
              </a:rPr>
              <a:t>/</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部门培训</a:t>
            </a:r>
            <a:r>
              <a:rPr lang="en-US" altLang="zh-CN" sz="1400" dirty="0">
                <a:solidFill>
                  <a:schemeClr val="bg1">
                    <a:lumMod val="65000"/>
                  </a:schemeClr>
                </a:solidFill>
                <a:latin typeface="微软雅黑" panose="020B0503020204020204" pitchFamily="34" charset="-122"/>
                <a:ea typeface="微软雅黑" panose="020B0503020204020204" pitchFamily="34" charset="-122"/>
              </a:rPr>
              <a:t>/</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工作总结</a:t>
            </a:r>
            <a:r>
              <a:rPr lang="en-US" altLang="zh-CN" sz="1400" dirty="0">
                <a:solidFill>
                  <a:schemeClr val="bg1">
                    <a:lumMod val="65000"/>
                  </a:schemeClr>
                </a:solidFill>
                <a:latin typeface="微软雅黑" panose="020B0503020204020204" pitchFamily="34" charset="-122"/>
                <a:ea typeface="微软雅黑" panose="020B0503020204020204" pitchFamily="34" charset="-122"/>
              </a:rPr>
              <a:t>/</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业绩汇报</a:t>
            </a:r>
            <a:r>
              <a:rPr lang="en-US" altLang="zh-CN" sz="1400" dirty="0">
                <a:solidFill>
                  <a:schemeClr val="bg1">
                    <a:lumMod val="65000"/>
                  </a:schemeClr>
                </a:solidFill>
                <a:latin typeface="微软雅黑" panose="020B0503020204020204" pitchFamily="34" charset="-122"/>
                <a:ea typeface="微软雅黑" panose="020B0503020204020204" pitchFamily="34" charset="-122"/>
              </a:rPr>
              <a:t>/</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项目汇报</a:t>
            </a:r>
          </a:p>
        </p:txBody>
      </p:sp>
      <p:sp>
        <p:nvSpPr>
          <p:cNvPr id="31" name="Rectangle 4"/>
          <p:cNvSpPr txBox="1">
            <a:spLocks noChangeArrowheads="1"/>
          </p:cNvSpPr>
          <p:nvPr/>
        </p:nvSpPr>
        <p:spPr bwMode="auto">
          <a:xfrm>
            <a:off x="4179783" y="4581128"/>
            <a:ext cx="3744416" cy="376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rPr>
              <a:t>Introduction Of Atmospheric</a:t>
            </a:r>
          </a:p>
          <a:p>
            <a:r>
              <a:rPr lang="en-US" alt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rPr>
              <a:t>Business Plan Startup Plan PPT Template, </a:t>
            </a:r>
          </a:p>
          <a:p>
            <a:r>
              <a:rPr lang="en-US" alt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rPr>
              <a:t>Complete Framework</a:t>
            </a:r>
            <a:endParaRPr 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endParaRPr>
          </a:p>
        </p:txBody>
      </p:sp>
      <p:grpSp>
        <p:nvGrpSpPr>
          <p:cNvPr id="32" name="Group 5"/>
          <p:cNvGrpSpPr/>
          <p:nvPr/>
        </p:nvGrpSpPr>
        <p:grpSpPr>
          <a:xfrm>
            <a:off x="3711731" y="5450271"/>
            <a:ext cx="379414" cy="354993"/>
            <a:chOff x="6964363" y="2108200"/>
            <a:chExt cx="690562" cy="646113"/>
          </a:xfrm>
          <a:solidFill>
            <a:schemeClr val="bg1">
              <a:lumMod val="65000"/>
            </a:schemeClr>
          </a:solidFill>
        </p:grpSpPr>
        <p:sp>
          <p:nvSpPr>
            <p:cNvPr id="33" name="Freeform 91"/>
            <p:cNvSpPr>
              <a:spLocks noEditPoints="1"/>
            </p:cNvSpPr>
            <p:nvPr/>
          </p:nvSpPr>
          <p:spPr bwMode="auto">
            <a:xfrm>
              <a:off x="7050088" y="2193925"/>
              <a:ext cx="519112" cy="344488"/>
            </a:xfrm>
            <a:custGeom>
              <a:avLst/>
              <a:gdLst>
                <a:gd name="T0" fmla="*/ 503 w 12071"/>
                <a:gd name="T1" fmla="*/ 502 h 8033"/>
                <a:gd name="T2" fmla="*/ 11568 w 12071"/>
                <a:gd name="T3" fmla="*/ 0 h 8033"/>
                <a:gd name="T4" fmla="*/ 452 w 12071"/>
                <a:gd name="T5" fmla="*/ 5 h 8033"/>
                <a:gd name="T6" fmla="*/ 377 w 12071"/>
                <a:gd name="T7" fmla="*/ 18 h 8033"/>
                <a:gd name="T8" fmla="*/ 307 w 12071"/>
                <a:gd name="T9" fmla="*/ 41 h 8033"/>
                <a:gd name="T10" fmla="*/ 242 w 12071"/>
                <a:gd name="T11" fmla="*/ 74 h 8033"/>
                <a:gd name="T12" fmla="*/ 183 w 12071"/>
                <a:gd name="T13" fmla="*/ 116 h 8033"/>
                <a:gd name="T14" fmla="*/ 131 w 12071"/>
                <a:gd name="T15" fmla="*/ 166 h 8033"/>
                <a:gd name="T16" fmla="*/ 85 w 12071"/>
                <a:gd name="T17" fmla="*/ 222 h 8033"/>
                <a:gd name="T18" fmla="*/ 49 w 12071"/>
                <a:gd name="T19" fmla="*/ 284 h 8033"/>
                <a:gd name="T20" fmla="*/ 22 w 12071"/>
                <a:gd name="T21" fmla="*/ 353 h 8033"/>
                <a:gd name="T22" fmla="*/ 6 w 12071"/>
                <a:gd name="T23" fmla="*/ 426 h 8033"/>
                <a:gd name="T24" fmla="*/ 0 w 12071"/>
                <a:gd name="T25" fmla="*/ 502 h 8033"/>
                <a:gd name="T26" fmla="*/ 3 w 12071"/>
                <a:gd name="T27" fmla="*/ 7582 h 8033"/>
                <a:gd name="T28" fmla="*/ 16 w 12071"/>
                <a:gd name="T29" fmla="*/ 7656 h 8033"/>
                <a:gd name="T30" fmla="*/ 39 w 12071"/>
                <a:gd name="T31" fmla="*/ 7726 h 8033"/>
                <a:gd name="T32" fmla="*/ 72 w 12071"/>
                <a:gd name="T33" fmla="*/ 7792 h 8033"/>
                <a:gd name="T34" fmla="*/ 115 w 12071"/>
                <a:gd name="T35" fmla="*/ 7850 h 8033"/>
                <a:gd name="T36" fmla="*/ 165 w 12071"/>
                <a:gd name="T37" fmla="*/ 7902 h 8033"/>
                <a:gd name="T38" fmla="*/ 221 w 12071"/>
                <a:gd name="T39" fmla="*/ 7947 h 8033"/>
                <a:gd name="T40" fmla="*/ 285 w 12071"/>
                <a:gd name="T41" fmla="*/ 7983 h 8033"/>
                <a:gd name="T42" fmla="*/ 353 w 12071"/>
                <a:gd name="T43" fmla="*/ 8011 h 8033"/>
                <a:gd name="T44" fmla="*/ 426 w 12071"/>
                <a:gd name="T45" fmla="*/ 8027 h 8033"/>
                <a:gd name="T46" fmla="*/ 503 w 12071"/>
                <a:gd name="T47" fmla="*/ 8033 h 8033"/>
                <a:gd name="T48" fmla="*/ 11619 w 12071"/>
                <a:gd name="T49" fmla="*/ 8030 h 8033"/>
                <a:gd name="T50" fmla="*/ 11694 w 12071"/>
                <a:gd name="T51" fmla="*/ 8017 h 8033"/>
                <a:gd name="T52" fmla="*/ 11764 w 12071"/>
                <a:gd name="T53" fmla="*/ 7994 h 8033"/>
                <a:gd name="T54" fmla="*/ 11829 w 12071"/>
                <a:gd name="T55" fmla="*/ 7960 h 8033"/>
                <a:gd name="T56" fmla="*/ 11888 w 12071"/>
                <a:gd name="T57" fmla="*/ 7918 h 8033"/>
                <a:gd name="T58" fmla="*/ 11940 w 12071"/>
                <a:gd name="T59" fmla="*/ 7868 h 8033"/>
                <a:gd name="T60" fmla="*/ 11986 w 12071"/>
                <a:gd name="T61" fmla="*/ 7812 h 8033"/>
                <a:gd name="T62" fmla="*/ 12022 w 12071"/>
                <a:gd name="T63" fmla="*/ 7749 h 8033"/>
                <a:gd name="T64" fmla="*/ 12049 w 12071"/>
                <a:gd name="T65" fmla="*/ 7680 h 8033"/>
                <a:gd name="T66" fmla="*/ 12065 w 12071"/>
                <a:gd name="T67" fmla="*/ 7607 h 8033"/>
                <a:gd name="T68" fmla="*/ 12071 w 12071"/>
                <a:gd name="T69" fmla="*/ 7531 h 8033"/>
                <a:gd name="T70" fmla="*/ 12068 w 12071"/>
                <a:gd name="T71" fmla="*/ 451 h 8033"/>
                <a:gd name="T72" fmla="*/ 12055 w 12071"/>
                <a:gd name="T73" fmla="*/ 377 h 8033"/>
                <a:gd name="T74" fmla="*/ 12032 w 12071"/>
                <a:gd name="T75" fmla="*/ 306 h 8033"/>
                <a:gd name="T76" fmla="*/ 11999 w 12071"/>
                <a:gd name="T77" fmla="*/ 242 h 8033"/>
                <a:gd name="T78" fmla="*/ 11956 w 12071"/>
                <a:gd name="T79" fmla="*/ 183 h 8033"/>
                <a:gd name="T80" fmla="*/ 11906 w 12071"/>
                <a:gd name="T81" fmla="*/ 131 h 8033"/>
                <a:gd name="T82" fmla="*/ 11850 w 12071"/>
                <a:gd name="T83" fmla="*/ 85 h 8033"/>
                <a:gd name="T84" fmla="*/ 11786 w 12071"/>
                <a:gd name="T85" fmla="*/ 49 h 8033"/>
                <a:gd name="T86" fmla="*/ 11718 w 12071"/>
                <a:gd name="T87" fmla="*/ 22 h 8033"/>
                <a:gd name="T88" fmla="*/ 11645 w 12071"/>
                <a:gd name="T89" fmla="*/ 6 h 8033"/>
                <a:gd name="T90" fmla="*/ 11568 w 12071"/>
                <a:gd name="T91" fmla="*/ 0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71" h="8033">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34" name="Freeform 92"/>
            <p:cNvSpPr>
              <a:spLocks noEditPoints="1"/>
            </p:cNvSpPr>
            <p:nvPr/>
          </p:nvSpPr>
          <p:spPr bwMode="auto">
            <a:xfrm>
              <a:off x="6964363" y="2108200"/>
              <a:ext cx="690562" cy="646113"/>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grpSp>
        <p:nvGrpSpPr>
          <p:cNvPr id="35" name="Group 10"/>
          <p:cNvGrpSpPr/>
          <p:nvPr/>
        </p:nvGrpSpPr>
        <p:grpSpPr>
          <a:xfrm>
            <a:off x="4809733" y="5441086"/>
            <a:ext cx="342158" cy="341371"/>
            <a:chOff x="4594225" y="2119313"/>
            <a:chExt cx="690563" cy="688975"/>
          </a:xfrm>
          <a:solidFill>
            <a:schemeClr val="bg1">
              <a:lumMod val="65000"/>
            </a:schemeClr>
          </a:solidFill>
        </p:grpSpPr>
        <p:sp>
          <p:nvSpPr>
            <p:cNvPr id="36" name="Freeform 74"/>
            <p:cNvSpPr>
              <a:spLocks noEditPoints="1"/>
            </p:cNvSpPr>
            <p:nvPr/>
          </p:nvSpPr>
          <p:spPr bwMode="auto">
            <a:xfrm>
              <a:off x="4594225" y="2119313"/>
              <a:ext cx="690563" cy="688975"/>
            </a:xfrm>
            <a:custGeom>
              <a:avLst/>
              <a:gdLst>
                <a:gd name="T0" fmla="*/ 13014 w 16095"/>
                <a:gd name="T1" fmla="*/ 9314 h 16058"/>
                <a:gd name="T2" fmla="*/ 12601 w 16095"/>
                <a:gd name="T3" fmla="*/ 10148 h 16058"/>
                <a:gd name="T4" fmla="*/ 12483 w 16095"/>
                <a:gd name="T5" fmla="*/ 10816 h 16058"/>
                <a:gd name="T6" fmla="*/ 11103 w 16095"/>
                <a:gd name="T7" fmla="*/ 12535 h 16058"/>
                <a:gd name="T8" fmla="*/ 10453 w 16095"/>
                <a:gd name="T9" fmla="*/ 12465 h 16058"/>
                <a:gd name="T10" fmla="*/ 9575 w 16095"/>
                <a:gd name="T11" fmla="*/ 12816 h 16058"/>
                <a:gd name="T12" fmla="*/ 9126 w 16095"/>
                <a:gd name="T13" fmla="*/ 13268 h 16058"/>
                <a:gd name="T14" fmla="*/ 6955 w 16095"/>
                <a:gd name="T15" fmla="*/ 13239 h 16058"/>
                <a:gd name="T16" fmla="*/ 6491 w 16095"/>
                <a:gd name="T17" fmla="*/ 12802 h 16058"/>
                <a:gd name="T18" fmla="*/ 5615 w 16095"/>
                <a:gd name="T19" fmla="*/ 12459 h 16058"/>
                <a:gd name="T20" fmla="*/ 4959 w 16095"/>
                <a:gd name="T21" fmla="*/ 12551 h 16058"/>
                <a:gd name="T22" fmla="*/ 3617 w 16095"/>
                <a:gd name="T23" fmla="*/ 10784 h 16058"/>
                <a:gd name="T24" fmla="*/ 3464 w 16095"/>
                <a:gd name="T25" fmla="*/ 10082 h 16058"/>
                <a:gd name="T26" fmla="*/ 3059 w 16095"/>
                <a:gd name="T27" fmla="*/ 9291 h 16058"/>
                <a:gd name="T28" fmla="*/ 1006 w 16095"/>
                <a:gd name="T29" fmla="*/ 7347 h 16058"/>
                <a:gd name="T30" fmla="*/ 3081 w 16095"/>
                <a:gd name="T31" fmla="*/ 6745 h 16058"/>
                <a:gd name="T32" fmla="*/ 3495 w 16095"/>
                <a:gd name="T33" fmla="*/ 5911 h 16058"/>
                <a:gd name="T34" fmla="*/ 3613 w 16095"/>
                <a:gd name="T35" fmla="*/ 5243 h 16058"/>
                <a:gd name="T36" fmla="*/ 4992 w 16095"/>
                <a:gd name="T37" fmla="*/ 3523 h 16058"/>
                <a:gd name="T38" fmla="*/ 5643 w 16095"/>
                <a:gd name="T39" fmla="*/ 3593 h 16058"/>
                <a:gd name="T40" fmla="*/ 6520 w 16095"/>
                <a:gd name="T41" fmla="*/ 3242 h 16058"/>
                <a:gd name="T42" fmla="*/ 6970 w 16095"/>
                <a:gd name="T43" fmla="*/ 2790 h 16058"/>
                <a:gd name="T44" fmla="*/ 9140 w 16095"/>
                <a:gd name="T45" fmla="*/ 2819 h 16058"/>
                <a:gd name="T46" fmla="*/ 9604 w 16095"/>
                <a:gd name="T47" fmla="*/ 3256 h 16058"/>
                <a:gd name="T48" fmla="*/ 10480 w 16095"/>
                <a:gd name="T49" fmla="*/ 3599 h 16058"/>
                <a:gd name="T50" fmla="*/ 11137 w 16095"/>
                <a:gd name="T51" fmla="*/ 3507 h 16058"/>
                <a:gd name="T52" fmla="*/ 12478 w 16095"/>
                <a:gd name="T53" fmla="*/ 5274 h 16058"/>
                <a:gd name="T54" fmla="*/ 12631 w 16095"/>
                <a:gd name="T55" fmla="*/ 5976 h 16058"/>
                <a:gd name="T56" fmla="*/ 13036 w 16095"/>
                <a:gd name="T57" fmla="*/ 6767 h 16058"/>
                <a:gd name="T58" fmla="*/ 15089 w 16095"/>
                <a:gd name="T59" fmla="*/ 8712 h 16058"/>
                <a:gd name="T60" fmla="*/ 14489 w 16095"/>
                <a:gd name="T61" fmla="*/ 3783 h 16058"/>
                <a:gd name="T62" fmla="*/ 14336 w 16095"/>
                <a:gd name="T63" fmla="*/ 2970 h 16058"/>
                <a:gd name="T64" fmla="*/ 12945 w 16095"/>
                <a:gd name="T65" fmla="*/ 1659 h 16058"/>
                <a:gd name="T66" fmla="*/ 12433 w 16095"/>
                <a:gd name="T67" fmla="*/ 1581 h 16058"/>
                <a:gd name="T68" fmla="*/ 10192 w 16095"/>
                <a:gd name="T69" fmla="*/ 2406 h 16058"/>
                <a:gd name="T70" fmla="*/ 9336 w 16095"/>
                <a:gd name="T71" fmla="*/ 202 h 16058"/>
                <a:gd name="T72" fmla="*/ 7187 w 16095"/>
                <a:gd name="T73" fmla="*/ 15 h 16058"/>
                <a:gd name="T74" fmla="*/ 6503 w 16095"/>
                <a:gd name="T75" fmla="*/ 483 h 16058"/>
                <a:gd name="T76" fmla="*/ 4046 w 16095"/>
                <a:gd name="T77" fmla="*/ 1704 h 16058"/>
                <a:gd name="T78" fmla="*/ 3407 w 16095"/>
                <a:gd name="T79" fmla="*/ 1586 h 16058"/>
                <a:gd name="T80" fmla="*/ 2956 w 16095"/>
                <a:gd name="T81" fmla="*/ 1771 h 16058"/>
                <a:gd name="T82" fmla="*/ 1604 w 16095"/>
                <a:gd name="T83" fmla="*/ 3320 h 16058"/>
                <a:gd name="T84" fmla="*/ 2620 w 16095"/>
                <a:gd name="T85" fmla="*/ 5408 h 16058"/>
                <a:gd name="T86" fmla="*/ 379 w 16095"/>
                <a:gd name="T87" fmla="*/ 6562 h 16058"/>
                <a:gd name="T88" fmla="*/ 1 w 16095"/>
                <a:gd name="T89" fmla="*/ 7302 h 16058"/>
                <a:gd name="T90" fmla="*/ 285 w 16095"/>
                <a:gd name="T91" fmla="*/ 9412 h 16058"/>
                <a:gd name="T92" fmla="*/ 2511 w 16095"/>
                <a:gd name="T93" fmla="*/ 10413 h 16058"/>
                <a:gd name="T94" fmla="*/ 1583 w 16095"/>
                <a:gd name="T95" fmla="*/ 12613 h 16058"/>
                <a:gd name="T96" fmla="*/ 2897 w 16095"/>
                <a:gd name="T97" fmla="*/ 14241 h 16058"/>
                <a:gd name="T98" fmla="*/ 3336 w 16095"/>
                <a:gd name="T99" fmla="*/ 14459 h 16058"/>
                <a:gd name="T100" fmla="*/ 3944 w 16095"/>
                <a:gd name="T101" fmla="*/ 14404 h 16058"/>
                <a:gd name="T102" fmla="*/ 6444 w 16095"/>
                <a:gd name="T103" fmla="*/ 15461 h 16058"/>
                <a:gd name="T104" fmla="*/ 7061 w 16095"/>
                <a:gd name="T105" fmla="*/ 16012 h 16058"/>
                <a:gd name="T106" fmla="*/ 9229 w 16095"/>
                <a:gd name="T107" fmla="*/ 15927 h 16058"/>
                <a:gd name="T108" fmla="*/ 9718 w 16095"/>
                <a:gd name="T109" fmla="*/ 15251 h 16058"/>
                <a:gd name="T110" fmla="*/ 12326 w 16095"/>
                <a:gd name="T111" fmla="*/ 14460 h 16058"/>
                <a:gd name="T112" fmla="*/ 12877 w 16095"/>
                <a:gd name="T113" fmla="*/ 14426 h 16058"/>
                <a:gd name="T114" fmla="*/ 14253 w 16095"/>
                <a:gd name="T115" fmla="*/ 13191 h 16058"/>
                <a:gd name="T116" fmla="*/ 14511 w 16095"/>
                <a:gd name="T117" fmla="*/ 12402 h 16058"/>
                <a:gd name="T118" fmla="*/ 13745 w 16095"/>
                <a:gd name="T119" fmla="*/ 10004 h 16058"/>
                <a:gd name="T120" fmla="*/ 15941 w 16095"/>
                <a:gd name="T121" fmla="*/ 9245 h 16058"/>
                <a:gd name="T122" fmla="*/ 16061 w 16095"/>
                <a:gd name="T123" fmla="*/ 7086 h 16058"/>
                <a:gd name="T124" fmla="*/ 15536 w 16095"/>
                <a:gd name="T125" fmla="*/ 6448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95" h="16058">
                  <a:moveTo>
                    <a:pt x="13547" y="9020"/>
                  </a:moveTo>
                  <a:lnTo>
                    <a:pt x="13515" y="9027"/>
                  </a:lnTo>
                  <a:lnTo>
                    <a:pt x="13483" y="9035"/>
                  </a:lnTo>
                  <a:lnTo>
                    <a:pt x="13450" y="9044"/>
                  </a:lnTo>
                  <a:lnTo>
                    <a:pt x="13419" y="9054"/>
                  </a:lnTo>
                  <a:lnTo>
                    <a:pt x="13388" y="9065"/>
                  </a:lnTo>
                  <a:lnTo>
                    <a:pt x="13358" y="9077"/>
                  </a:lnTo>
                  <a:lnTo>
                    <a:pt x="13328" y="9090"/>
                  </a:lnTo>
                  <a:lnTo>
                    <a:pt x="13298" y="9104"/>
                  </a:lnTo>
                  <a:lnTo>
                    <a:pt x="13269" y="9120"/>
                  </a:lnTo>
                  <a:lnTo>
                    <a:pt x="13241" y="9135"/>
                  </a:lnTo>
                  <a:lnTo>
                    <a:pt x="13213" y="9152"/>
                  </a:lnTo>
                  <a:lnTo>
                    <a:pt x="13186" y="9169"/>
                  </a:lnTo>
                  <a:lnTo>
                    <a:pt x="13160" y="9187"/>
                  </a:lnTo>
                  <a:lnTo>
                    <a:pt x="13134" y="9207"/>
                  </a:lnTo>
                  <a:lnTo>
                    <a:pt x="13108" y="9226"/>
                  </a:lnTo>
                  <a:lnTo>
                    <a:pt x="13083" y="9247"/>
                  </a:lnTo>
                  <a:lnTo>
                    <a:pt x="13059" y="9269"/>
                  </a:lnTo>
                  <a:lnTo>
                    <a:pt x="13036" y="9291"/>
                  </a:lnTo>
                  <a:lnTo>
                    <a:pt x="13014" y="9314"/>
                  </a:lnTo>
                  <a:lnTo>
                    <a:pt x="12992" y="9338"/>
                  </a:lnTo>
                  <a:lnTo>
                    <a:pt x="12971" y="9362"/>
                  </a:lnTo>
                  <a:lnTo>
                    <a:pt x="12950" y="9387"/>
                  </a:lnTo>
                  <a:lnTo>
                    <a:pt x="12931" y="9414"/>
                  </a:lnTo>
                  <a:lnTo>
                    <a:pt x="12912" y="9440"/>
                  </a:lnTo>
                  <a:lnTo>
                    <a:pt x="12894" y="9467"/>
                  </a:lnTo>
                  <a:lnTo>
                    <a:pt x="12877" y="9495"/>
                  </a:lnTo>
                  <a:lnTo>
                    <a:pt x="12861" y="9523"/>
                  </a:lnTo>
                  <a:lnTo>
                    <a:pt x="12846" y="9552"/>
                  </a:lnTo>
                  <a:lnTo>
                    <a:pt x="12832" y="9582"/>
                  </a:lnTo>
                  <a:lnTo>
                    <a:pt x="12819" y="9612"/>
                  </a:lnTo>
                  <a:lnTo>
                    <a:pt x="12807" y="9642"/>
                  </a:lnTo>
                  <a:lnTo>
                    <a:pt x="12795" y="9674"/>
                  </a:lnTo>
                  <a:lnTo>
                    <a:pt x="12769" y="9743"/>
                  </a:lnTo>
                  <a:lnTo>
                    <a:pt x="12744" y="9812"/>
                  </a:lnTo>
                  <a:lnTo>
                    <a:pt x="12717" y="9880"/>
                  </a:lnTo>
                  <a:lnTo>
                    <a:pt x="12690" y="9948"/>
                  </a:lnTo>
                  <a:lnTo>
                    <a:pt x="12661" y="10015"/>
                  </a:lnTo>
                  <a:lnTo>
                    <a:pt x="12632" y="10082"/>
                  </a:lnTo>
                  <a:lnTo>
                    <a:pt x="12601" y="10148"/>
                  </a:lnTo>
                  <a:lnTo>
                    <a:pt x="12570" y="10214"/>
                  </a:lnTo>
                  <a:lnTo>
                    <a:pt x="12556" y="10244"/>
                  </a:lnTo>
                  <a:lnTo>
                    <a:pt x="12543" y="10274"/>
                  </a:lnTo>
                  <a:lnTo>
                    <a:pt x="12531" y="10305"/>
                  </a:lnTo>
                  <a:lnTo>
                    <a:pt x="12520" y="10336"/>
                  </a:lnTo>
                  <a:lnTo>
                    <a:pt x="12510" y="10367"/>
                  </a:lnTo>
                  <a:lnTo>
                    <a:pt x="12501" y="10399"/>
                  </a:lnTo>
                  <a:lnTo>
                    <a:pt x="12494" y="10430"/>
                  </a:lnTo>
                  <a:lnTo>
                    <a:pt x="12487" y="10462"/>
                  </a:lnTo>
                  <a:lnTo>
                    <a:pt x="12481" y="10495"/>
                  </a:lnTo>
                  <a:lnTo>
                    <a:pt x="12477" y="10527"/>
                  </a:lnTo>
                  <a:lnTo>
                    <a:pt x="12473" y="10559"/>
                  </a:lnTo>
                  <a:lnTo>
                    <a:pt x="12471" y="10591"/>
                  </a:lnTo>
                  <a:lnTo>
                    <a:pt x="12469" y="10623"/>
                  </a:lnTo>
                  <a:lnTo>
                    <a:pt x="12469" y="10655"/>
                  </a:lnTo>
                  <a:lnTo>
                    <a:pt x="12470" y="10687"/>
                  </a:lnTo>
                  <a:lnTo>
                    <a:pt x="12471" y="10719"/>
                  </a:lnTo>
                  <a:lnTo>
                    <a:pt x="12474" y="10752"/>
                  </a:lnTo>
                  <a:lnTo>
                    <a:pt x="12478" y="10784"/>
                  </a:lnTo>
                  <a:lnTo>
                    <a:pt x="12483" y="10816"/>
                  </a:lnTo>
                  <a:lnTo>
                    <a:pt x="12488" y="10848"/>
                  </a:lnTo>
                  <a:lnTo>
                    <a:pt x="12495" y="10879"/>
                  </a:lnTo>
                  <a:lnTo>
                    <a:pt x="12503" y="10911"/>
                  </a:lnTo>
                  <a:lnTo>
                    <a:pt x="12512" y="10942"/>
                  </a:lnTo>
                  <a:lnTo>
                    <a:pt x="12522" y="10972"/>
                  </a:lnTo>
                  <a:lnTo>
                    <a:pt x="12532" y="11003"/>
                  </a:lnTo>
                  <a:lnTo>
                    <a:pt x="12544" y="11034"/>
                  </a:lnTo>
                  <a:lnTo>
                    <a:pt x="12557" y="11064"/>
                  </a:lnTo>
                  <a:lnTo>
                    <a:pt x="12571" y="11093"/>
                  </a:lnTo>
                  <a:lnTo>
                    <a:pt x="12586" y="11123"/>
                  </a:lnTo>
                  <a:lnTo>
                    <a:pt x="12602" y="11151"/>
                  </a:lnTo>
                  <a:lnTo>
                    <a:pt x="12619" y="11180"/>
                  </a:lnTo>
                  <a:lnTo>
                    <a:pt x="12638" y="11207"/>
                  </a:lnTo>
                  <a:lnTo>
                    <a:pt x="13511" y="12514"/>
                  </a:lnTo>
                  <a:lnTo>
                    <a:pt x="12543" y="13480"/>
                  </a:lnTo>
                  <a:lnTo>
                    <a:pt x="11233" y="12608"/>
                  </a:lnTo>
                  <a:lnTo>
                    <a:pt x="11202" y="12588"/>
                  </a:lnTo>
                  <a:lnTo>
                    <a:pt x="11169" y="12569"/>
                  </a:lnTo>
                  <a:lnTo>
                    <a:pt x="11137" y="12551"/>
                  </a:lnTo>
                  <a:lnTo>
                    <a:pt x="11103" y="12535"/>
                  </a:lnTo>
                  <a:lnTo>
                    <a:pt x="11069" y="12520"/>
                  </a:lnTo>
                  <a:lnTo>
                    <a:pt x="11035" y="12506"/>
                  </a:lnTo>
                  <a:lnTo>
                    <a:pt x="11000" y="12494"/>
                  </a:lnTo>
                  <a:lnTo>
                    <a:pt x="10965" y="12483"/>
                  </a:lnTo>
                  <a:lnTo>
                    <a:pt x="10930" y="12473"/>
                  </a:lnTo>
                  <a:lnTo>
                    <a:pt x="10894" y="12464"/>
                  </a:lnTo>
                  <a:lnTo>
                    <a:pt x="10858" y="12457"/>
                  </a:lnTo>
                  <a:lnTo>
                    <a:pt x="10822" y="12451"/>
                  </a:lnTo>
                  <a:lnTo>
                    <a:pt x="10786" y="12446"/>
                  </a:lnTo>
                  <a:lnTo>
                    <a:pt x="10748" y="12443"/>
                  </a:lnTo>
                  <a:lnTo>
                    <a:pt x="10712" y="12441"/>
                  </a:lnTo>
                  <a:lnTo>
                    <a:pt x="10676" y="12440"/>
                  </a:lnTo>
                  <a:lnTo>
                    <a:pt x="10648" y="12441"/>
                  </a:lnTo>
                  <a:lnTo>
                    <a:pt x="10620" y="12442"/>
                  </a:lnTo>
                  <a:lnTo>
                    <a:pt x="10592" y="12444"/>
                  </a:lnTo>
                  <a:lnTo>
                    <a:pt x="10563" y="12446"/>
                  </a:lnTo>
                  <a:lnTo>
                    <a:pt x="10536" y="12450"/>
                  </a:lnTo>
                  <a:lnTo>
                    <a:pt x="10508" y="12454"/>
                  </a:lnTo>
                  <a:lnTo>
                    <a:pt x="10480" y="12459"/>
                  </a:lnTo>
                  <a:lnTo>
                    <a:pt x="10453" y="12465"/>
                  </a:lnTo>
                  <a:lnTo>
                    <a:pt x="10425" y="12472"/>
                  </a:lnTo>
                  <a:lnTo>
                    <a:pt x="10397" y="12479"/>
                  </a:lnTo>
                  <a:lnTo>
                    <a:pt x="10370" y="12488"/>
                  </a:lnTo>
                  <a:lnTo>
                    <a:pt x="10343" y="12497"/>
                  </a:lnTo>
                  <a:lnTo>
                    <a:pt x="10317" y="12506"/>
                  </a:lnTo>
                  <a:lnTo>
                    <a:pt x="10290" y="12517"/>
                  </a:lnTo>
                  <a:lnTo>
                    <a:pt x="10264" y="12528"/>
                  </a:lnTo>
                  <a:lnTo>
                    <a:pt x="10237" y="12540"/>
                  </a:lnTo>
                  <a:lnTo>
                    <a:pt x="10172" y="12571"/>
                  </a:lnTo>
                  <a:lnTo>
                    <a:pt x="10106" y="12602"/>
                  </a:lnTo>
                  <a:lnTo>
                    <a:pt x="10038" y="12631"/>
                  </a:lnTo>
                  <a:lnTo>
                    <a:pt x="9971" y="12661"/>
                  </a:lnTo>
                  <a:lnTo>
                    <a:pt x="9903" y="12688"/>
                  </a:lnTo>
                  <a:lnTo>
                    <a:pt x="9835" y="12715"/>
                  </a:lnTo>
                  <a:lnTo>
                    <a:pt x="9766" y="12740"/>
                  </a:lnTo>
                  <a:lnTo>
                    <a:pt x="9696" y="12765"/>
                  </a:lnTo>
                  <a:lnTo>
                    <a:pt x="9665" y="12777"/>
                  </a:lnTo>
                  <a:lnTo>
                    <a:pt x="9635" y="12789"/>
                  </a:lnTo>
                  <a:lnTo>
                    <a:pt x="9605" y="12802"/>
                  </a:lnTo>
                  <a:lnTo>
                    <a:pt x="9575" y="12816"/>
                  </a:lnTo>
                  <a:lnTo>
                    <a:pt x="9545" y="12832"/>
                  </a:lnTo>
                  <a:lnTo>
                    <a:pt x="9517" y="12848"/>
                  </a:lnTo>
                  <a:lnTo>
                    <a:pt x="9489" y="12864"/>
                  </a:lnTo>
                  <a:lnTo>
                    <a:pt x="9462" y="12882"/>
                  </a:lnTo>
                  <a:lnTo>
                    <a:pt x="9436" y="12901"/>
                  </a:lnTo>
                  <a:lnTo>
                    <a:pt x="9410" y="12920"/>
                  </a:lnTo>
                  <a:lnTo>
                    <a:pt x="9384" y="12941"/>
                  </a:lnTo>
                  <a:lnTo>
                    <a:pt x="9360" y="12962"/>
                  </a:lnTo>
                  <a:lnTo>
                    <a:pt x="9336" y="12984"/>
                  </a:lnTo>
                  <a:lnTo>
                    <a:pt x="9313" y="13007"/>
                  </a:lnTo>
                  <a:lnTo>
                    <a:pt x="9291" y="13030"/>
                  </a:lnTo>
                  <a:lnTo>
                    <a:pt x="9269" y="13054"/>
                  </a:lnTo>
                  <a:lnTo>
                    <a:pt x="9249" y="13078"/>
                  </a:lnTo>
                  <a:lnTo>
                    <a:pt x="9228" y="13103"/>
                  </a:lnTo>
                  <a:lnTo>
                    <a:pt x="9209" y="13129"/>
                  </a:lnTo>
                  <a:lnTo>
                    <a:pt x="9190" y="13156"/>
                  </a:lnTo>
                  <a:lnTo>
                    <a:pt x="9173" y="13183"/>
                  </a:lnTo>
                  <a:lnTo>
                    <a:pt x="9156" y="13211"/>
                  </a:lnTo>
                  <a:lnTo>
                    <a:pt x="9141" y="13239"/>
                  </a:lnTo>
                  <a:lnTo>
                    <a:pt x="9126" y="13268"/>
                  </a:lnTo>
                  <a:lnTo>
                    <a:pt x="9112" y="13297"/>
                  </a:lnTo>
                  <a:lnTo>
                    <a:pt x="9099" y="13327"/>
                  </a:lnTo>
                  <a:lnTo>
                    <a:pt x="9087" y="13357"/>
                  </a:lnTo>
                  <a:lnTo>
                    <a:pt x="9076" y="13388"/>
                  </a:lnTo>
                  <a:lnTo>
                    <a:pt x="9066" y="13419"/>
                  </a:lnTo>
                  <a:lnTo>
                    <a:pt x="9056" y="13451"/>
                  </a:lnTo>
                  <a:lnTo>
                    <a:pt x="9048" y="13484"/>
                  </a:lnTo>
                  <a:lnTo>
                    <a:pt x="9041" y="13516"/>
                  </a:lnTo>
                  <a:lnTo>
                    <a:pt x="8732" y="15054"/>
                  </a:lnTo>
                  <a:lnTo>
                    <a:pt x="7363" y="15054"/>
                  </a:lnTo>
                  <a:lnTo>
                    <a:pt x="7055" y="13516"/>
                  </a:lnTo>
                  <a:lnTo>
                    <a:pt x="7048" y="13484"/>
                  </a:lnTo>
                  <a:lnTo>
                    <a:pt x="7040" y="13451"/>
                  </a:lnTo>
                  <a:lnTo>
                    <a:pt x="7030" y="13419"/>
                  </a:lnTo>
                  <a:lnTo>
                    <a:pt x="7020" y="13388"/>
                  </a:lnTo>
                  <a:lnTo>
                    <a:pt x="7009" y="13357"/>
                  </a:lnTo>
                  <a:lnTo>
                    <a:pt x="6997" y="13327"/>
                  </a:lnTo>
                  <a:lnTo>
                    <a:pt x="6984" y="13297"/>
                  </a:lnTo>
                  <a:lnTo>
                    <a:pt x="6970" y="13268"/>
                  </a:lnTo>
                  <a:lnTo>
                    <a:pt x="6955" y="13239"/>
                  </a:lnTo>
                  <a:lnTo>
                    <a:pt x="6940" y="13211"/>
                  </a:lnTo>
                  <a:lnTo>
                    <a:pt x="6923" y="13183"/>
                  </a:lnTo>
                  <a:lnTo>
                    <a:pt x="6906" y="13156"/>
                  </a:lnTo>
                  <a:lnTo>
                    <a:pt x="6887" y="13129"/>
                  </a:lnTo>
                  <a:lnTo>
                    <a:pt x="6868" y="13103"/>
                  </a:lnTo>
                  <a:lnTo>
                    <a:pt x="6847" y="13078"/>
                  </a:lnTo>
                  <a:lnTo>
                    <a:pt x="6827" y="13054"/>
                  </a:lnTo>
                  <a:lnTo>
                    <a:pt x="6805" y="13030"/>
                  </a:lnTo>
                  <a:lnTo>
                    <a:pt x="6783" y="13007"/>
                  </a:lnTo>
                  <a:lnTo>
                    <a:pt x="6760" y="12984"/>
                  </a:lnTo>
                  <a:lnTo>
                    <a:pt x="6736" y="12962"/>
                  </a:lnTo>
                  <a:lnTo>
                    <a:pt x="6712" y="12941"/>
                  </a:lnTo>
                  <a:lnTo>
                    <a:pt x="6686" y="12920"/>
                  </a:lnTo>
                  <a:lnTo>
                    <a:pt x="6660" y="12901"/>
                  </a:lnTo>
                  <a:lnTo>
                    <a:pt x="6634" y="12882"/>
                  </a:lnTo>
                  <a:lnTo>
                    <a:pt x="6607" y="12864"/>
                  </a:lnTo>
                  <a:lnTo>
                    <a:pt x="6579" y="12848"/>
                  </a:lnTo>
                  <a:lnTo>
                    <a:pt x="6551" y="12832"/>
                  </a:lnTo>
                  <a:lnTo>
                    <a:pt x="6521" y="12816"/>
                  </a:lnTo>
                  <a:lnTo>
                    <a:pt x="6491" y="12802"/>
                  </a:lnTo>
                  <a:lnTo>
                    <a:pt x="6461" y="12789"/>
                  </a:lnTo>
                  <a:lnTo>
                    <a:pt x="6431" y="12777"/>
                  </a:lnTo>
                  <a:lnTo>
                    <a:pt x="6400" y="12765"/>
                  </a:lnTo>
                  <a:lnTo>
                    <a:pt x="6330" y="12740"/>
                  </a:lnTo>
                  <a:lnTo>
                    <a:pt x="6261" y="12715"/>
                  </a:lnTo>
                  <a:lnTo>
                    <a:pt x="6193" y="12688"/>
                  </a:lnTo>
                  <a:lnTo>
                    <a:pt x="6125" y="12661"/>
                  </a:lnTo>
                  <a:lnTo>
                    <a:pt x="6058" y="12632"/>
                  </a:lnTo>
                  <a:lnTo>
                    <a:pt x="5990" y="12602"/>
                  </a:lnTo>
                  <a:lnTo>
                    <a:pt x="5924" y="12572"/>
                  </a:lnTo>
                  <a:lnTo>
                    <a:pt x="5859" y="12541"/>
                  </a:lnTo>
                  <a:lnTo>
                    <a:pt x="5832" y="12529"/>
                  </a:lnTo>
                  <a:lnTo>
                    <a:pt x="5806" y="12517"/>
                  </a:lnTo>
                  <a:lnTo>
                    <a:pt x="5779" y="12507"/>
                  </a:lnTo>
                  <a:lnTo>
                    <a:pt x="5752" y="12497"/>
                  </a:lnTo>
                  <a:lnTo>
                    <a:pt x="5725" y="12488"/>
                  </a:lnTo>
                  <a:lnTo>
                    <a:pt x="5698" y="12479"/>
                  </a:lnTo>
                  <a:lnTo>
                    <a:pt x="5670" y="12472"/>
                  </a:lnTo>
                  <a:lnTo>
                    <a:pt x="5643" y="12465"/>
                  </a:lnTo>
                  <a:lnTo>
                    <a:pt x="5615" y="12459"/>
                  </a:lnTo>
                  <a:lnTo>
                    <a:pt x="5588" y="12454"/>
                  </a:lnTo>
                  <a:lnTo>
                    <a:pt x="5560" y="12450"/>
                  </a:lnTo>
                  <a:lnTo>
                    <a:pt x="5533" y="12446"/>
                  </a:lnTo>
                  <a:lnTo>
                    <a:pt x="5504" y="12444"/>
                  </a:lnTo>
                  <a:lnTo>
                    <a:pt x="5476" y="12442"/>
                  </a:lnTo>
                  <a:lnTo>
                    <a:pt x="5448" y="12441"/>
                  </a:lnTo>
                  <a:lnTo>
                    <a:pt x="5420" y="12440"/>
                  </a:lnTo>
                  <a:lnTo>
                    <a:pt x="5384" y="12441"/>
                  </a:lnTo>
                  <a:lnTo>
                    <a:pt x="5347" y="12443"/>
                  </a:lnTo>
                  <a:lnTo>
                    <a:pt x="5310" y="12446"/>
                  </a:lnTo>
                  <a:lnTo>
                    <a:pt x="5274" y="12451"/>
                  </a:lnTo>
                  <a:lnTo>
                    <a:pt x="5238" y="12457"/>
                  </a:lnTo>
                  <a:lnTo>
                    <a:pt x="5202" y="12464"/>
                  </a:lnTo>
                  <a:lnTo>
                    <a:pt x="5166" y="12473"/>
                  </a:lnTo>
                  <a:lnTo>
                    <a:pt x="5130" y="12483"/>
                  </a:lnTo>
                  <a:lnTo>
                    <a:pt x="5096" y="12494"/>
                  </a:lnTo>
                  <a:lnTo>
                    <a:pt x="5061" y="12506"/>
                  </a:lnTo>
                  <a:lnTo>
                    <a:pt x="5027" y="12520"/>
                  </a:lnTo>
                  <a:lnTo>
                    <a:pt x="4992" y="12535"/>
                  </a:lnTo>
                  <a:lnTo>
                    <a:pt x="4959" y="12551"/>
                  </a:lnTo>
                  <a:lnTo>
                    <a:pt x="4926" y="12569"/>
                  </a:lnTo>
                  <a:lnTo>
                    <a:pt x="4894" y="12588"/>
                  </a:lnTo>
                  <a:lnTo>
                    <a:pt x="4862" y="12608"/>
                  </a:lnTo>
                  <a:lnTo>
                    <a:pt x="3552" y="13480"/>
                  </a:lnTo>
                  <a:lnTo>
                    <a:pt x="2584" y="12514"/>
                  </a:lnTo>
                  <a:lnTo>
                    <a:pt x="3457" y="11207"/>
                  </a:lnTo>
                  <a:lnTo>
                    <a:pt x="3476" y="11180"/>
                  </a:lnTo>
                  <a:lnTo>
                    <a:pt x="3493" y="11151"/>
                  </a:lnTo>
                  <a:lnTo>
                    <a:pt x="3509" y="11123"/>
                  </a:lnTo>
                  <a:lnTo>
                    <a:pt x="3524" y="11093"/>
                  </a:lnTo>
                  <a:lnTo>
                    <a:pt x="3537" y="11064"/>
                  </a:lnTo>
                  <a:lnTo>
                    <a:pt x="3550" y="11034"/>
                  </a:lnTo>
                  <a:lnTo>
                    <a:pt x="3562" y="11003"/>
                  </a:lnTo>
                  <a:lnTo>
                    <a:pt x="3573" y="10972"/>
                  </a:lnTo>
                  <a:lnTo>
                    <a:pt x="3583" y="10942"/>
                  </a:lnTo>
                  <a:lnTo>
                    <a:pt x="3592" y="10911"/>
                  </a:lnTo>
                  <a:lnTo>
                    <a:pt x="3600" y="10879"/>
                  </a:lnTo>
                  <a:lnTo>
                    <a:pt x="3606" y="10848"/>
                  </a:lnTo>
                  <a:lnTo>
                    <a:pt x="3612" y="10816"/>
                  </a:lnTo>
                  <a:lnTo>
                    <a:pt x="3617" y="10784"/>
                  </a:lnTo>
                  <a:lnTo>
                    <a:pt x="3621" y="10753"/>
                  </a:lnTo>
                  <a:lnTo>
                    <a:pt x="3624" y="10720"/>
                  </a:lnTo>
                  <a:lnTo>
                    <a:pt x="3625" y="10688"/>
                  </a:lnTo>
                  <a:lnTo>
                    <a:pt x="3626" y="10655"/>
                  </a:lnTo>
                  <a:lnTo>
                    <a:pt x="3626" y="10623"/>
                  </a:lnTo>
                  <a:lnTo>
                    <a:pt x="3624" y="10591"/>
                  </a:lnTo>
                  <a:lnTo>
                    <a:pt x="3622" y="10559"/>
                  </a:lnTo>
                  <a:lnTo>
                    <a:pt x="3618" y="10527"/>
                  </a:lnTo>
                  <a:lnTo>
                    <a:pt x="3614" y="10495"/>
                  </a:lnTo>
                  <a:lnTo>
                    <a:pt x="3608" y="10462"/>
                  </a:lnTo>
                  <a:lnTo>
                    <a:pt x="3602" y="10431"/>
                  </a:lnTo>
                  <a:lnTo>
                    <a:pt x="3594" y="10399"/>
                  </a:lnTo>
                  <a:lnTo>
                    <a:pt x="3585" y="10368"/>
                  </a:lnTo>
                  <a:lnTo>
                    <a:pt x="3576" y="10337"/>
                  </a:lnTo>
                  <a:lnTo>
                    <a:pt x="3565" y="10306"/>
                  </a:lnTo>
                  <a:lnTo>
                    <a:pt x="3553" y="10275"/>
                  </a:lnTo>
                  <a:lnTo>
                    <a:pt x="3540" y="10245"/>
                  </a:lnTo>
                  <a:lnTo>
                    <a:pt x="3526" y="10215"/>
                  </a:lnTo>
                  <a:lnTo>
                    <a:pt x="3495" y="10148"/>
                  </a:lnTo>
                  <a:lnTo>
                    <a:pt x="3464" y="10082"/>
                  </a:lnTo>
                  <a:lnTo>
                    <a:pt x="3435" y="10016"/>
                  </a:lnTo>
                  <a:lnTo>
                    <a:pt x="3406" y="9949"/>
                  </a:lnTo>
                  <a:lnTo>
                    <a:pt x="3378" y="9881"/>
                  </a:lnTo>
                  <a:lnTo>
                    <a:pt x="3352" y="9813"/>
                  </a:lnTo>
                  <a:lnTo>
                    <a:pt x="3326" y="9744"/>
                  </a:lnTo>
                  <a:lnTo>
                    <a:pt x="3300" y="9675"/>
                  </a:lnTo>
                  <a:lnTo>
                    <a:pt x="3289" y="9643"/>
                  </a:lnTo>
                  <a:lnTo>
                    <a:pt x="3277" y="9612"/>
                  </a:lnTo>
                  <a:lnTo>
                    <a:pt x="3263" y="9582"/>
                  </a:lnTo>
                  <a:lnTo>
                    <a:pt x="3249" y="9553"/>
                  </a:lnTo>
                  <a:lnTo>
                    <a:pt x="3234" y="9524"/>
                  </a:lnTo>
                  <a:lnTo>
                    <a:pt x="3218" y="9496"/>
                  </a:lnTo>
                  <a:lnTo>
                    <a:pt x="3201" y="9468"/>
                  </a:lnTo>
                  <a:lnTo>
                    <a:pt x="3183" y="9441"/>
                  </a:lnTo>
                  <a:lnTo>
                    <a:pt x="3165" y="9414"/>
                  </a:lnTo>
                  <a:lnTo>
                    <a:pt x="3145" y="9388"/>
                  </a:lnTo>
                  <a:lnTo>
                    <a:pt x="3124" y="9362"/>
                  </a:lnTo>
                  <a:lnTo>
                    <a:pt x="3103" y="9338"/>
                  </a:lnTo>
                  <a:lnTo>
                    <a:pt x="3081" y="9314"/>
                  </a:lnTo>
                  <a:lnTo>
                    <a:pt x="3059" y="9291"/>
                  </a:lnTo>
                  <a:lnTo>
                    <a:pt x="3036" y="9269"/>
                  </a:lnTo>
                  <a:lnTo>
                    <a:pt x="3012" y="9248"/>
                  </a:lnTo>
                  <a:lnTo>
                    <a:pt x="2987" y="9227"/>
                  </a:lnTo>
                  <a:lnTo>
                    <a:pt x="2961" y="9207"/>
                  </a:lnTo>
                  <a:lnTo>
                    <a:pt x="2935" y="9188"/>
                  </a:lnTo>
                  <a:lnTo>
                    <a:pt x="2909" y="9170"/>
                  </a:lnTo>
                  <a:lnTo>
                    <a:pt x="2882" y="9152"/>
                  </a:lnTo>
                  <a:lnTo>
                    <a:pt x="2854" y="9136"/>
                  </a:lnTo>
                  <a:lnTo>
                    <a:pt x="2826" y="9120"/>
                  </a:lnTo>
                  <a:lnTo>
                    <a:pt x="2797" y="9104"/>
                  </a:lnTo>
                  <a:lnTo>
                    <a:pt x="2767" y="9090"/>
                  </a:lnTo>
                  <a:lnTo>
                    <a:pt x="2737" y="9077"/>
                  </a:lnTo>
                  <a:lnTo>
                    <a:pt x="2707" y="9065"/>
                  </a:lnTo>
                  <a:lnTo>
                    <a:pt x="2676" y="9054"/>
                  </a:lnTo>
                  <a:lnTo>
                    <a:pt x="2645" y="9044"/>
                  </a:lnTo>
                  <a:lnTo>
                    <a:pt x="2613" y="9035"/>
                  </a:lnTo>
                  <a:lnTo>
                    <a:pt x="2581" y="9027"/>
                  </a:lnTo>
                  <a:lnTo>
                    <a:pt x="2548" y="9020"/>
                  </a:lnTo>
                  <a:lnTo>
                    <a:pt x="1006" y="8712"/>
                  </a:lnTo>
                  <a:lnTo>
                    <a:pt x="1006" y="7347"/>
                  </a:lnTo>
                  <a:lnTo>
                    <a:pt x="2548" y="7039"/>
                  </a:lnTo>
                  <a:lnTo>
                    <a:pt x="2581" y="7032"/>
                  </a:lnTo>
                  <a:lnTo>
                    <a:pt x="2613" y="7024"/>
                  </a:lnTo>
                  <a:lnTo>
                    <a:pt x="2645" y="7015"/>
                  </a:lnTo>
                  <a:lnTo>
                    <a:pt x="2676" y="7005"/>
                  </a:lnTo>
                  <a:lnTo>
                    <a:pt x="2707" y="6994"/>
                  </a:lnTo>
                  <a:lnTo>
                    <a:pt x="2737" y="6982"/>
                  </a:lnTo>
                  <a:lnTo>
                    <a:pt x="2767" y="6969"/>
                  </a:lnTo>
                  <a:lnTo>
                    <a:pt x="2797" y="6955"/>
                  </a:lnTo>
                  <a:lnTo>
                    <a:pt x="2826" y="6939"/>
                  </a:lnTo>
                  <a:lnTo>
                    <a:pt x="2854" y="6923"/>
                  </a:lnTo>
                  <a:lnTo>
                    <a:pt x="2882" y="6907"/>
                  </a:lnTo>
                  <a:lnTo>
                    <a:pt x="2909" y="6889"/>
                  </a:lnTo>
                  <a:lnTo>
                    <a:pt x="2935" y="6871"/>
                  </a:lnTo>
                  <a:lnTo>
                    <a:pt x="2961" y="6852"/>
                  </a:lnTo>
                  <a:lnTo>
                    <a:pt x="2987" y="6832"/>
                  </a:lnTo>
                  <a:lnTo>
                    <a:pt x="3012" y="6812"/>
                  </a:lnTo>
                  <a:lnTo>
                    <a:pt x="3036" y="6790"/>
                  </a:lnTo>
                  <a:lnTo>
                    <a:pt x="3059" y="6768"/>
                  </a:lnTo>
                  <a:lnTo>
                    <a:pt x="3081" y="6745"/>
                  </a:lnTo>
                  <a:lnTo>
                    <a:pt x="3103" y="6721"/>
                  </a:lnTo>
                  <a:lnTo>
                    <a:pt x="3124" y="6697"/>
                  </a:lnTo>
                  <a:lnTo>
                    <a:pt x="3145" y="6672"/>
                  </a:lnTo>
                  <a:lnTo>
                    <a:pt x="3165" y="6645"/>
                  </a:lnTo>
                  <a:lnTo>
                    <a:pt x="3183" y="6618"/>
                  </a:lnTo>
                  <a:lnTo>
                    <a:pt x="3201" y="6591"/>
                  </a:lnTo>
                  <a:lnTo>
                    <a:pt x="3218" y="6564"/>
                  </a:lnTo>
                  <a:lnTo>
                    <a:pt x="3234" y="6535"/>
                  </a:lnTo>
                  <a:lnTo>
                    <a:pt x="3249" y="6506"/>
                  </a:lnTo>
                  <a:lnTo>
                    <a:pt x="3263" y="6477"/>
                  </a:lnTo>
                  <a:lnTo>
                    <a:pt x="3277" y="6447"/>
                  </a:lnTo>
                  <a:lnTo>
                    <a:pt x="3289" y="6416"/>
                  </a:lnTo>
                  <a:lnTo>
                    <a:pt x="3300" y="6384"/>
                  </a:lnTo>
                  <a:lnTo>
                    <a:pt x="3326" y="6315"/>
                  </a:lnTo>
                  <a:lnTo>
                    <a:pt x="3351" y="6247"/>
                  </a:lnTo>
                  <a:lnTo>
                    <a:pt x="3378" y="6179"/>
                  </a:lnTo>
                  <a:lnTo>
                    <a:pt x="3406" y="6110"/>
                  </a:lnTo>
                  <a:lnTo>
                    <a:pt x="3434" y="6043"/>
                  </a:lnTo>
                  <a:lnTo>
                    <a:pt x="3463" y="5977"/>
                  </a:lnTo>
                  <a:lnTo>
                    <a:pt x="3495" y="5911"/>
                  </a:lnTo>
                  <a:lnTo>
                    <a:pt x="3526" y="5845"/>
                  </a:lnTo>
                  <a:lnTo>
                    <a:pt x="3540" y="5815"/>
                  </a:lnTo>
                  <a:lnTo>
                    <a:pt x="3553" y="5784"/>
                  </a:lnTo>
                  <a:lnTo>
                    <a:pt x="3565" y="5754"/>
                  </a:lnTo>
                  <a:lnTo>
                    <a:pt x="3575" y="5723"/>
                  </a:lnTo>
                  <a:lnTo>
                    <a:pt x="3585" y="5692"/>
                  </a:lnTo>
                  <a:lnTo>
                    <a:pt x="3594" y="5660"/>
                  </a:lnTo>
                  <a:lnTo>
                    <a:pt x="3602" y="5629"/>
                  </a:lnTo>
                  <a:lnTo>
                    <a:pt x="3608" y="5597"/>
                  </a:lnTo>
                  <a:lnTo>
                    <a:pt x="3614" y="5564"/>
                  </a:lnTo>
                  <a:lnTo>
                    <a:pt x="3618" y="5532"/>
                  </a:lnTo>
                  <a:lnTo>
                    <a:pt x="3622" y="5500"/>
                  </a:lnTo>
                  <a:lnTo>
                    <a:pt x="3624" y="5468"/>
                  </a:lnTo>
                  <a:lnTo>
                    <a:pt x="3626" y="5436"/>
                  </a:lnTo>
                  <a:lnTo>
                    <a:pt x="3626" y="5403"/>
                  </a:lnTo>
                  <a:lnTo>
                    <a:pt x="3625" y="5371"/>
                  </a:lnTo>
                  <a:lnTo>
                    <a:pt x="3624" y="5339"/>
                  </a:lnTo>
                  <a:lnTo>
                    <a:pt x="3621" y="5306"/>
                  </a:lnTo>
                  <a:lnTo>
                    <a:pt x="3617" y="5274"/>
                  </a:lnTo>
                  <a:lnTo>
                    <a:pt x="3613" y="5243"/>
                  </a:lnTo>
                  <a:lnTo>
                    <a:pt x="3607" y="5211"/>
                  </a:lnTo>
                  <a:lnTo>
                    <a:pt x="3600" y="5179"/>
                  </a:lnTo>
                  <a:lnTo>
                    <a:pt x="3592" y="5148"/>
                  </a:lnTo>
                  <a:lnTo>
                    <a:pt x="3583" y="5117"/>
                  </a:lnTo>
                  <a:lnTo>
                    <a:pt x="3573" y="5086"/>
                  </a:lnTo>
                  <a:lnTo>
                    <a:pt x="3562" y="5056"/>
                  </a:lnTo>
                  <a:lnTo>
                    <a:pt x="3551" y="5024"/>
                  </a:lnTo>
                  <a:lnTo>
                    <a:pt x="3538" y="4995"/>
                  </a:lnTo>
                  <a:lnTo>
                    <a:pt x="3524" y="4965"/>
                  </a:lnTo>
                  <a:lnTo>
                    <a:pt x="3509" y="4936"/>
                  </a:lnTo>
                  <a:lnTo>
                    <a:pt x="3493" y="4907"/>
                  </a:lnTo>
                  <a:lnTo>
                    <a:pt x="3476" y="4879"/>
                  </a:lnTo>
                  <a:lnTo>
                    <a:pt x="3457" y="4851"/>
                  </a:lnTo>
                  <a:lnTo>
                    <a:pt x="2584" y="3544"/>
                  </a:lnTo>
                  <a:lnTo>
                    <a:pt x="3552" y="2578"/>
                  </a:lnTo>
                  <a:lnTo>
                    <a:pt x="4862" y="3450"/>
                  </a:lnTo>
                  <a:lnTo>
                    <a:pt x="4894" y="3470"/>
                  </a:lnTo>
                  <a:lnTo>
                    <a:pt x="4926" y="3489"/>
                  </a:lnTo>
                  <a:lnTo>
                    <a:pt x="4959" y="3507"/>
                  </a:lnTo>
                  <a:lnTo>
                    <a:pt x="4992" y="3523"/>
                  </a:lnTo>
                  <a:lnTo>
                    <a:pt x="5027" y="3538"/>
                  </a:lnTo>
                  <a:lnTo>
                    <a:pt x="5061" y="3552"/>
                  </a:lnTo>
                  <a:lnTo>
                    <a:pt x="5096" y="3564"/>
                  </a:lnTo>
                  <a:lnTo>
                    <a:pt x="5130" y="3576"/>
                  </a:lnTo>
                  <a:lnTo>
                    <a:pt x="5166" y="3586"/>
                  </a:lnTo>
                  <a:lnTo>
                    <a:pt x="5202" y="3594"/>
                  </a:lnTo>
                  <a:lnTo>
                    <a:pt x="5238" y="3601"/>
                  </a:lnTo>
                  <a:lnTo>
                    <a:pt x="5274" y="3607"/>
                  </a:lnTo>
                  <a:lnTo>
                    <a:pt x="5310" y="3612"/>
                  </a:lnTo>
                  <a:lnTo>
                    <a:pt x="5347" y="3615"/>
                  </a:lnTo>
                  <a:lnTo>
                    <a:pt x="5384" y="3617"/>
                  </a:lnTo>
                  <a:lnTo>
                    <a:pt x="5420" y="3618"/>
                  </a:lnTo>
                  <a:lnTo>
                    <a:pt x="5448" y="3617"/>
                  </a:lnTo>
                  <a:lnTo>
                    <a:pt x="5476" y="3616"/>
                  </a:lnTo>
                  <a:lnTo>
                    <a:pt x="5504" y="3614"/>
                  </a:lnTo>
                  <a:lnTo>
                    <a:pt x="5532" y="3612"/>
                  </a:lnTo>
                  <a:lnTo>
                    <a:pt x="5560" y="3608"/>
                  </a:lnTo>
                  <a:lnTo>
                    <a:pt x="5588" y="3604"/>
                  </a:lnTo>
                  <a:lnTo>
                    <a:pt x="5615" y="3599"/>
                  </a:lnTo>
                  <a:lnTo>
                    <a:pt x="5643" y="3593"/>
                  </a:lnTo>
                  <a:lnTo>
                    <a:pt x="5670" y="3586"/>
                  </a:lnTo>
                  <a:lnTo>
                    <a:pt x="5698" y="3579"/>
                  </a:lnTo>
                  <a:lnTo>
                    <a:pt x="5725" y="3571"/>
                  </a:lnTo>
                  <a:lnTo>
                    <a:pt x="5752" y="3562"/>
                  </a:lnTo>
                  <a:lnTo>
                    <a:pt x="5779" y="3552"/>
                  </a:lnTo>
                  <a:lnTo>
                    <a:pt x="5805" y="3542"/>
                  </a:lnTo>
                  <a:lnTo>
                    <a:pt x="5832" y="3531"/>
                  </a:lnTo>
                  <a:lnTo>
                    <a:pt x="5859" y="3518"/>
                  </a:lnTo>
                  <a:lnTo>
                    <a:pt x="5924" y="3487"/>
                  </a:lnTo>
                  <a:lnTo>
                    <a:pt x="5990" y="3457"/>
                  </a:lnTo>
                  <a:lnTo>
                    <a:pt x="6057" y="3428"/>
                  </a:lnTo>
                  <a:lnTo>
                    <a:pt x="6124" y="3398"/>
                  </a:lnTo>
                  <a:lnTo>
                    <a:pt x="6192" y="3370"/>
                  </a:lnTo>
                  <a:lnTo>
                    <a:pt x="6260" y="3344"/>
                  </a:lnTo>
                  <a:lnTo>
                    <a:pt x="6329" y="3318"/>
                  </a:lnTo>
                  <a:lnTo>
                    <a:pt x="6399" y="3293"/>
                  </a:lnTo>
                  <a:lnTo>
                    <a:pt x="6430" y="3282"/>
                  </a:lnTo>
                  <a:lnTo>
                    <a:pt x="6461" y="3270"/>
                  </a:lnTo>
                  <a:lnTo>
                    <a:pt x="6491" y="3256"/>
                  </a:lnTo>
                  <a:lnTo>
                    <a:pt x="6520" y="3242"/>
                  </a:lnTo>
                  <a:lnTo>
                    <a:pt x="6550" y="3227"/>
                  </a:lnTo>
                  <a:lnTo>
                    <a:pt x="6578" y="3211"/>
                  </a:lnTo>
                  <a:lnTo>
                    <a:pt x="6606" y="3194"/>
                  </a:lnTo>
                  <a:lnTo>
                    <a:pt x="6633" y="3176"/>
                  </a:lnTo>
                  <a:lnTo>
                    <a:pt x="6660" y="3158"/>
                  </a:lnTo>
                  <a:lnTo>
                    <a:pt x="6686" y="3138"/>
                  </a:lnTo>
                  <a:lnTo>
                    <a:pt x="6712" y="3117"/>
                  </a:lnTo>
                  <a:lnTo>
                    <a:pt x="6736" y="3096"/>
                  </a:lnTo>
                  <a:lnTo>
                    <a:pt x="6760" y="3074"/>
                  </a:lnTo>
                  <a:lnTo>
                    <a:pt x="6783" y="3052"/>
                  </a:lnTo>
                  <a:lnTo>
                    <a:pt x="6805" y="3029"/>
                  </a:lnTo>
                  <a:lnTo>
                    <a:pt x="6827" y="3005"/>
                  </a:lnTo>
                  <a:lnTo>
                    <a:pt x="6847" y="2980"/>
                  </a:lnTo>
                  <a:lnTo>
                    <a:pt x="6868" y="2955"/>
                  </a:lnTo>
                  <a:lnTo>
                    <a:pt x="6887" y="2929"/>
                  </a:lnTo>
                  <a:lnTo>
                    <a:pt x="6906" y="2903"/>
                  </a:lnTo>
                  <a:lnTo>
                    <a:pt x="6923" y="2876"/>
                  </a:lnTo>
                  <a:lnTo>
                    <a:pt x="6940" y="2847"/>
                  </a:lnTo>
                  <a:lnTo>
                    <a:pt x="6955" y="2819"/>
                  </a:lnTo>
                  <a:lnTo>
                    <a:pt x="6970" y="2790"/>
                  </a:lnTo>
                  <a:lnTo>
                    <a:pt x="6984" y="2761"/>
                  </a:lnTo>
                  <a:lnTo>
                    <a:pt x="6997" y="2731"/>
                  </a:lnTo>
                  <a:lnTo>
                    <a:pt x="7009" y="2701"/>
                  </a:lnTo>
                  <a:lnTo>
                    <a:pt x="7020" y="2670"/>
                  </a:lnTo>
                  <a:lnTo>
                    <a:pt x="7030" y="2639"/>
                  </a:lnTo>
                  <a:lnTo>
                    <a:pt x="7040" y="2608"/>
                  </a:lnTo>
                  <a:lnTo>
                    <a:pt x="7048" y="2575"/>
                  </a:lnTo>
                  <a:lnTo>
                    <a:pt x="7055" y="2542"/>
                  </a:lnTo>
                  <a:lnTo>
                    <a:pt x="7363" y="1004"/>
                  </a:lnTo>
                  <a:lnTo>
                    <a:pt x="8732" y="1004"/>
                  </a:lnTo>
                  <a:lnTo>
                    <a:pt x="9040" y="2542"/>
                  </a:lnTo>
                  <a:lnTo>
                    <a:pt x="9047" y="2575"/>
                  </a:lnTo>
                  <a:lnTo>
                    <a:pt x="9055" y="2608"/>
                  </a:lnTo>
                  <a:lnTo>
                    <a:pt x="9065" y="2639"/>
                  </a:lnTo>
                  <a:lnTo>
                    <a:pt x="9075" y="2670"/>
                  </a:lnTo>
                  <a:lnTo>
                    <a:pt x="9086" y="2701"/>
                  </a:lnTo>
                  <a:lnTo>
                    <a:pt x="9098" y="2731"/>
                  </a:lnTo>
                  <a:lnTo>
                    <a:pt x="9111" y="2761"/>
                  </a:lnTo>
                  <a:lnTo>
                    <a:pt x="9125" y="2790"/>
                  </a:lnTo>
                  <a:lnTo>
                    <a:pt x="9140" y="2819"/>
                  </a:lnTo>
                  <a:lnTo>
                    <a:pt x="9155" y="2847"/>
                  </a:lnTo>
                  <a:lnTo>
                    <a:pt x="9172" y="2876"/>
                  </a:lnTo>
                  <a:lnTo>
                    <a:pt x="9189" y="2903"/>
                  </a:lnTo>
                  <a:lnTo>
                    <a:pt x="9208" y="2929"/>
                  </a:lnTo>
                  <a:lnTo>
                    <a:pt x="9227" y="2955"/>
                  </a:lnTo>
                  <a:lnTo>
                    <a:pt x="9248" y="2980"/>
                  </a:lnTo>
                  <a:lnTo>
                    <a:pt x="9268" y="3005"/>
                  </a:lnTo>
                  <a:lnTo>
                    <a:pt x="9290" y="3029"/>
                  </a:lnTo>
                  <a:lnTo>
                    <a:pt x="9312" y="3052"/>
                  </a:lnTo>
                  <a:lnTo>
                    <a:pt x="9335" y="3074"/>
                  </a:lnTo>
                  <a:lnTo>
                    <a:pt x="9359" y="3096"/>
                  </a:lnTo>
                  <a:lnTo>
                    <a:pt x="9383" y="3117"/>
                  </a:lnTo>
                  <a:lnTo>
                    <a:pt x="9409" y="3138"/>
                  </a:lnTo>
                  <a:lnTo>
                    <a:pt x="9435" y="3158"/>
                  </a:lnTo>
                  <a:lnTo>
                    <a:pt x="9462" y="3176"/>
                  </a:lnTo>
                  <a:lnTo>
                    <a:pt x="9489" y="3194"/>
                  </a:lnTo>
                  <a:lnTo>
                    <a:pt x="9517" y="3211"/>
                  </a:lnTo>
                  <a:lnTo>
                    <a:pt x="9545" y="3227"/>
                  </a:lnTo>
                  <a:lnTo>
                    <a:pt x="9575" y="3242"/>
                  </a:lnTo>
                  <a:lnTo>
                    <a:pt x="9604" y="3256"/>
                  </a:lnTo>
                  <a:lnTo>
                    <a:pt x="9634" y="3270"/>
                  </a:lnTo>
                  <a:lnTo>
                    <a:pt x="9665" y="3282"/>
                  </a:lnTo>
                  <a:lnTo>
                    <a:pt x="9696" y="3293"/>
                  </a:lnTo>
                  <a:lnTo>
                    <a:pt x="9766" y="3318"/>
                  </a:lnTo>
                  <a:lnTo>
                    <a:pt x="9834" y="3344"/>
                  </a:lnTo>
                  <a:lnTo>
                    <a:pt x="9902" y="3370"/>
                  </a:lnTo>
                  <a:lnTo>
                    <a:pt x="9971" y="3398"/>
                  </a:lnTo>
                  <a:lnTo>
                    <a:pt x="10037" y="3427"/>
                  </a:lnTo>
                  <a:lnTo>
                    <a:pt x="10105" y="3456"/>
                  </a:lnTo>
                  <a:lnTo>
                    <a:pt x="10171" y="3487"/>
                  </a:lnTo>
                  <a:lnTo>
                    <a:pt x="10236" y="3518"/>
                  </a:lnTo>
                  <a:lnTo>
                    <a:pt x="10263" y="3530"/>
                  </a:lnTo>
                  <a:lnTo>
                    <a:pt x="10290" y="3541"/>
                  </a:lnTo>
                  <a:lnTo>
                    <a:pt x="10316" y="3552"/>
                  </a:lnTo>
                  <a:lnTo>
                    <a:pt x="10343" y="3562"/>
                  </a:lnTo>
                  <a:lnTo>
                    <a:pt x="10370" y="3571"/>
                  </a:lnTo>
                  <a:lnTo>
                    <a:pt x="10397" y="3579"/>
                  </a:lnTo>
                  <a:lnTo>
                    <a:pt x="10425" y="3586"/>
                  </a:lnTo>
                  <a:lnTo>
                    <a:pt x="10452" y="3593"/>
                  </a:lnTo>
                  <a:lnTo>
                    <a:pt x="10480" y="3599"/>
                  </a:lnTo>
                  <a:lnTo>
                    <a:pt x="10507" y="3604"/>
                  </a:lnTo>
                  <a:lnTo>
                    <a:pt x="10535" y="3608"/>
                  </a:lnTo>
                  <a:lnTo>
                    <a:pt x="10563" y="3612"/>
                  </a:lnTo>
                  <a:lnTo>
                    <a:pt x="10592" y="3614"/>
                  </a:lnTo>
                  <a:lnTo>
                    <a:pt x="10620" y="3616"/>
                  </a:lnTo>
                  <a:lnTo>
                    <a:pt x="10648" y="3617"/>
                  </a:lnTo>
                  <a:lnTo>
                    <a:pt x="10676" y="3618"/>
                  </a:lnTo>
                  <a:lnTo>
                    <a:pt x="10712" y="3617"/>
                  </a:lnTo>
                  <a:lnTo>
                    <a:pt x="10748" y="3615"/>
                  </a:lnTo>
                  <a:lnTo>
                    <a:pt x="10786" y="3612"/>
                  </a:lnTo>
                  <a:lnTo>
                    <a:pt x="10822" y="3607"/>
                  </a:lnTo>
                  <a:lnTo>
                    <a:pt x="10858" y="3601"/>
                  </a:lnTo>
                  <a:lnTo>
                    <a:pt x="10894" y="3594"/>
                  </a:lnTo>
                  <a:lnTo>
                    <a:pt x="10930" y="3586"/>
                  </a:lnTo>
                  <a:lnTo>
                    <a:pt x="10965" y="3576"/>
                  </a:lnTo>
                  <a:lnTo>
                    <a:pt x="11000" y="3564"/>
                  </a:lnTo>
                  <a:lnTo>
                    <a:pt x="11035" y="3552"/>
                  </a:lnTo>
                  <a:lnTo>
                    <a:pt x="11069" y="3538"/>
                  </a:lnTo>
                  <a:lnTo>
                    <a:pt x="11103" y="3523"/>
                  </a:lnTo>
                  <a:lnTo>
                    <a:pt x="11137" y="3507"/>
                  </a:lnTo>
                  <a:lnTo>
                    <a:pt x="11169" y="3489"/>
                  </a:lnTo>
                  <a:lnTo>
                    <a:pt x="11202" y="3470"/>
                  </a:lnTo>
                  <a:lnTo>
                    <a:pt x="11233" y="3450"/>
                  </a:lnTo>
                  <a:lnTo>
                    <a:pt x="12543" y="2578"/>
                  </a:lnTo>
                  <a:lnTo>
                    <a:pt x="13511" y="3544"/>
                  </a:lnTo>
                  <a:lnTo>
                    <a:pt x="12638" y="4851"/>
                  </a:lnTo>
                  <a:lnTo>
                    <a:pt x="12619" y="4879"/>
                  </a:lnTo>
                  <a:lnTo>
                    <a:pt x="12602" y="4907"/>
                  </a:lnTo>
                  <a:lnTo>
                    <a:pt x="12586" y="4936"/>
                  </a:lnTo>
                  <a:lnTo>
                    <a:pt x="12571" y="4965"/>
                  </a:lnTo>
                  <a:lnTo>
                    <a:pt x="12557" y="4995"/>
                  </a:lnTo>
                  <a:lnTo>
                    <a:pt x="12544" y="5024"/>
                  </a:lnTo>
                  <a:lnTo>
                    <a:pt x="12533" y="5056"/>
                  </a:lnTo>
                  <a:lnTo>
                    <a:pt x="12522" y="5086"/>
                  </a:lnTo>
                  <a:lnTo>
                    <a:pt x="12512" y="5117"/>
                  </a:lnTo>
                  <a:lnTo>
                    <a:pt x="12503" y="5148"/>
                  </a:lnTo>
                  <a:lnTo>
                    <a:pt x="12495" y="5179"/>
                  </a:lnTo>
                  <a:lnTo>
                    <a:pt x="12489" y="5211"/>
                  </a:lnTo>
                  <a:lnTo>
                    <a:pt x="12483" y="5242"/>
                  </a:lnTo>
                  <a:lnTo>
                    <a:pt x="12478" y="5274"/>
                  </a:lnTo>
                  <a:lnTo>
                    <a:pt x="12474" y="5306"/>
                  </a:lnTo>
                  <a:lnTo>
                    <a:pt x="12472" y="5339"/>
                  </a:lnTo>
                  <a:lnTo>
                    <a:pt x="12470" y="5371"/>
                  </a:lnTo>
                  <a:lnTo>
                    <a:pt x="12469" y="5403"/>
                  </a:lnTo>
                  <a:lnTo>
                    <a:pt x="12470" y="5435"/>
                  </a:lnTo>
                  <a:lnTo>
                    <a:pt x="12471" y="5467"/>
                  </a:lnTo>
                  <a:lnTo>
                    <a:pt x="12473" y="5500"/>
                  </a:lnTo>
                  <a:lnTo>
                    <a:pt x="12477" y="5532"/>
                  </a:lnTo>
                  <a:lnTo>
                    <a:pt x="12481" y="5563"/>
                  </a:lnTo>
                  <a:lnTo>
                    <a:pt x="12487" y="5596"/>
                  </a:lnTo>
                  <a:lnTo>
                    <a:pt x="12494" y="5628"/>
                  </a:lnTo>
                  <a:lnTo>
                    <a:pt x="12501" y="5660"/>
                  </a:lnTo>
                  <a:lnTo>
                    <a:pt x="12510" y="5691"/>
                  </a:lnTo>
                  <a:lnTo>
                    <a:pt x="12519" y="5722"/>
                  </a:lnTo>
                  <a:lnTo>
                    <a:pt x="12530" y="5753"/>
                  </a:lnTo>
                  <a:lnTo>
                    <a:pt x="12542" y="5784"/>
                  </a:lnTo>
                  <a:lnTo>
                    <a:pt x="12555" y="5814"/>
                  </a:lnTo>
                  <a:lnTo>
                    <a:pt x="12569" y="5844"/>
                  </a:lnTo>
                  <a:lnTo>
                    <a:pt x="12600" y="5910"/>
                  </a:lnTo>
                  <a:lnTo>
                    <a:pt x="12631" y="5976"/>
                  </a:lnTo>
                  <a:lnTo>
                    <a:pt x="12661" y="6043"/>
                  </a:lnTo>
                  <a:lnTo>
                    <a:pt x="12689" y="6110"/>
                  </a:lnTo>
                  <a:lnTo>
                    <a:pt x="12717" y="6178"/>
                  </a:lnTo>
                  <a:lnTo>
                    <a:pt x="12744" y="6246"/>
                  </a:lnTo>
                  <a:lnTo>
                    <a:pt x="12769" y="6315"/>
                  </a:lnTo>
                  <a:lnTo>
                    <a:pt x="12795" y="6384"/>
                  </a:lnTo>
                  <a:lnTo>
                    <a:pt x="12807" y="6416"/>
                  </a:lnTo>
                  <a:lnTo>
                    <a:pt x="12819" y="6446"/>
                  </a:lnTo>
                  <a:lnTo>
                    <a:pt x="12832" y="6476"/>
                  </a:lnTo>
                  <a:lnTo>
                    <a:pt x="12846" y="6506"/>
                  </a:lnTo>
                  <a:lnTo>
                    <a:pt x="12861" y="6535"/>
                  </a:lnTo>
                  <a:lnTo>
                    <a:pt x="12877" y="6563"/>
                  </a:lnTo>
                  <a:lnTo>
                    <a:pt x="12894" y="6591"/>
                  </a:lnTo>
                  <a:lnTo>
                    <a:pt x="12912" y="6618"/>
                  </a:lnTo>
                  <a:lnTo>
                    <a:pt x="12931" y="6644"/>
                  </a:lnTo>
                  <a:lnTo>
                    <a:pt x="12950" y="6671"/>
                  </a:lnTo>
                  <a:lnTo>
                    <a:pt x="12971" y="6696"/>
                  </a:lnTo>
                  <a:lnTo>
                    <a:pt x="12992" y="6721"/>
                  </a:lnTo>
                  <a:lnTo>
                    <a:pt x="13014" y="6744"/>
                  </a:lnTo>
                  <a:lnTo>
                    <a:pt x="13036" y="6767"/>
                  </a:lnTo>
                  <a:lnTo>
                    <a:pt x="13059" y="6790"/>
                  </a:lnTo>
                  <a:lnTo>
                    <a:pt x="13083" y="6811"/>
                  </a:lnTo>
                  <a:lnTo>
                    <a:pt x="13108" y="6832"/>
                  </a:lnTo>
                  <a:lnTo>
                    <a:pt x="13134" y="6852"/>
                  </a:lnTo>
                  <a:lnTo>
                    <a:pt x="13160" y="6871"/>
                  </a:lnTo>
                  <a:lnTo>
                    <a:pt x="13186" y="6889"/>
                  </a:lnTo>
                  <a:lnTo>
                    <a:pt x="13213" y="6907"/>
                  </a:lnTo>
                  <a:lnTo>
                    <a:pt x="13241" y="6923"/>
                  </a:lnTo>
                  <a:lnTo>
                    <a:pt x="13269" y="6939"/>
                  </a:lnTo>
                  <a:lnTo>
                    <a:pt x="13298" y="6955"/>
                  </a:lnTo>
                  <a:lnTo>
                    <a:pt x="13328" y="6968"/>
                  </a:lnTo>
                  <a:lnTo>
                    <a:pt x="13358" y="6981"/>
                  </a:lnTo>
                  <a:lnTo>
                    <a:pt x="13388" y="6993"/>
                  </a:lnTo>
                  <a:lnTo>
                    <a:pt x="13419" y="7004"/>
                  </a:lnTo>
                  <a:lnTo>
                    <a:pt x="13450" y="7014"/>
                  </a:lnTo>
                  <a:lnTo>
                    <a:pt x="13483" y="7024"/>
                  </a:lnTo>
                  <a:lnTo>
                    <a:pt x="13515" y="7032"/>
                  </a:lnTo>
                  <a:lnTo>
                    <a:pt x="13547" y="7039"/>
                  </a:lnTo>
                  <a:lnTo>
                    <a:pt x="15088" y="7347"/>
                  </a:lnTo>
                  <a:lnTo>
                    <a:pt x="15089" y="8712"/>
                  </a:lnTo>
                  <a:lnTo>
                    <a:pt x="13547" y="9020"/>
                  </a:lnTo>
                  <a:close/>
                  <a:moveTo>
                    <a:pt x="15286" y="6362"/>
                  </a:moveTo>
                  <a:lnTo>
                    <a:pt x="13745" y="6054"/>
                  </a:lnTo>
                  <a:lnTo>
                    <a:pt x="13715" y="5971"/>
                  </a:lnTo>
                  <a:lnTo>
                    <a:pt x="13684" y="5889"/>
                  </a:lnTo>
                  <a:lnTo>
                    <a:pt x="13652" y="5807"/>
                  </a:lnTo>
                  <a:lnTo>
                    <a:pt x="13618" y="5726"/>
                  </a:lnTo>
                  <a:lnTo>
                    <a:pt x="13584" y="5646"/>
                  </a:lnTo>
                  <a:lnTo>
                    <a:pt x="13548" y="5565"/>
                  </a:lnTo>
                  <a:lnTo>
                    <a:pt x="13512" y="5486"/>
                  </a:lnTo>
                  <a:lnTo>
                    <a:pt x="13475" y="5408"/>
                  </a:lnTo>
                  <a:lnTo>
                    <a:pt x="14348" y="4101"/>
                  </a:lnTo>
                  <a:lnTo>
                    <a:pt x="14372" y="4063"/>
                  </a:lnTo>
                  <a:lnTo>
                    <a:pt x="14394" y="4025"/>
                  </a:lnTo>
                  <a:lnTo>
                    <a:pt x="14414" y="3986"/>
                  </a:lnTo>
                  <a:lnTo>
                    <a:pt x="14433" y="3947"/>
                  </a:lnTo>
                  <a:lnTo>
                    <a:pt x="14449" y="3906"/>
                  </a:lnTo>
                  <a:lnTo>
                    <a:pt x="14464" y="3865"/>
                  </a:lnTo>
                  <a:lnTo>
                    <a:pt x="14476" y="3824"/>
                  </a:lnTo>
                  <a:lnTo>
                    <a:pt x="14489" y="3783"/>
                  </a:lnTo>
                  <a:lnTo>
                    <a:pt x="14498" y="3741"/>
                  </a:lnTo>
                  <a:lnTo>
                    <a:pt x="14505" y="3699"/>
                  </a:lnTo>
                  <a:lnTo>
                    <a:pt x="14511" y="3656"/>
                  </a:lnTo>
                  <a:lnTo>
                    <a:pt x="14515" y="3614"/>
                  </a:lnTo>
                  <a:lnTo>
                    <a:pt x="14517" y="3572"/>
                  </a:lnTo>
                  <a:lnTo>
                    <a:pt x="14517" y="3530"/>
                  </a:lnTo>
                  <a:lnTo>
                    <a:pt x="14515" y="3488"/>
                  </a:lnTo>
                  <a:lnTo>
                    <a:pt x="14512" y="3446"/>
                  </a:lnTo>
                  <a:lnTo>
                    <a:pt x="14507" y="3404"/>
                  </a:lnTo>
                  <a:lnTo>
                    <a:pt x="14500" y="3361"/>
                  </a:lnTo>
                  <a:lnTo>
                    <a:pt x="14492" y="3320"/>
                  </a:lnTo>
                  <a:lnTo>
                    <a:pt x="14480" y="3279"/>
                  </a:lnTo>
                  <a:lnTo>
                    <a:pt x="14468" y="3239"/>
                  </a:lnTo>
                  <a:lnTo>
                    <a:pt x="14455" y="3198"/>
                  </a:lnTo>
                  <a:lnTo>
                    <a:pt x="14439" y="3159"/>
                  </a:lnTo>
                  <a:lnTo>
                    <a:pt x="14422" y="3119"/>
                  </a:lnTo>
                  <a:lnTo>
                    <a:pt x="14403" y="3081"/>
                  </a:lnTo>
                  <a:lnTo>
                    <a:pt x="14382" y="3043"/>
                  </a:lnTo>
                  <a:lnTo>
                    <a:pt x="14360" y="3006"/>
                  </a:lnTo>
                  <a:lnTo>
                    <a:pt x="14336" y="2970"/>
                  </a:lnTo>
                  <a:lnTo>
                    <a:pt x="14309" y="2935"/>
                  </a:lnTo>
                  <a:lnTo>
                    <a:pt x="14282" y="2901"/>
                  </a:lnTo>
                  <a:lnTo>
                    <a:pt x="14253" y="2868"/>
                  </a:lnTo>
                  <a:lnTo>
                    <a:pt x="14222" y="2834"/>
                  </a:lnTo>
                  <a:lnTo>
                    <a:pt x="13254" y="1869"/>
                  </a:lnTo>
                  <a:lnTo>
                    <a:pt x="13236" y="1852"/>
                  </a:lnTo>
                  <a:lnTo>
                    <a:pt x="13217" y="1834"/>
                  </a:lnTo>
                  <a:lnTo>
                    <a:pt x="13198" y="1817"/>
                  </a:lnTo>
                  <a:lnTo>
                    <a:pt x="13179" y="1801"/>
                  </a:lnTo>
                  <a:lnTo>
                    <a:pt x="13159" y="1786"/>
                  </a:lnTo>
                  <a:lnTo>
                    <a:pt x="13139" y="1771"/>
                  </a:lnTo>
                  <a:lnTo>
                    <a:pt x="13118" y="1755"/>
                  </a:lnTo>
                  <a:lnTo>
                    <a:pt x="13097" y="1741"/>
                  </a:lnTo>
                  <a:lnTo>
                    <a:pt x="13076" y="1728"/>
                  </a:lnTo>
                  <a:lnTo>
                    <a:pt x="13055" y="1715"/>
                  </a:lnTo>
                  <a:lnTo>
                    <a:pt x="13034" y="1702"/>
                  </a:lnTo>
                  <a:lnTo>
                    <a:pt x="13012" y="1691"/>
                  </a:lnTo>
                  <a:lnTo>
                    <a:pt x="12990" y="1680"/>
                  </a:lnTo>
                  <a:lnTo>
                    <a:pt x="12968" y="1669"/>
                  </a:lnTo>
                  <a:lnTo>
                    <a:pt x="12945" y="1659"/>
                  </a:lnTo>
                  <a:lnTo>
                    <a:pt x="12923" y="1649"/>
                  </a:lnTo>
                  <a:lnTo>
                    <a:pt x="12900" y="1640"/>
                  </a:lnTo>
                  <a:lnTo>
                    <a:pt x="12877" y="1632"/>
                  </a:lnTo>
                  <a:lnTo>
                    <a:pt x="12854" y="1624"/>
                  </a:lnTo>
                  <a:lnTo>
                    <a:pt x="12831" y="1617"/>
                  </a:lnTo>
                  <a:lnTo>
                    <a:pt x="12808" y="1610"/>
                  </a:lnTo>
                  <a:lnTo>
                    <a:pt x="12783" y="1604"/>
                  </a:lnTo>
                  <a:lnTo>
                    <a:pt x="12759" y="1599"/>
                  </a:lnTo>
                  <a:lnTo>
                    <a:pt x="12736" y="1594"/>
                  </a:lnTo>
                  <a:lnTo>
                    <a:pt x="12712" y="1590"/>
                  </a:lnTo>
                  <a:lnTo>
                    <a:pt x="12688" y="1586"/>
                  </a:lnTo>
                  <a:lnTo>
                    <a:pt x="12664" y="1583"/>
                  </a:lnTo>
                  <a:lnTo>
                    <a:pt x="12640" y="1580"/>
                  </a:lnTo>
                  <a:lnTo>
                    <a:pt x="12615" y="1578"/>
                  </a:lnTo>
                  <a:lnTo>
                    <a:pt x="12591" y="1577"/>
                  </a:lnTo>
                  <a:lnTo>
                    <a:pt x="12566" y="1576"/>
                  </a:lnTo>
                  <a:lnTo>
                    <a:pt x="12542" y="1575"/>
                  </a:lnTo>
                  <a:lnTo>
                    <a:pt x="12506" y="1576"/>
                  </a:lnTo>
                  <a:lnTo>
                    <a:pt x="12470" y="1578"/>
                  </a:lnTo>
                  <a:lnTo>
                    <a:pt x="12433" y="1581"/>
                  </a:lnTo>
                  <a:lnTo>
                    <a:pt x="12398" y="1586"/>
                  </a:lnTo>
                  <a:lnTo>
                    <a:pt x="12362" y="1592"/>
                  </a:lnTo>
                  <a:lnTo>
                    <a:pt x="12326" y="1599"/>
                  </a:lnTo>
                  <a:lnTo>
                    <a:pt x="12291" y="1607"/>
                  </a:lnTo>
                  <a:lnTo>
                    <a:pt x="12255" y="1617"/>
                  </a:lnTo>
                  <a:lnTo>
                    <a:pt x="12220" y="1628"/>
                  </a:lnTo>
                  <a:lnTo>
                    <a:pt x="12185" y="1641"/>
                  </a:lnTo>
                  <a:lnTo>
                    <a:pt x="12151" y="1654"/>
                  </a:lnTo>
                  <a:lnTo>
                    <a:pt x="12117" y="1670"/>
                  </a:lnTo>
                  <a:lnTo>
                    <a:pt x="12083" y="1686"/>
                  </a:lnTo>
                  <a:lnTo>
                    <a:pt x="12050" y="1704"/>
                  </a:lnTo>
                  <a:lnTo>
                    <a:pt x="12018" y="1723"/>
                  </a:lnTo>
                  <a:lnTo>
                    <a:pt x="11986" y="1743"/>
                  </a:lnTo>
                  <a:lnTo>
                    <a:pt x="10676" y="2615"/>
                  </a:lnTo>
                  <a:lnTo>
                    <a:pt x="10597" y="2577"/>
                  </a:lnTo>
                  <a:lnTo>
                    <a:pt x="10517" y="2540"/>
                  </a:lnTo>
                  <a:lnTo>
                    <a:pt x="10437" y="2505"/>
                  </a:lnTo>
                  <a:lnTo>
                    <a:pt x="10356" y="2471"/>
                  </a:lnTo>
                  <a:lnTo>
                    <a:pt x="10275" y="2438"/>
                  </a:lnTo>
                  <a:lnTo>
                    <a:pt x="10192" y="2406"/>
                  </a:lnTo>
                  <a:lnTo>
                    <a:pt x="10110" y="2375"/>
                  </a:lnTo>
                  <a:lnTo>
                    <a:pt x="10026" y="2346"/>
                  </a:lnTo>
                  <a:lnTo>
                    <a:pt x="9718" y="808"/>
                  </a:lnTo>
                  <a:lnTo>
                    <a:pt x="9708" y="764"/>
                  </a:lnTo>
                  <a:lnTo>
                    <a:pt x="9697" y="721"/>
                  </a:lnTo>
                  <a:lnTo>
                    <a:pt x="9683" y="679"/>
                  </a:lnTo>
                  <a:lnTo>
                    <a:pt x="9668" y="638"/>
                  </a:lnTo>
                  <a:lnTo>
                    <a:pt x="9652" y="598"/>
                  </a:lnTo>
                  <a:lnTo>
                    <a:pt x="9633" y="559"/>
                  </a:lnTo>
                  <a:lnTo>
                    <a:pt x="9614" y="520"/>
                  </a:lnTo>
                  <a:lnTo>
                    <a:pt x="9592" y="483"/>
                  </a:lnTo>
                  <a:lnTo>
                    <a:pt x="9568" y="447"/>
                  </a:lnTo>
                  <a:lnTo>
                    <a:pt x="9544" y="413"/>
                  </a:lnTo>
                  <a:lnTo>
                    <a:pt x="9518" y="378"/>
                  </a:lnTo>
                  <a:lnTo>
                    <a:pt x="9491" y="345"/>
                  </a:lnTo>
                  <a:lnTo>
                    <a:pt x="9463" y="314"/>
                  </a:lnTo>
                  <a:lnTo>
                    <a:pt x="9433" y="284"/>
                  </a:lnTo>
                  <a:lnTo>
                    <a:pt x="9401" y="255"/>
                  </a:lnTo>
                  <a:lnTo>
                    <a:pt x="9369" y="228"/>
                  </a:lnTo>
                  <a:lnTo>
                    <a:pt x="9336" y="202"/>
                  </a:lnTo>
                  <a:lnTo>
                    <a:pt x="9302" y="177"/>
                  </a:lnTo>
                  <a:lnTo>
                    <a:pt x="9267" y="154"/>
                  </a:lnTo>
                  <a:lnTo>
                    <a:pt x="9229" y="131"/>
                  </a:lnTo>
                  <a:lnTo>
                    <a:pt x="9192" y="111"/>
                  </a:lnTo>
                  <a:lnTo>
                    <a:pt x="9154" y="92"/>
                  </a:lnTo>
                  <a:lnTo>
                    <a:pt x="9115" y="75"/>
                  </a:lnTo>
                  <a:lnTo>
                    <a:pt x="9075" y="60"/>
                  </a:lnTo>
                  <a:lnTo>
                    <a:pt x="9034" y="46"/>
                  </a:lnTo>
                  <a:lnTo>
                    <a:pt x="8993" y="34"/>
                  </a:lnTo>
                  <a:lnTo>
                    <a:pt x="8951" y="24"/>
                  </a:lnTo>
                  <a:lnTo>
                    <a:pt x="8908" y="15"/>
                  </a:lnTo>
                  <a:lnTo>
                    <a:pt x="8864" y="9"/>
                  </a:lnTo>
                  <a:lnTo>
                    <a:pt x="8821" y="4"/>
                  </a:lnTo>
                  <a:lnTo>
                    <a:pt x="8777" y="1"/>
                  </a:lnTo>
                  <a:lnTo>
                    <a:pt x="8732" y="0"/>
                  </a:lnTo>
                  <a:lnTo>
                    <a:pt x="7363" y="0"/>
                  </a:lnTo>
                  <a:lnTo>
                    <a:pt x="7318" y="1"/>
                  </a:lnTo>
                  <a:lnTo>
                    <a:pt x="7274" y="4"/>
                  </a:lnTo>
                  <a:lnTo>
                    <a:pt x="7231" y="9"/>
                  </a:lnTo>
                  <a:lnTo>
                    <a:pt x="7187" y="15"/>
                  </a:lnTo>
                  <a:lnTo>
                    <a:pt x="7144" y="24"/>
                  </a:lnTo>
                  <a:lnTo>
                    <a:pt x="7102" y="34"/>
                  </a:lnTo>
                  <a:lnTo>
                    <a:pt x="7061" y="46"/>
                  </a:lnTo>
                  <a:lnTo>
                    <a:pt x="7020" y="60"/>
                  </a:lnTo>
                  <a:lnTo>
                    <a:pt x="6980" y="75"/>
                  </a:lnTo>
                  <a:lnTo>
                    <a:pt x="6941" y="92"/>
                  </a:lnTo>
                  <a:lnTo>
                    <a:pt x="6903" y="111"/>
                  </a:lnTo>
                  <a:lnTo>
                    <a:pt x="6866" y="131"/>
                  </a:lnTo>
                  <a:lnTo>
                    <a:pt x="6829" y="154"/>
                  </a:lnTo>
                  <a:lnTo>
                    <a:pt x="6793" y="177"/>
                  </a:lnTo>
                  <a:lnTo>
                    <a:pt x="6759" y="202"/>
                  </a:lnTo>
                  <a:lnTo>
                    <a:pt x="6726" y="228"/>
                  </a:lnTo>
                  <a:lnTo>
                    <a:pt x="6694" y="255"/>
                  </a:lnTo>
                  <a:lnTo>
                    <a:pt x="6662" y="284"/>
                  </a:lnTo>
                  <a:lnTo>
                    <a:pt x="6633" y="314"/>
                  </a:lnTo>
                  <a:lnTo>
                    <a:pt x="6604" y="345"/>
                  </a:lnTo>
                  <a:lnTo>
                    <a:pt x="6577" y="378"/>
                  </a:lnTo>
                  <a:lnTo>
                    <a:pt x="6551" y="413"/>
                  </a:lnTo>
                  <a:lnTo>
                    <a:pt x="6527" y="447"/>
                  </a:lnTo>
                  <a:lnTo>
                    <a:pt x="6503" y="483"/>
                  </a:lnTo>
                  <a:lnTo>
                    <a:pt x="6482" y="520"/>
                  </a:lnTo>
                  <a:lnTo>
                    <a:pt x="6462" y="559"/>
                  </a:lnTo>
                  <a:lnTo>
                    <a:pt x="6444" y="598"/>
                  </a:lnTo>
                  <a:lnTo>
                    <a:pt x="6427" y="638"/>
                  </a:lnTo>
                  <a:lnTo>
                    <a:pt x="6412" y="679"/>
                  </a:lnTo>
                  <a:lnTo>
                    <a:pt x="6398" y="721"/>
                  </a:lnTo>
                  <a:lnTo>
                    <a:pt x="6387" y="764"/>
                  </a:lnTo>
                  <a:lnTo>
                    <a:pt x="6377" y="808"/>
                  </a:lnTo>
                  <a:lnTo>
                    <a:pt x="6069" y="2346"/>
                  </a:lnTo>
                  <a:lnTo>
                    <a:pt x="5985" y="2375"/>
                  </a:lnTo>
                  <a:lnTo>
                    <a:pt x="5903" y="2406"/>
                  </a:lnTo>
                  <a:lnTo>
                    <a:pt x="5820" y="2438"/>
                  </a:lnTo>
                  <a:lnTo>
                    <a:pt x="5739" y="2471"/>
                  </a:lnTo>
                  <a:lnTo>
                    <a:pt x="5658" y="2505"/>
                  </a:lnTo>
                  <a:lnTo>
                    <a:pt x="5578" y="2540"/>
                  </a:lnTo>
                  <a:lnTo>
                    <a:pt x="5499" y="2577"/>
                  </a:lnTo>
                  <a:lnTo>
                    <a:pt x="5420" y="2615"/>
                  </a:lnTo>
                  <a:lnTo>
                    <a:pt x="4110" y="1743"/>
                  </a:lnTo>
                  <a:lnTo>
                    <a:pt x="4078" y="1723"/>
                  </a:lnTo>
                  <a:lnTo>
                    <a:pt x="4046" y="1704"/>
                  </a:lnTo>
                  <a:lnTo>
                    <a:pt x="4012" y="1686"/>
                  </a:lnTo>
                  <a:lnTo>
                    <a:pt x="3978" y="1670"/>
                  </a:lnTo>
                  <a:lnTo>
                    <a:pt x="3944" y="1654"/>
                  </a:lnTo>
                  <a:lnTo>
                    <a:pt x="3910" y="1641"/>
                  </a:lnTo>
                  <a:lnTo>
                    <a:pt x="3875" y="1628"/>
                  </a:lnTo>
                  <a:lnTo>
                    <a:pt x="3840" y="1617"/>
                  </a:lnTo>
                  <a:lnTo>
                    <a:pt x="3804" y="1607"/>
                  </a:lnTo>
                  <a:lnTo>
                    <a:pt x="3769" y="1599"/>
                  </a:lnTo>
                  <a:lnTo>
                    <a:pt x="3733" y="1592"/>
                  </a:lnTo>
                  <a:lnTo>
                    <a:pt x="3698" y="1586"/>
                  </a:lnTo>
                  <a:lnTo>
                    <a:pt x="3662" y="1581"/>
                  </a:lnTo>
                  <a:lnTo>
                    <a:pt x="3625" y="1578"/>
                  </a:lnTo>
                  <a:lnTo>
                    <a:pt x="3589" y="1576"/>
                  </a:lnTo>
                  <a:lnTo>
                    <a:pt x="3553" y="1575"/>
                  </a:lnTo>
                  <a:lnTo>
                    <a:pt x="3529" y="1576"/>
                  </a:lnTo>
                  <a:lnTo>
                    <a:pt x="3504" y="1577"/>
                  </a:lnTo>
                  <a:lnTo>
                    <a:pt x="3480" y="1578"/>
                  </a:lnTo>
                  <a:lnTo>
                    <a:pt x="3455" y="1580"/>
                  </a:lnTo>
                  <a:lnTo>
                    <a:pt x="3431" y="1583"/>
                  </a:lnTo>
                  <a:lnTo>
                    <a:pt x="3407" y="1586"/>
                  </a:lnTo>
                  <a:lnTo>
                    <a:pt x="3383" y="1590"/>
                  </a:lnTo>
                  <a:lnTo>
                    <a:pt x="3359" y="1594"/>
                  </a:lnTo>
                  <a:lnTo>
                    <a:pt x="3336" y="1599"/>
                  </a:lnTo>
                  <a:lnTo>
                    <a:pt x="3312" y="1604"/>
                  </a:lnTo>
                  <a:lnTo>
                    <a:pt x="3288" y="1610"/>
                  </a:lnTo>
                  <a:lnTo>
                    <a:pt x="3264" y="1617"/>
                  </a:lnTo>
                  <a:lnTo>
                    <a:pt x="3241" y="1624"/>
                  </a:lnTo>
                  <a:lnTo>
                    <a:pt x="3218" y="1632"/>
                  </a:lnTo>
                  <a:lnTo>
                    <a:pt x="3195" y="1640"/>
                  </a:lnTo>
                  <a:lnTo>
                    <a:pt x="3173" y="1649"/>
                  </a:lnTo>
                  <a:lnTo>
                    <a:pt x="3150" y="1659"/>
                  </a:lnTo>
                  <a:lnTo>
                    <a:pt x="3127" y="1669"/>
                  </a:lnTo>
                  <a:lnTo>
                    <a:pt x="3105" y="1680"/>
                  </a:lnTo>
                  <a:lnTo>
                    <a:pt x="3083" y="1691"/>
                  </a:lnTo>
                  <a:lnTo>
                    <a:pt x="3061" y="1702"/>
                  </a:lnTo>
                  <a:lnTo>
                    <a:pt x="3040" y="1715"/>
                  </a:lnTo>
                  <a:lnTo>
                    <a:pt x="3019" y="1728"/>
                  </a:lnTo>
                  <a:lnTo>
                    <a:pt x="2998" y="1741"/>
                  </a:lnTo>
                  <a:lnTo>
                    <a:pt x="2978" y="1755"/>
                  </a:lnTo>
                  <a:lnTo>
                    <a:pt x="2956" y="1771"/>
                  </a:lnTo>
                  <a:lnTo>
                    <a:pt x="2936" y="1786"/>
                  </a:lnTo>
                  <a:lnTo>
                    <a:pt x="2917" y="1801"/>
                  </a:lnTo>
                  <a:lnTo>
                    <a:pt x="2897" y="1817"/>
                  </a:lnTo>
                  <a:lnTo>
                    <a:pt x="2878" y="1834"/>
                  </a:lnTo>
                  <a:lnTo>
                    <a:pt x="2860" y="1852"/>
                  </a:lnTo>
                  <a:lnTo>
                    <a:pt x="2841" y="1869"/>
                  </a:lnTo>
                  <a:lnTo>
                    <a:pt x="1873" y="2834"/>
                  </a:lnTo>
                  <a:lnTo>
                    <a:pt x="1843" y="2868"/>
                  </a:lnTo>
                  <a:lnTo>
                    <a:pt x="1814" y="2901"/>
                  </a:lnTo>
                  <a:lnTo>
                    <a:pt x="1786" y="2935"/>
                  </a:lnTo>
                  <a:lnTo>
                    <a:pt x="1759" y="2970"/>
                  </a:lnTo>
                  <a:lnTo>
                    <a:pt x="1735" y="3006"/>
                  </a:lnTo>
                  <a:lnTo>
                    <a:pt x="1713" y="3043"/>
                  </a:lnTo>
                  <a:lnTo>
                    <a:pt x="1692" y="3081"/>
                  </a:lnTo>
                  <a:lnTo>
                    <a:pt x="1673" y="3119"/>
                  </a:lnTo>
                  <a:lnTo>
                    <a:pt x="1656" y="3159"/>
                  </a:lnTo>
                  <a:lnTo>
                    <a:pt x="1641" y="3198"/>
                  </a:lnTo>
                  <a:lnTo>
                    <a:pt x="1627" y="3239"/>
                  </a:lnTo>
                  <a:lnTo>
                    <a:pt x="1615" y="3279"/>
                  </a:lnTo>
                  <a:lnTo>
                    <a:pt x="1604" y="3320"/>
                  </a:lnTo>
                  <a:lnTo>
                    <a:pt x="1595" y="3361"/>
                  </a:lnTo>
                  <a:lnTo>
                    <a:pt x="1588" y="3404"/>
                  </a:lnTo>
                  <a:lnTo>
                    <a:pt x="1583" y="3446"/>
                  </a:lnTo>
                  <a:lnTo>
                    <a:pt x="1580" y="3488"/>
                  </a:lnTo>
                  <a:lnTo>
                    <a:pt x="1579" y="3530"/>
                  </a:lnTo>
                  <a:lnTo>
                    <a:pt x="1579" y="3572"/>
                  </a:lnTo>
                  <a:lnTo>
                    <a:pt x="1581" y="3614"/>
                  </a:lnTo>
                  <a:lnTo>
                    <a:pt x="1585" y="3656"/>
                  </a:lnTo>
                  <a:lnTo>
                    <a:pt x="1590" y="3699"/>
                  </a:lnTo>
                  <a:lnTo>
                    <a:pt x="1598" y="3741"/>
                  </a:lnTo>
                  <a:lnTo>
                    <a:pt x="1607" y="3783"/>
                  </a:lnTo>
                  <a:lnTo>
                    <a:pt x="1619" y="3824"/>
                  </a:lnTo>
                  <a:lnTo>
                    <a:pt x="1632" y="3865"/>
                  </a:lnTo>
                  <a:lnTo>
                    <a:pt x="1646" y="3906"/>
                  </a:lnTo>
                  <a:lnTo>
                    <a:pt x="1663" y="3947"/>
                  </a:lnTo>
                  <a:lnTo>
                    <a:pt x="1681" y="3986"/>
                  </a:lnTo>
                  <a:lnTo>
                    <a:pt x="1702" y="4025"/>
                  </a:lnTo>
                  <a:lnTo>
                    <a:pt x="1724" y="4063"/>
                  </a:lnTo>
                  <a:lnTo>
                    <a:pt x="1747" y="4101"/>
                  </a:lnTo>
                  <a:lnTo>
                    <a:pt x="2620" y="5408"/>
                  </a:lnTo>
                  <a:lnTo>
                    <a:pt x="2583" y="5486"/>
                  </a:lnTo>
                  <a:lnTo>
                    <a:pt x="2546" y="5565"/>
                  </a:lnTo>
                  <a:lnTo>
                    <a:pt x="2511" y="5646"/>
                  </a:lnTo>
                  <a:lnTo>
                    <a:pt x="2477" y="5726"/>
                  </a:lnTo>
                  <a:lnTo>
                    <a:pt x="2443" y="5807"/>
                  </a:lnTo>
                  <a:lnTo>
                    <a:pt x="2411" y="5890"/>
                  </a:lnTo>
                  <a:lnTo>
                    <a:pt x="2380" y="5972"/>
                  </a:lnTo>
                  <a:lnTo>
                    <a:pt x="2351" y="6055"/>
                  </a:lnTo>
                  <a:lnTo>
                    <a:pt x="809" y="6362"/>
                  </a:lnTo>
                  <a:lnTo>
                    <a:pt x="766" y="6372"/>
                  </a:lnTo>
                  <a:lnTo>
                    <a:pt x="722" y="6383"/>
                  </a:lnTo>
                  <a:lnTo>
                    <a:pt x="681" y="6398"/>
                  </a:lnTo>
                  <a:lnTo>
                    <a:pt x="640" y="6413"/>
                  </a:lnTo>
                  <a:lnTo>
                    <a:pt x="600" y="6429"/>
                  </a:lnTo>
                  <a:lnTo>
                    <a:pt x="559" y="6448"/>
                  </a:lnTo>
                  <a:lnTo>
                    <a:pt x="521" y="6467"/>
                  </a:lnTo>
                  <a:lnTo>
                    <a:pt x="484" y="6489"/>
                  </a:lnTo>
                  <a:lnTo>
                    <a:pt x="448" y="6512"/>
                  </a:lnTo>
                  <a:lnTo>
                    <a:pt x="412" y="6536"/>
                  </a:lnTo>
                  <a:lnTo>
                    <a:pt x="379" y="6562"/>
                  </a:lnTo>
                  <a:lnTo>
                    <a:pt x="346" y="6589"/>
                  </a:lnTo>
                  <a:lnTo>
                    <a:pt x="315" y="6617"/>
                  </a:lnTo>
                  <a:lnTo>
                    <a:pt x="285" y="6647"/>
                  </a:lnTo>
                  <a:lnTo>
                    <a:pt x="256" y="6679"/>
                  </a:lnTo>
                  <a:lnTo>
                    <a:pt x="228" y="6711"/>
                  </a:lnTo>
                  <a:lnTo>
                    <a:pt x="202" y="6744"/>
                  </a:lnTo>
                  <a:lnTo>
                    <a:pt x="177" y="6778"/>
                  </a:lnTo>
                  <a:lnTo>
                    <a:pt x="154" y="6813"/>
                  </a:lnTo>
                  <a:lnTo>
                    <a:pt x="132" y="6850"/>
                  </a:lnTo>
                  <a:lnTo>
                    <a:pt x="112" y="6887"/>
                  </a:lnTo>
                  <a:lnTo>
                    <a:pt x="93" y="6925"/>
                  </a:lnTo>
                  <a:lnTo>
                    <a:pt x="75" y="6965"/>
                  </a:lnTo>
                  <a:lnTo>
                    <a:pt x="60" y="7005"/>
                  </a:lnTo>
                  <a:lnTo>
                    <a:pt x="46" y="7045"/>
                  </a:lnTo>
                  <a:lnTo>
                    <a:pt x="34" y="7086"/>
                  </a:lnTo>
                  <a:lnTo>
                    <a:pt x="24" y="7128"/>
                  </a:lnTo>
                  <a:lnTo>
                    <a:pt x="15" y="7171"/>
                  </a:lnTo>
                  <a:lnTo>
                    <a:pt x="9" y="7215"/>
                  </a:lnTo>
                  <a:lnTo>
                    <a:pt x="4" y="7258"/>
                  </a:lnTo>
                  <a:lnTo>
                    <a:pt x="1" y="7302"/>
                  </a:lnTo>
                  <a:lnTo>
                    <a:pt x="0" y="7347"/>
                  </a:lnTo>
                  <a:lnTo>
                    <a:pt x="0" y="8712"/>
                  </a:lnTo>
                  <a:lnTo>
                    <a:pt x="1" y="8757"/>
                  </a:lnTo>
                  <a:lnTo>
                    <a:pt x="4" y="8801"/>
                  </a:lnTo>
                  <a:lnTo>
                    <a:pt x="9" y="8844"/>
                  </a:lnTo>
                  <a:lnTo>
                    <a:pt x="15" y="8888"/>
                  </a:lnTo>
                  <a:lnTo>
                    <a:pt x="24" y="8931"/>
                  </a:lnTo>
                  <a:lnTo>
                    <a:pt x="34" y="8972"/>
                  </a:lnTo>
                  <a:lnTo>
                    <a:pt x="46" y="9014"/>
                  </a:lnTo>
                  <a:lnTo>
                    <a:pt x="60" y="9054"/>
                  </a:lnTo>
                  <a:lnTo>
                    <a:pt x="75" y="9094"/>
                  </a:lnTo>
                  <a:lnTo>
                    <a:pt x="93" y="9134"/>
                  </a:lnTo>
                  <a:lnTo>
                    <a:pt x="112" y="9172"/>
                  </a:lnTo>
                  <a:lnTo>
                    <a:pt x="132" y="9209"/>
                  </a:lnTo>
                  <a:lnTo>
                    <a:pt x="154" y="9245"/>
                  </a:lnTo>
                  <a:lnTo>
                    <a:pt x="177" y="9280"/>
                  </a:lnTo>
                  <a:lnTo>
                    <a:pt x="202" y="9315"/>
                  </a:lnTo>
                  <a:lnTo>
                    <a:pt x="228" y="9348"/>
                  </a:lnTo>
                  <a:lnTo>
                    <a:pt x="256" y="9380"/>
                  </a:lnTo>
                  <a:lnTo>
                    <a:pt x="285" y="9412"/>
                  </a:lnTo>
                  <a:lnTo>
                    <a:pt x="315" y="9441"/>
                  </a:lnTo>
                  <a:lnTo>
                    <a:pt x="346" y="9470"/>
                  </a:lnTo>
                  <a:lnTo>
                    <a:pt x="379" y="9497"/>
                  </a:lnTo>
                  <a:lnTo>
                    <a:pt x="412" y="9523"/>
                  </a:lnTo>
                  <a:lnTo>
                    <a:pt x="448" y="9547"/>
                  </a:lnTo>
                  <a:lnTo>
                    <a:pt x="484" y="9570"/>
                  </a:lnTo>
                  <a:lnTo>
                    <a:pt x="521" y="9591"/>
                  </a:lnTo>
                  <a:lnTo>
                    <a:pt x="559" y="9611"/>
                  </a:lnTo>
                  <a:lnTo>
                    <a:pt x="600" y="9629"/>
                  </a:lnTo>
                  <a:lnTo>
                    <a:pt x="640" y="9646"/>
                  </a:lnTo>
                  <a:lnTo>
                    <a:pt x="681" y="9661"/>
                  </a:lnTo>
                  <a:lnTo>
                    <a:pt x="722" y="9675"/>
                  </a:lnTo>
                  <a:lnTo>
                    <a:pt x="766" y="9687"/>
                  </a:lnTo>
                  <a:lnTo>
                    <a:pt x="809" y="9697"/>
                  </a:lnTo>
                  <a:lnTo>
                    <a:pt x="2351" y="10004"/>
                  </a:lnTo>
                  <a:lnTo>
                    <a:pt x="2380" y="10087"/>
                  </a:lnTo>
                  <a:lnTo>
                    <a:pt x="2411" y="10169"/>
                  </a:lnTo>
                  <a:lnTo>
                    <a:pt x="2443" y="10252"/>
                  </a:lnTo>
                  <a:lnTo>
                    <a:pt x="2477" y="10333"/>
                  </a:lnTo>
                  <a:lnTo>
                    <a:pt x="2511" y="10413"/>
                  </a:lnTo>
                  <a:lnTo>
                    <a:pt x="2546" y="10494"/>
                  </a:lnTo>
                  <a:lnTo>
                    <a:pt x="2583" y="10573"/>
                  </a:lnTo>
                  <a:lnTo>
                    <a:pt x="2620" y="10651"/>
                  </a:lnTo>
                  <a:lnTo>
                    <a:pt x="1747" y="11957"/>
                  </a:lnTo>
                  <a:lnTo>
                    <a:pt x="1724" y="11995"/>
                  </a:lnTo>
                  <a:lnTo>
                    <a:pt x="1702" y="12033"/>
                  </a:lnTo>
                  <a:lnTo>
                    <a:pt x="1681" y="12072"/>
                  </a:lnTo>
                  <a:lnTo>
                    <a:pt x="1663" y="12111"/>
                  </a:lnTo>
                  <a:lnTo>
                    <a:pt x="1646" y="12153"/>
                  </a:lnTo>
                  <a:lnTo>
                    <a:pt x="1632" y="12193"/>
                  </a:lnTo>
                  <a:lnTo>
                    <a:pt x="1619" y="12234"/>
                  </a:lnTo>
                  <a:lnTo>
                    <a:pt x="1607" y="12275"/>
                  </a:lnTo>
                  <a:lnTo>
                    <a:pt x="1598" y="12317"/>
                  </a:lnTo>
                  <a:lnTo>
                    <a:pt x="1590" y="12359"/>
                  </a:lnTo>
                  <a:lnTo>
                    <a:pt x="1585" y="12402"/>
                  </a:lnTo>
                  <a:lnTo>
                    <a:pt x="1581" y="12444"/>
                  </a:lnTo>
                  <a:lnTo>
                    <a:pt x="1579" y="12486"/>
                  </a:lnTo>
                  <a:lnTo>
                    <a:pt x="1579" y="12528"/>
                  </a:lnTo>
                  <a:lnTo>
                    <a:pt x="1580" y="12571"/>
                  </a:lnTo>
                  <a:lnTo>
                    <a:pt x="1583" y="12613"/>
                  </a:lnTo>
                  <a:lnTo>
                    <a:pt x="1588" y="12654"/>
                  </a:lnTo>
                  <a:lnTo>
                    <a:pt x="1595" y="12697"/>
                  </a:lnTo>
                  <a:lnTo>
                    <a:pt x="1604" y="12738"/>
                  </a:lnTo>
                  <a:lnTo>
                    <a:pt x="1615" y="12779"/>
                  </a:lnTo>
                  <a:lnTo>
                    <a:pt x="1627" y="12820"/>
                  </a:lnTo>
                  <a:lnTo>
                    <a:pt x="1641" y="12860"/>
                  </a:lnTo>
                  <a:lnTo>
                    <a:pt x="1656" y="12900"/>
                  </a:lnTo>
                  <a:lnTo>
                    <a:pt x="1673" y="12940"/>
                  </a:lnTo>
                  <a:lnTo>
                    <a:pt x="1692" y="12978"/>
                  </a:lnTo>
                  <a:lnTo>
                    <a:pt x="1713" y="13016"/>
                  </a:lnTo>
                  <a:lnTo>
                    <a:pt x="1735" y="13052"/>
                  </a:lnTo>
                  <a:lnTo>
                    <a:pt x="1759" y="13088"/>
                  </a:lnTo>
                  <a:lnTo>
                    <a:pt x="1786" y="13124"/>
                  </a:lnTo>
                  <a:lnTo>
                    <a:pt x="1814" y="13158"/>
                  </a:lnTo>
                  <a:lnTo>
                    <a:pt x="1843" y="13191"/>
                  </a:lnTo>
                  <a:lnTo>
                    <a:pt x="1873" y="13224"/>
                  </a:lnTo>
                  <a:lnTo>
                    <a:pt x="2841" y="14189"/>
                  </a:lnTo>
                  <a:lnTo>
                    <a:pt x="2860" y="14207"/>
                  </a:lnTo>
                  <a:lnTo>
                    <a:pt x="2878" y="14224"/>
                  </a:lnTo>
                  <a:lnTo>
                    <a:pt x="2897" y="14241"/>
                  </a:lnTo>
                  <a:lnTo>
                    <a:pt x="2917" y="14257"/>
                  </a:lnTo>
                  <a:lnTo>
                    <a:pt x="2936" y="14273"/>
                  </a:lnTo>
                  <a:lnTo>
                    <a:pt x="2956" y="14288"/>
                  </a:lnTo>
                  <a:lnTo>
                    <a:pt x="2978" y="14303"/>
                  </a:lnTo>
                  <a:lnTo>
                    <a:pt x="2998" y="14317"/>
                  </a:lnTo>
                  <a:lnTo>
                    <a:pt x="3019" y="14331"/>
                  </a:lnTo>
                  <a:lnTo>
                    <a:pt x="3040" y="14344"/>
                  </a:lnTo>
                  <a:lnTo>
                    <a:pt x="3061" y="14356"/>
                  </a:lnTo>
                  <a:lnTo>
                    <a:pt x="3083" y="14368"/>
                  </a:lnTo>
                  <a:lnTo>
                    <a:pt x="3105" y="14379"/>
                  </a:lnTo>
                  <a:lnTo>
                    <a:pt x="3127" y="14389"/>
                  </a:lnTo>
                  <a:lnTo>
                    <a:pt x="3150" y="14399"/>
                  </a:lnTo>
                  <a:lnTo>
                    <a:pt x="3173" y="14409"/>
                  </a:lnTo>
                  <a:lnTo>
                    <a:pt x="3195" y="14418"/>
                  </a:lnTo>
                  <a:lnTo>
                    <a:pt x="3218" y="14426"/>
                  </a:lnTo>
                  <a:lnTo>
                    <a:pt x="3241" y="14434"/>
                  </a:lnTo>
                  <a:lnTo>
                    <a:pt x="3264" y="14441"/>
                  </a:lnTo>
                  <a:lnTo>
                    <a:pt x="3288" y="14448"/>
                  </a:lnTo>
                  <a:lnTo>
                    <a:pt x="3312" y="14454"/>
                  </a:lnTo>
                  <a:lnTo>
                    <a:pt x="3336" y="14459"/>
                  </a:lnTo>
                  <a:lnTo>
                    <a:pt x="3359" y="14464"/>
                  </a:lnTo>
                  <a:lnTo>
                    <a:pt x="3383" y="14469"/>
                  </a:lnTo>
                  <a:lnTo>
                    <a:pt x="3407" y="14473"/>
                  </a:lnTo>
                  <a:lnTo>
                    <a:pt x="3431" y="14476"/>
                  </a:lnTo>
                  <a:lnTo>
                    <a:pt x="3455" y="14478"/>
                  </a:lnTo>
                  <a:lnTo>
                    <a:pt x="3480" y="14480"/>
                  </a:lnTo>
                  <a:lnTo>
                    <a:pt x="3504" y="14482"/>
                  </a:lnTo>
                  <a:lnTo>
                    <a:pt x="3529" y="14483"/>
                  </a:lnTo>
                  <a:lnTo>
                    <a:pt x="3553" y="14483"/>
                  </a:lnTo>
                  <a:lnTo>
                    <a:pt x="3589" y="14482"/>
                  </a:lnTo>
                  <a:lnTo>
                    <a:pt x="3625" y="14480"/>
                  </a:lnTo>
                  <a:lnTo>
                    <a:pt x="3662" y="14477"/>
                  </a:lnTo>
                  <a:lnTo>
                    <a:pt x="3698" y="14473"/>
                  </a:lnTo>
                  <a:lnTo>
                    <a:pt x="3733" y="14467"/>
                  </a:lnTo>
                  <a:lnTo>
                    <a:pt x="3769" y="14460"/>
                  </a:lnTo>
                  <a:lnTo>
                    <a:pt x="3804" y="14451"/>
                  </a:lnTo>
                  <a:lnTo>
                    <a:pt x="3840" y="14441"/>
                  </a:lnTo>
                  <a:lnTo>
                    <a:pt x="3875" y="14430"/>
                  </a:lnTo>
                  <a:lnTo>
                    <a:pt x="3910" y="14418"/>
                  </a:lnTo>
                  <a:lnTo>
                    <a:pt x="3944" y="14404"/>
                  </a:lnTo>
                  <a:lnTo>
                    <a:pt x="3978" y="14389"/>
                  </a:lnTo>
                  <a:lnTo>
                    <a:pt x="4013" y="14372"/>
                  </a:lnTo>
                  <a:lnTo>
                    <a:pt x="4046" y="14355"/>
                  </a:lnTo>
                  <a:lnTo>
                    <a:pt x="4078" y="14336"/>
                  </a:lnTo>
                  <a:lnTo>
                    <a:pt x="4110" y="14315"/>
                  </a:lnTo>
                  <a:lnTo>
                    <a:pt x="5420" y="13443"/>
                  </a:lnTo>
                  <a:lnTo>
                    <a:pt x="5499" y="13482"/>
                  </a:lnTo>
                  <a:lnTo>
                    <a:pt x="5578" y="13518"/>
                  </a:lnTo>
                  <a:lnTo>
                    <a:pt x="5658" y="13553"/>
                  </a:lnTo>
                  <a:lnTo>
                    <a:pt x="5739" y="13587"/>
                  </a:lnTo>
                  <a:lnTo>
                    <a:pt x="5820" y="13620"/>
                  </a:lnTo>
                  <a:lnTo>
                    <a:pt x="5903" y="13652"/>
                  </a:lnTo>
                  <a:lnTo>
                    <a:pt x="5985" y="13683"/>
                  </a:lnTo>
                  <a:lnTo>
                    <a:pt x="6069" y="13713"/>
                  </a:lnTo>
                  <a:lnTo>
                    <a:pt x="6377" y="15251"/>
                  </a:lnTo>
                  <a:lnTo>
                    <a:pt x="6387" y="15295"/>
                  </a:lnTo>
                  <a:lnTo>
                    <a:pt x="6398" y="15337"/>
                  </a:lnTo>
                  <a:lnTo>
                    <a:pt x="6412" y="15380"/>
                  </a:lnTo>
                  <a:lnTo>
                    <a:pt x="6427" y="15421"/>
                  </a:lnTo>
                  <a:lnTo>
                    <a:pt x="6444" y="15461"/>
                  </a:lnTo>
                  <a:lnTo>
                    <a:pt x="6462" y="15500"/>
                  </a:lnTo>
                  <a:lnTo>
                    <a:pt x="6482" y="15538"/>
                  </a:lnTo>
                  <a:lnTo>
                    <a:pt x="6503" y="15575"/>
                  </a:lnTo>
                  <a:lnTo>
                    <a:pt x="6527" y="15611"/>
                  </a:lnTo>
                  <a:lnTo>
                    <a:pt x="6551" y="15646"/>
                  </a:lnTo>
                  <a:lnTo>
                    <a:pt x="6577" y="15681"/>
                  </a:lnTo>
                  <a:lnTo>
                    <a:pt x="6604" y="15713"/>
                  </a:lnTo>
                  <a:lnTo>
                    <a:pt x="6633" y="15744"/>
                  </a:lnTo>
                  <a:lnTo>
                    <a:pt x="6662" y="15774"/>
                  </a:lnTo>
                  <a:lnTo>
                    <a:pt x="6694" y="15803"/>
                  </a:lnTo>
                  <a:lnTo>
                    <a:pt x="6726" y="15831"/>
                  </a:lnTo>
                  <a:lnTo>
                    <a:pt x="6759" y="15857"/>
                  </a:lnTo>
                  <a:lnTo>
                    <a:pt x="6793" y="15881"/>
                  </a:lnTo>
                  <a:lnTo>
                    <a:pt x="6829" y="15904"/>
                  </a:lnTo>
                  <a:lnTo>
                    <a:pt x="6866" y="15927"/>
                  </a:lnTo>
                  <a:lnTo>
                    <a:pt x="6903" y="15947"/>
                  </a:lnTo>
                  <a:lnTo>
                    <a:pt x="6941" y="15966"/>
                  </a:lnTo>
                  <a:lnTo>
                    <a:pt x="6980" y="15983"/>
                  </a:lnTo>
                  <a:lnTo>
                    <a:pt x="7020" y="15998"/>
                  </a:lnTo>
                  <a:lnTo>
                    <a:pt x="7061" y="16012"/>
                  </a:lnTo>
                  <a:lnTo>
                    <a:pt x="7102" y="16024"/>
                  </a:lnTo>
                  <a:lnTo>
                    <a:pt x="7144" y="16034"/>
                  </a:lnTo>
                  <a:lnTo>
                    <a:pt x="7187" y="16043"/>
                  </a:lnTo>
                  <a:lnTo>
                    <a:pt x="7231" y="16049"/>
                  </a:lnTo>
                  <a:lnTo>
                    <a:pt x="7274" y="16054"/>
                  </a:lnTo>
                  <a:lnTo>
                    <a:pt x="7318" y="16057"/>
                  </a:lnTo>
                  <a:lnTo>
                    <a:pt x="7363" y="16058"/>
                  </a:lnTo>
                  <a:lnTo>
                    <a:pt x="8732" y="16058"/>
                  </a:lnTo>
                  <a:lnTo>
                    <a:pt x="8777" y="16057"/>
                  </a:lnTo>
                  <a:lnTo>
                    <a:pt x="8821" y="16054"/>
                  </a:lnTo>
                  <a:lnTo>
                    <a:pt x="8864" y="16049"/>
                  </a:lnTo>
                  <a:lnTo>
                    <a:pt x="8908" y="16043"/>
                  </a:lnTo>
                  <a:lnTo>
                    <a:pt x="8951" y="16034"/>
                  </a:lnTo>
                  <a:lnTo>
                    <a:pt x="8993" y="16024"/>
                  </a:lnTo>
                  <a:lnTo>
                    <a:pt x="9034" y="16012"/>
                  </a:lnTo>
                  <a:lnTo>
                    <a:pt x="9075" y="15998"/>
                  </a:lnTo>
                  <a:lnTo>
                    <a:pt x="9115" y="15983"/>
                  </a:lnTo>
                  <a:lnTo>
                    <a:pt x="9154" y="15966"/>
                  </a:lnTo>
                  <a:lnTo>
                    <a:pt x="9192" y="15947"/>
                  </a:lnTo>
                  <a:lnTo>
                    <a:pt x="9229" y="15927"/>
                  </a:lnTo>
                  <a:lnTo>
                    <a:pt x="9267" y="15904"/>
                  </a:lnTo>
                  <a:lnTo>
                    <a:pt x="9302" y="15881"/>
                  </a:lnTo>
                  <a:lnTo>
                    <a:pt x="9336" y="15857"/>
                  </a:lnTo>
                  <a:lnTo>
                    <a:pt x="9369" y="15831"/>
                  </a:lnTo>
                  <a:lnTo>
                    <a:pt x="9401" y="15803"/>
                  </a:lnTo>
                  <a:lnTo>
                    <a:pt x="9433" y="15774"/>
                  </a:lnTo>
                  <a:lnTo>
                    <a:pt x="9463" y="15744"/>
                  </a:lnTo>
                  <a:lnTo>
                    <a:pt x="9491" y="15713"/>
                  </a:lnTo>
                  <a:lnTo>
                    <a:pt x="9518" y="15681"/>
                  </a:lnTo>
                  <a:lnTo>
                    <a:pt x="9544" y="15646"/>
                  </a:lnTo>
                  <a:lnTo>
                    <a:pt x="9568" y="15611"/>
                  </a:lnTo>
                  <a:lnTo>
                    <a:pt x="9592" y="15575"/>
                  </a:lnTo>
                  <a:lnTo>
                    <a:pt x="9614" y="15538"/>
                  </a:lnTo>
                  <a:lnTo>
                    <a:pt x="9633" y="15500"/>
                  </a:lnTo>
                  <a:lnTo>
                    <a:pt x="9652" y="15461"/>
                  </a:lnTo>
                  <a:lnTo>
                    <a:pt x="9668" y="15421"/>
                  </a:lnTo>
                  <a:lnTo>
                    <a:pt x="9683" y="15380"/>
                  </a:lnTo>
                  <a:lnTo>
                    <a:pt x="9697" y="15337"/>
                  </a:lnTo>
                  <a:lnTo>
                    <a:pt x="9708" y="15295"/>
                  </a:lnTo>
                  <a:lnTo>
                    <a:pt x="9718" y="15251"/>
                  </a:lnTo>
                  <a:lnTo>
                    <a:pt x="10027" y="13713"/>
                  </a:lnTo>
                  <a:lnTo>
                    <a:pt x="10111" y="13683"/>
                  </a:lnTo>
                  <a:lnTo>
                    <a:pt x="10193" y="13652"/>
                  </a:lnTo>
                  <a:lnTo>
                    <a:pt x="10276" y="13620"/>
                  </a:lnTo>
                  <a:lnTo>
                    <a:pt x="10357" y="13587"/>
                  </a:lnTo>
                  <a:lnTo>
                    <a:pt x="10438" y="13553"/>
                  </a:lnTo>
                  <a:lnTo>
                    <a:pt x="10517" y="13518"/>
                  </a:lnTo>
                  <a:lnTo>
                    <a:pt x="10597" y="13481"/>
                  </a:lnTo>
                  <a:lnTo>
                    <a:pt x="10676" y="13443"/>
                  </a:lnTo>
                  <a:lnTo>
                    <a:pt x="11986" y="14315"/>
                  </a:lnTo>
                  <a:lnTo>
                    <a:pt x="12018" y="14336"/>
                  </a:lnTo>
                  <a:lnTo>
                    <a:pt x="12050" y="14355"/>
                  </a:lnTo>
                  <a:lnTo>
                    <a:pt x="12083" y="14372"/>
                  </a:lnTo>
                  <a:lnTo>
                    <a:pt x="12117" y="14389"/>
                  </a:lnTo>
                  <a:lnTo>
                    <a:pt x="12151" y="14404"/>
                  </a:lnTo>
                  <a:lnTo>
                    <a:pt x="12185" y="14418"/>
                  </a:lnTo>
                  <a:lnTo>
                    <a:pt x="12220" y="14430"/>
                  </a:lnTo>
                  <a:lnTo>
                    <a:pt x="12255" y="14441"/>
                  </a:lnTo>
                  <a:lnTo>
                    <a:pt x="12291" y="14451"/>
                  </a:lnTo>
                  <a:lnTo>
                    <a:pt x="12326" y="14460"/>
                  </a:lnTo>
                  <a:lnTo>
                    <a:pt x="12362" y="14467"/>
                  </a:lnTo>
                  <a:lnTo>
                    <a:pt x="12398" y="14473"/>
                  </a:lnTo>
                  <a:lnTo>
                    <a:pt x="12433" y="14477"/>
                  </a:lnTo>
                  <a:lnTo>
                    <a:pt x="12470" y="14480"/>
                  </a:lnTo>
                  <a:lnTo>
                    <a:pt x="12506" y="14482"/>
                  </a:lnTo>
                  <a:lnTo>
                    <a:pt x="12542" y="14483"/>
                  </a:lnTo>
                  <a:lnTo>
                    <a:pt x="12566" y="14483"/>
                  </a:lnTo>
                  <a:lnTo>
                    <a:pt x="12591" y="14482"/>
                  </a:lnTo>
                  <a:lnTo>
                    <a:pt x="12615" y="14480"/>
                  </a:lnTo>
                  <a:lnTo>
                    <a:pt x="12640" y="14478"/>
                  </a:lnTo>
                  <a:lnTo>
                    <a:pt x="12664" y="14476"/>
                  </a:lnTo>
                  <a:lnTo>
                    <a:pt x="12688" y="14473"/>
                  </a:lnTo>
                  <a:lnTo>
                    <a:pt x="12712" y="14469"/>
                  </a:lnTo>
                  <a:lnTo>
                    <a:pt x="12736" y="14464"/>
                  </a:lnTo>
                  <a:lnTo>
                    <a:pt x="12759" y="14459"/>
                  </a:lnTo>
                  <a:lnTo>
                    <a:pt x="12783" y="14454"/>
                  </a:lnTo>
                  <a:lnTo>
                    <a:pt x="12808" y="14448"/>
                  </a:lnTo>
                  <a:lnTo>
                    <a:pt x="12831" y="14441"/>
                  </a:lnTo>
                  <a:lnTo>
                    <a:pt x="12854" y="14434"/>
                  </a:lnTo>
                  <a:lnTo>
                    <a:pt x="12877" y="14426"/>
                  </a:lnTo>
                  <a:lnTo>
                    <a:pt x="12900" y="14418"/>
                  </a:lnTo>
                  <a:lnTo>
                    <a:pt x="12923" y="14409"/>
                  </a:lnTo>
                  <a:lnTo>
                    <a:pt x="12945" y="14399"/>
                  </a:lnTo>
                  <a:lnTo>
                    <a:pt x="12968" y="14389"/>
                  </a:lnTo>
                  <a:lnTo>
                    <a:pt x="12990" y="14379"/>
                  </a:lnTo>
                  <a:lnTo>
                    <a:pt x="13012" y="14368"/>
                  </a:lnTo>
                  <a:lnTo>
                    <a:pt x="13034" y="14356"/>
                  </a:lnTo>
                  <a:lnTo>
                    <a:pt x="13055" y="14344"/>
                  </a:lnTo>
                  <a:lnTo>
                    <a:pt x="13076" y="14331"/>
                  </a:lnTo>
                  <a:lnTo>
                    <a:pt x="13097" y="14317"/>
                  </a:lnTo>
                  <a:lnTo>
                    <a:pt x="13118" y="14303"/>
                  </a:lnTo>
                  <a:lnTo>
                    <a:pt x="13139" y="14288"/>
                  </a:lnTo>
                  <a:lnTo>
                    <a:pt x="13159" y="14273"/>
                  </a:lnTo>
                  <a:lnTo>
                    <a:pt x="13179" y="14257"/>
                  </a:lnTo>
                  <a:lnTo>
                    <a:pt x="13198" y="14241"/>
                  </a:lnTo>
                  <a:lnTo>
                    <a:pt x="13217" y="14224"/>
                  </a:lnTo>
                  <a:lnTo>
                    <a:pt x="13236" y="14207"/>
                  </a:lnTo>
                  <a:lnTo>
                    <a:pt x="13254" y="14189"/>
                  </a:lnTo>
                  <a:lnTo>
                    <a:pt x="14222" y="13224"/>
                  </a:lnTo>
                  <a:lnTo>
                    <a:pt x="14253" y="13191"/>
                  </a:lnTo>
                  <a:lnTo>
                    <a:pt x="14282" y="13158"/>
                  </a:lnTo>
                  <a:lnTo>
                    <a:pt x="14309" y="13124"/>
                  </a:lnTo>
                  <a:lnTo>
                    <a:pt x="14336" y="13088"/>
                  </a:lnTo>
                  <a:lnTo>
                    <a:pt x="14360" y="13052"/>
                  </a:lnTo>
                  <a:lnTo>
                    <a:pt x="14382" y="13016"/>
                  </a:lnTo>
                  <a:lnTo>
                    <a:pt x="14403" y="12978"/>
                  </a:lnTo>
                  <a:lnTo>
                    <a:pt x="14422" y="12940"/>
                  </a:lnTo>
                  <a:lnTo>
                    <a:pt x="14439" y="12900"/>
                  </a:lnTo>
                  <a:lnTo>
                    <a:pt x="14455" y="12860"/>
                  </a:lnTo>
                  <a:lnTo>
                    <a:pt x="14468" y="12820"/>
                  </a:lnTo>
                  <a:lnTo>
                    <a:pt x="14480" y="12779"/>
                  </a:lnTo>
                  <a:lnTo>
                    <a:pt x="14492" y="12738"/>
                  </a:lnTo>
                  <a:lnTo>
                    <a:pt x="14500" y="12697"/>
                  </a:lnTo>
                  <a:lnTo>
                    <a:pt x="14507" y="12654"/>
                  </a:lnTo>
                  <a:lnTo>
                    <a:pt x="14512" y="12613"/>
                  </a:lnTo>
                  <a:lnTo>
                    <a:pt x="14515" y="12571"/>
                  </a:lnTo>
                  <a:lnTo>
                    <a:pt x="14517" y="12528"/>
                  </a:lnTo>
                  <a:lnTo>
                    <a:pt x="14517" y="12486"/>
                  </a:lnTo>
                  <a:lnTo>
                    <a:pt x="14515" y="12444"/>
                  </a:lnTo>
                  <a:lnTo>
                    <a:pt x="14511" y="12402"/>
                  </a:lnTo>
                  <a:lnTo>
                    <a:pt x="14505" y="12359"/>
                  </a:lnTo>
                  <a:lnTo>
                    <a:pt x="14498" y="12317"/>
                  </a:lnTo>
                  <a:lnTo>
                    <a:pt x="14489" y="12275"/>
                  </a:lnTo>
                  <a:lnTo>
                    <a:pt x="14476" y="12234"/>
                  </a:lnTo>
                  <a:lnTo>
                    <a:pt x="14464" y="12193"/>
                  </a:lnTo>
                  <a:lnTo>
                    <a:pt x="14449" y="12153"/>
                  </a:lnTo>
                  <a:lnTo>
                    <a:pt x="14433" y="12111"/>
                  </a:lnTo>
                  <a:lnTo>
                    <a:pt x="14414" y="12072"/>
                  </a:lnTo>
                  <a:lnTo>
                    <a:pt x="14394" y="12033"/>
                  </a:lnTo>
                  <a:lnTo>
                    <a:pt x="14372" y="11995"/>
                  </a:lnTo>
                  <a:lnTo>
                    <a:pt x="14348" y="11957"/>
                  </a:lnTo>
                  <a:lnTo>
                    <a:pt x="13475" y="10651"/>
                  </a:lnTo>
                  <a:lnTo>
                    <a:pt x="13512" y="10572"/>
                  </a:lnTo>
                  <a:lnTo>
                    <a:pt x="13549" y="10493"/>
                  </a:lnTo>
                  <a:lnTo>
                    <a:pt x="13584" y="10413"/>
                  </a:lnTo>
                  <a:lnTo>
                    <a:pt x="13618" y="10332"/>
                  </a:lnTo>
                  <a:lnTo>
                    <a:pt x="13652" y="10251"/>
                  </a:lnTo>
                  <a:lnTo>
                    <a:pt x="13684" y="10169"/>
                  </a:lnTo>
                  <a:lnTo>
                    <a:pt x="13715" y="10087"/>
                  </a:lnTo>
                  <a:lnTo>
                    <a:pt x="13745" y="10004"/>
                  </a:lnTo>
                  <a:lnTo>
                    <a:pt x="15286" y="9697"/>
                  </a:lnTo>
                  <a:lnTo>
                    <a:pt x="15329" y="9687"/>
                  </a:lnTo>
                  <a:lnTo>
                    <a:pt x="15373" y="9675"/>
                  </a:lnTo>
                  <a:lnTo>
                    <a:pt x="15414" y="9661"/>
                  </a:lnTo>
                  <a:lnTo>
                    <a:pt x="15455" y="9646"/>
                  </a:lnTo>
                  <a:lnTo>
                    <a:pt x="15495" y="9629"/>
                  </a:lnTo>
                  <a:lnTo>
                    <a:pt x="15536" y="9611"/>
                  </a:lnTo>
                  <a:lnTo>
                    <a:pt x="15574" y="9591"/>
                  </a:lnTo>
                  <a:lnTo>
                    <a:pt x="15611" y="9570"/>
                  </a:lnTo>
                  <a:lnTo>
                    <a:pt x="15647" y="9547"/>
                  </a:lnTo>
                  <a:lnTo>
                    <a:pt x="15683" y="9523"/>
                  </a:lnTo>
                  <a:lnTo>
                    <a:pt x="15716" y="9497"/>
                  </a:lnTo>
                  <a:lnTo>
                    <a:pt x="15749" y="9470"/>
                  </a:lnTo>
                  <a:lnTo>
                    <a:pt x="15780" y="9441"/>
                  </a:lnTo>
                  <a:lnTo>
                    <a:pt x="15810" y="9412"/>
                  </a:lnTo>
                  <a:lnTo>
                    <a:pt x="15839" y="9380"/>
                  </a:lnTo>
                  <a:lnTo>
                    <a:pt x="15867" y="9348"/>
                  </a:lnTo>
                  <a:lnTo>
                    <a:pt x="15893" y="9315"/>
                  </a:lnTo>
                  <a:lnTo>
                    <a:pt x="15918" y="9280"/>
                  </a:lnTo>
                  <a:lnTo>
                    <a:pt x="15941" y="9245"/>
                  </a:lnTo>
                  <a:lnTo>
                    <a:pt x="15963" y="9209"/>
                  </a:lnTo>
                  <a:lnTo>
                    <a:pt x="15983" y="9172"/>
                  </a:lnTo>
                  <a:lnTo>
                    <a:pt x="16002" y="9134"/>
                  </a:lnTo>
                  <a:lnTo>
                    <a:pt x="16020" y="9094"/>
                  </a:lnTo>
                  <a:lnTo>
                    <a:pt x="16035" y="9054"/>
                  </a:lnTo>
                  <a:lnTo>
                    <a:pt x="16049" y="9014"/>
                  </a:lnTo>
                  <a:lnTo>
                    <a:pt x="16061" y="8972"/>
                  </a:lnTo>
                  <a:lnTo>
                    <a:pt x="16071" y="8931"/>
                  </a:lnTo>
                  <a:lnTo>
                    <a:pt x="16080" y="8888"/>
                  </a:lnTo>
                  <a:lnTo>
                    <a:pt x="16086" y="8844"/>
                  </a:lnTo>
                  <a:lnTo>
                    <a:pt x="16091" y="8801"/>
                  </a:lnTo>
                  <a:lnTo>
                    <a:pt x="16094" y="8757"/>
                  </a:lnTo>
                  <a:lnTo>
                    <a:pt x="16095" y="8712"/>
                  </a:lnTo>
                  <a:lnTo>
                    <a:pt x="16095" y="7347"/>
                  </a:lnTo>
                  <a:lnTo>
                    <a:pt x="16094" y="7302"/>
                  </a:lnTo>
                  <a:lnTo>
                    <a:pt x="16091" y="7258"/>
                  </a:lnTo>
                  <a:lnTo>
                    <a:pt x="16086" y="7215"/>
                  </a:lnTo>
                  <a:lnTo>
                    <a:pt x="16080" y="7171"/>
                  </a:lnTo>
                  <a:lnTo>
                    <a:pt x="16071" y="7128"/>
                  </a:lnTo>
                  <a:lnTo>
                    <a:pt x="16061" y="7086"/>
                  </a:lnTo>
                  <a:lnTo>
                    <a:pt x="16049" y="7045"/>
                  </a:lnTo>
                  <a:lnTo>
                    <a:pt x="16035" y="7005"/>
                  </a:lnTo>
                  <a:lnTo>
                    <a:pt x="16020" y="6965"/>
                  </a:lnTo>
                  <a:lnTo>
                    <a:pt x="16002" y="6925"/>
                  </a:lnTo>
                  <a:lnTo>
                    <a:pt x="15983" y="6887"/>
                  </a:lnTo>
                  <a:lnTo>
                    <a:pt x="15963" y="6850"/>
                  </a:lnTo>
                  <a:lnTo>
                    <a:pt x="15941" y="6813"/>
                  </a:lnTo>
                  <a:lnTo>
                    <a:pt x="15918" y="6778"/>
                  </a:lnTo>
                  <a:lnTo>
                    <a:pt x="15893" y="6744"/>
                  </a:lnTo>
                  <a:lnTo>
                    <a:pt x="15867" y="6711"/>
                  </a:lnTo>
                  <a:lnTo>
                    <a:pt x="15839" y="6679"/>
                  </a:lnTo>
                  <a:lnTo>
                    <a:pt x="15810" y="6647"/>
                  </a:lnTo>
                  <a:lnTo>
                    <a:pt x="15780" y="6617"/>
                  </a:lnTo>
                  <a:lnTo>
                    <a:pt x="15749" y="6589"/>
                  </a:lnTo>
                  <a:lnTo>
                    <a:pt x="15716" y="6562"/>
                  </a:lnTo>
                  <a:lnTo>
                    <a:pt x="15683" y="6536"/>
                  </a:lnTo>
                  <a:lnTo>
                    <a:pt x="15647" y="6512"/>
                  </a:lnTo>
                  <a:lnTo>
                    <a:pt x="15611" y="6489"/>
                  </a:lnTo>
                  <a:lnTo>
                    <a:pt x="15574" y="6467"/>
                  </a:lnTo>
                  <a:lnTo>
                    <a:pt x="15536" y="6448"/>
                  </a:lnTo>
                  <a:lnTo>
                    <a:pt x="15495" y="6429"/>
                  </a:lnTo>
                  <a:lnTo>
                    <a:pt x="15455" y="6413"/>
                  </a:lnTo>
                  <a:lnTo>
                    <a:pt x="15414" y="6398"/>
                  </a:lnTo>
                  <a:lnTo>
                    <a:pt x="15373" y="6383"/>
                  </a:lnTo>
                  <a:lnTo>
                    <a:pt x="15329" y="6372"/>
                  </a:lnTo>
                  <a:lnTo>
                    <a:pt x="15286" y="63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37" name="Freeform 75"/>
            <p:cNvSpPr>
              <a:spLocks noEditPoints="1"/>
            </p:cNvSpPr>
            <p:nvPr/>
          </p:nvSpPr>
          <p:spPr bwMode="auto">
            <a:xfrm>
              <a:off x="4787900" y="2312988"/>
              <a:ext cx="303213" cy="301625"/>
            </a:xfrm>
            <a:custGeom>
              <a:avLst/>
              <a:gdLst>
                <a:gd name="T0" fmla="*/ 2899 w 7040"/>
                <a:gd name="T1" fmla="*/ 6524 h 7025"/>
                <a:gd name="T2" fmla="*/ 2185 w 7040"/>
                <a:gd name="T3" fmla="*/ 6283 h 7025"/>
                <a:gd name="T4" fmla="*/ 1560 w 7040"/>
                <a:gd name="T5" fmla="*/ 5884 h 7025"/>
                <a:gd name="T6" fmla="*/ 1051 w 7040"/>
                <a:gd name="T7" fmla="*/ 5351 h 7025"/>
                <a:gd name="T8" fmla="*/ 682 w 7040"/>
                <a:gd name="T9" fmla="*/ 4709 h 7025"/>
                <a:gd name="T10" fmla="*/ 475 w 7040"/>
                <a:gd name="T11" fmla="*/ 3980 h 7025"/>
                <a:gd name="T12" fmla="*/ 455 w 7040"/>
                <a:gd name="T13" fmla="*/ 3198 h 7025"/>
                <a:gd name="T14" fmla="*/ 626 w 7040"/>
                <a:gd name="T15" fmla="*/ 2456 h 7025"/>
                <a:gd name="T16" fmla="*/ 965 w 7040"/>
                <a:gd name="T17" fmla="*/ 1794 h 7025"/>
                <a:gd name="T18" fmla="*/ 1448 w 7040"/>
                <a:gd name="T19" fmla="*/ 1237 h 7025"/>
                <a:gd name="T20" fmla="*/ 2052 w 7040"/>
                <a:gd name="T21" fmla="*/ 810 h 7025"/>
                <a:gd name="T22" fmla="*/ 2750 w 7040"/>
                <a:gd name="T23" fmla="*/ 536 h 7025"/>
                <a:gd name="T24" fmla="*/ 3520 w 7040"/>
                <a:gd name="T25" fmla="*/ 439 h 7025"/>
                <a:gd name="T26" fmla="*/ 4289 w 7040"/>
                <a:gd name="T27" fmla="*/ 536 h 7025"/>
                <a:gd name="T28" fmla="*/ 4988 w 7040"/>
                <a:gd name="T29" fmla="*/ 810 h 7025"/>
                <a:gd name="T30" fmla="*/ 5591 w 7040"/>
                <a:gd name="T31" fmla="*/ 1237 h 7025"/>
                <a:gd name="T32" fmla="*/ 6075 w 7040"/>
                <a:gd name="T33" fmla="*/ 1794 h 7025"/>
                <a:gd name="T34" fmla="*/ 6414 w 7040"/>
                <a:gd name="T35" fmla="*/ 2456 h 7025"/>
                <a:gd name="T36" fmla="*/ 6585 w 7040"/>
                <a:gd name="T37" fmla="*/ 3198 h 7025"/>
                <a:gd name="T38" fmla="*/ 6565 w 7040"/>
                <a:gd name="T39" fmla="*/ 3980 h 7025"/>
                <a:gd name="T40" fmla="*/ 6358 w 7040"/>
                <a:gd name="T41" fmla="*/ 4709 h 7025"/>
                <a:gd name="T42" fmla="*/ 5988 w 7040"/>
                <a:gd name="T43" fmla="*/ 5351 h 7025"/>
                <a:gd name="T44" fmla="*/ 5479 w 7040"/>
                <a:gd name="T45" fmla="*/ 5884 h 7025"/>
                <a:gd name="T46" fmla="*/ 4855 w 7040"/>
                <a:gd name="T47" fmla="*/ 6283 h 7025"/>
                <a:gd name="T48" fmla="*/ 4140 w 7040"/>
                <a:gd name="T49" fmla="*/ 6524 h 7025"/>
                <a:gd name="T50" fmla="*/ 3520 w 7040"/>
                <a:gd name="T51" fmla="*/ 0 h 7025"/>
                <a:gd name="T52" fmla="*/ 2640 w 7040"/>
                <a:gd name="T53" fmla="*/ 110 h 7025"/>
                <a:gd name="T54" fmla="*/ 1842 w 7040"/>
                <a:gd name="T55" fmla="*/ 424 h 7025"/>
                <a:gd name="T56" fmla="*/ 1153 w 7040"/>
                <a:gd name="T57" fmla="*/ 912 h 7025"/>
                <a:gd name="T58" fmla="*/ 600 w 7040"/>
                <a:gd name="T59" fmla="*/ 1548 h 7025"/>
                <a:gd name="T60" fmla="*/ 213 w 7040"/>
                <a:gd name="T61" fmla="*/ 2305 h 7025"/>
                <a:gd name="T62" fmla="*/ 18 w 7040"/>
                <a:gd name="T63" fmla="*/ 3153 h 7025"/>
                <a:gd name="T64" fmla="*/ 40 w 7040"/>
                <a:gd name="T65" fmla="*/ 4047 h 7025"/>
                <a:gd name="T66" fmla="*/ 276 w 7040"/>
                <a:gd name="T67" fmla="*/ 4880 h 7025"/>
                <a:gd name="T68" fmla="*/ 699 w 7040"/>
                <a:gd name="T69" fmla="*/ 5614 h 7025"/>
                <a:gd name="T70" fmla="*/ 1280 w 7040"/>
                <a:gd name="T71" fmla="*/ 6222 h 7025"/>
                <a:gd name="T72" fmla="*/ 1993 w 7040"/>
                <a:gd name="T73" fmla="*/ 6678 h 7025"/>
                <a:gd name="T74" fmla="*/ 2810 w 7040"/>
                <a:gd name="T75" fmla="*/ 6953 h 7025"/>
                <a:gd name="T76" fmla="*/ 3702 w 7040"/>
                <a:gd name="T77" fmla="*/ 7020 h 7025"/>
                <a:gd name="T78" fmla="*/ 4567 w 7040"/>
                <a:gd name="T79" fmla="*/ 6867 h 7025"/>
                <a:gd name="T80" fmla="*/ 5345 w 7040"/>
                <a:gd name="T81" fmla="*/ 6517 h 7025"/>
                <a:gd name="T82" fmla="*/ 6009 w 7040"/>
                <a:gd name="T83" fmla="*/ 5996 h 7025"/>
                <a:gd name="T84" fmla="*/ 6531 w 7040"/>
                <a:gd name="T85" fmla="*/ 5333 h 7025"/>
                <a:gd name="T86" fmla="*/ 6882 w 7040"/>
                <a:gd name="T87" fmla="*/ 4556 h 7025"/>
                <a:gd name="T88" fmla="*/ 7036 w 7040"/>
                <a:gd name="T89" fmla="*/ 3693 h 7025"/>
                <a:gd name="T90" fmla="*/ 6969 w 7040"/>
                <a:gd name="T91" fmla="*/ 2805 h 7025"/>
                <a:gd name="T92" fmla="*/ 6693 w 7040"/>
                <a:gd name="T93" fmla="*/ 1990 h 7025"/>
                <a:gd name="T94" fmla="*/ 6237 w 7040"/>
                <a:gd name="T95" fmla="*/ 1278 h 7025"/>
                <a:gd name="T96" fmla="*/ 5626 w 7040"/>
                <a:gd name="T97" fmla="*/ 697 h 7025"/>
                <a:gd name="T98" fmla="*/ 4891 w 7040"/>
                <a:gd name="T99" fmla="*/ 276 h 7025"/>
                <a:gd name="T100" fmla="*/ 4056 w 7040"/>
                <a:gd name="T101" fmla="*/ 40 h 7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40" h="7025">
                  <a:moveTo>
                    <a:pt x="3520" y="6586"/>
                  </a:moveTo>
                  <a:lnTo>
                    <a:pt x="3362" y="6582"/>
                  </a:lnTo>
                  <a:lnTo>
                    <a:pt x="3205" y="6570"/>
                  </a:lnTo>
                  <a:lnTo>
                    <a:pt x="3051" y="6551"/>
                  </a:lnTo>
                  <a:lnTo>
                    <a:pt x="2899" y="6524"/>
                  </a:lnTo>
                  <a:lnTo>
                    <a:pt x="2750" y="6489"/>
                  </a:lnTo>
                  <a:lnTo>
                    <a:pt x="2604" y="6447"/>
                  </a:lnTo>
                  <a:lnTo>
                    <a:pt x="2460" y="6399"/>
                  </a:lnTo>
                  <a:lnTo>
                    <a:pt x="2320" y="6344"/>
                  </a:lnTo>
                  <a:lnTo>
                    <a:pt x="2185" y="6283"/>
                  </a:lnTo>
                  <a:lnTo>
                    <a:pt x="2052" y="6214"/>
                  </a:lnTo>
                  <a:lnTo>
                    <a:pt x="1922" y="6141"/>
                  </a:lnTo>
                  <a:lnTo>
                    <a:pt x="1797" y="6061"/>
                  </a:lnTo>
                  <a:lnTo>
                    <a:pt x="1677" y="5976"/>
                  </a:lnTo>
                  <a:lnTo>
                    <a:pt x="1560" y="5884"/>
                  </a:lnTo>
                  <a:lnTo>
                    <a:pt x="1448" y="5788"/>
                  </a:lnTo>
                  <a:lnTo>
                    <a:pt x="1342" y="5685"/>
                  </a:lnTo>
                  <a:lnTo>
                    <a:pt x="1240" y="5579"/>
                  </a:lnTo>
                  <a:lnTo>
                    <a:pt x="1142" y="5468"/>
                  </a:lnTo>
                  <a:lnTo>
                    <a:pt x="1051" y="5351"/>
                  </a:lnTo>
                  <a:lnTo>
                    <a:pt x="965" y="5231"/>
                  </a:lnTo>
                  <a:lnTo>
                    <a:pt x="885" y="5106"/>
                  </a:lnTo>
                  <a:lnTo>
                    <a:pt x="812" y="4977"/>
                  </a:lnTo>
                  <a:lnTo>
                    <a:pt x="743" y="4844"/>
                  </a:lnTo>
                  <a:lnTo>
                    <a:pt x="682" y="4709"/>
                  </a:lnTo>
                  <a:lnTo>
                    <a:pt x="626" y="4569"/>
                  </a:lnTo>
                  <a:lnTo>
                    <a:pt x="578" y="4426"/>
                  </a:lnTo>
                  <a:lnTo>
                    <a:pt x="536" y="4280"/>
                  </a:lnTo>
                  <a:lnTo>
                    <a:pt x="502" y="4132"/>
                  </a:lnTo>
                  <a:lnTo>
                    <a:pt x="475" y="3980"/>
                  </a:lnTo>
                  <a:lnTo>
                    <a:pt x="455" y="3827"/>
                  </a:lnTo>
                  <a:lnTo>
                    <a:pt x="443" y="3670"/>
                  </a:lnTo>
                  <a:lnTo>
                    <a:pt x="439" y="3513"/>
                  </a:lnTo>
                  <a:lnTo>
                    <a:pt x="443" y="3354"/>
                  </a:lnTo>
                  <a:lnTo>
                    <a:pt x="455" y="3198"/>
                  </a:lnTo>
                  <a:lnTo>
                    <a:pt x="475" y="3044"/>
                  </a:lnTo>
                  <a:lnTo>
                    <a:pt x="502" y="2893"/>
                  </a:lnTo>
                  <a:lnTo>
                    <a:pt x="536" y="2745"/>
                  </a:lnTo>
                  <a:lnTo>
                    <a:pt x="578" y="2598"/>
                  </a:lnTo>
                  <a:lnTo>
                    <a:pt x="626" y="2456"/>
                  </a:lnTo>
                  <a:lnTo>
                    <a:pt x="682" y="2316"/>
                  </a:lnTo>
                  <a:lnTo>
                    <a:pt x="743" y="2180"/>
                  </a:lnTo>
                  <a:lnTo>
                    <a:pt x="812" y="2047"/>
                  </a:lnTo>
                  <a:lnTo>
                    <a:pt x="885" y="1919"/>
                  </a:lnTo>
                  <a:lnTo>
                    <a:pt x="965" y="1794"/>
                  </a:lnTo>
                  <a:lnTo>
                    <a:pt x="1051" y="1674"/>
                  </a:lnTo>
                  <a:lnTo>
                    <a:pt x="1142" y="1557"/>
                  </a:lnTo>
                  <a:lnTo>
                    <a:pt x="1240" y="1446"/>
                  </a:lnTo>
                  <a:lnTo>
                    <a:pt x="1342" y="1340"/>
                  </a:lnTo>
                  <a:lnTo>
                    <a:pt x="1448" y="1237"/>
                  </a:lnTo>
                  <a:lnTo>
                    <a:pt x="1560" y="1141"/>
                  </a:lnTo>
                  <a:lnTo>
                    <a:pt x="1677" y="1049"/>
                  </a:lnTo>
                  <a:lnTo>
                    <a:pt x="1797" y="964"/>
                  </a:lnTo>
                  <a:lnTo>
                    <a:pt x="1922" y="884"/>
                  </a:lnTo>
                  <a:lnTo>
                    <a:pt x="2052" y="810"/>
                  </a:lnTo>
                  <a:lnTo>
                    <a:pt x="2185" y="742"/>
                  </a:lnTo>
                  <a:lnTo>
                    <a:pt x="2320" y="680"/>
                  </a:lnTo>
                  <a:lnTo>
                    <a:pt x="2460" y="625"/>
                  </a:lnTo>
                  <a:lnTo>
                    <a:pt x="2604" y="577"/>
                  </a:lnTo>
                  <a:lnTo>
                    <a:pt x="2750" y="536"/>
                  </a:lnTo>
                  <a:lnTo>
                    <a:pt x="2899" y="501"/>
                  </a:lnTo>
                  <a:lnTo>
                    <a:pt x="3051" y="474"/>
                  </a:lnTo>
                  <a:lnTo>
                    <a:pt x="3205" y="454"/>
                  </a:lnTo>
                  <a:lnTo>
                    <a:pt x="3362" y="443"/>
                  </a:lnTo>
                  <a:lnTo>
                    <a:pt x="3520" y="439"/>
                  </a:lnTo>
                  <a:lnTo>
                    <a:pt x="3678" y="443"/>
                  </a:lnTo>
                  <a:lnTo>
                    <a:pt x="3834" y="454"/>
                  </a:lnTo>
                  <a:lnTo>
                    <a:pt x="3989" y="474"/>
                  </a:lnTo>
                  <a:lnTo>
                    <a:pt x="4140" y="501"/>
                  </a:lnTo>
                  <a:lnTo>
                    <a:pt x="4289" y="536"/>
                  </a:lnTo>
                  <a:lnTo>
                    <a:pt x="4436" y="577"/>
                  </a:lnTo>
                  <a:lnTo>
                    <a:pt x="4579" y="625"/>
                  </a:lnTo>
                  <a:lnTo>
                    <a:pt x="4719" y="680"/>
                  </a:lnTo>
                  <a:lnTo>
                    <a:pt x="4855" y="742"/>
                  </a:lnTo>
                  <a:lnTo>
                    <a:pt x="4988" y="810"/>
                  </a:lnTo>
                  <a:lnTo>
                    <a:pt x="5117" y="884"/>
                  </a:lnTo>
                  <a:lnTo>
                    <a:pt x="5242" y="964"/>
                  </a:lnTo>
                  <a:lnTo>
                    <a:pt x="5362" y="1049"/>
                  </a:lnTo>
                  <a:lnTo>
                    <a:pt x="5479" y="1141"/>
                  </a:lnTo>
                  <a:lnTo>
                    <a:pt x="5591" y="1237"/>
                  </a:lnTo>
                  <a:lnTo>
                    <a:pt x="5698" y="1340"/>
                  </a:lnTo>
                  <a:lnTo>
                    <a:pt x="5800" y="1446"/>
                  </a:lnTo>
                  <a:lnTo>
                    <a:pt x="5897" y="1557"/>
                  </a:lnTo>
                  <a:lnTo>
                    <a:pt x="5988" y="1674"/>
                  </a:lnTo>
                  <a:lnTo>
                    <a:pt x="6075" y="1794"/>
                  </a:lnTo>
                  <a:lnTo>
                    <a:pt x="6154" y="1919"/>
                  </a:lnTo>
                  <a:lnTo>
                    <a:pt x="6228" y="2047"/>
                  </a:lnTo>
                  <a:lnTo>
                    <a:pt x="6297" y="2180"/>
                  </a:lnTo>
                  <a:lnTo>
                    <a:pt x="6358" y="2316"/>
                  </a:lnTo>
                  <a:lnTo>
                    <a:pt x="6414" y="2456"/>
                  </a:lnTo>
                  <a:lnTo>
                    <a:pt x="6462" y="2598"/>
                  </a:lnTo>
                  <a:lnTo>
                    <a:pt x="6503" y="2745"/>
                  </a:lnTo>
                  <a:lnTo>
                    <a:pt x="6538" y="2893"/>
                  </a:lnTo>
                  <a:lnTo>
                    <a:pt x="6565" y="3044"/>
                  </a:lnTo>
                  <a:lnTo>
                    <a:pt x="6585" y="3198"/>
                  </a:lnTo>
                  <a:lnTo>
                    <a:pt x="6597" y="3354"/>
                  </a:lnTo>
                  <a:lnTo>
                    <a:pt x="6601" y="3513"/>
                  </a:lnTo>
                  <a:lnTo>
                    <a:pt x="6597" y="3670"/>
                  </a:lnTo>
                  <a:lnTo>
                    <a:pt x="6585" y="3827"/>
                  </a:lnTo>
                  <a:lnTo>
                    <a:pt x="6565" y="3980"/>
                  </a:lnTo>
                  <a:lnTo>
                    <a:pt x="6538" y="4132"/>
                  </a:lnTo>
                  <a:lnTo>
                    <a:pt x="6503" y="4280"/>
                  </a:lnTo>
                  <a:lnTo>
                    <a:pt x="6462" y="4426"/>
                  </a:lnTo>
                  <a:lnTo>
                    <a:pt x="6414" y="4569"/>
                  </a:lnTo>
                  <a:lnTo>
                    <a:pt x="6358" y="4709"/>
                  </a:lnTo>
                  <a:lnTo>
                    <a:pt x="6297" y="4844"/>
                  </a:lnTo>
                  <a:lnTo>
                    <a:pt x="6228" y="4977"/>
                  </a:lnTo>
                  <a:lnTo>
                    <a:pt x="6154" y="5106"/>
                  </a:lnTo>
                  <a:lnTo>
                    <a:pt x="6075" y="5231"/>
                  </a:lnTo>
                  <a:lnTo>
                    <a:pt x="5988" y="5351"/>
                  </a:lnTo>
                  <a:lnTo>
                    <a:pt x="5897" y="5468"/>
                  </a:lnTo>
                  <a:lnTo>
                    <a:pt x="5800" y="5579"/>
                  </a:lnTo>
                  <a:lnTo>
                    <a:pt x="5698" y="5685"/>
                  </a:lnTo>
                  <a:lnTo>
                    <a:pt x="5591" y="5788"/>
                  </a:lnTo>
                  <a:lnTo>
                    <a:pt x="5479" y="5884"/>
                  </a:lnTo>
                  <a:lnTo>
                    <a:pt x="5362" y="5976"/>
                  </a:lnTo>
                  <a:lnTo>
                    <a:pt x="5242" y="6061"/>
                  </a:lnTo>
                  <a:lnTo>
                    <a:pt x="5117" y="6141"/>
                  </a:lnTo>
                  <a:lnTo>
                    <a:pt x="4988" y="6214"/>
                  </a:lnTo>
                  <a:lnTo>
                    <a:pt x="4855" y="6283"/>
                  </a:lnTo>
                  <a:lnTo>
                    <a:pt x="4719" y="6344"/>
                  </a:lnTo>
                  <a:lnTo>
                    <a:pt x="4579" y="6399"/>
                  </a:lnTo>
                  <a:lnTo>
                    <a:pt x="4436" y="6447"/>
                  </a:lnTo>
                  <a:lnTo>
                    <a:pt x="4289" y="6489"/>
                  </a:lnTo>
                  <a:lnTo>
                    <a:pt x="4140" y="6524"/>
                  </a:lnTo>
                  <a:lnTo>
                    <a:pt x="3989" y="6551"/>
                  </a:lnTo>
                  <a:lnTo>
                    <a:pt x="3834" y="6570"/>
                  </a:lnTo>
                  <a:lnTo>
                    <a:pt x="3678" y="6582"/>
                  </a:lnTo>
                  <a:lnTo>
                    <a:pt x="3520" y="6586"/>
                  </a:lnTo>
                  <a:close/>
                  <a:moveTo>
                    <a:pt x="3520" y="0"/>
                  </a:moveTo>
                  <a:lnTo>
                    <a:pt x="3338" y="5"/>
                  </a:lnTo>
                  <a:lnTo>
                    <a:pt x="3160" y="18"/>
                  </a:lnTo>
                  <a:lnTo>
                    <a:pt x="2984" y="40"/>
                  </a:lnTo>
                  <a:lnTo>
                    <a:pt x="2810" y="71"/>
                  </a:lnTo>
                  <a:lnTo>
                    <a:pt x="2640" y="110"/>
                  </a:lnTo>
                  <a:lnTo>
                    <a:pt x="2473" y="157"/>
                  </a:lnTo>
                  <a:lnTo>
                    <a:pt x="2309" y="213"/>
                  </a:lnTo>
                  <a:lnTo>
                    <a:pt x="2149" y="276"/>
                  </a:lnTo>
                  <a:lnTo>
                    <a:pt x="1993" y="346"/>
                  </a:lnTo>
                  <a:lnTo>
                    <a:pt x="1842" y="424"/>
                  </a:lnTo>
                  <a:lnTo>
                    <a:pt x="1695" y="508"/>
                  </a:lnTo>
                  <a:lnTo>
                    <a:pt x="1552" y="600"/>
                  </a:lnTo>
                  <a:lnTo>
                    <a:pt x="1414" y="697"/>
                  </a:lnTo>
                  <a:lnTo>
                    <a:pt x="1280" y="802"/>
                  </a:lnTo>
                  <a:lnTo>
                    <a:pt x="1153" y="912"/>
                  </a:lnTo>
                  <a:lnTo>
                    <a:pt x="1031" y="1028"/>
                  </a:lnTo>
                  <a:lnTo>
                    <a:pt x="914" y="1151"/>
                  </a:lnTo>
                  <a:lnTo>
                    <a:pt x="803" y="1278"/>
                  </a:lnTo>
                  <a:lnTo>
                    <a:pt x="699" y="1411"/>
                  </a:lnTo>
                  <a:lnTo>
                    <a:pt x="600" y="1548"/>
                  </a:lnTo>
                  <a:lnTo>
                    <a:pt x="509" y="1691"/>
                  </a:lnTo>
                  <a:lnTo>
                    <a:pt x="424" y="1838"/>
                  </a:lnTo>
                  <a:lnTo>
                    <a:pt x="347" y="1990"/>
                  </a:lnTo>
                  <a:lnTo>
                    <a:pt x="276" y="2145"/>
                  </a:lnTo>
                  <a:lnTo>
                    <a:pt x="213" y="2305"/>
                  </a:lnTo>
                  <a:lnTo>
                    <a:pt x="158" y="2468"/>
                  </a:lnTo>
                  <a:lnTo>
                    <a:pt x="110" y="2634"/>
                  </a:lnTo>
                  <a:lnTo>
                    <a:pt x="71" y="2805"/>
                  </a:lnTo>
                  <a:lnTo>
                    <a:pt x="40" y="2978"/>
                  </a:lnTo>
                  <a:lnTo>
                    <a:pt x="18" y="3153"/>
                  </a:lnTo>
                  <a:lnTo>
                    <a:pt x="4" y="3332"/>
                  </a:lnTo>
                  <a:lnTo>
                    <a:pt x="0" y="3513"/>
                  </a:lnTo>
                  <a:lnTo>
                    <a:pt x="4" y="3693"/>
                  </a:lnTo>
                  <a:lnTo>
                    <a:pt x="18" y="3872"/>
                  </a:lnTo>
                  <a:lnTo>
                    <a:pt x="40" y="4047"/>
                  </a:lnTo>
                  <a:lnTo>
                    <a:pt x="71" y="4220"/>
                  </a:lnTo>
                  <a:lnTo>
                    <a:pt x="110" y="4390"/>
                  </a:lnTo>
                  <a:lnTo>
                    <a:pt x="158" y="4556"/>
                  </a:lnTo>
                  <a:lnTo>
                    <a:pt x="213" y="4720"/>
                  </a:lnTo>
                  <a:lnTo>
                    <a:pt x="276" y="4880"/>
                  </a:lnTo>
                  <a:lnTo>
                    <a:pt x="347" y="5035"/>
                  </a:lnTo>
                  <a:lnTo>
                    <a:pt x="424" y="5187"/>
                  </a:lnTo>
                  <a:lnTo>
                    <a:pt x="509" y="5333"/>
                  </a:lnTo>
                  <a:lnTo>
                    <a:pt x="600" y="5476"/>
                  </a:lnTo>
                  <a:lnTo>
                    <a:pt x="699" y="5614"/>
                  </a:lnTo>
                  <a:lnTo>
                    <a:pt x="803" y="5747"/>
                  </a:lnTo>
                  <a:lnTo>
                    <a:pt x="914" y="5874"/>
                  </a:lnTo>
                  <a:lnTo>
                    <a:pt x="1031" y="5996"/>
                  </a:lnTo>
                  <a:lnTo>
                    <a:pt x="1153" y="6112"/>
                  </a:lnTo>
                  <a:lnTo>
                    <a:pt x="1280" y="6222"/>
                  </a:lnTo>
                  <a:lnTo>
                    <a:pt x="1414" y="6327"/>
                  </a:lnTo>
                  <a:lnTo>
                    <a:pt x="1552" y="6425"/>
                  </a:lnTo>
                  <a:lnTo>
                    <a:pt x="1695" y="6517"/>
                  </a:lnTo>
                  <a:lnTo>
                    <a:pt x="1842" y="6601"/>
                  </a:lnTo>
                  <a:lnTo>
                    <a:pt x="1993" y="6678"/>
                  </a:lnTo>
                  <a:lnTo>
                    <a:pt x="2149" y="6748"/>
                  </a:lnTo>
                  <a:lnTo>
                    <a:pt x="2309" y="6812"/>
                  </a:lnTo>
                  <a:lnTo>
                    <a:pt x="2473" y="6867"/>
                  </a:lnTo>
                  <a:lnTo>
                    <a:pt x="2640" y="6914"/>
                  </a:lnTo>
                  <a:lnTo>
                    <a:pt x="2810" y="6953"/>
                  </a:lnTo>
                  <a:lnTo>
                    <a:pt x="2984" y="6984"/>
                  </a:lnTo>
                  <a:lnTo>
                    <a:pt x="3160" y="7006"/>
                  </a:lnTo>
                  <a:lnTo>
                    <a:pt x="3338" y="7020"/>
                  </a:lnTo>
                  <a:lnTo>
                    <a:pt x="3520" y="7025"/>
                  </a:lnTo>
                  <a:lnTo>
                    <a:pt x="3702" y="7020"/>
                  </a:lnTo>
                  <a:lnTo>
                    <a:pt x="3880" y="7006"/>
                  </a:lnTo>
                  <a:lnTo>
                    <a:pt x="4056" y="6984"/>
                  </a:lnTo>
                  <a:lnTo>
                    <a:pt x="4230" y="6953"/>
                  </a:lnTo>
                  <a:lnTo>
                    <a:pt x="4400" y="6914"/>
                  </a:lnTo>
                  <a:lnTo>
                    <a:pt x="4567" y="6867"/>
                  </a:lnTo>
                  <a:lnTo>
                    <a:pt x="4731" y="6812"/>
                  </a:lnTo>
                  <a:lnTo>
                    <a:pt x="4891" y="6748"/>
                  </a:lnTo>
                  <a:lnTo>
                    <a:pt x="5047" y="6678"/>
                  </a:lnTo>
                  <a:lnTo>
                    <a:pt x="5197" y="6601"/>
                  </a:lnTo>
                  <a:lnTo>
                    <a:pt x="5345" y="6517"/>
                  </a:lnTo>
                  <a:lnTo>
                    <a:pt x="5488" y="6425"/>
                  </a:lnTo>
                  <a:lnTo>
                    <a:pt x="5626" y="6327"/>
                  </a:lnTo>
                  <a:lnTo>
                    <a:pt x="5759" y="6222"/>
                  </a:lnTo>
                  <a:lnTo>
                    <a:pt x="5886" y="6112"/>
                  </a:lnTo>
                  <a:lnTo>
                    <a:pt x="6009" y="5996"/>
                  </a:lnTo>
                  <a:lnTo>
                    <a:pt x="6126" y="5874"/>
                  </a:lnTo>
                  <a:lnTo>
                    <a:pt x="6237" y="5747"/>
                  </a:lnTo>
                  <a:lnTo>
                    <a:pt x="6341" y="5614"/>
                  </a:lnTo>
                  <a:lnTo>
                    <a:pt x="6439" y="5476"/>
                  </a:lnTo>
                  <a:lnTo>
                    <a:pt x="6531" y="5333"/>
                  </a:lnTo>
                  <a:lnTo>
                    <a:pt x="6616" y="5187"/>
                  </a:lnTo>
                  <a:lnTo>
                    <a:pt x="6693" y="5035"/>
                  </a:lnTo>
                  <a:lnTo>
                    <a:pt x="6764" y="4880"/>
                  </a:lnTo>
                  <a:lnTo>
                    <a:pt x="6827" y="4720"/>
                  </a:lnTo>
                  <a:lnTo>
                    <a:pt x="6882" y="4556"/>
                  </a:lnTo>
                  <a:lnTo>
                    <a:pt x="6930" y="4390"/>
                  </a:lnTo>
                  <a:lnTo>
                    <a:pt x="6969" y="4220"/>
                  </a:lnTo>
                  <a:lnTo>
                    <a:pt x="7000" y="4047"/>
                  </a:lnTo>
                  <a:lnTo>
                    <a:pt x="7022" y="3872"/>
                  </a:lnTo>
                  <a:lnTo>
                    <a:pt x="7036" y="3693"/>
                  </a:lnTo>
                  <a:lnTo>
                    <a:pt x="7040" y="3513"/>
                  </a:lnTo>
                  <a:lnTo>
                    <a:pt x="7036" y="3332"/>
                  </a:lnTo>
                  <a:lnTo>
                    <a:pt x="7022" y="3153"/>
                  </a:lnTo>
                  <a:lnTo>
                    <a:pt x="7000" y="2978"/>
                  </a:lnTo>
                  <a:lnTo>
                    <a:pt x="6969" y="2805"/>
                  </a:lnTo>
                  <a:lnTo>
                    <a:pt x="6930" y="2634"/>
                  </a:lnTo>
                  <a:lnTo>
                    <a:pt x="6882" y="2468"/>
                  </a:lnTo>
                  <a:lnTo>
                    <a:pt x="6827" y="2305"/>
                  </a:lnTo>
                  <a:lnTo>
                    <a:pt x="6764" y="2145"/>
                  </a:lnTo>
                  <a:lnTo>
                    <a:pt x="6693" y="1990"/>
                  </a:lnTo>
                  <a:lnTo>
                    <a:pt x="6616" y="1838"/>
                  </a:lnTo>
                  <a:lnTo>
                    <a:pt x="6531" y="1691"/>
                  </a:lnTo>
                  <a:lnTo>
                    <a:pt x="6439" y="1548"/>
                  </a:lnTo>
                  <a:lnTo>
                    <a:pt x="6341" y="1411"/>
                  </a:lnTo>
                  <a:lnTo>
                    <a:pt x="6237" y="1278"/>
                  </a:lnTo>
                  <a:lnTo>
                    <a:pt x="6126" y="1151"/>
                  </a:lnTo>
                  <a:lnTo>
                    <a:pt x="6009" y="1028"/>
                  </a:lnTo>
                  <a:lnTo>
                    <a:pt x="5886" y="912"/>
                  </a:lnTo>
                  <a:lnTo>
                    <a:pt x="5759" y="802"/>
                  </a:lnTo>
                  <a:lnTo>
                    <a:pt x="5626" y="697"/>
                  </a:lnTo>
                  <a:lnTo>
                    <a:pt x="5488" y="600"/>
                  </a:lnTo>
                  <a:lnTo>
                    <a:pt x="5345" y="508"/>
                  </a:lnTo>
                  <a:lnTo>
                    <a:pt x="5197" y="424"/>
                  </a:lnTo>
                  <a:lnTo>
                    <a:pt x="5047" y="346"/>
                  </a:lnTo>
                  <a:lnTo>
                    <a:pt x="4891" y="276"/>
                  </a:lnTo>
                  <a:lnTo>
                    <a:pt x="4731" y="213"/>
                  </a:lnTo>
                  <a:lnTo>
                    <a:pt x="4567" y="157"/>
                  </a:lnTo>
                  <a:lnTo>
                    <a:pt x="4400" y="110"/>
                  </a:lnTo>
                  <a:lnTo>
                    <a:pt x="4230" y="71"/>
                  </a:lnTo>
                  <a:lnTo>
                    <a:pt x="4056" y="40"/>
                  </a:lnTo>
                  <a:lnTo>
                    <a:pt x="3880" y="18"/>
                  </a:lnTo>
                  <a:lnTo>
                    <a:pt x="3702" y="5"/>
                  </a:lnTo>
                  <a:lnTo>
                    <a:pt x="35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38" name="Freeform 76"/>
            <p:cNvSpPr>
              <a:spLocks noEditPoints="1"/>
            </p:cNvSpPr>
            <p:nvPr/>
          </p:nvSpPr>
          <p:spPr bwMode="auto">
            <a:xfrm>
              <a:off x="4852988" y="2378076"/>
              <a:ext cx="173038" cy="171450"/>
            </a:xfrm>
            <a:custGeom>
              <a:avLst/>
              <a:gdLst>
                <a:gd name="T0" fmla="*/ 1708 w 4023"/>
                <a:gd name="T1" fmla="*/ 3482 h 4015"/>
                <a:gd name="T2" fmla="*/ 1358 w 4023"/>
                <a:gd name="T3" fmla="*/ 3364 h 4015"/>
                <a:gd name="T4" fmla="*/ 1052 w 4023"/>
                <a:gd name="T5" fmla="*/ 3169 h 4015"/>
                <a:gd name="T6" fmla="*/ 803 w 4023"/>
                <a:gd name="T7" fmla="*/ 2908 h 4015"/>
                <a:gd name="T8" fmla="*/ 621 w 4023"/>
                <a:gd name="T9" fmla="*/ 2593 h 4015"/>
                <a:gd name="T10" fmla="*/ 521 w 4023"/>
                <a:gd name="T11" fmla="*/ 2236 h 4015"/>
                <a:gd name="T12" fmla="*/ 511 w 4023"/>
                <a:gd name="T13" fmla="*/ 1853 h 4015"/>
                <a:gd name="T14" fmla="*/ 595 w 4023"/>
                <a:gd name="T15" fmla="*/ 1490 h 4015"/>
                <a:gd name="T16" fmla="*/ 761 w 4023"/>
                <a:gd name="T17" fmla="*/ 1165 h 4015"/>
                <a:gd name="T18" fmla="*/ 998 w 4023"/>
                <a:gd name="T19" fmla="*/ 893 h 4015"/>
                <a:gd name="T20" fmla="*/ 1293 w 4023"/>
                <a:gd name="T21" fmla="*/ 684 h 4015"/>
                <a:gd name="T22" fmla="*/ 1635 w 4023"/>
                <a:gd name="T23" fmla="*/ 549 h 4015"/>
                <a:gd name="T24" fmla="*/ 2012 w 4023"/>
                <a:gd name="T25" fmla="*/ 502 h 4015"/>
                <a:gd name="T26" fmla="*/ 2389 w 4023"/>
                <a:gd name="T27" fmla="*/ 549 h 4015"/>
                <a:gd name="T28" fmla="*/ 2731 w 4023"/>
                <a:gd name="T29" fmla="*/ 684 h 4015"/>
                <a:gd name="T30" fmla="*/ 3026 w 4023"/>
                <a:gd name="T31" fmla="*/ 893 h 4015"/>
                <a:gd name="T32" fmla="*/ 3263 w 4023"/>
                <a:gd name="T33" fmla="*/ 1165 h 4015"/>
                <a:gd name="T34" fmla="*/ 3429 w 4023"/>
                <a:gd name="T35" fmla="*/ 1490 h 4015"/>
                <a:gd name="T36" fmla="*/ 3513 w 4023"/>
                <a:gd name="T37" fmla="*/ 1853 h 4015"/>
                <a:gd name="T38" fmla="*/ 3503 w 4023"/>
                <a:gd name="T39" fmla="*/ 2236 h 4015"/>
                <a:gd name="T40" fmla="*/ 3402 w 4023"/>
                <a:gd name="T41" fmla="*/ 2593 h 4015"/>
                <a:gd name="T42" fmla="*/ 3221 w 4023"/>
                <a:gd name="T43" fmla="*/ 2908 h 4015"/>
                <a:gd name="T44" fmla="*/ 2971 w 4023"/>
                <a:gd name="T45" fmla="*/ 3169 h 4015"/>
                <a:gd name="T46" fmla="*/ 2665 w 4023"/>
                <a:gd name="T47" fmla="*/ 3364 h 4015"/>
                <a:gd name="T48" fmla="*/ 2316 w 4023"/>
                <a:gd name="T49" fmla="*/ 3482 h 4015"/>
                <a:gd name="T50" fmla="*/ 2012 w 4023"/>
                <a:gd name="T51" fmla="*/ 0 h 4015"/>
                <a:gd name="T52" fmla="*/ 1509 w 4023"/>
                <a:gd name="T53" fmla="*/ 63 h 4015"/>
                <a:gd name="T54" fmla="*/ 1053 w 4023"/>
                <a:gd name="T55" fmla="*/ 242 h 4015"/>
                <a:gd name="T56" fmla="*/ 659 w 4023"/>
                <a:gd name="T57" fmla="*/ 521 h 4015"/>
                <a:gd name="T58" fmla="*/ 344 w 4023"/>
                <a:gd name="T59" fmla="*/ 884 h 4015"/>
                <a:gd name="T60" fmla="*/ 122 w 4023"/>
                <a:gd name="T61" fmla="*/ 1317 h 4015"/>
                <a:gd name="T62" fmla="*/ 11 w 4023"/>
                <a:gd name="T63" fmla="*/ 1802 h 4015"/>
                <a:gd name="T64" fmla="*/ 23 w 4023"/>
                <a:gd name="T65" fmla="*/ 2313 h 4015"/>
                <a:gd name="T66" fmla="*/ 159 w 4023"/>
                <a:gd name="T67" fmla="*/ 2788 h 4015"/>
                <a:gd name="T68" fmla="*/ 399 w 4023"/>
                <a:gd name="T69" fmla="*/ 3209 h 4015"/>
                <a:gd name="T70" fmla="*/ 732 w 4023"/>
                <a:gd name="T71" fmla="*/ 3556 h 4015"/>
                <a:gd name="T72" fmla="*/ 1139 w 4023"/>
                <a:gd name="T73" fmla="*/ 3817 h 4015"/>
                <a:gd name="T74" fmla="*/ 1606 w 4023"/>
                <a:gd name="T75" fmla="*/ 3974 h 4015"/>
                <a:gd name="T76" fmla="*/ 2115 w 4023"/>
                <a:gd name="T77" fmla="*/ 4012 h 4015"/>
                <a:gd name="T78" fmla="*/ 2610 w 4023"/>
                <a:gd name="T79" fmla="*/ 3925 h 4015"/>
                <a:gd name="T80" fmla="*/ 3055 w 4023"/>
                <a:gd name="T81" fmla="*/ 3724 h 4015"/>
                <a:gd name="T82" fmla="*/ 3435 w 4023"/>
                <a:gd name="T83" fmla="*/ 3427 h 4015"/>
                <a:gd name="T84" fmla="*/ 3733 w 4023"/>
                <a:gd name="T85" fmla="*/ 3048 h 4015"/>
                <a:gd name="T86" fmla="*/ 3933 w 4023"/>
                <a:gd name="T87" fmla="*/ 2605 h 4015"/>
                <a:gd name="T88" fmla="*/ 4021 w 4023"/>
                <a:gd name="T89" fmla="*/ 2111 h 4015"/>
                <a:gd name="T90" fmla="*/ 3983 w 4023"/>
                <a:gd name="T91" fmla="*/ 1603 h 4015"/>
                <a:gd name="T92" fmla="*/ 3825 w 4023"/>
                <a:gd name="T93" fmla="*/ 1137 h 4015"/>
                <a:gd name="T94" fmla="*/ 3565 w 4023"/>
                <a:gd name="T95" fmla="*/ 731 h 4015"/>
                <a:gd name="T96" fmla="*/ 3216 w 4023"/>
                <a:gd name="T97" fmla="*/ 399 h 4015"/>
                <a:gd name="T98" fmla="*/ 2795 w 4023"/>
                <a:gd name="T99" fmla="*/ 158 h 4015"/>
                <a:gd name="T100" fmla="*/ 2318 w 4023"/>
                <a:gd name="T101" fmla="*/ 23 h 4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23" h="4015">
                  <a:moveTo>
                    <a:pt x="2012" y="3513"/>
                  </a:moveTo>
                  <a:lnTo>
                    <a:pt x="1934" y="3511"/>
                  </a:lnTo>
                  <a:lnTo>
                    <a:pt x="1858" y="3505"/>
                  </a:lnTo>
                  <a:lnTo>
                    <a:pt x="1782" y="3495"/>
                  </a:lnTo>
                  <a:lnTo>
                    <a:pt x="1708" y="3482"/>
                  </a:lnTo>
                  <a:lnTo>
                    <a:pt x="1635" y="3465"/>
                  </a:lnTo>
                  <a:lnTo>
                    <a:pt x="1564" y="3445"/>
                  </a:lnTo>
                  <a:lnTo>
                    <a:pt x="1493" y="3422"/>
                  </a:lnTo>
                  <a:lnTo>
                    <a:pt x="1425" y="3395"/>
                  </a:lnTo>
                  <a:lnTo>
                    <a:pt x="1358" y="3364"/>
                  </a:lnTo>
                  <a:lnTo>
                    <a:pt x="1293" y="3331"/>
                  </a:lnTo>
                  <a:lnTo>
                    <a:pt x="1230" y="3294"/>
                  </a:lnTo>
                  <a:lnTo>
                    <a:pt x="1169" y="3255"/>
                  </a:lnTo>
                  <a:lnTo>
                    <a:pt x="1109" y="3213"/>
                  </a:lnTo>
                  <a:lnTo>
                    <a:pt x="1052" y="3169"/>
                  </a:lnTo>
                  <a:lnTo>
                    <a:pt x="998" y="3122"/>
                  </a:lnTo>
                  <a:lnTo>
                    <a:pt x="945" y="3071"/>
                  </a:lnTo>
                  <a:lnTo>
                    <a:pt x="895" y="3019"/>
                  </a:lnTo>
                  <a:lnTo>
                    <a:pt x="848" y="2965"/>
                  </a:lnTo>
                  <a:lnTo>
                    <a:pt x="803" y="2908"/>
                  </a:lnTo>
                  <a:lnTo>
                    <a:pt x="761" y="2849"/>
                  </a:lnTo>
                  <a:lnTo>
                    <a:pt x="722" y="2787"/>
                  </a:lnTo>
                  <a:lnTo>
                    <a:pt x="686" y="2725"/>
                  </a:lnTo>
                  <a:lnTo>
                    <a:pt x="651" y="2660"/>
                  </a:lnTo>
                  <a:lnTo>
                    <a:pt x="621" y="2593"/>
                  </a:lnTo>
                  <a:lnTo>
                    <a:pt x="595" y="2524"/>
                  </a:lnTo>
                  <a:lnTo>
                    <a:pt x="571" y="2455"/>
                  </a:lnTo>
                  <a:lnTo>
                    <a:pt x="551" y="2383"/>
                  </a:lnTo>
                  <a:lnTo>
                    <a:pt x="534" y="2311"/>
                  </a:lnTo>
                  <a:lnTo>
                    <a:pt x="521" y="2236"/>
                  </a:lnTo>
                  <a:lnTo>
                    <a:pt x="511" y="2161"/>
                  </a:lnTo>
                  <a:lnTo>
                    <a:pt x="505" y="2085"/>
                  </a:lnTo>
                  <a:lnTo>
                    <a:pt x="504" y="2008"/>
                  </a:lnTo>
                  <a:lnTo>
                    <a:pt x="505" y="1930"/>
                  </a:lnTo>
                  <a:lnTo>
                    <a:pt x="511" y="1853"/>
                  </a:lnTo>
                  <a:lnTo>
                    <a:pt x="521" y="1778"/>
                  </a:lnTo>
                  <a:lnTo>
                    <a:pt x="534" y="1704"/>
                  </a:lnTo>
                  <a:lnTo>
                    <a:pt x="551" y="1631"/>
                  </a:lnTo>
                  <a:lnTo>
                    <a:pt x="571" y="1560"/>
                  </a:lnTo>
                  <a:lnTo>
                    <a:pt x="595" y="1490"/>
                  </a:lnTo>
                  <a:lnTo>
                    <a:pt x="621" y="1421"/>
                  </a:lnTo>
                  <a:lnTo>
                    <a:pt x="651" y="1355"/>
                  </a:lnTo>
                  <a:lnTo>
                    <a:pt x="686" y="1290"/>
                  </a:lnTo>
                  <a:lnTo>
                    <a:pt x="722" y="1227"/>
                  </a:lnTo>
                  <a:lnTo>
                    <a:pt x="761" y="1165"/>
                  </a:lnTo>
                  <a:lnTo>
                    <a:pt x="803" y="1107"/>
                  </a:lnTo>
                  <a:lnTo>
                    <a:pt x="848" y="1050"/>
                  </a:lnTo>
                  <a:lnTo>
                    <a:pt x="895" y="995"/>
                  </a:lnTo>
                  <a:lnTo>
                    <a:pt x="945" y="943"/>
                  </a:lnTo>
                  <a:lnTo>
                    <a:pt x="998" y="893"/>
                  </a:lnTo>
                  <a:lnTo>
                    <a:pt x="1052" y="845"/>
                  </a:lnTo>
                  <a:lnTo>
                    <a:pt x="1109" y="801"/>
                  </a:lnTo>
                  <a:lnTo>
                    <a:pt x="1169" y="759"/>
                  </a:lnTo>
                  <a:lnTo>
                    <a:pt x="1230" y="720"/>
                  </a:lnTo>
                  <a:lnTo>
                    <a:pt x="1293" y="684"/>
                  </a:lnTo>
                  <a:lnTo>
                    <a:pt x="1358" y="651"/>
                  </a:lnTo>
                  <a:lnTo>
                    <a:pt x="1425" y="620"/>
                  </a:lnTo>
                  <a:lnTo>
                    <a:pt x="1493" y="593"/>
                  </a:lnTo>
                  <a:lnTo>
                    <a:pt x="1564" y="569"/>
                  </a:lnTo>
                  <a:lnTo>
                    <a:pt x="1635" y="549"/>
                  </a:lnTo>
                  <a:lnTo>
                    <a:pt x="1708" y="532"/>
                  </a:lnTo>
                  <a:lnTo>
                    <a:pt x="1782" y="519"/>
                  </a:lnTo>
                  <a:lnTo>
                    <a:pt x="1858" y="510"/>
                  </a:lnTo>
                  <a:lnTo>
                    <a:pt x="1934" y="504"/>
                  </a:lnTo>
                  <a:lnTo>
                    <a:pt x="2012" y="502"/>
                  </a:lnTo>
                  <a:lnTo>
                    <a:pt x="2090" y="504"/>
                  </a:lnTo>
                  <a:lnTo>
                    <a:pt x="2166" y="510"/>
                  </a:lnTo>
                  <a:lnTo>
                    <a:pt x="2242" y="519"/>
                  </a:lnTo>
                  <a:lnTo>
                    <a:pt x="2316" y="532"/>
                  </a:lnTo>
                  <a:lnTo>
                    <a:pt x="2389" y="549"/>
                  </a:lnTo>
                  <a:lnTo>
                    <a:pt x="2460" y="569"/>
                  </a:lnTo>
                  <a:lnTo>
                    <a:pt x="2531" y="593"/>
                  </a:lnTo>
                  <a:lnTo>
                    <a:pt x="2599" y="620"/>
                  </a:lnTo>
                  <a:lnTo>
                    <a:pt x="2665" y="651"/>
                  </a:lnTo>
                  <a:lnTo>
                    <a:pt x="2731" y="684"/>
                  </a:lnTo>
                  <a:lnTo>
                    <a:pt x="2794" y="720"/>
                  </a:lnTo>
                  <a:lnTo>
                    <a:pt x="2855" y="759"/>
                  </a:lnTo>
                  <a:lnTo>
                    <a:pt x="2915" y="801"/>
                  </a:lnTo>
                  <a:lnTo>
                    <a:pt x="2971" y="845"/>
                  </a:lnTo>
                  <a:lnTo>
                    <a:pt x="3026" y="893"/>
                  </a:lnTo>
                  <a:lnTo>
                    <a:pt x="3079" y="943"/>
                  </a:lnTo>
                  <a:lnTo>
                    <a:pt x="3129" y="995"/>
                  </a:lnTo>
                  <a:lnTo>
                    <a:pt x="3176" y="1050"/>
                  </a:lnTo>
                  <a:lnTo>
                    <a:pt x="3221" y="1107"/>
                  </a:lnTo>
                  <a:lnTo>
                    <a:pt x="3263" y="1165"/>
                  </a:lnTo>
                  <a:lnTo>
                    <a:pt x="3302" y="1227"/>
                  </a:lnTo>
                  <a:lnTo>
                    <a:pt x="3338" y="1290"/>
                  </a:lnTo>
                  <a:lnTo>
                    <a:pt x="3372" y="1355"/>
                  </a:lnTo>
                  <a:lnTo>
                    <a:pt x="3402" y="1421"/>
                  </a:lnTo>
                  <a:lnTo>
                    <a:pt x="3429" y="1490"/>
                  </a:lnTo>
                  <a:lnTo>
                    <a:pt x="3453" y="1560"/>
                  </a:lnTo>
                  <a:lnTo>
                    <a:pt x="3473" y="1631"/>
                  </a:lnTo>
                  <a:lnTo>
                    <a:pt x="3490" y="1704"/>
                  </a:lnTo>
                  <a:lnTo>
                    <a:pt x="3503" y="1778"/>
                  </a:lnTo>
                  <a:lnTo>
                    <a:pt x="3513" y="1853"/>
                  </a:lnTo>
                  <a:lnTo>
                    <a:pt x="3518" y="1930"/>
                  </a:lnTo>
                  <a:lnTo>
                    <a:pt x="3520" y="2008"/>
                  </a:lnTo>
                  <a:lnTo>
                    <a:pt x="3518" y="2085"/>
                  </a:lnTo>
                  <a:lnTo>
                    <a:pt x="3513" y="2161"/>
                  </a:lnTo>
                  <a:lnTo>
                    <a:pt x="3503" y="2236"/>
                  </a:lnTo>
                  <a:lnTo>
                    <a:pt x="3490" y="2311"/>
                  </a:lnTo>
                  <a:lnTo>
                    <a:pt x="3473" y="2383"/>
                  </a:lnTo>
                  <a:lnTo>
                    <a:pt x="3453" y="2455"/>
                  </a:lnTo>
                  <a:lnTo>
                    <a:pt x="3429" y="2524"/>
                  </a:lnTo>
                  <a:lnTo>
                    <a:pt x="3402" y="2593"/>
                  </a:lnTo>
                  <a:lnTo>
                    <a:pt x="3372" y="2660"/>
                  </a:lnTo>
                  <a:lnTo>
                    <a:pt x="3338" y="2725"/>
                  </a:lnTo>
                  <a:lnTo>
                    <a:pt x="3302" y="2787"/>
                  </a:lnTo>
                  <a:lnTo>
                    <a:pt x="3263" y="2849"/>
                  </a:lnTo>
                  <a:lnTo>
                    <a:pt x="3221" y="2908"/>
                  </a:lnTo>
                  <a:lnTo>
                    <a:pt x="3176" y="2965"/>
                  </a:lnTo>
                  <a:lnTo>
                    <a:pt x="3129" y="3019"/>
                  </a:lnTo>
                  <a:lnTo>
                    <a:pt x="3079" y="3071"/>
                  </a:lnTo>
                  <a:lnTo>
                    <a:pt x="3026" y="3122"/>
                  </a:lnTo>
                  <a:lnTo>
                    <a:pt x="2971" y="3169"/>
                  </a:lnTo>
                  <a:lnTo>
                    <a:pt x="2915" y="3213"/>
                  </a:lnTo>
                  <a:lnTo>
                    <a:pt x="2855" y="3255"/>
                  </a:lnTo>
                  <a:lnTo>
                    <a:pt x="2794" y="3294"/>
                  </a:lnTo>
                  <a:lnTo>
                    <a:pt x="2731" y="3331"/>
                  </a:lnTo>
                  <a:lnTo>
                    <a:pt x="2665" y="3364"/>
                  </a:lnTo>
                  <a:lnTo>
                    <a:pt x="2599" y="3395"/>
                  </a:lnTo>
                  <a:lnTo>
                    <a:pt x="2531" y="3422"/>
                  </a:lnTo>
                  <a:lnTo>
                    <a:pt x="2460" y="3445"/>
                  </a:lnTo>
                  <a:lnTo>
                    <a:pt x="2389" y="3465"/>
                  </a:lnTo>
                  <a:lnTo>
                    <a:pt x="2316" y="3482"/>
                  </a:lnTo>
                  <a:lnTo>
                    <a:pt x="2242" y="3495"/>
                  </a:lnTo>
                  <a:lnTo>
                    <a:pt x="2166" y="3505"/>
                  </a:lnTo>
                  <a:lnTo>
                    <a:pt x="2090" y="3511"/>
                  </a:lnTo>
                  <a:lnTo>
                    <a:pt x="2012" y="3513"/>
                  </a:lnTo>
                  <a:close/>
                  <a:moveTo>
                    <a:pt x="2012" y="0"/>
                  </a:moveTo>
                  <a:lnTo>
                    <a:pt x="1908" y="3"/>
                  </a:lnTo>
                  <a:lnTo>
                    <a:pt x="1806" y="10"/>
                  </a:lnTo>
                  <a:lnTo>
                    <a:pt x="1706" y="23"/>
                  </a:lnTo>
                  <a:lnTo>
                    <a:pt x="1606" y="41"/>
                  </a:lnTo>
                  <a:lnTo>
                    <a:pt x="1509" y="63"/>
                  </a:lnTo>
                  <a:lnTo>
                    <a:pt x="1413" y="90"/>
                  </a:lnTo>
                  <a:lnTo>
                    <a:pt x="1319" y="122"/>
                  </a:lnTo>
                  <a:lnTo>
                    <a:pt x="1229" y="158"/>
                  </a:lnTo>
                  <a:lnTo>
                    <a:pt x="1139" y="198"/>
                  </a:lnTo>
                  <a:lnTo>
                    <a:pt x="1053" y="242"/>
                  </a:lnTo>
                  <a:lnTo>
                    <a:pt x="968" y="290"/>
                  </a:lnTo>
                  <a:lnTo>
                    <a:pt x="887" y="342"/>
                  </a:lnTo>
                  <a:lnTo>
                    <a:pt x="807" y="399"/>
                  </a:lnTo>
                  <a:lnTo>
                    <a:pt x="732" y="458"/>
                  </a:lnTo>
                  <a:lnTo>
                    <a:pt x="659" y="521"/>
                  </a:lnTo>
                  <a:lnTo>
                    <a:pt x="589" y="587"/>
                  </a:lnTo>
                  <a:lnTo>
                    <a:pt x="523" y="658"/>
                  </a:lnTo>
                  <a:lnTo>
                    <a:pt x="459" y="731"/>
                  </a:lnTo>
                  <a:lnTo>
                    <a:pt x="399" y="806"/>
                  </a:lnTo>
                  <a:lnTo>
                    <a:pt x="344" y="884"/>
                  </a:lnTo>
                  <a:lnTo>
                    <a:pt x="291" y="967"/>
                  </a:lnTo>
                  <a:lnTo>
                    <a:pt x="243" y="1050"/>
                  </a:lnTo>
                  <a:lnTo>
                    <a:pt x="198" y="1137"/>
                  </a:lnTo>
                  <a:lnTo>
                    <a:pt x="159" y="1226"/>
                  </a:lnTo>
                  <a:lnTo>
                    <a:pt x="122" y="1317"/>
                  </a:lnTo>
                  <a:lnTo>
                    <a:pt x="90" y="1410"/>
                  </a:lnTo>
                  <a:lnTo>
                    <a:pt x="63" y="1506"/>
                  </a:lnTo>
                  <a:lnTo>
                    <a:pt x="41" y="1603"/>
                  </a:lnTo>
                  <a:lnTo>
                    <a:pt x="23" y="1701"/>
                  </a:lnTo>
                  <a:lnTo>
                    <a:pt x="11" y="1802"/>
                  </a:lnTo>
                  <a:lnTo>
                    <a:pt x="3" y="1904"/>
                  </a:lnTo>
                  <a:lnTo>
                    <a:pt x="0" y="2008"/>
                  </a:lnTo>
                  <a:lnTo>
                    <a:pt x="3" y="2111"/>
                  </a:lnTo>
                  <a:lnTo>
                    <a:pt x="11" y="2212"/>
                  </a:lnTo>
                  <a:lnTo>
                    <a:pt x="23" y="2313"/>
                  </a:lnTo>
                  <a:lnTo>
                    <a:pt x="41" y="2412"/>
                  </a:lnTo>
                  <a:lnTo>
                    <a:pt x="63" y="2509"/>
                  </a:lnTo>
                  <a:lnTo>
                    <a:pt x="90" y="2605"/>
                  </a:lnTo>
                  <a:lnTo>
                    <a:pt x="122" y="2698"/>
                  </a:lnTo>
                  <a:lnTo>
                    <a:pt x="159" y="2788"/>
                  </a:lnTo>
                  <a:lnTo>
                    <a:pt x="198" y="2878"/>
                  </a:lnTo>
                  <a:lnTo>
                    <a:pt x="243" y="2964"/>
                  </a:lnTo>
                  <a:lnTo>
                    <a:pt x="291" y="3048"/>
                  </a:lnTo>
                  <a:lnTo>
                    <a:pt x="344" y="3130"/>
                  </a:lnTo>
                  <a:lnTo>
                    <a:pt x="399" y="3209"/>
                  </a:lnTo>
                  <a:lnTo>
                    <a:pt x="459" y="3284"/>
                  </a:lnTo>
                  <a:lnTo>
                    <a:pt x="523" y="3357"/>
                  </a:lnTo>
                  <a:lnTo>
                    <a:pt x="589" y="3427"/>
                  </a:lnTo>
                  <a:lnTo>
                    <a:pt x="659" y="3493"/>
                  </a:lnTo>
                  <a:lnTo>
                    <a:pt x="732" y="3556"/>
                  </a:lnTo>
                  <a:lnTo>
                    <a:pt x="807" y="3616"/>
                  </a:lnTo>
                  <a:lnTo>
                    <a:pt x="887" y="3672"/>
                  </a:lnTo>
                  <a:lnTo>
                    <a:pt x="968" y="3724"/>
                  </a:lnTo>
                  <a:lnTo>
                    <a:pt x="1053" y="3772"/>
                  </a:lnTo>
                  <a:lnTo>
                    <a:pt x="1139" y="3817"/>
                  </a:lnTo>
                  <a:lnTo>
                    <a:pt x="1229" y="3857"/>
                  </a:lnTo>
                  <a:lnTo>
                    <a:pt x="1319" y="3892"/>
                  </a:lnTo>
                  <a:lnTo>
                    <a:pt x="1413" y="3925"/>
                  </a:lnTo>
                  <a:lnTo>
                    <a:pt x="1509" y="3952"/>
                  </a:lnTo>
                  <a:lnTo>
                    <a:pt x="1606" y="3974"/>
                  </a:lnTo>
                  <a:lnTo>
                    <a:pt x="1706" y="3992"/>
                  </a:lnTo>
                  <a:lnTo>
                    <a:pt x="1806" y="4004"/>
                  </a:lnTo>
                  <a:lnTo>
                    <a:pt x="1908" y="4012"/>
                  </a:lnTo>
                  <a:lnTo>
                    <a:pt x="2012" y="4015"/>
                  </a:lnTo>
                  <a:lnTo>
                    <a:pt x="2115" y="4012"/>
                  </a:lnTo>
                  <a:lnTo>
                    <a:pt x="2218" y="4004"/>
                  </a:lnTo>
                  <a:lnTo>
                    <a:pt x="2318" y="3992"/>
                  </a:lnTo>
                  <a:lnTo>
                    <a:pt x="2417" y="3974"/>
                  </a:lnTo>
                  <a:lnTo>
                    <a:pt x="2514" y="3952"/>
                  </a:lnTo>
                  <a:lnTo>
                    <a:pt x="2610" y="3925"/>
                  </a:lnTo>
                  <a:lnTo>
                    <a:pt x="2704" y="3892"/>
                  </a:lnTo>
                  <a:lnTo>
                    <a:pt x="2795" y="3857"/>
                  </a:lnTo>
                  <a:lnTo>
                    <a:pt x="2884" y="3817"/>
                  </a:lnTo>
                  <a:lnTo>
                    <a:pt x="2971" y="3772"/>
                  </a:lnTo>
                  <a:lnTo>
                    <a:pt x="3055" y="3724"/>
                  </a:lnTo>
                  <a:lnTo>
                    <a:pt x="3137" y="3672"/>
                  </a:lnTo>
                  <a:lnTo>
                    <a:pt x="3216" y="3616"/>
                  </a:lnTo>
                  <a:lnTo>
                    <a:pt x="3292" y="3556"/>
                  </a:lnTo>
                  <a:lnTo>
                    <a:pt x="3364" y="3493"/>
                  </a:lnTo>
                  <a:lnTo>
                    <a:pt x="3435" y="3427"/>
                  </a:lnTo>
                  <a:lnTo>
                    <a:pt x="3501" y="3357"/>
                  </a:lnTo>
                  <a:lnTo>
                    <a:pt x="3565" y="3284"/>
                  </a:lnTo>
                  <a:lnTo>
                    <a:pt x="3624" y="3209"/>
                  </a:lnTo>
                  <a:lnTo>
                    <a:pt x="3680" y="3130"/>
                  </a:lnTo>
                  <a:lnTo>
                    <a:pt x="3733" y="3048"/>
                  </a:lnTo>
                  <a:lnTo>
                    <a:pt x="3781" y="2964"/>
                  </a:lnTo>
                  <a:lnTo>
                    <a:pt x="3825" y="2878"/>
                  </a:lnTo>
                  <a:lnTo>
                    <a:pt x="3865" y="2788"/>
                  </a:lnTo>
                  <a:lnTo>
                    <a:pt x="3902" y="2698"/>
                  </a:lnTo>
                  <a:lnTo>
                    <a:pt x="3933" y="2605"/>
                  </a:lnTo>
                  <a:lnTo>
                    <a:pt x="3960" y="2509"/>
                  </a:lnTo>
                  <a:lnTo>
                    <a:pt x="3983" y="2412"/>
                  </a:lnTo>
                  <a:lnTo>
                    <a:pt x="4000" y="2313"/>
                  </a:lnTo>
                  <a:lnTo>
                    <a:pt x="4013" y="2212"/>
                  </a:lnTo>
                  <a:lnTo>
                    <a:pt x="4021" y="2111"/>
                  </a:lnTo>
                  <a:lnTo>
                    <a:pt x="4023" y="2008"/>
                  </a:lnTo>
                  <a:lnTo>
                    <a:pt x="4021" y="1904"/>
                  </a:lnTo>
                  <a:lnTo>
                    <a:pt x="4013" y="1802"/>
                  </a:lnTo>
                  <a:lnTo>
                    <a:pt x="4000" y="1701"/>
                  </a:lnTo>
                  <a:lnTo>
                    <a:pt x="3983" y="1603"/>
                  </a:lnTo>
                  <a:lnTo>
                    <a:pt x="3960" y="1506"/>
                  </a:lnTo>
                  <a:lnTo>
                    <a:pt x="3933" y="1410"/>
                  </a:lnTo>
                  <a:lnTo>
                    <a:pt x="3902" y="1317"/>
                  </a:lnTo>
                  <a:lnTo>
                    <a:pt x="3865" y="1226"/>
                  </a:lnTo>
                  <a:lnTo>
                    <a:pt x="3825" y="1137"/>
                  </a:lnTo>
                  <a:lnTo>
                    <a:pt x="3781" y="1050"/>
                  </a:lnTo>
                  <a:lnTo>
                    <a:pt x="3733" y="967"/>
                  </a:lnTo>
                  <a:lnTo>
                    <a:pt x="3680" y="884"/>
                  </a:lnTo>
                  <a:lnTo>
                    <a:pt x="3624" y="806"/>
                  </a:lnTo>
                  <a:lnTo>
                    <a:pt x="3565" y="731"/>
                  </a:lnTo>
                  <a:lnTo>
                    <a:pt x="3501" y="658"/>
                  </a:lnTo>
                  <a:lnTo>
                    <a:pt x="3435" y="587"/>
                  </a:lnTo>
                  <a:lnTo>
                    <a:pt x="3364" y="521"/>
                  </a:lnTo>
                  <a:lnTo>
                    <a:pt x="3292" y="458"/>
                  </a:lnTo>
                  <a:lnTo>
                    <a:pt x="3216" y="399"/>
                  </a:lnTo>
                  <a:lnTo>
                    <a:pt x="3137" y="342"/>
                  </a:lnTo>
                  <a:lnTo>
                    <a:pt x="3055" y="290"/>
                  </a:lnTo>
                  <a:lnTo>
                    <a:pt x="2971" y="242"/>
                  </a:lnTo>
                  <a:lnTo>
                    <a:pt x="2884" y="198"/>
                  </a:lnTo>
                  <a:lnTo>
                    <a:pt x="2795" y="158"/>
                  </a:lnTo>
                  <a:lnTo>
                    <a:pt x="2704" y="122"/>
                  </a:lnTo>
                  <a:lnTo>
                    <a:pt x="2610" y="90"/>
                  </a:lnTo>
                  <a:lnTo>
                    <a:pt x="2514" y="63"/>
                  </a:lnTo>
                  <a:lnTo>
                    <a:pt x="2417" y="41"/>
                  </a:lnTo>
                  <a:lnTo>
                    <a:pt x="2318" y="23"/>
                  </a:lnTo>
                  <a:lnTo>
                    <a:pt x="2218" y="10"/>
                  </a:lnTo>
                  <a:lnTo>
                    <a:pt x="2115" y="3"/>
                  </a:lnTo>
                  <a:lnTo>
                    <a:pt x="20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grpSp>
        <p:nvGrpSpPr>
          <p:cNvPr id="39" name="Group 25"/>
          <p:cNvGrpSpPr/>
          <p:nvPr/>
        </p:nvGrpSpPr>
        <p:grpSpPr>
          <a:xfrm>
            <a:off x="7081550" y="5446660"/>
            <a:ext cx="345331" cy="345331"/>
            <a:chOff x="2005013" y="1077913"/>
            <a:chExt cx="688975" cy="688975"/>
          </a:xfrm>
          <a:solidFill>
            <a:schemeClr val="bg1">
              <a:lumMod val="65000"/>
            </a:schemeClr>
          </a:solidFill>
        </p:grpSpPr>
        <p:sp>
          <p:nvSpPr>
            <p:cNvPr id="40" name="Freeform 5"/>
            <p:cNvSpPr>
              <a:spLocks noEditPoints="1"/>
            </p:cNvSpPr>
            <p:nvPr/>
          </p:nvSpPr>
          <p:spPr bwMode="auto">
            <a:xfrm>
              <a:off x="2005013" y="1077913"/>
              <a:ext cx="688975" cy="688975"/>
            </a:xfrm>
            <a:custGeom>
              <a:avLst/>
              <a:gdLst>
                <a:gd name="T0" fmla="*/ 8083 w 16058"/>
                <a:gd name="T1" fmla="*/ 10645 h 16058"/>
                <a:gd name="T2" fmla="*/ 6322 w 16058"/>
                <a:gd name="T3" fmla="*/ 9396 h 16058"/>
                <a:gd name="T4" fmla="*/ 5244 w 16058"/>
                <a:gd name="T5" fmla="*/ 7514 h 16058"/>
                <a:gd name="T6" fmla="*/ 5076 w 16058"/>
                <a:gd name="T7" fmla="*/ 5258 h 16058"/>
                <a:gd name="T8" fmla="*/ 5875 w 16058"/>
                <a:gd name="T9" fmla="*/ 3217 h 16058"/>
                <a:gd name="T10" fmla="*/ 7435 w 16058"/>
                <a:gd name="T11" fmla="*/ 1730 h 16058"/>
                <a:gd name="T12" fmla="*/ 9523 w 16058"/>
                <a:gd name="T13" fmla="*/ 1030 h 16058"/>
                <a:gd name="T14" fmla="*/ 11761 w 16058"/>
                <a:gd name="T15" fmla="*/ 1308 h 16058"/>
                <a:gd name="T16" fmla="*/ 13584 w 16058"/>
                <a:gd name="T17" fmla="*/ 2474 h 16058"/>
                <a:gd name="T18" fmla="*/ 14750 w 16058"/>
                <a:gd name="T19" fmla="*/ 4297 h 16058"/>
                <a:gd name="T20" fmla="*/ 15028 w 16058"/>
                <a:gd name="T21" fmla="*/ 6535 h 16058"/>
                <a:gd name="T22" fmla="*/ 14328 w 16058"/>
                <a:gd name="T23" fmla="*/ 8624 h 16058"/>
                <a:gd name="T24" fmla="*/ 12841 w 16058"/>
                <a:gd name="T25" fmla="*/ 10183 h 16058"/>
                <a:gd name="T26" fmla="*/ 10800 w 16058"/>
                <a:gd name="T27" fmla="*/ 10982 h 16058"/>
                <a:gd name="T28" fmla="*/ 2326 w 16058"/>
                <a:gd name="T29" fmla="*/ 14973 h 16058"/>
                <a:gd name="T30" fmla="*/ 2162 w 16058"/>
                <a:gd name="T31" fmla="*/ 15080 h 16058"/>
                <a:gd name="T32" fmla="*/ 1975 w 16058"/>
                <a:gd name="T33" fmla="*/ 15148 h 16058"/>
                <a:gd name="T34" fmla="*/ 1771 w 16058"/>
                <a:gd name="T35" fmla="*/ 15172 h 16058"/>
                <a:gd name="T36" fmla="*/ 1387 w 16058"/>
                <a:gd name="T37" fmla="*/ 15084 h 16058"/>
                <a:gd name="T38" fmla="*/ 1088 w 16058"/>
                <a:gd name="T39" fmla="*/ 14850 h 16058"/>
                <a:gd name="T40" fmla="*/ 913 w 16058"/>
                <a:gd name="T41" fmla="*/ 14508 h 16058"/>
                <a:gd name="T42" fmla="*/ 890 w 16058"/>
                <a:gd name="T43" fmla="*/ 14194 h 16058"/>
                <a:gd name="T44" fmla="*/ 935 w 16058"/>
                <a:gd name="T45" fmla="*/ 13998 h 16058"/>
                <a:gd name="T46" fmla="*/ 1021 w 16058"/>
                <a:gd name="T47" fmla="*/ 13820 h 16058"/>
                <a:gd name="T48" fmla="*/ 1142 w 16058"/>
                <a:gd name="T49" fmla="*/ 13667 h 16058"/>
                <a:gd name="T50" fmla="*/ 5408 w 16058"/>
                <a:gd name="T51" fmla="*/ 9863 h 16058"/>
                <a:gd name="T52" fmla="*/ 5742 w 16058"/>
                <a:gd name="T53" fmla="*/ 10234 h 16058"/>
                <a:gd name="T54" fmla="*/ 6106 w 16058"/>
                <a:gd name="T55" fmla="*/ 10575 h 16058"/>
                <a:gd name="T56" fmla="*/ 2407 w 16058"/>
                <a:gd name="T57" fmla="*/ 14900 h 16058"/>
                <a:gd name="T58" fmla="*/ 7693 w 16058"/>
                <a:gd name="T59" fmla="*/ 474 h 16058"/>
                <a:gd name="T60" fmla="*/ 5579 w 16058"/>
                <a:gd name="T61" fmla="*/ 1973 h 16058"/>
                <a:gd name="T62" fmla="*/ 4285 w 16058"/>
                <a:gd name="T63" fmla="*/ 4231 h 16058"/>
                <a:gd name="T64" fmla="*/ 4022 w 16058"/>
                <a:gd name="T65" fmla="*/ 6306 h 16058"/>
                <a:gd name="T66" fmla="*/ 4119 w 16058"/>
                <a:gd name="T67" fmla="*/ 7138 h 16058"/>
                <a:gd name="T68" fmla="*/ 4326 w 16058"/>
                <a:gd name="T69" fmla="*/ 7930 h 16058"/>
                <a:gd name="T70" fmla="*/ 4634 w 16058"/>
                <a:gd name="T71" fmla="*/ 8676 h 16058"/>
                <a:gd name="T72" fmla="*/ 386 w 16058"/>
                <a:gd name="T73" fmla="*/ 13185 h 16058"/>
                <a:gd name="T74" fmla="*/ 179 w 16058"/>
                <a:gd name="T75" fmla="*/ 13512 h 16058"/>
                <a:gd name="T76" fmla="*/ 46 w 16058"/>
                <a:gd name="T77" fmla="*/ 13883 h 16058"/>
                <a:gd name="T78" fmla="*/ 0 w 16058"/>
                <a:gd name="T79" fmla="*/ 14287 h 16058"/>
                <a:gd name="T80" fmla="*/ 175 w 16058"/>
                <a:gd name="T81" fmla="*/ 15054 h 16058"/>
                <a:gd name="T82" fmla="*/ 644 w 16058"/>
                <a:gd name="T83" fmla="*/ 15654 h 16058"/>
                <a:gd name="T84" fmla="*/ 1329 w 16058"/>
                <a:gd name="T85" fmla="*/ 16002 h 16058"/>
                <a:gd name="T86" fmla="*/ 1954 w 16058"/>
                <a:gd name="T87" fmla="*/ 16049 h 16058"/>
                <a:gd name="T88" fmla="*/ 2344 w 16058"/>
                <a:gd name="T89" fmla="*/ 15963 h 16058"/>
                <a:gd name="T90" fmla="*/ 2698 w 16058"/>
                <a:gd name="T91" fmla="*/ 15795 h 16058"/>
                <a:gd name="T92" fmla="*/ 3003 w 16058"/>
                <a:gd name="T93" fmla="*/ 15557 h 16058"/>
                <a:gd name="T94" fmla="*/ 7703 w 16058"/>
                <a:gd name="T95" fmla="*/ 11572 h 16058"/>
                <a:gd name="T96" fmla="*/ 8472 w 16058"/>
                <a:gd name="T97" fmla="*/ 11837 h 16058"/>
                <a:gd name="T98" fmla="*/ 9285 w 16058"/>
                <a:gd name="T99" fmla="*/ 11996 h 16058"/>
                <a:gd name="T100" fmla="*/ 10346 w 16058"/>
                <a:gd name="T101" fmla="*/ 12035 h 16058"/>
                <a:gd name="T102" fmla="*/ 12907 w 16058"/>
                <a:gd name="T103" fmla="*/ 11317 h 16058"/>
                <a:gd name="T104" fmla="*/ 14862 w 16058"/>
                <a:gd name="T105" fmla="*/ 9625 h 16058"/>
                <a:gd name="T106" fmla="*/ 15936 w 16058"/>
                <a:gd name="T107" fmla="*/ 7235 h 16058"/>
                <a:gd name="T108" fmla="*/ 15868 w 16058"/>
                <a:gd name="T109" fmla="*/ 4517 h 16058"/>
                <a:gd name="T110" fmla="*/ 14683 w 16058"/>
                <a:gd name="T111" fmla="*/ 2191 h 16058"/>
                <a:gd name="T112" fmla="*/ 12647 w 16058"/>
                <a:gd name="T113" fmla="*/ 594 h 16058"/>
                <a:gd name="T114" fmla="*/ 10036 w 16058"/>
                <a:gd name="T115" fmla="*/ 0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58" h="16058">
                  <a:moveTo>
                    <a:pt x="10036" y="11040"/>
                  </a:moveTo>
                  <a:lnTo>
                    <a:pt x="9778" y="11034"/>
                  </a:lnTo>
                  <a:lnTo>
                    <a:pt x="9523" y="11014"/>
                  </a:lnTo>
                  <a:lnTo>
                    <a:pt x="9272" y="10982"/>
                  </a:lnTo>
                  <a:lnTo>
                    <a:pt x="9025" y="10938"/>
                  </a:lnTo>
                  <a:lnTo>
                    <a:pt x="8783" y="10882"/>
                  </a:lnTo>
                  <a:lnTo>
                    <a:pt x="8544" y="10814"/>
                  </a:lnTo>
                  <a:lnTo>
                    <a:pt x="8311" y="10736"/>
                  </a:lnTo>
                  <a:lnTo>
                    <a:pt x="8083" y="10645"/>
                  </a:lnTo>
                  <a:lnTo>
                    <a:pt x="7860" y="10545"/>
                  </a:lnTo>
                  <a:lnTo>
                    <a:pt x="7645" y="10434"/>
                  </a:lnTo>
                  <a:lnTo>
                    <a:pt x="7435" y="10313"/>
                  </a:lnTo>
                  <a:lnTo>
                    <a:pt x="7231" y="10183"/>
                  </a:lnTo>
                  <a:lnTo>
                    <a:pt x="7034" y="10043"/>
                  </a:lnTo>
                  <a:lnTo>
                    <a:pt x="6845" y="9894"/>
                  </a:lnTo>
                  <a:lnTo>
                    <a:pt x="6662" y="9736"/>
                  </a:lnTo>
                  <a:lnTo>
                    <a:pt x="6488" y="9570"/>
                  </a:lnTo>
                  <a:lnTo>
                    <a:pt x="6322" y="9396"/>
                  </a:lnTo>
                  <a:lnTo>
                    <a:pt x="6164" y="9213"/>
                  </a:lnTo>
                  <a:lnTo>
                    <a:pt x="6015" y="9024"/>
                  </a:lnTo>
                  <a:lnTo>
                    <a:pt x="5875" y="8827"/>
                  </a:lnTo>
                  <a:lnTo>
                    <a:pt x="5745" y="8624"/>
                  </a:lnTo>
                  <a:lnTo>
                    <a:pt x="5624" y="8413"/>
                  </a:lnTo>
                  <a:lnTo>
                    <a:pt x="5513" y="8198"/>
                  </a:lnTo>
                  <a:lnTo>
                    <a:pt x="5413" y="7975"/>
                  </a:lnTo>
                  <a:lnTo>
                    <a:pt x="5322" y="7747"/>
                  </a:lnTo>
                  <a:lnTo>
                    <a:pt x="5244" y="7514"/>
                  </a:lnTo>
                  <a:lnTo>
                    <a:pt x="5176" y="7275"/>
                  </a:lnTo>
                  <a:lnTo>
                    <a:pt x="5120" y="7033"/>
                  </a:lnTo>
                  <a:lnTo>
                    <a:pt x="5076" y="6786"/>
                  </a:lnTo>
                  <a:lnTo>
                    <a:pt x="5044" y="6535"/>
                  </a:lnTo>
                  <a:lnTo>
                    <a:pt x="5025" y="6280"/>
                  </a:lnTo>
                  <a:lnTo>
                    <a:pt x="5018" y="6022"/>
                  </a:lnTo>
                  <a:lnTo>
                    <a:pt x="5025" y="5764"/>
                  </a:lnTo>
                  <a:lnTo>
                    <a:pt x="5044" y="5509"/>
                  </a:lnTo>
                  <a:lnTo>
                    <a:pt x="5076" y="5258"/>
                  </a:lnTo>
                  <a:lnTo>
                    <a:pt x="5120" y="5011"/>
                  </a:lnTo>
                  <a:lnTo>
                    <a:pt x="5176" y="4768"/>
                  </a:lnTo>
                  <a:lnTo>
                    <a:pt x="5244" y="4529"/>
                  </a:lnTo>
                  <a:lnTo>
                    <a:pt x="5322" y="4297"/>
                  </a:lnTo>
                  <a:lnTo>
                    <a:pt x="5413" y="4069"/>
                  </a:lnTo>
                  <a:lnTo>
                    <a:pt x="5513" y="3846"/>
                  </a:lnTo>
                  <a:lnTo>
                    <a:pt x="5624" y="3630"/>
                  </a:lnTo>
                  <a:lnTo>
                    <a:pt x="5745" y="3420"/>
                  </a:lnTo>
                  <a:lnTo>
                    <a:pt x="5875" y="3217"/>
                  </a:lnTo>
                  <a:lnTo>
                    <a:pt x="6015" y="3020"/>
                  </a:lnTo>
                  <a:lnTo>
                    <a:pt x="6164" y="2830"/>
                  </a:lnTo>
                  <a:lnTo>
                    <a:pt x="6322" y="2648"/>
                  </a:lnTo>
                  <a:lnTo>
                    <a:pt x="6488" y="2474"/>
                  </a:lnTo>
                  <a:lnTo>
                    <a:pt x="6662" y="2307"/>
                  </a:lnTo>
                  <a:lnTo>
                    <a:pt x="6845" y="2150"/>
                  </a:lnTo>
                  <a:lnTo>
                    <a:pt x="7034" y="2000"/>
                  </a:lnTo>
                  <a:lnTo>
                    <a:pt x="7231" y="1861"/>
                  </a:lnTo>
                  <a:lnTo>
                    <a:pt x="7435" y="1730"/>
                  </a:lnTo>
                  <a:lnTo>
                    <a:pt x="7645" y="1610"/>
                  </a:lnTo>
                  <a:lnTo>
                    <a:pt x="7860" y="1498"/>
                  </a:lnTo>
                  <a:lnTo>
                    <a:pt x="8083" y="1398"/>
                  </a:lnTo>
                  <a:lnTo>
                    <a:pt x="8311" y="1308"/>
                  </a:lnTo>
                  <a:lnTo>
                    <a:pt x="8544" y="1229"/>
                  </a:lnTo>
                  <a:lnTo>
                    <a:pt x="8783" y="1161"/>
                  </a:lnTo>
                  <a:lnTo>
                    <a:pt x="9025" y="1106"/>
                  </a:lnTo>
                  <a:lnTo>
                    <a:pt x="9272" y="1062"/>
                  </a:lnTo>
                  <a:lnTo>
                    <a:pt x="9523" y="1030"/>
                  </a:lnTo>
                  <a:lnTo>
                    <a:pt x="9778" y="1010"/>
                  </a:lnTo>
                  <a:lnTo>
                    <a:pt x="10036" y="1004"/>
                  </a:lnTo>
                  <a:lnTo>
                    <a:pt x="10294" y="1010"/>
                  </a:lnTo>
                  <a:lnTo>
                    <a:pt x="10549" y="1030"/>
                  </a:lnTo>
                  <a:lnTo>
                    <a:pt x="10800" y="1062"/>
                  </a:lnTo>
                  <a:lnTo>
                    <a:pt x="11048" y="1106"/>
                  </a:lnTo>
                  <a:lnTo>
                    <a:pt x="11291" y="1161"/>
                  </a:lnTo>
                  <a:lnTo>
                    <a:pt x="11529" y="1229"/>
                  </a:lnTo>
                  <a:lnTo>
                    <a:pt x="11761" y="1308"/>
                  </a:lnTo>
                  <a:lnTo>
                    <a:pt x="11989" y="1398"/>
                  </a:lnTo>
                  <a:lnTo>
                    <a:pt x="12212" y="1498"/>
                  </a:lnTo>
                  <a:lnTo>
                    <a:pt x="12428" y="1610"/>
                  </a:lnTo>
                  <a:lnTo>
                    <a:pt x="12639" y="1730"/>
                  </a:lnTo>
                  <a:lnTo>
                    <a:pt x="12841" y="1861"/>
                  </a:lnTo>
                  <a:lnTo>
                    <a:pt x="13038" y="2000"/>
                  </a:lnTo>
                  <a:lnTo>
                    <a:pt x="13228" y="2150"/>
                  </a:lnTo>
                  <a:lnTo>
                    <a:pt x="13410" y="2307"/>
                  </a:lnTo>
                  <a:lnTo>
                    <a:pt x="13584" y="2474"/>
                  </a:lnTo>
                  <a:lnTo>
                    <a:pt x="13751" y="2648"/>
                  </a:lnTo>
                  <a:lnTo>
                    <a:pt x="13908" y="2830"/>
                  </a:lnTo>
                  <a:lnTo>
                    <a:pt x="14058" y="3020"/>
                  </a:lnTo>
                  <a:lnTo>
                    <a:pt x="14197" y="3217"/>
                  </a:lnTo>
                  <a:lnTo>
                    <a:pt x="14328" y="3420"/>
                  </a:lnTo>
                  <a:lnTo>
                    <a:pt x="14448" y="3630"/>
                  </a:lnTo>
                  <a:lnTo>
                    <a:pt x="14560" y="3846"/>
                  </a:lnTo>
                  <a:lnTo>
                    <a:pt x="14660" y="4069"/>
                  </a:lnTo>
                  <a:lnTo>
                    <a:pt x="14750" y="4297"/>
                  </a:lnTo>
                  <a:lnTo>
                    <a:pt x="14829" y="4529"/>
                  </a:lnTo>
                  <a:lnTo>
                    <a:pt x="14897" y="4768"/>
                  </a:lnTo>
                  <a:lnTo>
                    <a:pt x="14952" y="5011"/>
                  </a:lnTo>
                  <a:lnTo>
                    <a:pt x="14996" y="5258"/>
                  </a:lnTo>
                  <a:lnTo>
                    <a:pt x="15028" y="5509"/>
                  </a:lnTo>
                  <a:lnTo>
                    <a:pt x="15048" y="5764"/>
                  </a:lnTo>
                  <a:lnTo>
                    <a:pt x="15054" y="6022"/>
                  </a:lnTo>
                  <a:lnTo>
                    <a:pt x="15048" y="6280"/>
                  </a:lnTo>
                  <a:lnTo>
                    <a:pt x="15028" y="6535"/>
                  </a:lnTo>
                  <a:lnTo>
                    <a:pt x="14996" y="6786"/>
                  </a:lnTo>
                  <a:lnTo>
                    <a:pt x="14952" y="7033"/>
                  </a:lnTo>
                  <a:lnTo>
                    <a:pt x="14897" y="7275"/>
                  </a:lnTo>
                  <a:lnTo>
                    <a:pt x="14829" y="7514"/>
                  </a:lnTo>
                  <a:lnTo>
                    <a:pt x="14750" y="7747"/>
                  </a:lnTo>
                  <a:lnTo>
                    <a:pt x="14660" y="7975"/>
                  </a:lnTo>
                  <a:lnTo>
                    <a:pt x="14560" y="8198"/>
                  </a:lnTo>
                  <a:lnTo>
                    <a:pt x="14448" y="8413"/>
                  </a:lnTo>
                  <a:lnTo>
                    <a:pt x="14328" y="8624"/>
                  </a:lnTo>
                  <a:lnTo>
                    <a:pt x="14197" y="8827"/>
                  </a:lnTo>
                  <a:lnTo>
                    <a:pt x="14058" y="9024"/>
                  </a:lnTo>
                  <a:lnTo>
                    <a:pt x="13908" y="9213"/>
                  </a:lnTo>
                  <a:lnTo>
                    <a:pt x="13751" y="9396"/>
                  </a:lnTo>
                  <a:lnTo>
                    <a:pt x="13584" y="9570"/>
                  </a:lnTo>
                  <a:lnTo>
                    <a:pt x="13410" y="9736"/>
                  </a:lnTo>
                  <a:lnTo>
                    <a:pt x="13228" y="9894"/>
                  </a:lnTo>
                  <a:lnTo>
                    <a:pt x="13038" y="10043"/>
                  </a:lnTo>
                  <a:lnTo>
                    <a:pt x="12841" y="10183"/>
                  </a:lnTo>
                  <a:lnTo>
                    <a:pt x="12639" y="10313"/>
                  </a:lnTo>
                  <a:lnTo>
                    <a:pt x="12428" y="10434"/>
                  </a:lnTo>
                  <a:lnTo>
                    <a:pt x="12212" y="10545"/>
                  </a:lnTo>
                  <a:lnTo>
                    <a:pt x="11989" y="10645"/>
                  </a:lnTo>
                  <a:lnTo>
                    <a:pt x="11761" y="10736"/>
                  </a:lnTo>
                  <a:lnTo>
                    <a:pt x="11529" y="10814"/>
                  </a:lnTo>
                  <a:lnTo>
                    <a:pt x="11291" y="10882"/>
                  </a:lnTo>
                  <a:lnTo>
                    <a:pt x="11048" y="10938"/>
                  </a:lnTo>
                  <a:lnTo>
                    <a:pt x="10800" y="10982"/>
                  </a:lnTo>
                  <a:lnTo>
                    <a:pt x="10549" y="11014"/>
                  </a:lnTo>
                  <a:lnTo>
                    <a:pt x="10294" y="11034"/>
                  </a:lnTo>
                  <a:lnTo>
                    <a:pt x="10036" y="11040"/>
                  </a:lnTo>
                  <a:close/>
                  <a:moveTo>
                    <a:pt x="2407" y="14900"/>
                  </a:moveTo>
                  <a:lnTo>
                    <a:pt x="2391" y="14915"/>
                  </a:lnTo>
                  <a:lnTo>
                    <a:pt x="2376" y="14930"/>
                  </a:lnTo>
                  <a:lnTo>
                    <a:pt x="2360" y="14945"/>
                  </a:lnTo>
                  <a:lnTo>
                    <a:pt x="2342" y="14959"/>
                  </a:lnTo>
                  <a:lnTo>
                    <a:pt x="2326" y="14973"/>
                  </a:lnTo>
                  <a:lnTo>
                    <a:pt x="2309" y="14987"/>
                  </a:lnTo>
                  <a:lnTo>
                    <a:pt x="2291" y="15000"/>
                  </a:lnTo>
                  <a:lnTo>
                    <a:pt x="2274" y="15013"/>
                  </a:lnTo>
                  <a:lnTo>
                    <a:pt x="2256" y="15025"/>
                  </a:lnTo>
                  <a:lnTo>
                    <a:pt x="2238" y="15037"/>
                  </a:lnTo>
                  <a:lnTo>
                    <a:pt x="2219" y="15048"/>
                  </a:lnTo>
                  <a:lnTo>
                    <a:pt x="2200" y="15059"/>
                  </a:lnTo>
                  <a:lnTo>
                    <a:pt x="2181" y="15069"/>
                  </a:lnTo>
                  <a:lnTo>
                    <a:pt x="2162" y="15080"/>
                  </a:lnTo>
                  <a:lnTo>
                    <a:pt x="2142" y="15090"/>
                  </a:lnTo>
                  <a:lnTo>
                    <a:pt x="2122" y="15099"/>
                  </a:lnTo>
                  <a:lnTo>
                    <a:pt x="2102" y="15108"/>
                  </a:lnTo>
                  <a:lnTo>
                    <a:pt x="2081" y="15116"/>
                  </a:lnTo>
                  <a:lnTo>
                    <a:pt x="2060" y="15123"/>
                  </a:lnTo>
                  <a:lnTo>
                    <a:pt x="2039" y="15130"/>
                  </a:lnTo>
                  <a:lnTo>
                    <a:pt x="2018" y="15137"/>
                  </a:lnTo>
                  <a:lnTo>
                    <a:pt x="1996" y="15143"/>
                  </a:lnTo>
                  <a:lnTo>
                    <a:pt x="1975" y="15148"/>
                  </a:lnTo>
                  <a:lnTo>
                    <a:pt x="1953" y="15153"/>
                  </a:lnTo>
                  <a:lnTo>
                    <a:pt x="1931" y="15158"/>
                  </a:lnTo>
                  <a:lnTo>
                    <a:pt x="1909" y="15162"/>
                  </a:lnTo>
                  <a:lnTo>
                    <a:pt x="1886" y="15165"/>
                  </a:lnTo>
                  <a:lnTo>
                    <a:pt x="1864" y="15168"/>
                  </a:lnTo>
                  <a:lnTo>
                    <a:pt x="1841" y="15170"/>
                  </a:lnTo>
                  <a:lnTo>
                    <a:pt x="1818" y="15171"/>
                  </a:lnTo>
                  <a:lnTo>
                    <a:pt x="1794" y="15172"/>
                  </a:lnTo>
                  <a:lnTo>
                    <a:pt x="1771" y="15172"/>
                  </a:lnTo>
                  <a:lnTo>
                    <a:pt x="1725" y="15171"/>
                  </a:lnTo>
                  <a:lnTo>
                    <a:pt x="1680" y="15168"/>
                  </a:lnTo>
                  <a:lnTo>
                    <a:pt x="1636" y="15162"/>
                  </a:lnTo>
                  <a:lnTo>
                    <a:pt x="1593" y="15154"/>
                  </a:lnTo>
                  <a:lnTo>
                    <a:pt x="1550" y="15145"/>
                  </a:lnTo>
                  <a:lnTo>
                    <a:pt x="1507" y="15133"/>
                  </a:lnTo>
                  <a:lnTo>
                    <a:pt x="1466" y="15119"/>
                  </a:lnTo>
                  <a:lnTo>
                    <a:pt x="1426" y="15103"/>
                  </a:lnTo>
                  <a:lnTo>
                    <a:pt x="1387" y="15084"/>
                  </a:lnTo>
                  <a:lnTo>
                    <a:pt x="1349" y="15065"/>
                  </a:lnTo>
                  <a:lnTo>
                    <a:pt x="1312" y="15044"/>
                  </a:lnTo>
                  <a:lnTo>
                    <a:pt x="1276" y="15021"/>
                  </a:lnTo>
                  <a:lnTo>
                    <a:pt x="1241" y="14996"/>
                  </a:lnTo>
                  <a:lnTo>
                    <a:pt x="1208" y="14970"/>
                  </a:lnTo>
                  <a:lnTo>
                    <a:pt x="1176" y="14942"/>
                  </a:lnTo>
                  <a:lnTo>
                    <a:pt x="1145" y="14913"/>
                  </a:lnTo>
                  <a:lnTo>
                    <a:pt x="1116" y="14882"/>
                  </a:lnTo>
                  <a:lnTo>
                    <a:pt x="1088" y="14850"/>
                  </a:lnTo>
                  <a:lnTo>
                    <a:pt x="1062" y="14817"/>
                  </a:lnTo>
                  <a:lnTo>
                    <a:pt x="1037" y="14782"/>
                  </a:lnTo>
                  <a:lnTo>
                    <a:pt x="1014" y="14746"/>
                  </a:lnTo>
                  <a:lnTo>
                    <a:pt x="993" y="14709"/>
                  </a:lnTo>
                  <a:lnTo>
                    <a:pt x="974" y="14671"/>
                  </a:lnTo>
                  <a:lnTo>
                    <a:pt x="955" y="14632"/>
                  </a:lnTo>
                  <a:lnTo>
                    <a:pt x="939" y="14592"/>
                  </a:lnTo>
                  <a:lnTo>
                    <a:pt x="925" y="14551"/>
                  </a:lnTo>
                  <a:lnTo>
                    <a:pt x="913" y="14508"/>
                  </a:lnTo>
                  <a:lnTo>
                    <a:pt x="903" y="14465"/>
                  </a:lnTo>
                  <a:lnTo>
                    <a:pt x="896" y="14422"/>
                  </a:lnTo>
                  <a:lnTo>
                    <a:pt x="890" y="14378"/>
                  </a:lnTo>
                  <a:lnTo>
                    <a:pt x="887" y="14333"/>
                  </a:lnTo>
                  <a:lnTo>
                    <a:pt x="886" y="14287"/>
                  </a:lnTo>
                  <a:lnTo>
                    <a:pt x="886" y="14264"/>
                  </a:lnTo>
                  <a:lnTo>
                    <a:pt x="887" y="14240"/>
                  </a:lnTo>
                  <a:lnTo>
                    <a:pt x="888" y="14217"/>
                  </a:lnTo>
                  <a:lnTo>
                    <a:pt x="890" y="14194"/>
                  </a:lnTo>
                  <a:lnTo>
                    <a:pt x="893" y="14172"/>
                  </a:lnTo>
                  <a:lnTo>
                    <a:pt x="896" y="14149"/>
                  </a:lnTo>
                  <a:lnTo>
                    <a:pt x="900" y="14127"/>
                  </a:lnTo>
                  <a:lnTo>
                    <a:pt x="905" y="14105"/>
                  </a:lnTo>
                  <a:lnTo>
                    <a:pt x="910" y="14083"/>
                  </a:lnTo>
                  <a:lnTo>
                    <a:pt x="915" y="14062"/>
                  </a:lnTo>
                  <a:lnTo>
                    <a:pt x="921" y="14040"/>
                  </a:lnTo>
                  <a:lnTo>
                    <a:pt x="928" y="14019"/>
                  </a:lnTo>
                  <a:lnTo>
                    <a:pt x="935" y="13998"/>
                  </a:lnTo>
                  <a:lnTo>
                    <a:pt x="942" y="13977"/>
                  </a:lnTo>
                  <a:lnTo>
                    <a:pt x="950" y="13956"/>
                  </a:lnTo>
                  <a:lnTo>
                    <a:pt x="959" y="13936"/>
                  </a:lnTo>
                  <a:lnTo>
                    <a:pt x="968" y="13916"/>
                  </a:lnTo>
                  <a:lnTo>
                    <a:pt x="978" y="13896"/>
                  </a:lnTo>
                  <a:lnTo>
                    <a:pt x="988" y="13877"/>
                  </a:lnTo>
                  <a:lnTo>
                    <a:pt x="999" y="13858"/>
                  </a:lnTo>
                  <a:lnTo>
                    <a:pt x="1010" y="13839"/>
                  </a:lnTo>
                  <a:lnTo>
                    <a:pt x="1021" y="13820"/>
                  </a:lnTo>
                  <a:lnTo>
                    <a:pt x="1033" y="13802"/>
                  </a:lnTo>
                  <a:lnTo>
                    <a:pt x="1045" y="13784"/>
                  </a:lnTo>
                  <a:lnTo>
                    <a:pt x="1058" y="13767"/>
                  </a:lnTo>
                  <a:lnTo>
                    <a:pt x="1071" y="13749"/>
                  </a:lnTo>
                  <a:lnTo>
                    <a:pt x="1085" y="13732"/>
                  </a:lnTo>
                  <a:lnTo>
                    <a:pt x="1099" y="13716"/>
                  </a:lnTo>
                  <a:lnTo>
                    <a:pt x="1113" y="13698"/>
                  </a:lnTo>
                  <a:lnTo>
                    <a:pt x="1127" y="13682"/>
                  </a:lnTo>
                  <a:lnTo>
                    <a:pt x="1142" y="13667"/>
                  </a:lnTo>
                  <a:lnTo>
                    <a:pt x="1158" y="13651"/>
                  </a:lnTo>
                  <a:lnTo>
                    <a:pt x="1154" y="13647"/>
                  </a:lnTo>
                  <a:lnTo>
                    <a:pt x="5202" y="9601"/>
                  </a:lnTo>
                  <a:lnTo>
                    <a:pt x="5235" y="9645"/>
                  </a:lnTo>
                  <a:lnTo>
                    <a:pt x="5268" y="9689"/>
                  </a:lnTo>
                  <a:lnTo>
                    <a:pt x="5302" y="9733"/>
                  </a:lnTo>
                  <a:lnTo>
                    <a:pt x="5337" y="9776"/>
                  </a:lnTo>
                  <a:lnTo>
                    <a:pt x="5372" y="9819"/>
                  </a:lnTo>
                  <a:lnTo>
                    <a:pt x="5408" y="9863"/>
                  </a:lnTo>
                  <a:lnTo>
                    <a:pt x="5443" y="9906"/>
                  </a:lnTo>
                  <a:lnTo>
                    <a:pt x="5479" y="9948"/>
                  </a:lnTo>
                  <a:lnTo>
                    <a:pt x="5516" y="9989"/>
                  </a:lnTo>
                  <a:lnTo>
                    <a:pt x="5552" y="10031"/>
                  </a:lnTo>
                  <a:lnTo>
                    <a:pt x="5589" y="10072"/>
                  </a:lnTo>
                  <a:lnTo>
                    <a:pt x="5627" y="10114"/>
                  </a:lnTo>
                  <a:lnTo>
                    <a:pt x="5665" y="10154"/>
                  </a:lnTo>
                  <a:lnTo>
                    <a:pt x="5704" y="10194"/>
                  </a:lnTo>
                  <a:lnTo>
                    <a:pt x="5742" y="10234"/>
                  </a:lnTo>
                  <a:lnTo>
                    <a:pt x="5781" y="10273"/>
                  </a:lnTo>
                  <a:lnTo>
                    <a:pt x="5820" y="10312"/>
                  </a:lnTo>
                  <a:lnTo>
                    <a:pt x="5860" y="10350"/>
                  </a:lnTo>
                  <a:lnTo>
                    <a:pt x="5900" y="10390"/>
                  </a:lnTo>
                  <a:lnTo>
                    <a:pt x="5940" y="10427"/>
                  </a:lnTo>
                  <a:lnTo>
                    <a:pt x="5982" y="10465"/>
                  </a:lnTo>
                  <a:lnTo>
                    <a:pt x="6023" y="10502"/>
                  </a:lnTo>
                  <a:lnTo>
                    <a:pt x="6064" y="10539"/>
                  </a:lnTo>
                  <a:lnTo>
                    <a:pt x="6106" y="10575"/>
                  </a:lnTo>
                  <a:lnTo>
                    <a:pt x="6148" y="10611"/>
                  </a:lnTo>
                  <a:lnTo>
                    <a:pt x="6190" y="10647"/>
                  </a:lnTo>
                  <a:lnTo>
                    <a:pt x="6234" y="10683"/>
                  </a:lnTo>
                  <a:lnTo>
                    <a:pt x="6277" y="10718"/>
                  </a:lnTo>
                  <a:lnTo>
                    <a:pt x="6320" y="10752"/>
                  </a:lnTo>
                  <a:lnTo>
                    <a:pt x="6364" y="10786"/>
                  </a:lnTo>
                  <a:lnTo>
                    <a:pt x="6408" y="10820"/>
                  </a:lnTo>
                  <a:lnTo>
                    <a:pt x="6453" y="10854"/>
                  </a:lnTo>
                  <a:lnTo>
                    <a:pt x="2407" y="14900"/>
                  </a:lnTo>
                  <a:close/>
                  <a:moveTo>
                    <a:pt x="10036" y="0"/>
                  </a:moveTo>
                  <a:lnTo>
                    <a:pt x="9726" y="8"/>
                  </a:lnTo>
                  <a:lnTo>
                    <a:pt x="9421" y="31"/>
                  </a:lnTo>
                  <a:lnTo>
                    <a:pt x="9119" y="69"/>
                  </a:lnTo>
                  <a:lnTo>
                    <a:pt x="8823" y="122"/>
                  </a:lnTo>
                  <a:lnTo>
                    <a:pt x="8532" y="190"/>
                  </a:lnTo>
                  <a:lnTo>
                    <a:pt x="8246" y="271"/>
                  </a:lnTo>
                  <a:lnTo>
                    <a:pt x="7966" y="365"/>
                  </a:lnTo>
                  <a:lnTo>
                    <a:pt x="7693" y="474"/>
                  </a:lnTo>
                  <a:lnTo>
                    <a:pt x="7426" y="594"/>
                  </a:lnTo>
                  <a:lnTo>
                    <a:pt x="7166" y="727"/>
                  </a:lnTo>
                  <a:lnTo>
                    <a:pt x="6914" y="872"/>
                  </a:lnTo>
                  <a:lnTo>
                    <a:pt x="6669" y="1029"/>
                  </a:lnTo>
                  <a:lnTo>
                    <a:pt x="6433" y="1196"/>
                  </a:lnTo>
                  <a:lnTo>
                    <a:pt x="6206" y="1375"/>
                  </a:lnTo>
                  <a:lnTo>
                    <a:pt x="5988" y="1565"/>
                  </a:lnTo>
                  <a:lnTo>
                    <a:pt x="5778" y="1763"/>
                  </a:lnTo>
                  <a:lnTo>
                    <a:pt x="5579" y="1973"/>
                  </a:lnTo>
                  <a:lnTo>
                    <a:pt x="5389" y="2191"/>
                  </a:lnTo>
                  <a:lnTo>
                    <a:pt x="5211" y="2419"/>
                  </a:lnTo>
                  <a:lnTo>
                    <a:pt x="5043" y="2655"/>
                  </a:lnTo>
                  <a:lnTo>
                    <a:pt x="4887" y="2899"/>
                  </a:lnTo>
                  <a:lnTo>
                    <a:pt x="4741" y="3151"/>
                  </a:lnTo>
                  <a:lnTo>
                    <a:pt x="4609" y="3411"/>
                  </a:lnTo>
                  <a:lnTo>
                    <a:pt x="4488" y="3678"/>
                  </a:lnTo>
                  <a:lnTo>
                    <a:pt x="4380" y="3951"/>
                  </a:lnTo>
                  <a:lnTo>
                    <a:pt x="4285" y="4231"/>
                  </a:lnTo>
                  <a:lnTo>
                    <a:pt x="4204" y="4517"/>
                  </a:lnTo>
                  <a:lnTo>
                    <a:pt x="4137" y="4808"/>
                  </a:lnTo>
                  <a:lnTo>
                    <a:pt x="4084" y="5104"/>
                  </a:lnTo>
                  <a:lnTo>
                    <a:pt x="4046" y="5407"/>
                  </a:lnTo>
                  <a:lnTo>
                    <a:pt x="4023" y="5712"/>
                  </a:lnTo>
                  <a:lnTo>
                    <a:pt x="4015" y="6022"/>
                  </a:lnTo>
                  <a:lnTo>
                    <a:pt x="4016" y="6117"/>
                  </a:lnTo>
                  <a:lnTo>
                    <a:pt x="4018" y="6211"/>
                  </a:lnTo>
                  <a:lnTo>
                    <a:pt x="4022" y="6306"/>
                  </a:lnTo>
                  <a:lnTo>
                    <a:pt x="4027" y="6400"/>
                  </a:lnTo>
                  <a:lnTo>
                    <a:pt x="4033" y="6493"/>
                  </a:lnTo>
                  <a:lnTo>
                    <a:pt x="4041" y="6587"/>
                  </a:lnTo>
                  <a:lnTo>
                    <a:pt x="4051" y="6680"/>
                  </a:lnTo>
                  <a:lnTo>
                    <a:pt x="4062" y="6772"/>
                  </a:lnTo>
                  <a:lnTo>
                    <a:pt x="4074" y="6864"/>
                  </a:lnTo>
                  <a:lnTo>
                    <a:pt x="4087" y="6956"/>
                  </a:lnTo>
                  <a:lnTo>
                    <a:pt x="4102" y="7046"/>
                  </a:lnTo>
                  <a:lnTo>
                    <a:pt x="4119" y="7138"/>
                  </a:lnTo>
                  <a:lnTo>
                    <a:pt x="4136" y="7227"/>
                  </a:lnTo>
                  <a:lnTo>
                    <a:pt x="4155" y="7317"/>
                  </a:lnTo>
                  <a:lnTo>
                    <a:pt x="4176" y="7406"/>
                  </a:lnTo>
                  <a:lnTo>
                    <a:pt x="4197" y="7495"/>
                  </a:lnTo>
                  <a:lnTo>
                    <a:pt x="4220" y="7583"/>
                  </a:lnTo>
                  <a:lnTo>
                    <a:pt x="4244" y="7671"/>
                  </a:lnTo>
                  <a:lnTo>
                    <a:pt x="4270" y="7758"/>
                  </a:lnTo>
                  <a:lnTo>
                    <a:pt x="4298" y="7844"/>
                  </a:lnTo>
                  <a:lnTo>
                    <a:pt x="4326" y="7930"/>
                  </a:lnTo>
                  <a:lnTo>
                    <a:pt x="4355" y="8015"/>
                  </a:lnTo>
                  <a:lnTo>
                    <a:pt x="4386" y="8100"/>
                  </a:lnTo>
                  <a:lnTo>
                    <a:pt x="4417" y="8185"/>
                  </a:lnTo>
                  <a:lnTo>
                    <a:pt x="4450" y="8268"/>
                  </a:lnTo>
                  <a:lnTo>
                    <a:pt x="4484" y="8351"/>
                  </a:lnTo>
                  <a:lnTo>
                    <a:pt x="4520" y="8433"/>
                  </a:lnTo>
                  <a:lnTo>
                    <a:pt x="4556" y="8515"/>
                  </a:lnTo>
                  <a:lnTo>
                    <a:pt x="4595" y="8596"/>
                  </a:lnTo>
                  <a:lnTo>
                    <a:pt x="4634" y="8676"/>
                  </a:lnTo>
                  <a:lnTo>
                    <a:pt x="4673" y="8757"/>
                  </a:lnTo>
                  <a:lnTo>
                    <a:pt x="4715" y="8835"/>
                  </a:lnTo>
                  <a:lnTo>
                    <a:pt x="528" y="13021"/>
                  </a:lnTo>
                  <a:lnTo>
                    <a:pt x="531" y="13025"/>
                  </a:lnTo>
                  <a:lnTo>
                    <a:pt x="501" y="13055"/>
                  </a:lnTo>
                  <a:lnTo>
                    <a:pt x="471" y="13086"/>
                  </a:lnTo>
                  <a:lnTo>
                    <a:pt x="443" y="13118"/>
                  </a:lnTo>
                  <a:lnTo>
                    <a:pt x="414" y="13152"/>
                  </a:lnTo>
                  <a:lnTo>
                    <a:pt x="386" y="13185"/>
                  </a:lnTo>
                  <a:lnTo>
                    <a:pt x="360" y="13219"/>
                  </a:lnTo>
                  <a:lnTo>
                    <a:pt x="335" y="13253"/>
                  </a:lnTo>
                  <a:lnTo>
                    <a:pt x="310" y="13288"/>
                  </a:lnTo>
                  <a:lnTo>
                    <a:pt x="286" y="13324"/>
                  </a:lnTo>
                  <a:lnTo>
                    <a:pt x="263" y="13360"/>
                  </a:lnTo>
                  <a:lnTo>
                    <a:pt x="241" y="13397"/>
                  </a:lnTo>
                  <a:lnTo>
                    <a:pt x="219" y="13436"/>
                  </a:lnTo>
                  <a:lnTo>
                    <a:pt x="199" y="13474"/>
                  </a:lnTo>
                  <a:lnTo>
                    <a:pt x="179" y="13512"/>
                  </a:lnTo>
                  <a:lnTo>
                    <a:pt x="161" y="13551"/>
                  </a:lnTo>
                  <a:lnTo>
                    <a:pt x="143" y="13591"/>
                  </a:lnTo>
                  <a:lnTo>
                    <a:pt x="126" y="13631"/>
                  </a:lnTo>
                  <a:lnTo>
                    <a:pt x="110" y="13672"/>
                  </a:lnTo>
                  <a:lnTo>
                    <a:pt x="95" y="13714"/>
                  </a:lnTo>
                  <a:lnTo>
                    <a:pt x="81" y="13755"/>
                  </a:lnTo>
                  <a:lnTo>
                    <a:pt x="69" y="13797"/>
                  </a:lnTo>
                  <a:lnTo>
                    <a:pt x="57" y="13840"/>
                  </a:lnTo>
                  <a:lnTo>
                    <a:pt x="46" y="13883"/>
                  </a:lnTo>
                  <a:lnTo>
                    <a:pt x="37" y="13926"/>
                  </a:lnTo>
                  <a:lnTo>
                    <a:pt x="28" y="13970"/>
                  </a:lnTo>
                  <a:lnTo>
                    <a:pt x="21" y="14015"/>
                  </a:lnTo>
                  <a:lnTo>
                    <a:pt x="15" y="14059"/>
                  </a:lnTo>
                  <a:lnTo>
                    <a:pt x="9" y="14104"/>
                  </a:lnTo>
                  <a:lnTo>
                    <a:pt x="5" y="14149"/>
                  </a:lnTo>
                  <a:lnTo>
                    <a:pt x="2" y="14195"/>
                  </a:lnTo>
                  <a:lnTo>
                    <a:pt x="1" y="14240"/>
                  </a:lnTo>
                  <a:lnTo>
                    <a:pt x="0" y="14287"/>
                  </a:lnTo>
                  <a:lnTo>
                    <a:pt x="2" y="14378"/>
                  </a:lnTo>
                  <a:lnTo>
                    <a:pt x="9" y="14468"/>
                  </a:lnTo>
                  <a:lnTo>
                    <a:pt x="20" y="14557"/>
                  </a:lnTo>
                  <a:lnTo>
                    <a:pt x="36" y="14644"/>
                  </a:lnTo>
                  <a:lnTo>
                    <a:pt x="56" y="14729"/>
                  </a:lnTo>
                  <a:lnTo>
                    <a:pt x="79" y="14814"/>
                  </a:lnTo>
                  <a:lnTo>
                    <a:pt x="107" y="14896"/>
                  </a:lnTo>
                  <a:lnTo>
                    <a:pt x="140" y="14976"/>
                  </a:lnTo>
                  <a:lnTo>
                    <a:pt x="175" y="15054"/>
                  </a:lnTo>
                  <a:lnTo>
                    <a:pt x="214" y="15132"/>
                  </a:lnTo>
                  <a:lnTo>
                    <a:pt x="256" y="15205"/>
                  </a:lnTo>
                  <a:lnTo>
                    <a:pt x="302" y="15277"/>
                  </a:lnTo>
                  <a:lnTo>
                    <a:pt x="352" y="15346"/>
                  </a:lnTo>
                  <a:lnTo>
                    <a:pt x="404" y="15414"/>
                  </a:lnTo>
                  <a:lnTo>
                    <a:pt x="460" y="15478"/>
                  </a:lnTo>
                  <a:lnTo>
                    <a:pt x="519" y="15539"/>
                  </a:lnTo>
                  <a:lnTo>
                    <a:pt x="580" y="15598"/>
                  </a:lnTo>
                  <a:lnTo>
                    <a:pt x="644" y="15654"/>
                  </a:lnTo>
                  <a:lnTo>
                    <a:pt x="712" y="15706"/>
                  </a:lnTo>
                  <a:lnTo>
                    <a:pt x="781" y="15756"/>
                  </a:lnTo>
                  <a:lnTo>
                    <a:pt x="853" y="15801"/>
                  </a:lnTo>
                  <a:lnTo>
                    <a:pt x="926" y="15844"/>
                  </a:lnTo>
                  <a:lnTo>
                    <a:pt x="1004" y="15883"/>
                  </a:lnTo>
                  <a:lnTo>
                    <a:pt x="1082" y="15918"/>
                  </a:lnTo>
                  <a:lnTo>
                    <a:pt x="1162" y="15951"/>
                  </a:lnTo>
                  <a:lnTo>
                    <a:pt x="1244" y="15979"/>
                  </a:lnTo>
                  <a:lnTo>
                    <a:pt x="1329" y="16002"/>
                  </a:lnTo>
                  <a:lnTo>
                    <a:pt x="1414" y="16022"/>
                  </a:lnTo>
                  <a:lnTo>
                    <a:pt x="1501" y="16038"/>
                  </a:lnTo>
                  <a:lnTo>
                    <a:pt x="1590" y="16049"/>
                  </a:lnTo>
                  <a:lnTo>
                    <a:pt x="1680" y="16056"/>
                  </a:lnTo>
                  <a:lnTo>
                    <a:pt x="1771" y="16058"/>
                  </a:lnTo>
                  <a:lnTo>
                    <a:pt x="1818" y="16057"/>
                  </a:lnTo>
                  <a:lnTo>
                    <a:pt x="1863" y="16056"/>
                  </a:lnTo>
                  <a:lnTo>
                    <a:pt x="1909" y="16053"/>
                  </a:lnTo>
                  <a:lnTo>
                    <a:pt x="1954" y="16049"/>
                  </a:lnTo>
                  <a:lnTo>
                    <a:pt x="1999" y="16043"/>
                  </a:lnTo>
                  <a:lnTo>
                    <a:pt x="2043" y="16037"/>
                  </a:lnTo>
                  <a:lnTo>
                    <a:pt x="2088" y="16030"/>
                  </a:lnTo>
                  <a:lnTo>
                    <a:pt x="2132" y="16021"/>
                  </a:lnTo>
                  <a:lnTo>
                    <a:pt x="2175" y="16012"/>
                  </a:lnTo>
                  <a:lnTo>
                    <a:pt x="2218" y="16001"/>
                  </a:lnTo>
                  <a:lnTo>
                    <a:pt x="2261" y="15989"/>
                  </a:lnTo>
                  <a:lnTo>
                    <a:pt x="2302" y="15977"/>
                  </a:lnTo>
                  <a:lnTo>
                    <a:pt x="2344" y="15963"/>
                  </a:lnTo>
                  <a:lnTo>
                    <a:pt x="2386" y="15948"/>
                  </a:lnTo>
                  <a:lnTo>
                    <a:pt x="2427" y="15932"/>
                  </a:lnTo>
                  <a:lnTo>
                    <a:pt x="2467" y="15915"/>
                  </a:lnTo>
                  <a:lnTo>
                    <a:pt x="2507" y="15897"/>
                  </a:lnTo>
                  <a:lnTo>
                    <a:pt x="2546" y="15878"/>
                  </a:lnTo>
                  <a:lnTo>
                    <a:pt x="2584" y="15859"/>
                  </a:lnTo>
                  <a:lnTo>
                    <a:pt x="2622" y="15839"/>
                  </a:lnTo>
                  <a:lnTo>
                    <a:pt x="2661" y="15817"/>
                  </a:lnTo>
                  <a:lnTo>
                    <a:pt x="2698" y="15795"/>
                  </a:lnTo>
                  <a:lnTo>
                    <a:pt x="2734" y="15772"/>
                  </a:lnTo>
                  <a:lnTo>
                    <a:pt x="2770" y="15748"/>
                  </a:lnTo>
                  <a:lnTo>
                    <a:pt x="2805" y="15723"/>
                  </a:lnTo>
                  <a:lnTo>
                    <a:pt x="2839" y="15698"/>
                  </a:lnTo>
                  <a:lnTo>
                    <a:pt x="2873" y="15671"/>
                  </a:lnTo>
                  <a:lnTo>
                    <a:pt x="2906" y="15644"/>
                  </a:lnTo>
                  <a:lnTo>
                    <a:pt x="2940" y="15615"/>
                  </a:lnTo>
                  <a:lnTo>
                    <a:pt x="2971" y="15587"/>
                  </a:lnTo>
                  <a:lnTo>
                    <a:pt x="3003" y="15557"/>
                  </a:lnTo>
                  <a:lnTo>
                    <a:pt x="3033" y="15527"/>
                  </a:lnTo>
                  <a:lnTo>
                    <a:pt x="3032" y="15526"/>
                  </a:lnTo>
                  <a:lnTo>
                    <a:pt x="7217" y="11342"/>
                  </a:lnTo>
                  <a:lnTo>
                    <a:pt x="7296" y="11383"/>
                  </a:lnTo>
                  <a:lnTo>
                    <a:pt x="7377" y="11423"/>
                  </a:lnTo>
                  <a:lnTo>
                    <a:pt x="7457" y="11462"/>
                  </a:lnTo>
                  <a:lnTo>
                    <a:pt x="7538" y="11500"/>
                  </a:lnTo>
                  <a:lnTo>
                    <a:pt x="7621" y="11537"/>
                  </a:lnTo>
                  <a:lnTo>
                    <a:pt x="7703" y="11572"/>
                  </a:lnTo>
                  <a:lnTo>
                    <a:pt x="7786" y="11606"/>
                  </a:lnTo>
                  <a:lnTo>
                    <a:pt x="7869" y="11640"/>
                  </a:lnTo>
                  <a:lnTo>
                    <a:pt x="7954" y="11671"/>
                  </a:lnTo>
                  <a:lnTo>
                    <a:pt x="8039" y="11702"/>
                  </a:lnTo>
                  <a:lnTo>
                    <a:pt x="8124" y="11731"/>
                  </a:lnTo>
                  <a:lnTo>
                    <a:pt x="8211" y="11759"/>
                  </a:lnTo>
                  <a:lnTo>
                    <a:pt x="8297" y="11787"/>
                  </a:lnTo>
                  <a:lnTo>
                    <a:pt x="8384" y="11813"/>
                  </a:lnTo>
                  <a:lnTo>
                    <a:pt x="8472" y="11837"/>
                  </a:lnTo>
                  <a:lnTo>
                    <a:pt x="8560" y="11860"/>
                  </a:lnTo>
                  <a:lnTo>
                    <a:pt x="8649" y="11882"/>
                  </a:lnTo>
                  <a:lnTo>
                    <a:pt x="8739" y="11902"/>
                  </a:lnTo>
                  <a:lnTo>
                    <a:pt x="8828" y="11921"/>
                  </a:lnTo>
                  <a:lnTo>
                    <a:pt x="8918" y="11939"/>
                  </a:lnTo>
                  <a:lnTo>
                    <a:pt x="9010" y="11955"/>
                  </a:lnTo>
                  <a:lnTo>
                    <a:pt x="9100" y="11970"/>
                  </a:lnTo>
                  <a:lnTo>
                    <a:pt x="9192" y="11984"/>
                  </a:lnTo>
                  <a:lnTo>
                    <a:pt x="9285" y="11996"/>
                  </a:lnTo>
                  <a:lnTo>
                    <a:pt x="9377" y="12007"/>
                  </a:lnTo>
                  <a:lnTo>
                    <a:pt x="9470" y="12016"/>
                  </a:lnTo>
                  <a:lnTo>
                    <a:pt x="9564" y="12024"/>
                  </a:lnTo>
                  <a:lnTo>
                    <a:pt x="9657" y="12031"/>
                  </a:lnTo>
                  <a:lnTo>
                    <a:pt x="9751" y="12036"/>
                  </a:lnTo>
                  <a:lnTo>
                    <a:pt x="9846" y="12040"/>
                  </a:lnTo>
                  <a:lnTo>
                    <a:pt x="9941" y="12042"/>
                  </a:lnTo>
                  <a:lnTo>
                    <a:pt x="10036" y="12044"/>
                  </a:lnTo>
                  <a:lnTo>
                    <a:pt x="10346" y="12035"/>
                  </a:lnTo>
                  <a:lnTo>
                    <a:pt x="10651" y="12012"/>
                  </a:lnTo>
                  <a:lnTo>
                    <a:pt x="10954" y="11974"/>
                  </a:lnTo>
                  <a:lnTo>
                    <a:pt x="11250" y="11921"/>
                  </a:lnTo>
                  <a:lnTo>
                    <a:pt x="11541" y="11854"/>
                  </a:lnTo>
                  <a:lnTo>
                    <a:pt x="11827" y="11773"/>
                  </a:lnTo>
                  <a:lnTo>
                    <a:pt x="12107" y="11678"/>
                  </a:lnTo>
                  <a:lnTo>
                    <a:pt x="12380" y="11570"/>
                  </a:lnTo>
                  <a:lnTo>
                    <a:pt x="12647" y="11449"/>
                  </a:lnTo>
                  <a:lnTo>
                    <a:pt x="12907" y="11317"/>
                  </a:lnTo>
                  <a:lnTo>
                    <a:pt x="13159" y="11171"/>
                  </a:lnTo>
                  <a:lnTo>
                    <a:pt x="13403" y="11015"/>
                  </a:lnTo>
                  <a:lnTo>
                    <a:pt x="13639" y="10847"/>
                  </a:lnTo>
                  <a:lnTo>
                    <a:pt x="13866" y="10669"/>
                  </a:lnTo>
                  <a:lnTo>
                    <a:pt x="14085" y="10479"/>
                  </a:lnTo>
                  <a:lnTo>
                    <a:pt x="14295" y="10280"/>
                  </a:lnTo>
                  <a:lnTo>
                    <a:pt x="14493" y="10070"/>
                  </a:lnTo>
                  <a:lnTo>
                    <a:pt x="14683" y="9852"/>
                  </a:lnTo>
                  <a:lnTo>
                    <a:pt x="14862" y="9625"/>
                  </a:lnTo>
                  <a:lnTo>
                    <a:pt x="15029" y="9389"/>
                  </a:lnTo>
                  <a:lnTo>
                    <a:pt x="15186" y="9144"/>
                  </a:lnTo>
                  <a:lnTo>
                    <a:pt x="15331" y="8892"/>
                  </a:lnTo>
                  <a:lnTo>
                    <a:pt x="15464" y="8632"/>
                  </a:lnTo>
                  <a:lnTo>
                    <a:pt x="15584" y="8365"/>
                  </a:lnTo>
                  <a:lnTo>
                    <a:pt x="15693" y="8092"/>
                  </a:lnTo>
                  <a:lnTo>
                    <a:pt x="15787" y="7812"/>
                  </a:lnTo>
                  <a:lnTo>
                    <a:pt x="15868" y="7526"/>
                  </a:lnTo>
                  <a:lnTo>
                    <a:pt x="15936" y="7235"/>
                  </a:lnTo>
                  <a:lnTo>
                    <a:pt x="15989" y="6939"/>
                  </a:lnTo>
                  <a:lnTo>
                    <a:pt x="16027" y="6638"/>
                  </a:lnTo>
                  <a:lnTo>
                    <a:pt x="16050" y="6332"/>
                  </a:lnTo>
                  <a:lnTo>
                    <a:pt x="16058" y="6022"/>
                  </a:lnTo>
                  <a:lnTo>
                    <a:pt x="16050" y="5712"/>
                  </a:lnTo>
                  <a:lnTo>
                    <a:pt x="16027" y="5407"/>
                  </a:lnTo>
                  <a:lnTo>
                    <a:pt x="15989" y="5104"/>
                  </a:lnTo>
                  <a:lnTo>
                    <a:pt x="15936" y="4808"/>
                  </a:lnTo>
                  <a:lnTo>
                    <a:pt x="15868" y="4517"/>
                  </a:lnTo>
                  <a:lnTo>
                    <a:pt x="15787" y="4231"/>
                  </a:lnTo>
                  <a:lnTo>
                    <a:pt x="15693" y="3951"/>
                  </a:lnTo>
                  <a:lnTo>
                    <a:pt x="15584" y="3678"/>
                  </a:lnTo>
                  <a:lnTo>
                    <a:pt x="15464" y="3411"/>
                  </a:lnTo>
                  <a:lnTo>
                    <a:pt x="15331" y="3151"/>
                  </a:lnTo>
                  <a:lnTo>
                    <a:pt x="15186" y="2899"/>
                  </a:lnTo>
                  <a:lnTo>
                    <a:pt x="15029" y="2655"/>
                  </a:lnTo>
                  <a:lnTo>
                    <a:pt x="14862" y="2419"/>
                  </a:lnTo>
                  <a:lnTo>
                    <a:pt x="14683" y="2191"/>
                  </a:lnTo>
                  <a:lnTo>
                    <a:pt x="14493" y="1973"/>
                  </a:lnTo>
                  <a:lnTo>
                    <a:pt x="14295" y="1763"/>
                  </a:lnTo>
                  <a:lnTo>
                    <a:pt x="14085" y="1565"/>
                  </a:lnTo>
                  <a:lnTo>
                    <a:pt x="13866" y="1375"/>
                  </a:lnTo>
                  <a:lnTo>
                    <a:pt x="13639" y="1196"/>
                  </a:lnTo>
                  <a:lnTo>
                    <a:pt x="13403" y="1029"/>
                  </a:lnTo>
                  <a:lnTo>
                    <a:pt x="13159" y="872"/>
                  </a:lnTo>
                  <a:lnTo>
                    <a:pt x="12907" y="727"/>
                  </a:lnTo>
                  <a:lnTo>
                    <a:pt x="12647" y="594"/>
                  </a:lnTo>
                  <a:lnTo>
                    <a:pt x="12380" y="474"/>
                  </a:lnTo>
                  <a:lnTo>
                    <a:pt x="12107" y="365"/>
                  </a:lnTo>
                  <a:lnTo>
                    <a:pt x="11827" y="271"/>
                  </a:lnTo>
                  <a:lnTo>
                    <a:pt x="11541" y="190"/>
                  </a:lnTo>
                  <a:lnTo>
                    <a:pt x="11250" y="122"/>
                  </a:lnTo>
                  <a:lnTo>
                    <a:pt x="10954" y="69"/>
                  </a:lnTo>
                  <a:lnTo>
                    <a:pt x="10651" y="31"/>
                  </a:lnTo>
                  <a:lnTo>
                    <a:pt x="10346" y="8"/>
                  </a:lnTo>
                  <a:lnTo>
                    <a:pt x="100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41" name="Freeform 6"/>
            <p:cNvSpPr/>
            <p:nvPr/>
          </p:nvSpPr>
          <p:spPr bwMode="auto">
            <a:xfrm>
              <a:off x="2284413" y="1185863"/>
              <a:ext cx="161925" cy="161925"/>
            </a:xfrm>
            <a:custGeom>
              <a:avLst/>
              <a:gdLst>
                <a:gd name="T0" fmla="*/ 2977 w 3763"/>
                <a:gd name="T1" fmla="*/ 40 h 3764"/>
                <a:gd name="T2" fmla="*/ 2305 w 3763"/>
                <a:gd name="T3" fmla="*/ 213 h 3764"/>
                <a:gd name="T4" fmla="*/ 1691 w 3763"/>
                <a:gd name="T5" fmla="*/ 509 h 3764"/>
                <a:gd name="T6" fmla="*/ 1151 w 3763"/>
                <a:gd name="T7" fmla="*/ 912 h 3764"/>
                <a:gd name="T8" fmla="*/ 697 w 3763"/>
                <a:gd name="T9" fmla="*/ 1411 h 3764"/>
                <a:gd name="T10" fmla="*/ 346 w 3763"/>
                <a:gd name="T11" fmla="*/ 1990 h 3764"/>
                <a:gd name="T12" fmla="*/ 110 w 3763"/>
                <a:gd name="T13" fmla="*/ 2635 h 3764"/>
                <a:gd name="T14" fmla="*/ 5 w 3763"/>
                <a:gd name="T15" fmla="*/ 3332 h 3764"/>
                <a:gd name="T16" fmla="*/ 3 w 3763"/>
                <a:gd name="T17" fmla="*/ 3551 h 3764"/>
                <a:gd name="T18" fmla="*/ 15 w 3763"/>
                <a:gd name="T19" fmla="*/ 3599 h 3764"/>
                <a:gd name="T20" fmla="*/ 36 w 3763"/>
                <a:gd name="T21" fmla="*/ 3643 h 3764"/>
                <a:gd name="T22" fmla="*/ 65 w 3763"/>
                <a:gd name="T23" fmla="*/ 3681 h 3764"/>
                <a:gd name="T24" fmla="*/ 100 w 3763"/>
                <a:gd name="T25" fmla="*/ 3713 h 3764"/>
                <a:gd name="T26" fmla="*/ 142 w 3763"/>
                <a:gd name="T27" fmla="*/ 3739 h 3764"/>
                <a:gd name="T28" fmla="*/ 188 w 3763"/>
                <a:gd name="T29" fmla="*/ 3756 h 3764"/>
                <a:gd name="T30" fmla="*/ 237 w 3763"/>
                <a:gd name="T31" fmla="*/ 3764 h 3764"/>
                <a:gd name="T32" fmla="*/ 289 w 3763"/>
                <a:gd name="T33" fmla="*/ 3761 h 3764"/>
                <a:gd name="T34" fmla="*/ 337 w 3763"/>
                <a:gd name="T35" fmla="*/ 3749 h 3764"/>
                <a:gd name="T36" fmla="*/ 381 w 3763"/>
                <a:gd name="T37" fmla="*/ 3728 h 3764"/>
                <a:gd name="T38" fmla="*/ 419 w 3763"/>
                <a:gd name="T39" fmla="*/ 3698 h 3764"/>
                <a:gd name="T40" fmla="*/ 451 w 3763"/>
                <a:gd name="T41" fmla="*/ 3663 h 3764"/>
                <a:gd name="T42" fmla="*/ 476 w 3763"/>
                <a:gd name="T43" fmla="*/ 3621 h 3764"/>
                <a:gd name="T44" fmla="*/ 493 w 3763"/>
                <a:gd name="T45" fmla="*/ 3576 h 3764"/>
                <a:gd name="T46" fmla="*/ 501 w 3763"/>
                <a:gd name="T47" fmla="*/ 3526 h 3764"/>
                <a:gd name="T48" fmla="*/ 537 w 3763"/>
                <a:gd name="T49" fmla="*/ 3054 h 3764"/>
                <a:gd name="T50" fmla="*/ 684 w 3763"/>
                <a:gd name="T51" fmla="*/ 2478 h 3764"/>
                <a:gd name="T52" fmla="*/ 937 w 3763"/>
                <a:gd name="T53" fmla="*/ 1952 h 3764"/>
                <a:gd name="T54" fmla="*/ 1283 w 3763"/>
                <a:gd name="T55" fmla="*/ 1488 h 3764"/>
                <a:gd name="T56" fmla="*/ 1711 w 3763"/>
                <a:gd name="T57" fmla="*/ 1100 h 3764"/>
                <a:gd name="T58" fmla="*/ 2208 w 3763"/>
                <a:gd name="T59" fmla="*/ 799 h 3764"/>
                <a:gd name="T60" fmla="*/ 2760 w 3763"/>
                <a:gd name="T61" fmla="*/ 596 h 3764"/>
                <a:gd name="T62" fmla="*/ 3358 w 3763"/>
                <a:gd name="T63" fmla="*/ 506 h 3764"/>
                <a:gd name="T64" fmla="*/ 3550 w 3763"/>
                <a:gd name="T65" fmla="*/ 499 h 3764"/>
                <a:gd name="T66" fmla="*/ 3599 w 3763"/>
                <a:gd name="T67" fmla="*/ 487 h 3764"/>
                <a:gd name="T68" fmla="*/ 3643 w 3763"/>
                <a:gd name="T69" fmla="*/ 466 h 3764"/>
                <a:gd name="T70" fmla="*/ 3681 w 3763"/>
                <a:gd name="T71" fmla="*/ 437 h 3764"/>
                <a:gd name="T72" fmla="*/ 3713 w 3763"/>
                <a:gd name="T73" fmla="*/ 402 h 3764"/>
                <a:gd name="T74" fmla="*/ 3738 w 3763"/>
                <a:gd name="T75" fmla="*/ 359 h 3764"/>
                <a:gd name="T76" fmla="*/ 3755 w 3763"/>
                <a:gd name="T77" fmla="*/ 313 h 3764"/>
                <a:gd name="T78" fmla="*/ 3763 w 3763"/>
                <a:gd name="T79" fmla="*/ 264 h 3764"/>
                <a:gd name="T80" fmla="*/ 3760 w 3763"/>
                <a:gd name="T81" fmla="*/ 213 h 3764"/>
                <a:gd name="T82" fmla="*/ 3748 w 3763"/>
                <a:gd name="T83" fmla="*/ 165 h 3764"/>
                <a:gd name="T84" fmla="*/ 3727 w 3763"/>
                <a:gd name="T85" fmla="*/ 120 h 3764"/>
                <a:gd name="T86" fmla="*/ 3698 w 3763"/>
                <a:gd name="T87" fmla="*/ 82 h 3764"/>
                <a:gd name="T88" fmla="*/ 3663 w 3763"/>
                <a:gd name="T89" fmla="*/ 50 h 3764"/>
                <a:gd name="T90" fmla="*/ 3621 w 3763"/>
                <a:gd name="T91" fmla="*/ 25 h 3764"/>
                <a:gd name="T92" fmla="*/ 3574 w 3763"/>
                <a:gd name="T93" fmla="*/ 8 h 3764"/>
                <a:gd name="T94" fmla="*/ 3525 w 3763"/>
                <a:gd name="T95" fmla="*/ 0 h 3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3" h="3764">
                  <a:moveTo>
                    <a:pt x="3512" y="0"/>
                  </a:moveTo>
                  <a:lnTo>
                    <a:pt x="3332" y="5"/>
                  </a:lnTo>
                  <a:lnTo>
                    <a:pt x="3153" y="18"/>
                  </a:lnTo>
                  <a:lnTo>
                    <a:pt x="2977" y="40"/>
                  </a:lnTo>
                  <a:lnTo>
                    <a:pt x="2805" y="71"/>
                  </a:lnTo>
                  <a:lnTo>
                    <a:pt x="2634" y="110"/>
                  </a:lnTo>
                  <a:lnTo>
                    <a:pt x="2467" y="158"/>
                  </a:lnTo>
                  <a:lnTo>
                    <a:pt x="2305" y="213"/>
                  </a:lnTo>
                  <a:lnTo>
                    <a:pt x="2145" y="276"/>
                  </a:lnTo>
                  <a:lnTo>
                    <a:pt x="1990" y="346"/>
                  </a:lnTo>
                  <a:lnTo>
                    <a:pt x="1838" y="424"/>
                  </a:lnTo>
                  <a:lnTo>
                    <a:pt x="1691" y="509"/>
                  </a:lnTo>
                  <a:lnTo>
                    <a:pt x="1548" y="600"/>
                  </a:lnTo>
                  <a:lnTo>
                    <a:pt x="1411" y="698"/>
                  </a:lnTo>
                  <a:lnTo>
                    <a:pt x="1278" y="802"/>
                  </a:lnTo>
                  <a:lnTo>
                    <a:pt x="1151" y="912"/>
                  </a:lnTo>
                  <a:lnTo>
                    <a:pt x="1028" y="1029"/>
                  </a:lnTo>
                  <a:lnTo>
                    <a:pt x="912" y="1151"/>
                  </a:lnTo>
                  <a:lnTo>
                    <a:pt x="801" y="1279"/>
                  </a:lnTo>
                  <a:lnTo>
                    <a:pt x="697" y="1411"/>
                  </a:lnTo>
                  <a:lnTo>
                    <a:pt x="600" y="1549"/>
                  </a:lnTo>
                  <a:lnTo>
                    <a:pt x="508" y="1691"/>
                  </a:lnTo>
                  <a:lnTo>
                    <a:pt x="423" y="1839"/>
                  </a:lnTo>
                  <a:lnTo>
                    <a:pt x="346" y="1990"/>
                  </a:lnTo>
                  <a:lnTo>
                    <a:pt x="276" y="2146"/>
                  </a:lnTo>
                  <a:lnTo>
                    <a:pt x="212" y="2305"/>
                  </a:lnTo>
                  <a:lnTo>
                    <a:pt x="157" y="2468"/>
                  </a:lnTo>
                  <a:lnTo>
                    <a:pt x="110" y="2635"/>
                  </a:lnTo>
                  <a:lnTo>
                    <a:pt x="71" y="2805"/>
                  </a:lnTo>
                  <a:lnTo>
                    <a:pt x="40" y="2978"/>
                  </a:lnTo>
                  <a:lnTo>
                    <a:pt x="18" y="3153"/>
                  </a:lnTo>
                  <a:lnTo>
                    <a:pt x="5" y="3332"/>
                  </a:lnTo>
                  <a:lnTo>
                    <a:pt x="0" y="3513"/>
                  </a:lnTo>
                  <a:lnTo>
                    <a:pt x="0" y="3526"/>
                  </a:lnTo>
                  <a:lnTo>
                    <a:pt x="1" y="3539"/>
                  </a:lnTo>
                  <a:lnTo>
                    <a:pt x="3" y="3551"/>
                  </a:lnTo>
                  <a:lnTo>
                    <a:pt x="5" y="3563"/>
                  </a:lnTo>
                  <a:lnTo>
                    <a:pt x="8" y="3576"/>
                  </a:lnTo>
                  <a:lnTo>
                    <a:pt x="11" y="3587"/>
                  </a:lnTo>
                  <a:lnTo>
                    <a:pt x="15" y="3599"/>
                  </a:lnTo>
                  <a:lnTo>
                    <a:pt x="20" y="3610"/>
                  </a:lnTo>
                  <a:lnTo>
                    <a:pt x="25" y="3621"/>
                  </a:lnTo>
                  <a:lnTo>
                    <a:pt x="30" y="3632"/>
                  </a:lnTo>
                  <a:lnTo>
                    <a:pt x="36" y="3643"/>
                  </a:lnTo>
                  <a:lnTo>
                    <a:pt x="43" y="3653"/>
                  </a:lnTo>
                  <a:lnTo>
                    <a:pt x="50" y="3663"/>
                  </a:lnTo>
                  <a:lnTo>
                    <a:pt x="57" y="3672"/>
                  </a:lnTo>
                  <a:lnTo>
                    <a:pt x="65" y="3681"/>
                  </a:lnTo>
                  <a:lnTo>
                    <a:pt x="73" y="3690"/>
                  </a:lnTo>
                  <a:lnTo>
                    <a:pt x="82" y="3698"/>
                  </a:lnTo>
                  <a:lnTo>
                    <a:pt x="91" y="3706"/>
                  </a:lnTo>
                  <a:lnTo>
                    <a:pt x="100" y="3713"/>
                  </a:lnTo>
                  <a:lnTo>
                    <a:pt x="110" y="3721"/>
                  </a:lnTo>
                  <a:lnTo>
                    <a:pt x="120" y="3728"/>
                  </a:lnTo>
                  <a:lnTo>
                    <a:pt x="131" y="3734"/>
                  </a:lnTo>
                  <a:lnTo>
                    <a:pt x="142" y="3739"/>
                  </a:lnTo>
                  <a:lnTo>
                    <a:pt x="153" y="3744"/>
                  </a:lnTo>
                  <a:lnTo>
                    <a:pt x="164" y="3749"/>
                  </a:lnTo>
                  <a:lnTo>
                    <a:pt x="176" y="3753"/>
                  </a:lnTo>
                  <a:lnTo>
                    <a:pt x="188" y="3756"/>
                  </a:lnTo>
                  <a:lnTo>
                    <a:pt x="200" y="3759"/>
                  </a:lnTo>
                  <a:lnTo>
                    <a:pt x="212" y="3761"/>
                  </a:lnTo>
                  <a:lnTo>
                    <a:pt x="224" y="3763"/>
                  </a:lnTo>
                  <a:lnTo>
                    <a:pt x="237" y="3764"/>
                  </a:lnTo>
                  <a:lnTo>
                    <a:pt x="250" y="3764"/>
                  </a:lnTo>
                  <a:lnTo>
                    <a:pt x="264" y="3764"/>
                  </a:lnTo>
                  <a:lnTo>
                    <a:pt x="276" y="3763"/>
                  </a:lnTo>
                  <a:lnTo>
                    <a:pt x="289" y="3761"/>
                  </a:lnTo>
                  <a:lnTo>
                    <a:pt x="301" y="3759"/>
                  </a:lnTo>
                  <a:lnTo>
                    <a:pt x="313" y="3756"/>
                  </a:lnTo>
                  <a:lnTo>
                    <a:pt x="325" y="3753"/>
                  </a:lnTo>
                  <a:lnTo>
                    <a:pt x="337" y="3749"/>
                  </a:lnTo>
                  <a:lnTo>
                    <a:pt x="348" y="3744"/>
                  </a:lnTo>
                  <a:lnTo>
                    <a:pt x="359" y="3739"/>
                  </a:lnTo>
                  <a:lnTo>
                    <a:pt x="370" y="3734"/>
                  </a:lnTo>
                  <a:lnTo>
                    <a:pt x="381" y="3728"/>
                  </a:lnTo>
                  <a:lnTo>
                    <a:pt x="391" y="3721"/>
                  </a:lnTo>
                  <a:lnTo>
                    <a:pt x="401" y="3713"/>
                  </a:lnTo>
                  <a:lnTo>
                    <a:pt x="410" y="3706"/>
                  </a:lnTo>
                  <a:lnTo>
                    <a:pt x="419" y="3698"/>
                  </a:lnTo>
                  <a:lnTo>
                    <a:pt x="428" y="3690"/>
                  </a:lnTo>
                  <a:lnTo>
                    <a:pt x="436" y="3681"/>
                  </a:lnTo>
                  <a:lnTo>
                    <a:pt x="444" y="3672"/>
                  </a:lnTo>
                  <a:lnTo>
                    <a:pt x="451" y="3663"/>
                  </a:lnTo>
                  <a:lnTo>
                    <a:pt x="458" y="3653"/>
                  </a:lnTo>
                  <a:lnTo>
                    <a:pt x="465" y="3643"/>
                  </a:lnTo>
                  <a:lnTo>
                    <a:pt x="471" y="3632"/>
                  </a:lnTo>
                  <a:lnTo>
                    <a:pt x="476" y="3621"/>
                  </a:lnTo>
                  <a:lnTo>
                    <a:pt x="481" y="3610"/>
                  </a:lnTo>
                  <a:lnTo>
                    <a:pt x="486" y="3599"/>
                  </a:lnTo>
                  <a:lnTo>
                    <a:pt x="490" y="3587"/>
                  </a:lnTo>
                  <a:lnTo>
                    <a:pt x="493" y="3576"/>
                  </a:lnTo>
                  <a:lnTo>
                    <a:pt x="496" y="3563"/>
                  </a:lnTo>
                  <a:lnTo>
                    <a:pt x="498" y="3551"/>
                  </a:lnTo>
                  <a:lnTo>
                    <a:pt x="500" y="3539"/>
                  </a:lnTo>
                  <a:lnTo>
                    <a:pt x="501" y="3526"/>
                  </a:lnTo>
                  <a:lnTo>
                    <a:pt x="501" y="3513"/>
                  </a:lnTo>
                  <a:lnTo>
                    <a:pt x="505" y="3358"/>
                  </a:lnTo>
                  <a:lnTo>
                    <a:pt x="517" y="3205"/>
                  </a:lnTo>
                  <a:lnTo>
                    <a:pt x="537" y="3054"/>
                  </a:lnTo>
                  <a:lnTo>
                    <a:pt x="563" y="2907"/>
                  </a:lnTo>
                  <a:lnTo>
                    <a:pt x="596" y="2760"/>
                  </a:lnTo>
                  <a:lnTo>
                    <a:pt x="637" y="2618"/>
                  </a:lnTo>
                  <a:lnTo>
                    <a:pt x="684" y="2478"/>
                  </a:lnTo>
                  <a:lnTo>
                    <a:pt x="738" y="2341"/>
                  </a:lnTo>
                  <a:lnTo>
                    <a:pt x="798" y="2208"/>
                  </a:lnTo>
                  <a:lnTo>
                    <a:pt x="865" y="2078"/>
                  </a:lnTo>
                  <a:lnTo>
                    <a:pt x="937" y="1952"/>
                  </a:lnTo>
                  <a:lnTo>
                    <a:pt x="1015" y="1830"/>
                  </a:lnTo>
                  <a:lnTo>
                    <a:pt x="1100" y="1711"/>
                  </a:lnTo>
                  <a:lnTo>
                    <a:pt x="1189" y="1598"/>
                  </a:lnTo>
                  <a:lnTo>
                    <a:pt x="1283" y="1488"/>
                  </a:lnTo>
                  <a:lnTo>
                    <a:pt x="1384" y="1384"/>
                  </a:lnTo>
                  <a:lnTo>
                    <a:pt x="1488" y="1285"/>
                  </a:lnTo>
                  <a:lnTo>
                    <a:pt x="1597" y="1189"/>
                  </a:lnTo>
                  <a:lnTo>
                    <a:pt x="1711" y="1100"/>
                  </a:lnTo>
                  <a:lnTo>
                    <a:pt x="1829" y="1017"/>
                  </a:lnTo>
                  <a:lnTo>
                    <a:pt x="1952" y="937"/>
                  </a:lnTo>
                  <a:lnTo>
                    <a:pt x="2077" y="865"/>
                  </a:lnTo>
                  <a:lnTo>
                    <a:pt x="2208" y="799"/>
                  </a:lnTo>
                  <a:lnTo>
                    <a:pt x="2340" y="739"/>
                  </a:lnTo>
                  <a:lnTo>
                    <a:pt x="2478" y="685"/>
                  </a:lnTo>
                  <a:lnTo>
                    <a:pt x="2617" y="637"/>
                  </a:lnTo>
                  <a:lnTo>
                    <a:pt x="2760" y="596"/>
                  </a:lnTo>
                  <a:lnTo>
                    <a:pt x="2906" y="563"/>
                  </a:lnTo>
                  <a:lnTo>
                    <a:pt x="3054" y="537"/>
                  </a:lnTo>
                  <a:lnTo>
                    <a:pt x="3204" y="517"/>
                  </a:lnTo>
                  <a:lnTo>
                    <a:pt x="3358" y="506"/>
                  </a:lnTo>
                  <a:lnTo>
                    <a:pt x="3512" y="502"/>
                  </a:lnTo>
                  <a:lnTo>
                    <a:pt x="3525" y="502"/>
                  </a:lnTo>
                  <a:lnTo>
                    <a:pt x="3538" y="501"/>
                  </a:lnTo>
                  <a:lnTo>
                    <a:pt x="3550" y="499"/>
                  </a:lnTo>
                  <a:lnTo>
                    <a:pt x="3562" y="497"/>
                  </a:lnTo>
                  <a:lnTo>
                    <a:pt x="3574" y="494"/>
                  </a:lnTo>
                  <a:lnTo>
                    <a:pt x="3587" y="491"/>
                  </a:lnTo>
                  <a:lnTo>
                    <a:pt x="3599" y="487"/>
                  </a:lnTo>
                  <a:lnTo>
                    <a:pt x="3610" y="482"/>
                  </a:lnTo>
                  <a:lnTo>
                    <a:pt x="3621" y="477"/>
                  </a:lnTo>
                  <a:lnTo>
                    <a:pt x="3632" y="472"/>
                  </a:lnTo>
                  <a:lnTo>
                    <a:pt x="3643" y="466"/>
                  </a:lnTo>
                  <a:lnTo>
                    <a:pt x="3653" y="459"/>
                  </a:lnTo>
                  <a:lnTo>
                    <a:pt x="3663" y="452"/>
                  </a:lnTo>
                  <a:lnTo>
                    <a:pt x="3672" y="445"/>
                  </a:lnTo>
                  <a:lnTo>
                    <a:pt x="3681" y="437"/>
                  </a:lnTo>
                  <a:lnTo>
                    <a:pt x="3690" y="429"/>
                  </a:lnTo>
                  <a:lnTo>
                    <a:pt x="3698" y="420"/>
                  </a:lnTo>
                  <a:lnTo>
                    <a:pt x="3706" y="411"/>
                  </a:lnTo>
                  <a:lnTo>
                    <a:pt x="3713" y="402"/>
                  </a:lnTo>
                  <a:lnTo>
                    <a:pt x="3720" y="391"/>
                  </a:lnTo>
                  <a:lnTo>
                    <a:pt x="3727" y="381"/>
                  </a:lnTo>
                  <a:lnTo>
                    <a:pt x="3733" y="370"/>
                  </a:lnTo>
                  <a:lnTo>
                    <a:pt x="3738" y="359"/>
                  </a:lnTo>
                  <a:lnTo>
                    <a:pt x="3743" y="348"/>
                  </a:lnTo>
                  <a:lnTo>
                    <a:pt x="3748" y="337"/>
                  </a:lnTo>
                  <a:lnTo>
                    <a:pt x="3752" y="325"/>
                  </a:lnTo>
                  <a:lnTo>
                    <a:pt x="3755" y="313"/>
                  </a:lnTo>
                  <a:lnTo>
                    <a:pt x="3758" y="301"/>
                  </a:lnTo>
                  <a:lnTo>
                    <a:pt x="3760" y="289"/>
                  </a:lnTo>
                  <a:lnTo>
                    <a:pt x="3762" y="276"/>
                  </a:lnTo>
                  <a:lnTo>
                    <a:pt x="3763" y="264"/>
                  </a:lnTo>
                  <a:lnTo>
                    <a:pt x="3763" y="251"/>
                  </a:lnTo>
                  <a:lnTo>
                    <a:pt x="3763" y="238"/>
                  </a:lnTo>
                  <a:lnTo>
                    <a:pt x="3762" y="225"/>
                  </a:lnTo>
                  <a:lnTo>
                    <a:pt x="3760" y="213"/>
                  </a:lnTo>
                  <a:lnTo>
                    <a:pt x="3758" y="201"/>
                  </a:lnTo>
                  <a:lnTo>
                    <a:pt x="3755" y="188"/>
                  </a:lnTo>
                  <a:lnTo>
                    <a:pt x="3752" y="177"/>
                  </a:lnTo>
                  <a:lnTo>
                    <a:pt x="3748" y="165"/>
                  </a:lnTo>
                  <a:lnTo>
                    <a:pt x="3743" y="154"/>
                  </a:lnTo>
                  <a:lnTo>
                    <a:pt x="3738" y="143"/>
                  </a:lnTo>
                  <a:lnTo>
                    <a:pt x="3733" y="132"/>
                  </a:lnTo>
                  <a:lnTo>
                    <a:pt x="3727" y="120"/>
                  </a:lnTo>
                  <a:lnTo>
                    <a:pt x="3720" y="110"/>
                  </a:lnTo>
                  <a:lnTo>
                    <a:pt x="3713" y="100"/>
                  </a:lnTo>
                  <a:lnTo>
                    <a:pt x="3706" y="91"/>
                  </a:lnTo>
                  <a:lnTo>
                    <a:pt x="3698" y="82"/>
                  </a:lnTo>
                  <a:lnTo>
                    <a:pt x="3690" y="73"/>
                  </a:lnTo>
                  <a:lnTo>
                    <a:pt x="3681" y="65"/>
                  </a:lnTo>
                  <a:lnTo>
                    <a:pt x="3672" y="57"/>
                  </a:lnTo>
                  <a:lnTo>
                    <a:pt x="3663" y="50"/>
                  </a:lnTo>
                  <a:lnTo>
                    <a:pt x="3653" y="43"/>
                  </a:lnTo>
                  <a:lnTo>
                    <a:pt x="3643" y="36"/>
                  </a:lnTo>
                  <a:lnTo>
                    <a:pt x="3632" y="30"/>
                  </a:lnTo>
                  <a:lnTo>
                    <a:pt x="3621" y="25"/>
                  </a:lnTo>
                  <a:lnTo>
                    <a:pt x="3610" y="20"/>
                  </a:lnTo>
                  <a:lnTo>
                    <a:pt x="3599" y="15"/>
                  </a:lnTo>
                  <a:lnTo>
                    <a:pt x="3587" y="11"/>
                  </a:lnTo>
                  <a:lnTo>
                    <a:pt x="3574" y="8"/>
                  </a:lnTo>
                  <a:lnTo>
                    <a:pt x="3562" y="5"/>
                  </a:lnTo>
                  <a:lnTo>
                    <a:pt x="3550" y="3"/>
                  </a:lnTo>
                  <a:lnTo>
                    <a:pt x="3538" y="1"/>
                  </a:lnTo>
                  <a:lnTo>
                    <a:pt x="3525" y="0"/>
                  </a:lnTo>
                  <a:lnTo>
                    <a:pt x="35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sp>
        <p:nvSpPr>
          <p:cNvPr id="42" name="Freeform 286"/>
          <p:cNvSpPr>
            <a:spLocks noEditPoints="1"/>
          </p:cNvSpPr>
          <p:nvPr/>
        </p:nvSpPr>
        <p:spPr bwMode="auto">
          <a:xfrm>
            <a:off x="5943979" y="5439000"/>
            <a:ext cx="335481" cy="336278"/>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lumMod val="65000"/>
            </a:schemeClr>
          </a:solidFill>
          <a:ln>
            <a:noFill/>
          </a:ln>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nvGrpSpPr>
          <p:cNvPr id="43" name="Group 32"/>
          <p:cNvGrpSpPr/>
          <p:nvPr/>
        </p:nvGrpSpPr>
        <p:grpSpPr>
          <a:xfrm>
            <a:off x="8207118" y="5450572"/>
            <a:ext cx="399003" cy="324706"/>
            <a:chOff x="5245100" y="5103813"/>
            <a:chExt cx="690563" cy="561975"/>
          </a:xfrm>
          <a:solidFill>
            <a:schemeClr val="bg1">
              <a:lumMod val="65000"/>
            </a:schemeClr>
          </a:solidFill>
        </p:grpSpPr>
        <p:sp>
          <p:nvSpPr>
            <p:cNvPr id="44" name="Freeform 290"/>
            <p:cNvSpPr>
              <a:spLocks noEditPoints="1"/>
            </p:cNvSpPr>
            <p:nvPr/>
          </p:nvSpPr>
          <p:spPr bwMode="auto">
            <a:xfrm>
              <a:off x="5719763" y="5276851"/>
              <a:ext cx="130175" cy="173038"/>
            </a:xfrm>
            <a:custGeom>
              <a:avLst/>
              <a:gdLst>
                <a:gd name="T0" fmla="*/ 503 w 3018"/>
                <a:gd name="T1" fmla="*/ 504 h 4030"/>
                <a:gd name="T2" fmla="*/ 2515 w 3018"/>
                <a:gd name="T3" fmla="*/ 3526 h 4030"/>
                <a:gd name="T4" fmla="*/ 1386 w 3018"/>
                <a:gd name="T5" fmla="*/ 175 h 4030"/>
                <a:gd name="T6" fmla="*/ 1320 w 3018"/>
                <a:gd name="T7" fmla="*/ 110 h 4030"/>
                <a:gd name="T8" fmla="*/ 1244 w 3018"/>
                <a:gd name="T9" fmla="*/ 60 h 4030"/>
                <a:gd name="T10" fmla="*/ 1159 w 3018"/>
                <a:gd name="T11" fmla="*/ 24 h 4030"/>
                <a:gd name="T12" fmla="*/ 1069 w 3018"/>
                <a:gd name="T13" fmla="*/ 3 h 4030"/>
                <a:gd name="T14" fmla="*/ 503 w 3018"/>
                <a:gd name="T15" fmla="*/ 0 h 4030"/>
                <a:gd name="T16" fmla="*/ 427 w 3018"/>
                <a:gd name="T17" fmla="*/ 6 h 4030"/>
                <a:gd name="T18" fmla="*/ 353 w 3018"/>
                <a:gd name="T19" fmla="*/ 23 h 4030"/>
                <a:gd name="T20" fmla="*/ 285 w 3018"/>
                <a:gd name="T21" fmla="*/ 50 h 4030"/>
                <a:gd name="T22" fmla="*/ 222 w 3018"/>
                <a:gd name="T23" fmla="*/ 86 h 4030"/>
                <a:gd name="T24" fmla="*/ 165 w 3018"/>
                <a:gd name="T25" fmla="*/ 130 h 4030"/>
                <a:gd name="T26" fmla="*/ 115 w 3018"/>
                <a:gd name="T27" fmla="*/ 183 h 4030"/>
                <a:gd name="T28" fmla="*/ 74 w 3018"/>
                <a:gd name="T29" fmla="*/ 242 h 4030"/>
                <a:gd name="T30" fmla="*/ 40 w 3018"/>
                <a:gd name="T31" fmla="*/ 308 h 4030"/>
                <a:gd name="T32" fmla="*/ 16 w 3018"/>
                <a:gd name="T33" fmla="*/ 377 h 4030"/>
                <a:gd name="T34" fmla="*/ 3 w 3018"/>
                <a:gd name="T35" fmla="*/ 452 h 4030"/>
                <a:gd name="T36" fmla="*/ 0 w 3018"/>
                <a:gd name="T37" fmla="*/ 3526 h 4030"/>
                <a:gd name="T38" fmla="*/ 6 w 3018"/>
                <a:gd name="T39" fmla="*/ 3604 h 4030"/>
                <a:gd name="T40" fmla="*/ 23 w 3018"/>
                <a:gd name="T41" fmla="*/ 3676 h 4030"/>
                <a:gd name="T42" fmla="*/ 50 w 3018"/>
                <a:gd name="T43" fmla="*/ 3745 h 4030"/>
                <a:gd name="T44" fmla="*/ 86 w 3018"/>
                <a:gd name="T45" fmla="*/ 3808 h 4030"/>
                <a:gd name="T46" fmla="*/ 131 w 3018"/>
                <a:gd name="T47" fmla="*/ 3866 h 4030"/>
                <a:gd name="T48" fmla="*/ 183 w 3018"/>
                <a:gd name="T49" fmla="*/ 3915 h 4030"/>
                <a:gd name="T50" fmla="*/ 243 w 3018"/>
                <a:gd name="T51" fmla="*/ 3957 h 4030"/>
                <a:gd name="T52" fmla="*/ 307 w 3018"/>
                <a:gd name="T53" fmla="*/ 3991 h 4030"/>
                <a:gd name="T54" fmla="*/ 378 w 3018"/>
                <a:gd name="T55" fmla="*/ 4015 h 4030"/>
                <a:gd name="T56" fmla="*/ 452 w 3018"/>
                <a:gd name="T57" fmla="*/ 4028 h 4030"/>
                <a:gd name="T58" fmla="*/ 2515 w 3018"/>
                <a:gd name="T59" fmla="*/ 4030 h 4030"/>
                <a:gd name="T60" fmla="*/ 2592 w 3018"/>
                <a:gd name="T61" fmla="*/ 4025 h 4030"/>
                <a:gd name="T62" fmla="*/ 2665 w 3018"/>
                <a:gd name="T63" fmla="*/ 4008 h 4030"/>
                <a:gd name="T64" fmla="*/ 2733 w 3018"/>
                <a:gd name="T65" fmla="*/ 3981 h 4030"/>
                <a:gd name="T66" fmla="*/ 2797 w 3018"/>
                <a:gd name="T67" fmla="*/ 3944 h 4030"/>
                <a:gd name="T68" fmla="*/ 2853 w 3018"/>
                <a:gd name="T69" fmla="*/ 3899 h 4030"/>
                <a:gd name="T70" fmla="*/ 2903 w 3018"/>
                <a:gd name="T71" fmla="*/ 3848 h 4030"/>
                <a:gd name="T72" fmla="*/ 2946 w 3018"/>
                <a:gd name="T73" fmla="*/ 3788 h 4030"/>
                <a:gd name="T74" fmla="*/ 2979 w 3018"/>
                <a:gd name="T75" fmla="*/ 3723 h 4030"/>
                <a:gd name="T76" fmla="*/ 3002 w 3018"/>
                <a:gd name="T77" fmla="*/ 3652 h 4030"/>
                <a:gd name="T78" fmla="*/ 3015 w 3018"/>
                <a:gd name="T79" fmla="*/ 3578 h 4030"/>
                <a:gd name="T80" fmla="*/ 3018 w 3018"/>
                <a:gd name="T81" fmla="*/ 2770 h 4030"/>
                <a:gd name="T82" fmla="*/ 3015 w 3018"/>
                <a:gd name="T83" fmla="*/ 2715 h 4030"/>
                <a:gd name="T84" fmla="*/ 3006 w 3018"/>
                <a:gd name="T85" fmla="*/ 2661 h 4030"/>
                <a:gd name="T86" fmla="*/ 2991 w 3018"/>
                <a:gd name="T87" fmla="*/ 2607 h 4030"/>
                <a:gd name="T88" fmla="*/ 2970 w 3018"/>
                <a:gd name="T89" fmla="*/ 2556 h 4030"/>
                <a:gd name="T90" fmla="*/ 2944 w 3018"/>
                <a:gd name="T91" fmla="*/ 2506 h 4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18" h="4030">
                  <a:moveTo>
                    <a:pt x="2515" y="3526"/>
                  </a:moveTo>
                  <a:lnTo>
                    <a:pt x="503" y="3526"/>
                  </a:lnTo>
                  <a:lnTo>
                    <a:pt x="503" y="504"/>
                  </a:lnTo>
                  <a:lnTo>
                    <a:pt x="1006" y="504"/>
                  </a:lnTo>
                  <a:lnTo>
                    <a:pt x="2515" y="2770"/>
                  </a:lnTo>
                  <a:lnTo>
                    <a:pt x="2515" y="3526"/>
                  </a:lnTo>
                  <a:close/>
                  <a:moveTo>
                    <a:pt x="1425" y="224"/>
                  </a:moveTo>
                  <a:lnTo>
                    <a:pt x="1407" y="199"/>
                  </a:lnTo>
                  <a:lnTo>
                    <a:pt x="1386" y="175"/>
                  </a:lnTo>
                  <a:lnTo>
                    <a:pt x="1365" y="152"/>
                  </a:lnTo>
                  <a:lnTo>
                    <a:pt x="1343" y="130"/>
                  </a:lnTo>
                  <a:lnTo>
                    <a:pt x="1320" y="110"/>
                  </a:lnTo>
                  <a:lnTo>
                    <a:pt x="1296" y="92"/>
                  </a:lnTo>
                  <a:lnTo>
                    <a:pt x="1270" y="75"/>
                  </a:lnTo>
                  <a:lnTo>
                    <a:pt x="1244" y="60"/>
                  </a:lnTo>
                  <a:lnTo>
                    <a:pt x="1216" y="46"/>
                  </a:lnTo>
                  <a:lnTo>
                    <a:pt x="1188" y="34"/>
                  </a:lnTo>
                  <a:lnTo>
                    <a:pt x="1159" y="24"/>
                  </a:lnTo>
                  <a:lnTo>
                    <a:pt x="1130" y="16"/>
                  </a:lnTo>
                  <a:lnTo>
                    <a:pt x="1100" y="9"/>
                  </a:lnTo>
                  <a:lnTo>
                    <a:pt x="1069" y="3"/>
                  </a:lnTo>
                  <a:lnTo>
                    <a:pt x="1037" y="1"/>
                  </a:lnTo>
                  <a:lnTo>
                    <a:pt x="1006" y="0"/>
                  </a:lnTo>
                  <a:lnTo>
                    <a:pt x="503" y="0"/>
                  </a:lnTo>
                  <a:lnTo>
                    <a:pt x="477" y="0"/>
                  </a:lnTo>
                  <a:lnTo>
                    <a:pt x="452" y="2"/>
                  </a:lnTo>
                  <a:lnTo>
                    <a:pt x="427" y="6"/>
                  </a:lnTo>
                  <a:lnTo>
                    <a:pt x="402" y="11"/>
                  </a:lnTo>
                  <a:lnTo>
                    <a:pt x="378" y="16"/>
                  </a:lnTo>
                  <a:lnTo>
                    <a:pt x="353" y="23"/>
                  </a:lnTo>
                  <a:lnTo>
                    <a:pt x="330" y="31"/>
                  </a:lnTo>
                  <a:lnTo>
                    <a:pt x="307" y="40"/>
                  </a:lnTo>
                  <a:lnTo>
                    <a:pt x="285" y="50"/>
                  </a:lnTo>
                  <a:lnTo>
                    <a:pt x="264" y="61"/>
                  </a:lnTo>
                  <a:lnTo>
                    <a:pt x="243" y="73"/>
                  </a:lnTo>
                  <a:lnTo>
                    <a:pt x="222" y="86"/>
                  </a:lnTo>
                  <a:lnTo>
                    <a:pt x="203" y="100"/>
                  </a:lnTo>
                  <a:lnTo>
                    <a:pt x="183" y="115"/>
                  </a:lnTo>
                  <a:lnTo>
                    <a:pt x="165" y="130"/>
                  </a:lnTo>
                  <a:lnTo>
                    <a:pt x="148" y="148"/>
                  </a:lnTo>
                  <a:lnTo>
                    <a:pt x="131" y="165"/>
                  </a:lnTo>
                  <a:lnTo>
                    <a:pt x="115" y="183"/>
                  </a:lnTo>
                  <a:lnTo>
                    <a:pt x="100" y="202"/>
                  </a:lnTo>
                  <a:lnTo>
                    <a:pt x="86" y="222"/>
                  </a:lnTo>
                  <a:lnTo>
                    <a:pt x="74" y="242"/>
                  </a:lnTo>
                  <a:lnTo>
                    <a:pt x="61" y="263"/>
                  </a:lnTo>
                  <a:lnTo>
                    <a:pt x="50" y="286"/>
                  </a:lnTo>
                  <a:lnTo>
                    <a:pt x="40" y="308"/>
                  </a:lnTo>
                  <a:lnTo>
                    <a:pt x="31" y="331"/>
                  </a:lnTo>
                  <a:lnTo>
                    <a:pt x="23" y="354"/>
                  </a:lnTo>
                  <a:lnTo>
                    <a:pt x="16" y="377"/>
                  </a:lnTo>
                  <a:lnTo>
                    <a:pt x="10" y="403"/>
                  </a:lnTo>
                  <a:lnTo>
                    <a:pt x="6" y="427"/>
                  </a:lnTo>
                  <a:lnTo>
                    <a:pt x="3" y="452"/>
                  </a:lnTo>
                  <a:lnTo>
                    <a:pt x="1" y="478"/>
                  </a:lnTo>
                  <a:lnTo>
                    <a:pt x="0" y="504"/>
                  </a:lnTo>
                  <a:lnTo>
                    <a:pt x="0" y="3526"/>
                  </a:lnTo>
                  <a:lnTo>
                    <a:pt x="1" y="3552"/>
                  </a:lnTo>
                  <a:lnTo>
                    <a:pt x="3" y="3578"/>
                  </a:lnTo>
                  <a:lnTo>
                    <a:pt x="6" y="3604"/>
                  </a:lnTo>
                  <a:lnTo>
                    <a:pt x="10" y="3628"/>
                  </a:lnTo>
                  <a:lnTo>
                    <a:pt x="16" y="3652"/>
                  </a:lnTo>
                  <a:lnTo>
                    <a:pt x="23" y="3676"/>
                  </a:lnTo>
                  <a:lnTo>
                    <a:pt x="31" y="3699"/>
                  </a:lnTo>
                  <a:lnTo>
                    <a:pt x="40" y="3723"/>
                  </a:lnTo>
                  <a:lnTo>
                    <a:pt x="50" y="3745"/>
                  </a:lnTo>
                  <a:lnTo>
                    <a:pt x="61" y="3767"/>
                  </a:lnTo>
                  <a:lnTo>
                    <a:pt x="74" y="3788"/>
                  </a:lnTo>
                  <a:lnTo>
                    <a:pt x="86" y="3808"/>
                  </a:lnTo>
                  <a:lnTo>
                    <a:pt x="100" y="3828"/>
                  </a:lnTo>
                  <a:lnTo>
                    <a:pt x="115" y="3848"/>
                  </a:lnTo>
                  <a:lnTo>
                    <a:pt x="131" y="3866"/>
                  </a:lnTo>
                  <a:lnTo>
                    <a:pt x="148" y="3883"/>
                  </a:lnTo>
                  <a:lnTo>
                    <a:pt x="165" y="3899"/>
                  </a:lnTo>
                  <a:lnTo>
                    <a:pt x="183" y="3915"/>
                  </a:lnTo>
                  <a:lnTo>
                    <a:pt x="203" y="3930"/>
                  </a:lnTo>
                  <a:lnTo>
                    <a:pt x="222" y="3944"/>
                  </a:lnTo>
                  <a:lnTo>
                    <a:pt x="243" y="3957"/>
                  </a:lnTo>
                  <a:lnTo>
                    <a:pt x="264" y="3969"/>
                  </a:lnTo>
                  <a:lnTo>
                    <a:pt x="285" y="3981"/>
                  </a:lnTo>
                  <a:lnTo>
                    <a:pt x="307" y="3991"/>
                  </a:lnTo>
                  <a:lnTo>
                    <a:pt x="330" y="4000"/>
                  </a:lnTo>
                  <a:lnTo>
                    <a:pt x="353" y="4008"/>
                  </a:lnTo>
                  <a:lnTo>
                    <a:pt x="378" y="4015"/>
                  </a:lnTo>
                  <a:lnTo>
                    <a:pt x="402" y="4020"/>
                  </a:lnTo>
                  <a:lnTo>
                    <a:pt x="427" y="4025"/>
                  </a:lnTo>
                  <a:lnTo>
                    <a:pt x="452" y="4028"/>
                  </a:lnTo>
                  <a:lnTo>
                    <a:pt x="477" y="4030"/>
                  </a:lnTo>
                  <a:lnTo>
                    <a:pt x="503" y="4030"/>
                  </a:lnTo>
                  <a:lnTo>
                    <a:pt x="2515" y="4030"/>
                  </a:lnTo>
                  <a:lnTo>
                    <a:pt x="2541" y="4030"/>
                  </a:lnTo>
                  <a:lnTo>
                    <a:pt x="2566" y="4028"/>
                  </a:lnTo>
                  <a:lnTo>
                    <a:pt x="2592" y="4025"/>
                  </a:lnTo>
                  <a:lnTo>
                    <a:pt x="2617" y="4020"/>
                  </a:lnTo>
                  <a:lnTo>
                    <a:pt x="2641" y="4015"/>
                  </a:lnTo>
                  <a:lnTo>
                    <a:pt x="2665" y="4008"/>
                  </a:lnTo>
                  <a:lnTo>
                    <a:pt x="2688" y="4000"/>
                  </a:lnTo>
                  <a:lnTo>
                    <a:pt x="2711" y="3991"/>
                  </a:lnTo>
                  <a:lnTo>
                    <a:pt x="2733" y="3981"/>
                  </a:lnTo>
                  <a:lnTo>
                    <a:pt x="2756" y="3969"/>
                  </a:lnTo>
                  <a:lnTo>
                    <a:pt x="2777" y="3957"/>
                  </a:lnTo>
                  <a:lnTo>
                    <a:pt x="2797" y="3944"/>
                  </a:lnTo>
                  <a:lnTo>
                    <a:pt x="2816" y="3930"/>
                  </a:lnTo>
                  <a:lnTo>
                    <a:pt x="2835" y="3915"/>
                  </a:lnTo>
                  <a:lnTo>
                    <a:pt x="2853" y="3899"/>
                  </a:lnTo>
                  <a:lnTo>
                    <a:pt x="2871" y="3883"/>
                  </a:lnTo>
                  <a:lnTo>
                    <a:pt x="2887" y="3866"/>
                  </a:lnTo>
                  <a:lnTo>
                    <a:pt x="2903" y="3848"/>
                  </a:lnTo>
                  <a:lnTo>
                    <a:pt x="2919" y="3828"/>
                  </a:lnTo>
                  <a:lnTo>
                    <a:pt x="2933" y="3808"/>
                  </a:lnTo>
                  <a:lnTo>
                    <a:pt x="2946" y="3788"/>
                  </a:lnTo>
                  <a:lnTo>
                    <a:pt x="2958" y="3767"/>
                  </a:lnTo>
                  <a:lnTo>
                    <a:pt x="2969" y="3745"/>
                  </a:lnTo>
                  <a:lnTo>
                    <a:pt x="2979" y="3723"/>
                  </a:lnTo>
                  <a:lnTo>
                    <a:pt x="2988" y="3699"/>
                  </a:lnTo>
                  <a:lnTo>
                    <a:pt x="2996" y="3676"/>
                  </a:lnTo>
                  <a:lnTo>
                    <a:pt x="3002" y="3652"/>
                  </a:lnTo>
                  <a:lnTo>
                    <a:pt x="3008" y="3628"/>
                  </a:lnTo>
                  <a:lnTo>
                    <a:pt x="3012" y="3604"/>
                  </a:lnTo>
                  <a:lnTo>
                    <a:pt x="3015" y="3578"/>
                  </a:lnTo>
                  <a:lnTo>
                    <a:pt x="3017" y="3552"/>
                  </a:lnTo>
                  <a:lnTo>
                    <a:pt x="3018" y="3526"/>
                  </a:lnTo>
                  <a:lnTo>
                    <a:pt x="3018" y="2770"/>
                  </a:lnTo>
                  <a:lnTo>
                    <a:pt x="3018" y="2752"/>
                  </a:lnTo>
                  <a:lnTo>
                    <a:pt x="3017" y="2734"/>
                  </a:lnTo>
                  <a:lnTo>
                    <a:pt x="3015" y="2715"/>
                  </a:lnTo>
                  <a:lnTo>
                    <a:pt x="3013" y="2697"/>
                  </a:lnTo>
                  <a:lnTo>
                    <a:pt x="3010" y="2679"/>
                  </a:lnTo>
                  <a:lnTo>
                    <a:pt x="3006" y="2661"/>
                  </a:lnTo>
                  <a:lnTo>
                    <a:pt x="3002" y="2642"/>
                  </a:lnTo>
                  <a:lnTo>
                    <a:pt x="2997" y="2625"/>
                  </a:lnTo>
                  <a:lnTo>
                    <a:pt x="2991" y="2607"/>
                  </a:lnTo>
                  <a:lnTo>
                    <a:pt x="2985" y="2590"/>
                  </a:lnTo>
                  <a:lnTo>
                    <a:pt x="2978" y="2573"/>
                  </a:lnTo>
                  <a:lnTo>
                    <a:pt x="2970" y="2556"/>
                  </a:lnTo>
                  <a:lnTo>
                    <a:pt x="2962" y="2540"/>
                  </a:lnTo>
                  <a:lnTo>
                    <a:pt x="2953" y="2523"/>
                  </a:lnTo>
                  <a:lnTo>
                    <a:pt x="2944" y="2506"/>
                  </a:lnTo>
                  <a:lnTo>
                    <a:pt x="2934" y="2491"/>
                  </a:lnTo>
                  <a:lnTo>
                    <a:pt x="1425" y="2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45" name="Freeform 291"/>
            <p:cNvSpPr>
              <a:spLocks noEditPoints="1"/>
            </p:cNvSpPr>
            <p:nvPr/>
          </p:nvSpPr>
          <p:spPr bwMode="auto">
            <a:xfrm>
              <a:off x="5245100" y="5103813"/>
              <a:ext cx="690563" cy="561975"/>
            </a:xfrm>
            <a:custGeom>
              <a:avLst/>
              <a:gdLst>
                <a:gd name="T0" fmla="*/ 14958 w 16095"/>
                <a:gd name="T1" fmla="*/ 10414 h 13098"/>
                <a:gd name="T2" fmla="*/ 14612 w 16095"/>
                <a:gd name="T3" fmla="*/ 10578 h 13098"/>
                <a:gd name="T4" fmla="*/ 13430 w 16095"/>
                <a:gd name="T5" fmla="*/ 9605 h 13098"/>
                <a:gd name="T6" fmla="*/ 12244 w 16095"/>
                <a:gd name="T7" fmla="*/ 9076 h 13098"/>
                <a:gd name="T8" fmla="*/ 10967 w 16095"/>
                <a:gd name="T9" fmla="*/ 9402 h 13098"/>
                <a:gd name="T10" fmla="*/ 10179 w 16095"/>
                <a:gd name="T11" fmla="*/ 10419 h 13098"/>
                <a:gd name="T12" fmla="*/ 6951 w 16095"/>
                <a:gd name="T13" fmla="*/ 9661 h 13098"/>
                <a:gd name="T14" fmla="*/ 5791 w 16095"/>
                <a:gd name="T15" fmla="*/ 9085 h 13098"/>
                <a:gd name="T16" fmla="*/ 4497 w 16095"/>
                <a:gd name="T17" fmla="*/ 9359 h 13098"/>
                <a:gd name="T18" fmla="*/ 3670 w 16095"/>
                <a:gd name="T19" fmla="*/ 10341 h 13098"/>
                <a:gd name="T20" fmla="*/ 2737 w 16095"/>
                <a:gd name="T21" fmla="*/ 10493 h 13098"/>
                <a:gd name="T22" fmla="*/ 2526 w 16095"/>
                <a:gd name="T23" fmla="*/ 10177 h 13098"/>
                <a:gd name="T24" fmla="*/ 9773 w 16095"/>
                <a:gd name="T25" fmla="*/ 8381 h 13098"/>
                <a:gd name="T26" fmla="*/ 10495 w 16095"/>
                <a:gd name="T27" fmla="*/ 7502 h 13098"/>
                <a:gd name="T28" fmla="*/ 12812 w 16095"/>
                <a:gd name="T29" fmla="*/ 3586 h 13098"/>
                <a:gd name="T30" fmla="*/ 15062 w 16095"/>
                <a:gd name="T31" fmla="*/ 6889 h 13098"/>
                <a:gd name="T32" fmla="*/ 11820 w 16095"/>
                <a:gd name="T33" fmla="*/ 12058 h 13098"/>
                <a:gd name="T34" fmla="*/ 11211 w 16095"/>
                <a:gd name="T35" fmla="*/ 11606 h 13098"/>
                <a:gd name="T36" fmla="*/ 11098 w 16095"/>
                <a:gd name="T37" fmla="*/ 10831 h 13098"/>
                <a:gd name="T38" fmla="*/ 11550 w 16095"/>
                <a:gd name="T39" fmla="*/ 10221 h 13098"/>
                <a:gd name="T40" fmla="*/ 12323 w 16095"/>
                <a:gd name="T41" fmla="*/ 10107 h 13098"/>
                <a:gd name="T42" fmla="*/ 12931 w 16095"/>
                <a:gd name="T43" fmla="*/ 10561 h 13098"/>
                <a:gd name="T44" fmla="*/ 13046 w 16095"/>
                <a:gd name="T45" fmla="*/ 11335 h 13098"/>
                <a:gd name="T46" fmla="*/ 12593 w 16095"/>
                <a:gd name="T47" fmla="*/ 11944 h 13098"/>
                <a:gd name="T48" fmla="*/ 5330 w 16095"/>
                <a:gd name="T49" fmla="*/ 12070 h 13098"/>
                <a:gd name="T50" fmla="*/ 4699 w 16095"/>
                <a:gd name="T51" fmla="*/ 11646 h 13098"/>
                <a:gd name="T52" fmla="*/ 4548 w 16095"/>
                <a:gd name="T53" fmla="*/ 10880 h 13098"/>
                <a:gd name="T54" fmla="*/ 4970 w 16095"/>
                <a:gd name="T55" fmla="*/ 10247 h 13098"/>
                <a:gd name="T56" fmla="*/ 5736 w 16095"/>
                <a:gd name="T57" fmla="*/ 10096 h 13098"/>
                <a:gd name="T58" fmla="*/ 6368 w 16095"/>
                <a:gd name="T59" fmla="*/ 10520 h 13098"/>
                <a:gd name="T60" fmla="*/ 6518 w 16095"/>
                <a:gd name="T61" fmla="*/ 11286 h 13098"/>
                <a:gd name="T62" fmla="*/ 6095 w 16095"/>
                <a:gd name="T63" fmla="*/ 11918 h 13098"/>
                <a:gd name="T64" fmla="*/ 1432 w 16095"/>
                <a:gd name="T65" fmla="*/ 7551 h 13098"/>
                <a:gd name="T66" fmla="*/ 1106 w 16095"/>
                <a:gd name="T67" fmla="*/ 7355 h 13098"/>
                <a:gd name="T68" fmla="*/ 1009 w 16095"/>
                <a:gd name="T69" fmla="*/ 1460 h 13098"/>
                <a:gd name="T70" fmla="*/ 1189 w 16095"/>
                <a:gd name="T71" fmla="*/ 1122 h 13098"/>
                <a:gd name="T72" fmla="*/ 9080 w 16095"/>
                <a:gd name="T73" fmla="*/ 1008 h 13098"/>
                <a:gd name="T74" fmla="*/ 9426 w 16095"/>
                <a:gd name="T75" fmla="*/ 1172 h 13098"/>
                <a:gd name="T76" fmla="*/ 9556 w 16095"/>
                <a:gd name="T77" fmla="*/ 2519 h 13098"/>
                <a:gd name="T78" fmla="*/ 9442 w 16095"/>
                <a:gd name="T79" fmla="*/ 7374 h 13098"/>
                <a:gd name="T80" fmla="*/ 9105 w 16095"/>
                <a:gd name="T81" fmla="*/ 7554 h 13098"/>
                <a:gd name="T82" fmla="*/ 13480 w 16095"/>
                <a:gd name="T83" fmla="*/ 2820 h 13098"/>
                <a:gd name="T84" fmla="*/ 12808 w 16095"/>
                <a:gd name="T85" fmla="*/ 2537 h 13098"/>
                <a:gd name="T86" fmla="*/ 10413 w 16095"/>
                <a:gd name="T87" fmla="*/ 856 h 13098"/>
                <a:gd name="T88" fmla="*/ 9571 w 16095"/>
                <a:gd name="T89" fmla="*/ 92 h 13098"/>
                <a:gd name="T90" fmla="*/ 922 w 16095"/>
                <a:gd name="T91" fmla="*/ 119 h 13098"/>
                <a:gd name="T92" fmla="*/ 119 w 16095"/>
                <a:gd name="T93" fmla="*/ 924 h 13098"/>
                <a:gd name="T94" fmla="*/ 92 w 16095"/>
                <a:gd name="T95" fmla="*/ 7572 h 13098"/>
                <a:gd name="T96" fmla="*/ 855 w 16095"/>
                <a:gd name="T97" fmla="*/ 8415 h 13098"/>
                <a:gd name="T98" fmla="*/ 1557 w 16095"/>
                <a:gd name="T99" fmla="*/ 10453 h 13098"/>
                <a:gd name="T100" fmla="*/ 2236 w 16095"/>
                <a:gd name="T101" fmla="*/ 11368 h 13098"/>
                <a:gd name="T102" fmla="*/ 3702 w 16095"/>
                <a:gd name="T103" fmla="*/ 11901 h 13098"/>
                <a:gd name="T104" fmla="*/ 4567 w 16095"/>
                <a:gd name="T105" fmla="*/ 12848 h 13098"/>
                <a:gd name="T106" fmla="*/ 5876 w 16095"/>
                <a:gd name="T107" fmla="*/ 13069 h 13098"/>
                <a:gd name="T108" fmla="*/ 7006 w 16095"/>
                <a:gd name="T109" fmla="*/ 12446 h 13098"/>
                <a:gd name="T110" fmla="*/ 10208 w 16095"/>
                <a:gd name="T111" fmla="*/ 11824 h 13098"/>
                <a:gd name="T112" fmla="*/ 11035 w 16095"/>
                <a:gd name="T113" fmla="*/ 12807 h 13098"/>
                <a:gd name="T114" fmla="*/ 12330 w 16095"/>
                <a:gd name="T115" fmla="*/ 13081 h 13098"/>
                <a:gd name="T116" fmla="*/ 13489 w 16095"/>
                <a:gd name="T117" fmla="*/ 12505 h 13098"/>
                <a:gd name="T118" fmla="*/ 14740 w 16095"/>
                <a:gd name="T119" fmla="*/ 11579 h 13098"/>
                <a:gd name="T120" fmla="*/ 15750 w 16095"/>
                <a:gd name="T121" fmla="*/ 11036 h 13098"/>
                <a:gd name="T122" fmla="*/ 16095 w 16095"/>
                <a:gd name="T123" fmla="*/ 7025 h 13098"/>
                <a:gd name="T124" fmla="*/ 16023 w 16095"/>
                <a:gd name="T125" fmla="*/ 6588 h 13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95" h="13098">
                  <a:moveTo>
                    <a:pt x="15089" y="10075"/>
                  </a:moveTo>
                  <a:lnTo>
                    <a:pt x="15088" y="10101"/>
                  </a:lnTo>
                  <a:lnTo>
                    <a:pt x="15087" y="10127"/>
                  </a:lnTo>
                  <a:lnTo>
                    <a:pt x="15083" y="10152"/>
                  </a:lnTo>
                  <a:lnTo>
                    <a:pt x="15079" y="10177"/>
                  </a:lnTo>
                  <a:lnTo>
                    <a:pt x="15073" y="10201"/>
                  </a:lnTo>
                  <a:lnTo>
                    <a:pt x="15067" y="10225"/>
                  </a:lnTo>
                  <a:lnTo>
                    <a:pt x="15059" y="10248"/>
                  </a:lnTo>
                  <a:lnTo>
                    <a:pt x="15050" y="10272"/>
                  </a:lnTo>
                  <a:lnTo>
                    <a:pt x="15040" y="10294"/>
                  </a:lnTo>
                  <a:lnTo>
                    <a:pt x="15029" y="10316"/>
                  </a:lnTo>
                  <a:lnTo>
                    <a:pt x="15017" y="10337"/>
                  </a:lnTo>
                  <a:lnTo>
                    <a:pt x="15004" y="10357"/>
                  </a:lnTo>
                  <a:lnTo>
                    <a:pt x="14989" y="10376"/>
                  </a:lnTo>
                  <a:lnTo>
                    <a:pt x="14974" y="10396"/>
                  </a:lnTo>
                  <a:lnTo>
                    <a:pt x="14958" y="10414"/>
                  </a:lnTo>
                  <a:lnTo>
                    <a:pt x="14942" y="10432"/>
                  </a:lnTo>
                  <a:lnTo>
                    <a:pt x="14924" y="10448"/>
                  </a:lnTo>
                  <a:lnTo>
                    <a:pt x="14906" y="10464"/>
                  </a:lnTo>
                  <a:lnTo>
                    <a:pt x="14887" y="10479"/>
                  </a:lnTo>
                  <a:lnTo>
                    <a:pt x="14868" y="10493"/>
                  </a:lnTo>
                  <a:lnTo>
                    <a:pt x="14848" y="10506"/>
                  </a:lnTo>
                  <a:lnTo>
                    <a:pt x="14827" y="10519"/>
                  </a:lnTo>
                  <a:lnTo>
                    <a:pt x="14804" y="10530"/>
                  </a:lnTo>
                  <a:lnTo>
                    <a:pt x="14782" y="10540"/>
                  </a:lnTo>
                  <a:lnTo>
                    <a:pt x="14759" y="10549"/>
                  </a:lnTo>
                  <a:lnTo>
                    <a:pt x="14736" y="10557"/>
                  </a:lnTo>
                  <a:lnTo>
                    <a:pt x="14712" y="10563"/>
                  </a:lnTo>
                  <a:lnTo>
                    <a:pt x="14688" y="10569"/>
                  </a:lnTo>
                  <a:lnTo>
                    <a:pt x="14663" y="10573"/>
                  </a:lnTo>
                  <a:lnTo>
                    <a:pt x="14637" y="10577"/>
                  </a:lnTo>
                  <a:lnTo>
                    <a:pt x="14612" y="10578"/>
                  </a:lnTo>
                  <a:lnTo>
                    <a:pt x="14586" y="10579"/>
                  </a:lnTo>
                  <a:lnTo>
                    <a:pt x="14012" y="10579"/>
                  </a:lnTo>
                  <a:lnTo>
                    <a:pt x="13989" y="10498"/>
                  </a:lnTo>
                  <a:lnTo>
                    <a:pt x="13962" y="10419"/>
                  </a:lnTo>
                  <a:lnTo>
                    <a:pt x="13934" y="10341"/>
                  </a:lnTo>
                  <a:lnTo>
                    <a:pt x="13902" y="10266"/>
                  </a:lnTo>
                  <a:lnTo>
                    <a:pt x="13867" y="10191"/>
                  </a:lnTo>
                  <a:lnTo>
                    <a:pt x="13829" y="10117"/>
                  </a:lnTo>
                  <a:lnTo>
                    <a:pt x="13788" y="10047"/>
                  </a:lnTo>
                  <a:lnTo>
                    <a:pt x="13745" y="9977"/>
                  </a:lnTo>
                  <a:lnTo>
                    <a:pt x="13699" y="9910"/>
                  </a:lnTo>
                  <a:lnTo>
                    <a:pt x="13650" y="9844"/>
                  </a:lnTo>
                  <a:lnTo>
                    <a:pt x="13598" y="9781"/>
                  </a:lnTo>
                  <a:lnTo>
                    <a:pt x="13545" y="9719"/>
                  </a:lnTo>
                  <a:lnTo>
                    <a:pt x="13489" y="9661"/>
                  </a:lnTo>
                  <a:lnTo>
                    <a:pt x="13430" y="9605"/>
                  </a:lnTo>
                  <a:lnTo>
                    <a:pt x="13370" y="9550"/>
                  </a:lnTo>
                  <a:lnTo>
                    <a:pt x="13308" y="9499"/>
                  </a:lnTo>
                  <a:lnTo>
                    <a:pt x="13242" y="9449"/>
                  </a:lnTo>
                  <a:lnTo>
                    <a:pt x="13176" y="9402"/>
                  </a:lnTo>
                  <a:lnTo>
                    <a:pt x="13107" y="9359"/>
                  </a:lnTo>
                  <a:lnTo>
                    <a:pt x="13036" y="9317"/>
                  </a:lnTo>
                  <a:lnTo>
                    <a:pt x="12964" y="9279"/>
                  </a:lnTo>
                  <a:lnTo>
                    <a:pt x="12890" y="9244"/>
                  </a:lnTo>
                  <a:lnTo>
                    <a:pt x="12815" y="9212"/>
                  </a:lnTo>
                  <a:lnTo>
                    <a:pt x="12737" y="9182"/>
                  </a:lnTo>
                  <a:lnTo>
                    <a:pt x="12658" y="9156"/>
                  </a:lnTo>
                  <a:lnTo>
                    <a:pt x="12578" y="9133"/>
                  </a:lnTo>
                  <a:lnTo>
                    <a:pt x="12497" y="9113"/>
                  </a:lnTo>
                  <a:lnTo>
                    <a:pt x="12413" y="9097"/>
                  </a:lnTo>
                  <a:lnTo>
                    <a:pt x="12330" y="9085"/>
                  </a:lnTo>
                  <a:lnTo>
                    <a:pt x="12244" y="9076"/>
                  </a:lnTo>
                  <a:lnTo>
                    <a:pt x="12159" y="9070"/>
                  </a:lnTo>
                  <a:lnTo>
                    <a:pt x="12071" y="9068"/>
                  </a:lnTo>
                  <a:lnTo>
                    <a:pt x="11984" y="9070"/>
                  </a:lnTo>
                  <a:lnTo>
                    <a:pt x="11898" y="9076"/>
                  </a:lnTo>
                  <a:lnTo>
                    <a:pt x="11813" y="9085"/>
                  </a:lnTo>
                  <a:lnTo>
                    <a:pt x="11729" y="9097"/>
                  </a:lnTo>
                  <a:lnTo>
                    <a:pt x="11646" y="9113"/>
                  </a:lnTo>
                  <a:lnTo>
                    <a:pt x="11564" y="9133"/>
                  </a:lnTo>
                  <a:lnTo>
                    <a:pt x="11484" y="9156"/>
                  </a:lnTo>
                  <a:lnTo>
                    <a:pt x="11405" y="9182"/>
                  </a:lnTo>
                  <a:lnTo>
                    <a:pt x="11328" y="9212"/>
                  </a:lnTo>
                  <a:lnTo>
                    <a:pt x="11252" y="9244"/>
                  </a:lnTo>
                  <a:lnTo>
                    <a:pt x="11178" y="9279"/>
                  </a:lnTo>
                  <a:lnTo>
                    <a:pt x="11106" y="9317"/>
                  </a:lnTo>
                  <a:lnTo>
                    <a:pt x="11035" y="9359"/>
                  </a:lnTo>
                  <a:lnTo>
                    <a:pt x="10967" y="9402"/>
                  </a:lnTo>
                  <a:lnTo>
                    <a:pt x="10899" y="9449"/>
                  </a:lnTo>
                  <a:lnTo>
                    <a:pt x="10835" y="9499"/>
                  </a:lnTo>
                  <a:lnTo>
                    <a:pt x="10772" y="9550"/>
                  </a:lnTo>
                  <a:lnTo>
                    <a:pt x="10711" y="9605"/>
                  </a:lnTo>
                  <a:lnTo>
                    <a:pt x="10653" y="9661"/>
                  </a:lnTo>
                  <a:lnTo>
                    <a:pt x="10597" y="9719"/>
                  </a:lnTo>
                  <a:lnTo>
                    <a:pt x="10543" y="9781"/>
                  </a:lnTo>
                  <a:lnTo>
                    <a:pt x="10492" y="9844"/>
                  </a:lnTo>
                  <a:lnTo>
                    <a:pt x="10444" y="9910"/>
                  </a:lnTo>
                  <a:lnTo>
                    <a:pt x="10397" y="9977"/>
                  </a:lnTo>
                  <a:lnTo>
                    <a:pt x="10354" y="10047"/>
                  </a:lnTo>
                  <a:lnTo>
                    <a:pt x="10313" y="10117"/>
                  </a:lnTo>
                  <a:lnTo>
                    <a:pt x="10275" y="10191"/>
                  </a:lnTo>
                  <a:lnTo>
                    <a:pt x="10240" y="10266"/>
                  </a:lnTo>
                  <a:lnTo>
                    <a:pt x="10208" y="10341"/>
                  </a:lnTo>
                  <a:lnTo>
                    <a:pt x="10179" y="10419"/>
                  </a:lnTo>
                  <a:lnTo>
                    <a:pt x="10153" y="10498"/>
                  </a:lnTo>
                  <a:lnTo>
                    <a:pt x="10131" y="10579"/>
                  </a:lnTo>
                  <a:lnTo>
                    <a:pt x="7473" y="10579"/>
                  </a:lnTo>
                  <a:lnTo>
                    <a:pt x="7450" y="10498"/>
                  </a:lnTo>
                  <a:lnTo>
                    <a:pt x="7425" y="10419"/>
                  </a:lnTo>
                  <a:lnTo>
                    <a:pt x="7396" y="10341"/>
                  </a:lnTo>
                  <a:lnTo>
                    <a:pt x="7363" y="10266"/>
                  </a:lnTo>
                  <a:lnTo>
                    <a:pt x="7328" y="10191"/>
                  </a:lnTo>
                  <a:lnTo>
                    <a:pt x="7290" y="10117"/>
                  </a:lnTo>
                  <a:lnTo>
                    <a:pt x="7250" y="10047"/>
                  </a:lnTo>
                  <a:lnTo>
                    <a:pt x="7207" y="9977"/>
                  </a:lnTo>
                  <a:lnTo>
                    <a:pt x="7160" y="9910"/>
                  </a:lnTo>
                  <a:lnTo>
                    <a:pt x="7112" y="9844"/>
                  </a:lnTo>
                  <a:lnTo>
                    <a:pt x="7061" y="9781"/>
                  </a:lnTo>
                  <a:lnTo>
                    <a:pt x="7006" y="9719"/>
                  </a:lnTo>
                  <a:lnTo>
                    <a:pt x="6951" y="9661"/>
                  </a:lnTo>
                  <a:lnTo>
                    <a:pt x="6892" y="9605"/>
                  </a:lnTo>
                  <a:lnTo>
                    <a:pt x="6831" y="9550"/>
                  </a:lnTo>
                  <a:lnTo>
                    <a:pt x="6769" y="9499"/>
                  </a:lnTo>
                  <a:lnTo>
                    <a:pt x="6705" y="9449"/>
                  </a:lnTo>
                  <a:lnTo>
                    <a:pt x="6637" y="9402"/>
                  </a:lnTo>
                  <a:lnTo>
                    <a:pt x="6569" y="9359"/>
                  </a:lnTo>
                  <a:lnTo>
                    <a:pt x="6498" y="9317"/>
                  </a:lnTo>
                  <a:lnTo>
                    <a:pt x="6426" y="9279"/>
                  </a:lnTo>
                  <a:lnTo>
                    <a:pt x="6351" y="9244"/>
                  </a:lnTo>
                  <a:lnTo>
                    <a:pt x="6276" y="9212"/>
                  </a:lnTo>
                  <a:lnTo>
                    <a:pt x="6199" y="9182"/>
                  </a:lnTo>
                  <a:lnTo>
                    <a:pt x="6120" y="9156"/>
                  </a:lnTo>
                  <a:lnTo>
                    <a:pt x="6040" y="9133"/>
                  </a:lnTo>
                  <a:lnTo>
                    <a:pt x="5958" y="9113"/>
                  </a:lnTo>
                  <a:lnTo>
                    <a:pt x="5876" y="9097"/>
                  </a:lnTo>
                  <a:lnTo>
                    <a:pt x="5791" y="9085"/>
                  </a:lnTo>
                  <a:lnTo>
                    <a:pt x="5707" y="9076"/>
                  </a:lnTo>
                  <a:lnTo>
                    <a:pt x="5620" y="9070"/>
                  </a:lnTo>
                  <a:lnTo>
                    <a:pt x="5533" y="9068"/>
                  </a:lnTo>
                  <a:lnTo>
                    <a:pt x="5446" y="9070"/>
                  </a:lnTo>
                  <a:lnTo>
                    <a:pt x="5360" y="9076"/>
                  </a:lnTo>
                  <a:lnTo>
                    <a:pt x="5274" y="9085"/>
                  </a:lnTo>
                  <a:lnTo>
                    <a:pt x="5191" y="9097"/>
                  </a:lnTo>
                  <a:lnTo>
                    <a:pt x="5107" y="9113"/>
                  </a:lnTo>
                  <a:lnTo>
                    <a:pt x="5026" y="9133"/>
                  </a:lnTo>
                  <a:lnTo>
                    <a:pt x="4946" y="9156"/>
                  </a:lnTo>
                  <a:lnTo>
                    <a:pt x="4867" y="9182"/>
                  </a:lnTo>
                  <a:lnTo>
                    <a:pt x="4789" y="9212"/>
                  </a:lnTo>
                  <a:lnTo>
                    <a:pt x="4714" y="9244"/>
                  </a:lnTo>
                  <a:lnTo>
                    <a:pt x="4639" y="9279"/>
                  </a:lnTo>
                  <a:lnTo>
                    <a:pt x="4567" y="9317"/>
                  </a:lnTo>
                  <a:lnTo>
                    <a:pt x="4497" y="9359"/>
                  </a:lnTo>
                  <a:lnTo>
                    <a:pt x="4428" y="9402"/>
                  </a:lnTo>
                  <a:lnTo>
                    <a:pt x="4361" y="9449"/>
                  </a:lnTo>
                  <a:lnTo>
                    <a:pt x="4296" y="9499"/>
                  </a:lnTo>
                  <a:lnTo>
                    <a:pt x="4233" y="9550"/>
                  </a:lnTo>
                  <a:lnTo>
                    <a:pt x="4173" y="9605"/>
                  </a:lnTo>
                  <a:lnTo>
                    <a:pt x="4114" y="9661"/>
                  </a:lnTo>
                  <a:lnTo>
                    <a:pt x="4059" y="9719"/>
                  </a:lnTo>
                  <a:lnTo>
                    <a:pt x="4005" y="9781"/>
                  </a:lnTo>
                  <a:lnTo>
                    <a:pt x="3953" y="9844"/>
                  </a:lnTo>
                  <a:lnTo>
                    <a:pt x="3905" y="9910"/>
                  </a:lnTo>
                  <a:lnTo>
                    <a:pt x="3859" y="9977"/>
                  </a:lnTo>
                  <a:lnTo>
                    <a:pt x="3816" y="10047"/>
                  </a:lnTo>
                  <a:lnTo>
                    <a:pt x="3774" y="10117"/>
                  </a:lnTo>
                  <a:lnTo>
                    <a:pt x="3737" y="10191"/>
                  </a:lnTo>
                  <a:lnTo>
                    <a:pt x="3702" y="10266"/>
                  </a:lnTo>
                  <a:lnTo>
                    <a:pt x="3670" y="10341"/>
                  </a:lnTo>
                  <a:lnTo>
                    <a:pt x="3640" y="10419"/>
                  </a:lnTo>
                  <a:lnTo>
                    <a:pt x="3614" y="10498"/>
                  </a:lnTo>
                  <a:lnTo>
                    <a:pt x="3592" y="10579"/>
                  </a:lnTo>
                  <a:lnTo>
                    <a:pt x="3018" y="10579"/>
                  </a:lnTo>
                  <a:lnTo>
                    <a:pt x="2993" y="10578"/>
                  </a:lnTo>
                  <a:lnTo>
                    <a:pt x="2967" y="10577"/>
                  </a:lnTo>
                  <a:lnTo>
                    <a:pt x="2941" y="10573"/>
                  </a:lnTo>
                  <a:lnTo>
                    <a:pt x="2917" y="10569"/>
                  </a:lnTo>
                  <a:lnTo>
                    <a:pt x="2892" y="10563"/>
                  </a:lnTo>
                  <a:lnTo>
                    <a:pt x="2869" y="10557"/>
                  </a:lnTo>
                  <a:lnTo>
                    <a:pt x="2845" y="10549"/>
                  </a:lnTo>
                  <a:lnTo>
                    <a:pt x="2823" y="10540"/>
                  </a:lnTo>
                  <a:lnTo>
                    <a:pt x="2800" y="10530"/>
                  </a:lnTo>
                  <a:lnTo>
                    <a:pt x="2778" y="10519"/>
                  </a:lnTo>
                  <a:lnTo>
                    <a:pt x="2757" y="10506"/>
                  </a:lnTo>
                  <a:lnTo>
                    <a:pt x="2737" y="10493"/>
                  </a:lnTo>
                  <a:lnTo>
                    <a:pt x="2717" y="10479"/>
                  </a:lnTo>
                  <a:lnTo>
                    <a:pt x="2698" y="10464"/>
                  </a:lnTo>
                  <a:lnTo>
                    <a:pt x="2680" y="10448"/>
                  </a:lnTo>
                  <a:lnTo>
                    <a:pt x="2663" y="10432"/>
                  </a:lnTo>
                  <a:lnTo>
                    <a:pt x="2646" y="10414"/>
                  </a:lnTo>
                  <a:lnTo>
                    <a:pt x="2630" y="10396"/>
                  </a:lnTo>
                  <a:lnTo>
                    <a:pt x="2615" y="10376"/>
                  </a:lnTo>
                  <a:lnTo>
                    <a:pt x="2601" y="10357"/>
                  </a:lnTo>
                  <a:lnTo>
                    <a:pt x="2588" y="10337"/>
                  </a:lnTo>
                  <a:lnTo>
                    <a:pt x="2576" y="10316"/>
                  </a:lnTo>
                  <a:lnTo>
                    <a:pt x="2565" y="10294"/>
                  </a:lnTo>
                  <a:lnTo>
                    <a:pt x="2555" y="10272"/>
                  </a:lnTo>
                  <a:lnTo>
                    <a:pt x="2546" y="10248"/>
                  </a:lnTo>
                  <a:lnTo>
                    <a:pt x="2538" y="10225"/>
                  </a:lnTo>
                  <a:lnTo>
                    <a:pt x="2531" y="10201"/>
                  </a:lnTo>
                  <a:lnTo>
                    <a:pt x="2526" y="10177"/>
                  </a:lnTo>
                  <a:lnTo>
                    <a:pt x="2521" y="10152"/>
                  </a:lnTo>
                  <a:lnTo>
                    <a:pt x="2518" y="10127"/>
                  </a:lnTo>
                  <a:lnTo>
                    <a:pt x="2516" y="10101"/>
                  </a:lnTo>
                  <a:lnTo>
                    <a:pt x="2515" y="10075"/>
                  </a:lnTo>
                  <a:lnTo>
                    <a:pt x="2515" y="8564"/>
                  </a:lnTo>
                  <a:lnTo>
                    <a:pt x="9053" y="8564"/>
                  </a:lnTo>
                  <a:lnTo>
                    <a:pt x="9131" y="8562"/>
                  </a:lnTo>
                  <a:lnTo>
                    <a:pt x="9207" y="8557"/>
                  </a:lnTo>
                  <a:lnTo>
                    <a:pt x="9283" y="8547"/>
                  </a:lnTo>
                  <a:lnTo>
                    <a:pt x="9357" y="8533"/>
                  </a:lnTo>
                  <a:lnTo>
                    <a:pt x="9431" y="8516"/>
                  </a:lnTo>
                  <a:lnTo>
                    <a:pt x="9502" y="8496"/>
                  </a:lnTo>
                  <a:lnTo>
                    <a:pt x="9571" y="8472"/>
                  </a:lnTo>
                  <a:lnTo>
                    <a:pt x="9641" y="8445"/>
                  </a:lnTo>
                  <a:lnTo>
                    <a:pt x="9707" y="8415"/>
                  </a:lnTo>
                  <a:lnTo>
                    <a:pt x="9773" y="8381"/>
                  </a:lnTo>
                  <a:lnTo>
                    <a:pt x="9835" y="8345"/>
                  </a:lnTo>
                  <a:lnTo>
                    <a:pt x="9896" y="8306"/>
                  </a:lnTo>
                  <a:lnTo>
                    <a:pt x="9956" y="8263"/>
                  </a:lnTo>
                  <a:lnTo>
                    <a:pt x="10013" y="8218"/>
                  </a:lnTo>
                  <a:lnTo>
                    <a:pt x="10067" y="8171"/>
                  </a:lnTo>
                  <a:lnTo>
                    <a:pt x="10120" y="8120"/>
                  </a:lnTo>
                  <a:lnTo>
                    <a:pt x="10170" y="8068"/>
                  </a:lnTo>
                  <a:lnTo>
                    <a:pt x="10217" y="8014"/>
                  </a:lnTo>
                  <a:lnTo>
                    <a:pt x="10263" y="7956"/>
                  </a:lnTo>
                  <a:lnTo>
                    <a:pt x="10305" y="7897"/>
                  </a:lnTo>
                  <a:lnTo>
                    <a:pt x="10344" y="7836"/>
                  </a:lnTo>
                  <a:lnTo>
                    <a:pt x="10380" y="7773"/>
                  </a:lnTo>
                  <a:lnTo>
                    <a:pt x="10413" y="7707"/>
                  </a:lnTo>
                  <a:lnTo>
                    <a:pt x="10444" y="7641"/>
                  </a:lnTo>
                  <a:lnTo>
                    <a:pt x="10471" y="7572"/>
                  </a:lnTo>
                  <a:lnTo>
                    <a:pt x="10495" y="7502"/>
                  </a:lnTo>
                  <a:lnTo>
                    <a:pt x="10515" y="7430"/>
                  </a:lnTo>
                  <a:lnTo>
                    <a:pt x="10532" y="7357"/>
                  </a:lnTo>
                  <a:lnTo>
                    <a:pt x="10545" y="7283"/>
                  </a:lnTo>
                  <a:lnTo>
                    <a:pt x="10554" y="7207"/>
                  </a:lnTo>
                  <a:lnTo>
                    <a:pt x="10560" y="7131"/>
                  </a:lnTo>
                  <a:lnTo>
                    <a:pt x="10562" y="7052"/>
                  </a:lnTo>
                  <a:lnTo>
                    <a:pt x="10562" y="3527"/>
                  </a:lnTo>
                  <a:lnTo>
                    <a:pt x="12574" y="3527"/>
                  </a:lnTo>
                  <a:lnTo>
                    <a:pt x="12605" y="3528"/>
                  </a:lnTo>
                  <a:lnTo>
                    <a:pt x="12637" y="3530"/>
                  </a:lnTo>
                  <a:lnTo>
                    <a:pt x="12668" y="3535"/>
                  </a:lnTo>
                  <a:lnTo>
                    <a:pt x="12698" y="3542"/>
                  </a:lnTo>
                  <a:lnTo>
                    <a:pt x="12727" y="3550"/>
                  </a:lnTo>
                  <a:lnTo>
                    <a:pt x="12756" y="3560"/>
                  </a:lnTo>
                  <a:lnTo>
                    <a:pt x="12784" y="3572"/>
                  </a:lnTo>
                  <a:lnTo>
                    <a:pt x="12812" y="3586"/>
                  </a:lnTo>
                  <a:lnTo>
                    <a:pt x="12838" y="3601"/>
                  </a:lnTo>
                  <a:lnTo>
                    <a:pt x="12864" y="3618"/>
                  </a:lnTo>
                  <a:lnTo>
                    <a:pt x="12888" y="3636"/>
                  </a:lnTo>
                  <a:lnTo>
                    <a:pt x="12911" y="3657"/>
                  </a:lnTo>
                  <a:lnTo>
                    <a:pt x="12933" y="3678"/>
                  </a:lnTo>
                  <a:lnTo>
                    <a:pt x="12954" y="3701"/>
                  </a:lnTo>
                  <a:lnTo>
                    <a:pt x="12975" y="3725"/>
                  </a:lnTo>
                  <a:lnTo>
                    <a:pt x="12993" y="3750"/>
                  </a:lnTo>
                  <a:lnTo>
                    <a:pt x="15005" y="6773"/>
                  </a:lnTo>
                  <a:lnTo>
                    <a:pt x="15015" y="6788"/>
                  </a:lnTo>
                  <a:lnTo>
                    <a:pt x="15024" y="6804"/>
                  </a:lnTo>
                  <a:lnTo>
                    <a:pt x="15033" y="6822"/>
                  </a:lnTo>
                  <a:lnTo>
                    <a:pt x="15041" y="6838"/>
                  </a:lnTo>
                  <a:lnTo>
                    <a:pt x="15049" y="6855"/>
                  </a:lnTo>
                  <a:lnTo>
                    <a:pt x="15056" y="6872"/>
                  </a:lnTo>
                  <a:lnTo>
                    <a:pt x="15062" y="6889"/>
                  </a:lnTo>
                  <a:lnTo>
                    <a:pt x="15067" y="6907"/>
                  </a:lnTo>
                  <a:lnTo>
                    <a:pt x="15072" y="6924"/>
                  </a:lnTo>
                  <a:lnTo>
                    <a:pt x="15077" y="6942"/>
                  </a:lnTo>
                  <a:lnTo>
                    <a:pt x="15081" y="6961"/>
                  </a:lnTo>
                  <a:lnTo>
                    <a:pt x="15084" y="6979"/>
                  </a:lnTo>
                  <a:lnTo>
                    <a:pt x="15086" y="6997"/>
                  </a:lnTo>
                  <a:lnTo>
                    <a:pt x="15088" y="7016"/>
                  </a:lnTo>
                  <a:lnTo>
                    <a:pt x="15089" y="7034"/>
                  </a:lnTo>
                  <a:lnTo>
                    <a:pt x="15089" y="7052"/>
                  </a:lnTo>
                  <a:lnTo>
                    <a:pt x="15089" y="10075"/>
                  </a:lnTo>
                  <a:close/>
                  <a:moveTo>
                    <a:pt x="12071" y="12090"/>
                  </a:moveTo>
                  <a:lnTo>
                    <a:pt x="12020" y="12089"/>
                  </a:lnTo>
                  <a:lnTo>
                    <a:pt x="11969" y="12085"/>
                  </a:lnTo>
                  <a:lnTo>
                    <a:pt x="11918" y="12078"/>
                  </a:lnTo>
                  <a:lnTo>
                    <a:pt x="11869" y="12070"/>
                  </a:lnTo>
                  <a:lnTo>
                    <a:pt x="11820" y="12058"/>
                  </a:lnTo>
                  <a:lnTo>
                    <a:pt x="11772" y="12045"/>
                  </a:lnTo>
                  <a:lnTo>
                    <a:pt x="11725" y="12029"/>
                  </a:lnTo>
                  <a:lnTo>
                    <a:pt x="11680" y="12011"/>
                  </a:lnTo>
                  <a:lnTo>
                    <a:pt x="11636" y="11991"/>
                  </a:lnTo>
                  <a:lnTo>
                    <a:pt x="11591" y="11968"/>
                  </a:lnTo>
                  <a:lnTo>
                    <a:pt x="11550" y="11944"/>
                  </a:lnTo>
                  <a:lnTo>
                    <a:pt x="11509" y="11918"/>
                  </a:lnTo>
                  <a:lnTo>
                    <a:pt x="11470" y="11890"/>
                  </a:lnTo>
                  <a:lnTo>
                    <a:pt x="11431" y="11861"/>
                  </a:lnTo>
                  <a:lnTo>
                    <a:pt x="11395" y="11828"/>
                  </a:lnTo>
                  <a:lnTo>
                    <a:pt x="11360" y="11795"/>
                  </a:lnTo>
                  <a:lnTo>
                    <a:pt x="11327" y="11760"/>
                  </a:lnTo>
                  <a:lnTo>
                    <a:pt x="11295" y="11724"/>
                  </a:lnTo>
                  <a:lnTo>
                    <a:pt x="11265" y="11685"/>
                  </a:lnTo>
                  <a:lnTo>
                    <a:pt x="11237" y="11646"/>
                  </a:lnTo>
                  <a:lnTo>
                    <a:pt x="11211" y="11606"/>
                  </a:lnTo>
                  <a:lnTo>
                    <a:pt x="11187" y="11563"/>
                  </a:lnTo>
                  <a:lnTo>
                    <a:pt x="11165" y="11520"/>
                  </a:lnTo>
                  <a:lnTo>
                    <a:pt x="11145" y="11475"/>
                  </a:lnTo>
                  <a:lnTo>
                    <a:pt x="11127" y="11429"/>
                  </a:lnTo>
                  <a:lnTo>
                    <a:pt x="11111" y="11382"/>
                  </a:lnTo>
                  <a:lnTo>
                    <a:pt x="11098" y="11335"/>
                  </a:lnTo>
                  <a:lnTo>
                    <a:pt x="11086" y="11286"/>
                  </a:lnTo>
                  <a:lnTo>
                    <a:pt x="11077" y="11236"/>
                  </a:lnTo>
                  <a:lnTo>
                    <a:pt x="11070" y="11186"/>
                  </a:lnTo>
                  <a:lnTo>
                    <a:pt x="11067" y="11135"/>
                  </a:lnTo>
                  <a:lnTo>
                    <a:pt x="11065" y="11083"/>
                  </a:lnTo>
                  <a:lnTo>
                    <a:pt x="11067" y="11031"/>
                  </a:lnTo>
                  <a:lnTo>
                    <a:pt x="11070" y="10980"/>
                  </a:lnTo>
                  <a:lnTo>
                    <a:pt x="11077" y="10930"/>
                  </a:lnTo>
                  <a:lnTo>
                    <a:pt x="11086" y="10880"/>
                  </a:lnTo>
                  <a:lnTo>
                    <a:pt x="11098" y="10831"/>
                  </a:lnTo>
                  <a:lnTo>
                    <a:pt x="11111" y="10784"/>
                  </a:lnTo>
                  <a:lnTo>
                    <a:pt x="11127" y="10736"/>
                  </a:lnTo>
                  <a:lnTo>
                    <a:pt x="11145" y="10691"/>
                  </a:lnTo>
                  <a:lnTo>
                    <a:pt x="11165" y="10646"/>
                  </a:lnTo>
                  <a:lnTo>
                    <a:pt x="11187" y="10603"/>
                  </a:lnTo>
                  <a:lnTo>
                    <a:pt x="11211" y="10561"/>
                  </a:lnTo>
                  <a:lnTo>
                    <a:pt x="11237" y="10520"/>
                  </a:lnTo>
                  <a:lnTo>
                    <a:pt x="11265" y="10480"/>
                  </a:lnTo>
                  <a:lnTo>
                    <a:pt x="11295" y="10442"/>
                  </a:lnTo>
                  <a:lnTo>
                    <a:pt x="11327" y="10406"/>
                  </a:lnTo>
                  <a:lnTo>
                    <a:pt x="11360" y="10370"/>
                  </a:lnTo>
                  <a:lnTo>
                    <a:pt x="11395" y="10337"/>
                  </a:lnTo>
                  <a:lnTo>
                    <a:pt x="11431" y="10306"/>
                  </a:lnTo>
                  <a:lnTo>
                    <a:pt x="11470" y="10276"/>
                  </a:lnTo>
                  <a:lnTo>
                    <a:pt x="11509" y="10247"/>
                  </a:lnTo>
                  <a:lnTo>
                    <a:pt x="11550" y="10221"/>
                  </a:lnTo>
                  <a:lnTo>
                    <a:pt x="11591" y="10197"/>
                  </a:lnTo>
                  <a:lnTo>
                    <a:pt x="11636" y="10175"/>
                  </a:lnTo>
                  <a:lnTo>
                    <a:pt x="11680" y="10155"/>
                  </a:lnTo>
                  <a:lnTo>
                    <a:pt x="11725" y="10137"/>
                  </a:lnTo>
                  <a:lnTo>
                    <a:pt x="11772" y="10120"/>
                  </a:lnTo>
                  <a:lnTo>
                    <a:pt x="11820" y="10107"/>
                  </a:lnTo>
                  <a:lnTo>
                    <a:pt x="11869" y="10096"/>
                  </a:lnTo>
                  <a:lnTo>
                    <a:pt x="11918" y="10087"/>
                  </a:lnTo>
                  <a:lnTo>
                    <a:pt x="11969" y="10080"/>
                  </a:lnTo>
                  <a:lnTo>
                    <a:pt x="12020" y="10076"/>
                  </a:lnTo>
                  <a:lnTo>
                    <a:pt x="12071" y="10075"/>
                  </a:lnTo>
                  <a:lnTo>
                    <a:pt x="12124" y="10076"/>
                  </a:lnTo>
                  <a:lnTo>
                    <a:pt x="12174" y="10080"/>
                  </a:lnTo>
                  <a:lnTo>
                    <a:pt x="12224" y="10087"/>
                  </a:lnTo>
                  <a:lnTo>
                    <a:pt x="12274" y="10096"/>
                  </a:lnTo>
                  <a:lnTo>
                    <a:pt x="12323" y="10107"/>
                  </a:lnTo>
                  <a:lnTo>
                    <a:pt x="12370" y="10120"/>
                  </a:lnTo>
                  <a:lnTo>
                    <a:pt x="12417" y="10137"/>
                  </a:lnTo>
                  <a:lnTo>
                    <a:pt x="12463" y="10155"/>
                  </a:lnTo>
                  <a:lnTo>
                    <a:pt x="12508" y="10175"/>
                  </a:lnTo>
                  <a:lnTo>
                    <a:pt x="12551" y="10197"/>
                  </a:lnTo>
                  <a:lnTo>
                    <a:pt x="12593" y="10221"/>
                  </a:lnTo>
                  <a:lnTo>
                    <a:pt x="12634" y="10247"/>
                  </a:lnTo>
                  <a:lnTo>
                    <a:pt x="12673" y="10276"/>
                  </a:lnTo>
                  <a:lnTo>
                    <a:pt x="12711" y="10306"/>
                  </a:lnTo>
                  <a:lnTo>
                    <a:pt x="12747" y="10337"/>
                  </a:lnTo>
                  <a:lnTo>
                    <a:pt x="12782" y="10370"/>
                  </a:lnTo>
                  <a:lnTo>
                    <a:pt x="12816" y="10406"/>
                  </a:lnTo>
                  <a:lnTo>
                    <a:pt x="12848" y="10442"/>
                  </a:lnTo>
                  <a:lnTo>
                    <a:pt x="12877" y="10480"/>
                  </a:lnTo>
                  <a:lnTo>
                    <a:pt x="12905" y="10520"/>
                  </a:lnTo>
                  <a:lnTo>
                    <a:pt x="12931" y="10561"/>
                  </a:lnTo>
                  <a:lnTo>
                    <a:pt x="12955" y="10603"/>
                  </a:lnTo>
                  <a:lnTo>
                    <a:pt x="12978" y="10646"/>
                  </a:lnTo>
                  <a:lnTo>
                    <a:pt x="12999" y="10691"/>
                  </a:lnTo>
                  <a:lnTo>
                    <a:pt x="13016" y="10736"/>
                  </a:lnTo>
                  <a:lnTo>
                    <a:pt x="13032" y="10784"/>
                  </a:lnTo>
                  <a:lnTo>
                    <a:pt x="13046" y="10831"/>
                  </a:lnTo>
                  <a:lnTo>
                    <a:pt x="13057" y="10880"/>
                  </a:lnTo>
                  <a:lnTo>
                    <a:pt x="13066" y="10930"/>
                  </a:lnTo>
                  <a:lnTo>
                    <a:pt x="13072" y="10980"/>
                  </a:lnTo>
                  <a:lnTo>
                    <a:pt x="13076" y="11031"/>
                  </a:lnTo>
                  <a:lnTo>
                    <a:pt x="13077" y="11083"/>
                  </a:lnTo>
                  <a:lnTo>
                    <a:pt x="13076" y="11135"/>
                  </a:lnTo>
                  <a:lnTo>
                    <a:pt x="13072" y="11186"/>
                  </a:lnTo>
                  <a:lnTo>
                    <a:pt x="13066" y="11236"/>
                  </a:lnTo>
                  <a:lnTo>
                    <a:pt x="13057" y="11286"/>
                  </a:lnTo>
                  <a:lnTo>
                    <a:pt x="13046" y="11335"/>
                  </a:lnTo>
                  <a:lnTo>
                    <a:pt x="13032" y="11382"/>
                  </a:lnTo>
                  <a:lnTo>
                    <a:pt x="13016" y="11429"/>
                  </a:lnTo>
                  <a:lnTo>
                    <a:pt x="12999" y="11475"/>
                  </a:lnTo>
                  <a:lnTo>
                    <a:pt x="12978" y="11520"/>
                  </a:lnTo>
                  <a:lnTo>
                    <a:pt x="12955" y="11563"/>
                  </a:lnTo>
                  <a:lnTo>
                    <a:pt x="12931" y="11606"/>
                  </a:lnTo>
                  <a:lnTo>
                    <a:pt x="12905" y="11646"/>
                  </a:lnTo>
                  <a:lnTo>
                    <a:pt x="12877" y="11685"/>
                  </a:lnTo>
                  <a:lnTo>
                    <a:pt x="12848" y="11724"/>
                  </a:lnTo>
                  <a:lnTo>
                    <a:pt x="12816" y="11760"/>
                  </a:lnTo>
                  <a:lnTo>
                    <a:pt x="12782" y="11795"/>
                  </a:lnTo>
                  <a:lnTo>
                    <a:pt x="12747" y="11828"/>
                  </a:lnTo>
                  <a:lnTo>
                    <a:pt x="12711" y="11861"/>
                  </a:lnTo>
                  <a:lnTo>
                    <a:pt x="12673" y="11890"/>
                  </a:lnTo>
                  <a:lnTo>
                    <a:pt x="12634" y="11918"/>
                  </a:lnTo>
                  <a:lnTo>
                    <a:pt x="12593" y="11944"/>
                  </a:lnTo>
                  <a:lnTo>
                    <a:pt x="12551" y="11968"/>
                  </a:lnTo>
                  <a:lnTo>
                    <a:pt x="12508" y="11991"/>
                  </a:lnTo>
                  <a:lnTo>
                    <a:pt x="12463" y="12011"/>
                  </a:lnTo>
                  <a:lnTo>
                    <a:pt x="12417" y="12029"/>
                  </a:lnTo>
                  <a:lnTo>
                    <a:pt x="12370" y="12045"/>
                  </a:lnTo>
                  <a:lnTo>
                    <a:pt x="12323" y="12058"/>
                  </a:lnTo>
                  <a:lnTo>
                    <a:pt x="12274" y="12070"/>
                  </a:lnTo>
                  <a:lnTo>
                    <a:pt x="12224" y="12078"/>
                  </a:lnTo>
                  <a:lnTo>
                    <a:pt x="12174" y="12085"/>
                  </a:lnTo>
                  <a:lnTo>
                    <a:pt x="12124" y="12089"/>
                  </a:lnTo>
                  <a:lnTo>
                    <a:pt x="12071" y="12090"/>
                  </a:lnTo>
                  <a:close/>
                  <a:moveTo>
                    <a:pt x="5533" y="12090"/>
                  </a:moveTo>
                  <a:lnTo>
                    <a:pt x="5481" y="12089"/>
                  </a:lnTo>
                  <a:lnTo>
                    <a:pt x="5430" y="12085"/>
                  </a:lnTo>
                  <a:lnTo>
                    <a:pt x="5380" y="12078"/>
                  </a:lnTo>
                  <a:lnTo>
                    <a:pt x="5330" y="12070"/>
                  </a:lnTo>
                  <a:lnTo>
                    <a:pt x="5281" y="12058"/>
                  </a:lnTo>
                  <a:lnTo>
                    <a:pt x="5234" y="12045"/>
                  </a:lnTo>
                  <a:lnTo>
                    <a:pt x="5187" y="12029"/>
                  </a:lnTo>
                  <a:lnTo>
                    <a:pt x="5141" y="12011"/>
                  </a:lnTo>
                  <a:lnTo>
                    <a:pt x="5097" y="11991"/>
                  </a:lnTo>
                  <a:lnTo>
                    <a:pt x="5054" y="11968"/>
                  </a:lnTo>
                  <a:lnTo>
                    <a:pt x="5012" y="11944"/>
                  </a:lnTo>
                  <a:lnTo>
                    <a:pt x="4970" y="11918"/>
                  </a:lnTo>
                  <a:lnTo>
                    <a:pt x="4931" y="11890"/>
                  </a:lnTo>
                  <a:lnTo>
                    <a:pt x="4893" y="11861"/>
                  </a:lnTo>
                  <a:lnTo>
                    <a:pt x="4857" y="11828"/>
                  </a:lnTo>
                  <a:lnTo>
                    <a:pt x="4821" y="11795"/>
                  </a:lnTo>
                  <a:lnTo>
                    <a:pt x="4788" y="11760"/>
                  </a:lnTo>
                  <a:lnTo>
                    <a:pt x="4757" y="11724"/>
                  </a:lnTo>
                  <a:lnTo>
                    <a:pt x="4727" y="11685"/>
                  </a:lnTo>
                  <a:lnTo>
                    <a:pt x="4699" y="11646"/>
                  </a:lnTo>
                  <a:lnTo>
                    <a:pt x="4673" y="11606"/>
                  </a:lnTo>
                  <a:lnTo>
                    <a:pt x="4648" y="11563"/>
                  </a:lnTo>
                  <a:lnTo>
                    <a:pt x="4626" y="11520"/>
                  </a:lnTo>
                  <a:lnTo>
                    <a:pt x="4606" y="11475"/>
                  </a:lnTo>
                  <a:lnTo>
                    <a:pt x="4588" y="11429"/>
                  </a:lnTo>
                  <a:lnTo>
                    <a:pt x="4572" y="11382"/>
                  </a:lnTo>
                  <a:lnTo>
                    <a:pt x="4559" y="11335"/>
                  </a:lnTo>
                  <a:lnTo>
                    <a:pt x="4548" y="11286"/>
                  </a:lnTo>
                  <a:lnTo>
                    <a:pt x="4539" y="11236"/>
                  </a:lnTo>
                  <a:lnTo>
                    <a:pt x="4533" y="11186"/>
                  </a:lnTo>
                  <a:lnTo>
                    <a:pt x="4529" y="11135"/>
                  </a:lnTo>
                  <a:lnTo>
                    <a:pt x="4527" y="11083"/>
                  </a:lnTo>
                  <a:lnTo>
                    <a:pt x="4529" y="11031"/>
                  </a:lnTo>
                  <a:lnTo>
                    <a:pt x="4533" y="10980"/>
                  </a:lnTo>
                  <a:lnTo>
                    <a:pt x="4539" y="10930"/>
                  </a:lnTo>
                  <a:lnTo>
                    <a:pt x="4548" y="10880"/>
                  </a:lnTo>
                  <a:lnTo>
                    <a:pt x="4559" y="10831"/>
                  </a:lnTo>
                  <a:lnTo>
                    <a:pt x="4572" y="10784"/>
                  </a:lnTo>
                  <a:lnTo>
                    <a:pt x="4588" y="10736"/>
                  </a:lnTo>
                  <a:lnTo>
                    <a:pt x="4606" y="10691"/>
                  </a:lnTo>
                  <a:lnTo>
                    <a:pt x="4626" y="10646"/>
                  </a:lnTo>
                  <a:lnTo>
                    <a:pt x="4648" y="10603"/>
                  </a:lnTo>
                  <a:lnTo>
                    <a:pt x="4673" y="10561"/>
                  </a:lnTo>
                  <a:lnTo>
                    <a:pt x="4699" y="10520"/>
                  </a:lnTo>
                  <a:lnTo>
                    <a:pt x="4727" y="10480"/>
                  </a:lnTo>
                  <a:lnTo>
                    <a:pt x="4757" y="10442"/>
                  </a:lnTo>
                  <a:lnTo>
                    <a:pt x="4788" y="10406"/>
                  </a:lnTo>
                  <a:lnTo>
                    <a:pt x="4821" y="10370"/>
                  </a:lnTo>
                  <a:lnTo>
                    <a:pt x="4857" y="10337"/>
                  </a:lnTo>
                  <a:lnTo>
                    <a:pt x="4893" y="10306"/>
                  </a:lnTo>
                  <a:lnTo>
                    <a:pt x="4931" y="10276"/>
                  </a:lnTo>
                  <a:lnTo>
                    <a:pt x="4970" y="10247"/>
                  </a:lnTo>
                  <a:lnTo>
                    <a:pt x="5012" y="10221"/>
                  </a:lnTo>
                  <a:lnTo>
                    <a:pt x="5054" y="10197"/>
                  </a:lnTo>
                  <a:lnTo>
                    <a:pt x="5097" y="10175"/>
                  </a:lnTo>
                  <a:lnTo>
                    <a:pt x="5141" y="10155"/>
                  </a:lnTo>
                  <a:lnTo>
                    <a:pt x="5187" y="10137"/>
                  </a:lnTo>
                  <a:lnTo>
                    <a:pt x="5234" y="10120"/>
                  </a:lnTo>
                  <a:lnTo>
                    <a:pt x="5281" y="10107"/>
                  </a:lnTo>
                  <a:lnTo>
                    <a:pt x="5330" y="10096"/>
                  </a:lnTo>
                  <a:lnTo>
                    <a:pt x="5380" y="10087"/>
                  </a:lnTo>
                  <a:lnTo>
                    <a:pt x="5430" y="10080"/>
                  </a:lnTo>
                  <a:lnTo>
                    <a:pt x="5481" y="10076"/>
                  </a:lnTo>
                  <a:lnTo>
                    <a:pt x="5533" y="10075"/>
                  </a:lnTo>
                  <a:lnTo>
                    <a:pt x="5585" y="10076"/>
                  </a:lnTo>
                  <a:lnTo>
                    <a:pt x="5636" y="10080"/>
                  </a:lnTo>
                  <a:lnTo>
                    <a:pt x="5687" y="10087"/>
                  </a:lnTo>
                  <a:lnTo>
                    <a:pt x="5736" y="10096"/>
                  </a:lnTo>
                  <a:lnTo>
                    <a:pt x="5784" y="10107"/>
                  </a:lnTo>
                  <a:lnTo>
                    <a:pt x="5832" y="10120"/>
                  </a:lnTo>
                  <a:lnTo>
                    <a:pt x="5879" y="10137"/>
                  </a:lnTo>
                  <a:lnTo>
                    <a:pt x="5924" y="10155"/>
                  </a:lnTo>
                  <a:lnTo>
                    <a:pt x="5969" y="10175"/>
                  </a:lnTo>
                  <a:lnTo>
                    <a:pt x="6012" y="10197"/>
                  </a:lnTo>
                  <a:lnTo>
                    <a:pt x="6055" y="10221"/>
                  </a:lnTo>
                  <a:lnTo>
                    <a:pt x="6095" y="10247"/>
                  </a:lnTo>
                  <a:lnTo>
                    <a:pt x="6135" y="10276"/>
                  </a:lnTo>
                  <a:lnTo>
                    <a:pt x="6172" y="10306"/>
                  </a:lnTo>
                  <a:lnTo>
                    <a:pt x="6210" y="10337"/>
                  </a:lnTo>
                  <a:lnTo>
                    <a:pt x="6244" y="10370"/>
                  </a:lnTo>
                  <a:lnTo>
                    <a:pt x="6277" y="10406"/>
                  </a:lnTo>
                  <a:lnTo>
                    <a:pt x="6309" y="10442"/>
                  </a:lnTo>
                  <a:lnTo>
                    <a:pt x="6339" y="10480"/>
                  </a:lnTo>
                  <a:lnTo>
                    <a:pt x="6368" y="10520"/>
                  </a:lnTo>
                  <a:lnTo>
                    <a:pt x="6394" y="10561"/>
                  </a:lnTo>
                  <a:lnTo>
                    <a:pt x="6418" y="10603"/>
                  </a:lnTo>
                  <a:lnTo>
                    <a:pt x="6440" y="10646"/>
                  </a:lnTo>
                  <a:lnTo>
                    <a:pt x="6460" y="10691"/>
                  </a:lnTo>
                  <a:lnTo>
                    <a:pt x="6478" y="10736"/>
                  </a:lnTo>
                  <a:lnTo>
                    <a:pt x="6493" y="10784"/>
                  </a:lnTo>
                  <a:lnTo>
                    <a:pt x="6507" y="10831"/>
                  </a:lnTo>
                  <a:lnTo>
                    <a:pt x="6518" y="10880"/>
                  </a:lnTo>
                  <a:lnTo>
                    <a:pt x="6528" y="10930"/>
                  </a:lnTo>
                  <a:lnTo>
                    <a:pt x="6534" y="10980"/>
                  </a:lnTo>
                  <a:lnTo>
                    <a:pt x="6538" y="11031"/>
                  </a:lnTo>
                  <a:lnTo>
                    <a:pt x="6539" y="11083"/>
                  </a:lnTo>
                  <a:lnTo>
                    <a:pt x="6538" y="11135"/>
                  </a:lnTo>
                  <a:lnTo>
                    <a:pt x="6534" y="11186"/>
                  </a:lnTo>
                  <a:lnTo>
                    <a:pt x="6528" y="11236"/>
                  </a:lnTo>
                  <a:lnTo>
                    <a:pt x="6518" y="11286"/>
                  </a:lnTo>
                  <a:lnTo>
                    <a:pt x="6507" y="11335"/>
                  </a:lnTo>
                  <a:lnTo>
                    <a:pt x="6493" y="11382"/>
                  </a:lnTo>
                  <a:lnTo>
                    <a:pt x="6478" y="11429"/>
                  </a:lnTo>
                  <a:lnTo>
                    <a:pt x="6460" y="11475"/>
                  </a:lnTo>
                  <a:lnTo>
                    <a:pt x="6440" y="11520"/>
                  </a:lnTo>
                  <a:lnTo>
                    <a:pt x="6418" y="11563"/>
                  </a:lnTo>
                  <a:lnTo>
                    <a:pt x="6394" y="11606"/>
                  </a:lnTo>
                  <a:lnTo>
                    <a:pt x="6368" y="11646"/>
                  </a:lnTo>
                  <a:lnTo>
                    <a:pt x="6339" y="11685"/>
                  </a:lnTo>
                  <a:lnTo>
                    <a:pt x="6309" y="11724"/>
                  </a:lnTo>
                  <a:lnTo>
                    <a:pt x="6277" y="11760"/>
                  </a:lnTo>
                  <a:lnTo>
                    <a:pt x="6244" y="11795"/>
                  </a:lnTo>
                  <a:lnTo>
                    <a:pt x="6210" y="11828"/>
                  </a:lnTo>
                  <a:lnTo>
                    <a:pt x="6172" y="11861"/>
                  </a:lnTo>
                  <a:lnTo>
                    <a:pt x="6135" y="11890"/>
                  </a:lnTo>
                  <a:lnTo>
                    <a:pt x="6095" y="11918"/>
                  </a:lnTo>
                  <a:lnTo>
                    <a:pt x="6055" y="11944"/>
                  </a:lnTo>
                  <a:lnTo>
                    <a:pt x="6012" y="11968"/>
                  </a:lnTo>
                  <a:lnTo>
                    <a:pt x="5969" y="11991"/>
                  </a:lnTo>
                  <a:lnTo>
                    <a:pt x="5924" y="12011"/>
                  </a:lnTo>
                  <a:lnTo>
                    <a:pt x="5879" y="12029"/>
                  </a:lnTo>
                  <a:lnTo>
                    <a:pt x="5832" y="12045"/>
                  </a:lnTo>
                  <a:lnTo>
                    <a:pt x="5784" y="12058"/>
                  </a:lnTo>
                  <a:lnTo>
                    <a:pt x="5736" y="12070"/>
                  </a:lnTo>
                  <a:lnTo>
                    <a:pt x="5687" y="12078"/>
                  </a:lnTo>
                  <a:lnTo>
                    <a:pt x="5636" y="12085"/>
                  </a:lnTo>
                  <a:lnTo>
                    <a:pt x="5585" y="12089"/>
                  </a:lnTo>
                  <a:lnTo>
                    <a:pt x="5533" y="12090"/>
                  </a:lnTo>
                  <a:close/>
                  <a:moveTo>
                    <a:pt x="1509" y="7556"/>
                  </a:moveTo>
                  <a:lnTo>
                    <a:pt x="1483" y="7556"/>
                  </a:lnTo>
                  <a:lnTo>
                    <a:pt x="1458" y="7554"/>
                  </a:lnTo>
                  <a:lnTo>
                    <a:pt x="1432" y="7551"/>
                  </a:lnTo>
                  <a:lnTo>
                    <a:pt x="1407" y="7546"/>
                  </a:lnTo>
                  <a:lnTo>
                    <a:pt x="1383" y="7541"/>
                  </a:lnTo>
                  <a:lnTo>
                    <a:pt x="1359" y="7534"/>
                  </a:lnTo>
                  <a:lnTo>
                    <a:pt x="1336" y="7526"/>
                  </a:lnTo>
                  <a:lnTo>
                    <a:pt x="1313" y="7517"/>
                  </a:lnTo>
                  <a:lnTo>
                    <a:pt x="1291" y="7507"/>
                  </a:lnTo>
                  <a:lnTo>
                    <a:pt x="1269" y="7496"/>
                  </a:lnTo>
                  <a:lnTo>
                    <a:pt x="1248" y="7484"/>
                  </a:lnTo>
                  <a:lnTo>
                    <a:pt x="1228" y="7470"/>
                  </a:lnTo>
                  <a:lnTo>
                    <a:pt x="1208" y="7456"/>
                  </a:lnTo>
                  <a:lnTo>
                    <a:pt x="1189" y="7441"/>
                  </a:lnTo>
                  <a:lnTo>
                    <a:pt x="1171" y="7426"/>
                  </a:lnTo>
                  <a:lnTo>
                    <a:pt x="1154" y="7409"/>
                  </a:lnTo>
                  <a:lnTo>
                    <a:pt x="1137" y="7392"/>
                  </a:lnTo>
                  <a:lnTo>
                    <a:pt x="1121" y="7374"/>
                  </a:lnTo>
                  <a:lnTo>
                    <a:pt x="1106" y="7355"/>
                  </a:lnTo>
                  <a:lnTo>
                    <a:pt x="1091" y="7334"/>
                  </a:lnTo>
                  <a:lnTo>
                    <a:pt x="1078" y="7314"/>
                  </a:lnTo>
                  <a:lnTo>
                    <a:pt x="1066" y="7293"/>
                  </a:lnTo>
                  <a:lnTo>
                    <a:pt x="1055" y="7271"/>
                  </a:lnTo>
                  <a:lnTo>
                    <a:pt x="1045" y="7249"/>
                  </a:lnTo>
                  <a:lnTo>
                    <a:pt x="1036" y="7226"/>
                  </a:lnTo>
                  <a:lnTo>
                    <a:pt x="1029" y="7202"/>
                  </a:lnTo>
                  <a:lnTo>
                    <a:pt x="1022" y="7179"/>
                  </a:lnTo>
                  <a:lnTo>
                    <a:pt x="1016" y="7154"/>
                  </a:lnTo>
                  <a:lnTo>
                    <a:pt x="1012" y="7130"/>
                  </a:lnTo>
                  <a:lnTo>
                    <a:pt x="1009" y="7105"/>
                  </a:lnTo>
                  <a:lnTo>
                    <a:pt x="1007" y="7079"/>
                  </a:lnTo>
                  <a:lnTo>
                    <a:pt x="1006" y="7052"/>
                  </a:lnTo>
                  <a:lnTo>
                    <a:pt x="1006" y="1511"/>
                  </a:lnTo>
                  <a:lnTo>
                    <a:pt x="1007" y="1485"/>
                  </a:lnTo>
                  <a:lnTo>
                    <a:pt x="1009" y="1460"/>
                  </a:lnTo>
                  <a:lnTo>
                    <a:pt x="1012" y="1435"/>
                  </a:lnTo>
                  <a:lnTo>
                    <a:pt x="1016" y="1410"/>
                  </a:lnTo>
                  <a:lnTo>
                    <a:pt x="1022" y="1385"/>
                  </a:lnTo>
                  <a:lnTo>
                    <a:pt x="1029" y="1361"/>
                  </a:lnTo>
                  <a:lnTo>
                    <a:pt x="1036" y="1338"/>
                  </a:lnTo>
                  <a:lnTo>
                    <a:pt x="1045" y="1315"/>
                  </a:lnTo>
                  <a:lnTo>
                    <a:pt x="1055" y="1293"/>
                  </a:lnTo>
                  <a:lnTo>
                    <a:pt x="1066" y="1271"/>
                  </a:lnTo>
                  <a:lnTo>
                    <a:pt x="1078" y="1249"/>
                  </a:lnTo>
                  <a:lnTo>
                    <a:pt x="1091" y="1229"/>
                  </a:lnTo>
                  <a:lnTo>
                    <a:pt x="1106" y="1209"/>
                  </a:lnTo>
                  <a:lnTo>
                    <a:pt x="1121" y="1191"/>
                  </a:lnTo>
                  <a:lnTo>
                    <a:pt x="1137" y="1172"/>
                  </a:lnTo>
                  <a:lnTo>
                    <a:pt x="1154" y="1155"/>
                  </a:lnTo>
                  <a:lnTo>
                    <a:pt x="1171" y="1138"/>
                  </a:lnTo>
                  <a:lnTo>
                    <a:pt x="1189" y="1122"/>
                  </a:lnTo>
                  <a:lnTo>
                    <a:pt x="1208" y="1107"/>
                  </a:lnTo>
                  <a:lnTo>
                    <a:pt x="1228" y="1093"/>
                  </a:lnTo>
                  <a:lnTo>
                    <a:pt x="1248" y="1080"/>
                  </a:lnTo>
                  <a:lnTo>
                    <a:pt x="1269" y="1068"/>
                  </a:lnTo>
                  <a:lnTo>
                    <a:pt x="1291" y="1057"/>
                  </a:lnTo>
                  <a:lnTo>
                    <a:pt x="1313" y="1047"/>
                  </a:lnTo>
                  <a:lnTo>
                    <a:pt x="1336" y="1038"/>
                  </a:lnTo>
                  <a:lnTo>
                    <a:pt x="1359" y="1030"/>
                  </a:lnTo>
                  <a:lnTo>
                    <a:pt x="1383" y="1023"/>
                  </a:lnTo>
                  <a:lnTo>
                    <a:pt x="1407" y="1018"/>
                  </a:lnTo>
                  <a:lnTo>
                    <a:pt x="1432" y="1013"/>
                  </a:lnTo>
                  <a:lnTo>
                    <a:pt x="1458" y="1010"/>
                  </a:lnTo>
                  <a:lnTo>
                    <a:pt x="1483" y="1008"/>
                  </a:lnTo>
                  <a:lnTo>
                    <a:pt x="1509" y="1008"/>
                  </a:lnTo>
                  <a:lnTo>
                    <a:pt x="9053" y="1008"/>
                  </a:lnTo>
                  <a:lnTo>
                    <a:pt x="9080" y="1008"/>
                  </a:lnTo>
                  <a:lnTo>
                    <a:pt x="9105" y="1010"/>
                  </a:lnTo>
                  <a:lnTo>
                    <a:pt x="9131" y="1013"/>
                  </a:lnTo>
                  <a:lnTo>
                    <a:pt x="9155" y="1018"/>
                  </a:lnTo>
                  <a:lnTo>
                    <a:pt x="9179" y="1023"/>
                  </a:lnTo>
                  <a:lnTo>
                    <a:pt x="9203" y="1030"/>
                  </a:lnTo>
                  <a:lnTo>
                    <a:pt x="9226" y="1038"/>
                  </a:lnTo>
                  <a:lnTo>
                    <a:pt x="9250" y="1047"/>
                  </a:lnTo>
                  <a:lnTo>
                    <a:pt x="9272" y="1057"/>
                  </a:lnTo>
                  <a:lnTo>
                    <a:pt x="9294" y="1068"/>
                  </a:lnTo>
                  <a:lnTo>
                    <a:pt x="9315" y="1080"/>
                  </a:lnTo>
                  <a:lnTo>
                    <a:pt x="9335" y="1093"/>
                  </a:lnTo>
                  <a:lnTo>
                    <a:pt x="9355" y="1107"/>
                  </a:lnTo>
                  <a:lnTo>
                    <a:pt x="9373" y="1122"/>
                  </a:lnTo>
                  <a:lnTo>
                    <a:pt x="9392" y="1138"/>
                  </a:lnTo>
                  <a:lnTo>
                    <a:pt x="9410" y="1155"/>
                  </a:lnTo>
                  <a:lnTo>
                    <a:pt x="9426" y="1172"/>
                  </a:lnTo>
                  <a:lnTo>
                    <a:pt x="9442" y="1191"/>
                  </a:lnTo>
                  <a:lnTo>
                    <a:pt x="9457" y="1209"/>
                  </a:lnTo>
                  <a:lnTo>
                    <a:pt x="9471" y="1229"/>
                  </a:lnTo>
                  <a:lnTo>
                    <a:pt x="9484" y="1249"/>
                  </a:lnTo>
                  <a:lnTo>
                    <a:pt x="9496" y="1271"/>
                  </a:lnTo>
                  <a:lnTo>
                    <a:pt x="9507" y="1293"/>
                  </a:lnTo>
                  <a:lnTo>
                    <a:pt x="9517" y="1315"/>
                  </a:lnTo>
                  <a:lnTo>
                    <a:pt x="9526" y="1338"/>
                  </a:lnTo>
                  <a:lnTo>
                    <a:pt x="9534" y="1361"/>
                  </a:lnTo>
                  <a:lnTo>
                    <a:pt x="9541" y="1385"/>
                  </a:lnTo>
                  <a:lnTo>
                    <a:pt x="9546" y="1410"/>
                  </a:lnTo>
                  <a:lnTo>
                    <a:pt x="9550" y="1435"/>
                  </a:lnTo>
                  <a:lnTo>
                    <a:pt x="9554" y="1460"/>
                  </a:lnTo>
                  <a:lnTo>
                    <a:pt x="9556" y="1485"/>
                  </a:lnTo>
                  <a:lnTo>
                    <a:pt x="9556" y="1511"/>
                  </a:lnTo>
                  <a:lnTo>
                    <a:pt x="9556" y="2519"/>
                  </a:lnTo>
                  <a:lnTo>
                    <a:pt x="9556" y="3527"/>
                  </a:lnTo>
                  <a:lnTo>
                    <a:pt x="9556" y="7052"/>
                  </a:lnTo>
                  <a:lnTo>
                    <a:pt x="9556" y="7079"/>
                  </a:lnTo>
                  <a:lnTo>
                    <a:pt x="9554" y="7105"/>
                  </a:lnTo>
                  <a:lnTo>
                    <a:pt x="9550" y="7130"/>
                  </a:lnTo>
                  <a:lnTo>
                    <a:pt x="9546" y="7154"/>
                  </a:lnTo>
                  <a:lnTo>
                    <a:pt x="9541" y="7179"/>
                  </a:lnTo>
                  <a:lnTo>
                    <a:pt x="9534" y="7202"/>
                  </a:lnTo>
                  <a:lnTo>
                    <a:pt x="9526" y="7226"/>
                  </a:lnTo>
                  <a:lnTo>
                    <a:pt x="9517" y="7249"/>
                  </a:lnTo>
                  <a:lnTo>
                    <a:pt x="9507" y="7271"/>
                  </a:lnTo>
                  <a:lnTo>
                    <a:pt x="9496" y="7293"/>
                  </a:lnTo>
                  <a:lnTo>
                    <a:pt x="9484" y="7314"/>
                  </a:lnTo>
                  <a:lnTo>
                    <a:pt x="9471" y="7334"/>
                  </a:lnTo>
                  <a:lnTo>
                    <a:pt x="9457" y="7355"/>
                  </a:lnTo>
                  <a:lnTo>
                    <a:pt x="9442" y="7374"/>
                  </a:lnTo>
                  <a:lnTo>
                    <a:pt x="9426" y="7392"/>
                  </a:lnTo>
                  <a:lnTo>
                    <a:pt x="9410" y="7409"/>
                  </a:lnTo>
                  <a:lnTo>
                    <a:pt x="9392" y="7426"/>
                  </a:lnTo>
                  <a:lnTo>
                    <a:pt x="9373" y="7441"/>
                  </a:lnTo>
                  <a:lnTo>
                    <a:pt x="9355" y="7456"/>
                  </a:lnTo>
                  <a:lnTo>
                    <a:pt x="9335" y="7470"/>
                  </a:lnTo>
                  <a:lnTo>
                    <a:pt x="9315" y="7484"/>
                  </a:lnTo>
                  <a:lnTo>
                    <a:pt x="9294" y="7496"/>
                  </a:lnTo>
                  <a:lnTo>
                    <a:pt x="9272" y="7507"/>
                  </a:lnTo>
                  <a:lnTo>
                    <a:pt x="9250" y="7517"/>
                  </a:lnTo>
                  <a:lnTo>
                    <a:pt x="9226" y="7526"/>
                  </a:lnTo>
                  <a:lnTo>
                    <a:pt x="9203" y="7534"/>
                  </a:lnTo>
                  <a:lnTo>
                    <a:pt x="9179" y="7541"/>
                  </a:lnTo>
                  <a:lnTo>
                    <a:pt x="9155" y="7546"/>
                  </a:lnTo>
                  <a:lnTo>
                    <a:pt x="9131" y="7551"/>
                  </a:lnTo>
                  <a:lnTo>
                    <a:pt x="9105" y="7554"/>
                  </a:lnTo>
                  <a:lnTo>
                    <a:pt x="9080" y="7556"/>
                  </a:lnTo>
                  <a:lnTo>
                    <a:pt x="9053" y="7556"/>
                  </a:lnTo>
                  <a:lnTo>
                    <a:pt x="1509" y="7556"/>
                  </a:lnTo>
                  <a:close/>
                  <a:moveTo>
                    <a:pt x="15842" y="6214"/>
                  </a:moveTo>
                  <a:lnTo>
                    <a:pt x="13830" y="3192"/>
                  </a:lnTo>
                  <a:lnTo>
                    <a:pt x="13802" y="3153"/>
                  </a:lnTo>
                  <a:lnTo>
                    <a:pt x="13774" y="3115"/>
                  </a:lnTo>
                  <a:lnTo>
                    <a:pt x="13746" y="3077"/>
                  </a:lnTo>
                  <a:lnTo>
                    <a:pt x="13716" y="3042"/>
                  </a:lnTo>
                  <a:lnTo>
                    <a:pt x="13685" y="3007"/>
                  </a:lnTo>
                  <a:lnTo>
                    <a:pt x="13653" y="2973"/>
                  </a:lnTo>
                  <a:lnTo>
                    <a:pt x="13619" y="2940"/>
                  </a:lnTo>
                  <a:lnTo>
                    <a:pt x="13586" y="2909"/>
                  </a:lnTo>
                  <a:lnTo>
                    <a:pt x="13551" y="2878"/>
                  </a:lnTo>
                  <a:lnTo>
                    <a:pt x="13516" y="2849"/>
                  </a:lnTo>
                  <a:lnTo>
                    <a:pt x="13480" y="2820"/>
                  </a:lnTo>
                  <a:lnTo>
                    <a:pt x="13442" y="2793"/>
                  </a:lnTo>
                  <a:lnTo>
                    <a:pt x="13404" y="2768"/>
                  </a:lnTo>
                  <a:lnTo>
                    <a:pt x="13366" y="2743"/>
                  </a:lnTo>
                  <a:lnTo>
                    <a:pt x="13326" y="2720"/>
                  </a:lnTo>
                  <a:lnTo>
                    <a:pt x="13286" y="2697"/>
                  </a:lnTo>
                  <a:lnTo>
                    <a:pt x="13245" y="2676"/>
                  </a:lnTo>
                  <a:lnTo>
                    <a:pt x="13204" y="2656"/>
                  </a:lnTo>
                  <a:lnTo>
                    <a:pt x="13162" y="2638"/>
                  </a:lnTo>
                  <a:lnTo>
                    <a:pt x="13119" y="2621"/>
                  </a:lnTo>
                  <a:lnTo>
                    <a:pt x="13076" y="2605"/>
                  </a:lnTo>
                  <a:lnTo>
                    <a:pt x="13033" y="2590"/>
                  </a:lnTo>
                  <a:lnTo>
                    <a:pt x="12989" y="2576"/>
                  </a:lnTo>
                  <a:lnTo>
                    <a:pt x="12944" y="2564"/>
                  </a:lnTo>
                  <a:lnTo>
                    <a:pt x="12899" y="2554"/>
                  </a:lnTo>
                  <a:lnTo>
                    <a:pt x="12854" y="2544"/>
                  </a:lnTo>
                  <a:lnTo>
                    <a:pt x="12808" y="2537"/>
                  </a:lnTo>
                  <a:lnTo>
                    <a:pt x="12761" y="2530"/>
                  </a:lnTo>
                  <a:lnTo>
                    <a:pt x="12715" y="2525"/>
                  </a:lnTo>
                  <a:lnTo>
                    <a:pt x="12669" y="2522"/>
                  </a:lnTo>
                  <a:lnTo>
                    <a:pt x="12621" y="2519"/>
                  </a:lnTo>
                  <a:lnTo>
                    <a:pt x="12574" y="2519"/>
                  </a:lnTo>
                  <a:lnTo>
                    <a:pt x="10562" y="2519"/>
                  </a:lnTo>
                  <a:lnTo>
                    <a:pt x="10562" y="1511"/>
                  </a:lnTo>
                  <a:lnTo>
                    <a:pt x="10560" y="1434"/>
                  </a:lnTo>
                  <a:lnTo>
                    <a:pt x="10554" y="1357"/>
                  </a:lnTo>
                  <a:lnTo>
                    <a:pt x="10545" y="1282"/>
                  </a:lnTo>
                  <a:lnTo>
                    <a:pt x="10532" y="1207"/>
                  </a:lnTo>
                  <a:lnTo>
                    <a:pt x="10515" y="1134"/>
                  </a:lnTo>
                  <a:lnTo>
                    <a:pt x="10495" y="1062"/>
                  </a:lnTo>
                  <a:lnTo>
                    <a:pt x="10471" y="993"/>
                  </a:lnTo>
                  <a:lnTo>
                    <a:pt x="10444" y="924"/>
                  </a:lnTo>
                  <a:lnTo>
                    <a:pt x="10413" y="856"/>
                  </a:lnTo>
                  <a:lnTo>
                    <a:pt x="10380" y="791"/>
                  </a:lnTo>
                  <a:lnTo>
                    <a:pt x="10344" y="729"/>
                  </a:lnTo>
                  <a:lnTo>
                    <a:pt x="10305" y="667"/>
                  </a:lnTo>
                  <a:lnTo>
                    <a:pt x="10263" y="608"/>
                  </a:lnTo>
                  <a:lnTo>
                    <a:pt x="10217" y="550"/>
                  </a:lnTo>
                  <a:lnTo>
                    <a:pt x="10170" y="496"/>
                  </a:lnTo>
                  <a:lnTo>
                    <a:pt x="10120" y="443"/>
                  </a:lnTo>
                  <a:lnTo>
                    <a:pt x="10067" y="393"/>
                  </a:lnTo>
                  <a:lnTo>
                    <a:pt x="10013" y="346"/>
                  </a:lnTo>
                  <a:lnTo>
                    <a:pt x="9956" y="300"/>
                  </a:lnTo>
                  <a:lnTo>
                    <a:pt x="9896" y="258"/>
                  </a:lnTo>
                  <a:lnTo>
                    <a:pt x="9835" y="219"/>
                  </a:lnTo>
                  <a:lnTo>
                    <a:pt x="9773" y="182"/>
                  </a:lnTo>
                  <a:lnTo>
                    <a:pt x="9707" y="149"/>
                  </a:lnTo>
                  <a:lnTo>
                    <a:pt x="9641" y="119"/>
                  </a:lnTo>
                  <a:lnTo>
                    <a:pt x="9571" y="92"/>
                  </a:lnTo>
                  <a:lnTo>
                    <a:pt x="9502" y="69"/>
                  </a:lnTo>
                  <a:lnTo>
                    <a:pt x="9431" y="47"/>
                  </a:lnTo>
                  <a:lnTo>
                    <a:pt x="9357" y="31"/>
                  </a:lnTo>
                  <a:lnTo>
                    <a:pt x="9283" y="17"/>
                  </a:lnTo>
                  <a:lnTo>
                    <a:pt x="9207" y="8"/>
                  </a:lnTo>
                  <a:lnTo>
                    <a:pt x="9131" y="2"/>
                  </a:lnTo>
                  <a:lnTo>
                    <a:pt x="9053" y="0"/>
                  </a:lnTo>
                  <a:lnTo>
                    <a:pt x="1509" y="0"/>
                  </a:lnTo>
                  <a:lnTo>
                    <a:pt x="1431" y="2"/>
                  </a:lnTo>
                  <a:lnTo>
                    <a:pt x="1355" y="8"/>
                  </a:lnTo>
                  <a:lnTo>
                    <a:pt x="1280" y="17"/>
                  </a:lnTo>
                  <a:lnTo>
                    <a:pt x="1205" y="31"/>
                  </a:lnTo>
                  <a:lnTo>
                    <a:pt x="1133" y="47"/>
                  </a:lnTo>
                  <a:lnTo>
                    <a:pt x="1060" y="69"/>
                  </a:lnTo>
                  <a:lnTo>
                    <a:pt x="991" y="92"/>
                  </a:lnTo>
                  <a:lnTo>
                    <a:pt x="922" y="119"/>
                  </a:lnTo>
                  <a:lnTo>
                    <a:pt x="855" y="149"/>
                  </a:lnTo>
                  <a:lnTo>
                    <a:pt x="791" y="182"/>
                  </a:lnTo>
                  <a:lnTo>
                    <a:pt x="727" y="219"/>
                  </a:lnTo>
                  <a:lnTo>
                    <a:pt x="666" y="258"/>
                  </a:lnTo>
                  <a:lnTo>
                    <a:pt x="607" y="300"/>
                  </a:lnTo>
                  <a:lnTo>
                    <a:pt x="549" y="346"/>
                  </a:lnTo>
                  <a:lnTo>
                    <a:pt x="495" y="393"/>
                  </a:lnTo>
                  <a:lnTo>
                    <a:pt x="443" y="443"/>
                  </a:lnTo>
                  <a:lnTo>
                    <a:pt x="392" y="496"/>
                  </a:lnTo>
                  <a:lnTo>
                    <a:pt x="345" y="550"/>
                  </a:lnTo>
                  <a:lnTo>
                    <a:pt x="300" y="608"/>
                  </a:lnTo>
                  <a:lnTo>
                    <a:pt x="259" y="667"/>
                  </a:lnTo>
                  <a:lnTo>
                    <a:pt x="218" y="729"/>
                  </a:lnTo>
                  <a:lnTo>
                    <a:pt x="182" y="791"/>
                  </a:lnTo>
                  <a:lnTo>
                    <a:pt x="149" y="856"/>
                  </a:lnTo>
                  <a:lnTo>
                    <a:pt x="119" y="924"/>
                  </a:lnTo>
                  <a:lnTo>
                    <a:pt x="92" y="993"/>
                  </a:lnTo>
                  <a:lnTo>
                    <a:pt x="68" y="1062"/>
                  </a:lnTo>
                  <a:lnTo>
                    <a:pt x="47" y="1134"/>
                  </a:lnTo>
                  <a:lnTo>
                    <a:pt x="31" y="1207"/>
                  </a:lnTo>
                  <a:lnTo>
                    <a:pt x="17" y="1282"/>
                  </a:lnTo>
                  <a:lnTo>
                    <a:pt x="8" y="1357"/>
                  </a:lnTo>
                  <a:lnTo>
                    <a:pt x="2" y="1434"/>
                  </a:lnTo>
                  <a:lnTo>
                    <a:pt x="0" y="1511"/>
                  </a:lnTo>
                  <a:lnTo>
                    <a:pt x="0" y="7052"/>
                  </a:lnTo>
                  <a:lnTo>
                    <a:pt x="2" y="7131"/>
                  </a:lnTo>
                  <a:lnTo>
                    <a:pt x="8" y="7207"/>
                  </a:lnTo>
                  <a:lnTo>
                    <a:pt x="17" y="7283"/>
                  </a:lnTo>
                  <a:lnTo>
                    <a:pt x="31" y="7357"/>
                  </a:lnTo>
                  <a:lnTo>
                    <a:pt x="47" y="7430"/>
                  </a:lnTo>
                  <a:lnTo>
                    <a:pt x="68" y="7502"/>
                  </a:lnTo>
                  <a:lnTo>
                    <a:pt x="92" y="7572"/>
                  </a:lnTo>
                  <a:lnTo>
                    <a:pt x="119" y="7641"/>
                  </a:lnTo>
                  <a:lnTo>
                    <a:pt x="149" y="7707"/>
                  </a:lnTo>
                  <a:lnTo>
                    <a:pt x="182" y="7773"/>
                  </a:lnTo>
                  <a:lnTo>
                    <a:pt x="218" y="7836"/>
                  </a:lnTo>
                  <a:lnTo>
                    <a:pt x="259" y="7897"/>
                  </a:lnTo>
                  <a:lnTo>
                    <a:pt x="300" y="7956"/>
                  </a:lnTo>
                  <a:lnTo>
                    <a:pt x="345" y="8014"/>
                  </a:lnTo>
                  <a:lnTo>
                    <a:pt x="392" y="8068"/>
                  </a:lnTo>
                  <a:lnTo>
                    <a:pt x="443" y="8120"/>
                  </a:lnTo>
                  <a:lnTo>
                    <a:pt x="495" y="8171"/>
                  </a:lnTo>
                  <a:lnTo>
                    <a:pt x="549" y="8218"/>
                  </a:lnTo>
                  <a:lnTo>
                    <a:pt x="607" y="8263"/>
                  </a:lnTo>
                  <a:lnTo>
                    <a:pt x="666" y="8306"/>
                  </a:lnTo>
                  <a:lnTo>
                    <a:pt x="727" y="8345"/>
                  </a:lnTo>
                  <a:lnTo>
                    <a:pt x="791" y="8381"/>
                  </a:lnTo>
                  <a:lnTo>
                    <a:pt x="855" y="8415"/>
                  </a:lnTo>
                  <a:lnTo>
                    <a:pt x="922" y="8445"/>
                  </a:lnTo>
                  <a:lnTo>
                    <a:pt x="991" y="8472"/>
                  </a:lnTo>
                  <a:lnTo>
                    <a:pt x="1060" y="8496"/>
                  </a:lnTo>
                  <a:lnTo>
                    <a:pt x="1133" y="8516"/>
                  </a:lnTo>
                  <a:lnTo>
                    <a:pt x="1205" y="8533"/>
                  </a:lnTo>
                  <a:lnTo>
                    <a:pt x="1280" y="8547"/>
                  </a:lnTo>
                  <a:lnTo>
                    <a:pt x="1355" y="8557"/>
                  </a:lnTo>
                  <a:lnTo>
                    <a:pt x="1431" y="8562"/>
                  </a:lnTo>
                  <a:lnTo>
                    <a:pt x="1509" y="8564"/>
                  </a:lnTo>
                  <a:lnTo>
                    <a:pt x="1509" y="8564"/>
                  </a:lnTo>
                  <a:lnTo>
                    <a:pt x="1509" y="10075"/>
                  </a:lnTo>
                  <a:lnTo>
                    <a:pt x="1511" y="10153"/>
                  </a:lnTo>
                  <a:lnTo>
                    <a:pt x="1517" y="10229"/>
                  </a:lnTo>
                  <a:lnTo>
                    <a:pt x="1527" y="10305"/>
                  </a:lnTo>
                  <a:lnTo>
                    <a:pt x="1540" y="10379"/>
                  </a:lnTo>
                  <a:lnTo>
                    <a:pt x="1557" y="10453"/>
                  </a:lnTo>
                  <a:lnTo>
                    <a:pt x="1577" y="10525"/>
                  </a:lnTo>
                  <a:lnTo>
                    <a:pt x="1601" y="10594"/>
                  </a:lnTo>
                  <a:lnTo>
                    <a:pt x="1629" y="10663"/>
                  </a:lnTo>
                  <a:lnTo>
                    <a:pt x="1659" y="10730"/>
                  </a:lnTo>
                  <a:lnTo>
                    <a:pt x="1692" y="10795"/>
                  </a:lnTo>
                  <a:lnTo>
                    <a:pt x="1728" y="10858"/>
                  </a:lnTo>
                  <a:lnTo>
                    <a:pt x="1767" y="10920"/>
                  </a:lnTo>
                  <a:lnTo>
                    <a:pt x="1810" y="10979"/>
                  </a:lnTo>
                  <a:lnTo>
                    <a:pt x="1854" y="11036"/>
                  </a:lnTo>
                  <a:lnTo>
                    <a:pt x="1901" y="11091"/>
                  </a:lnTo>
                  <a:lnTo>
                    <a:pt x="1952" y="11143"/>
                  </a:lnTo>
                  <a:lnTo>
                    <a:pt x="2004" y="11194"/>
                  </a:lnTo>
                  <a:lnTo>
                    <a:pt x="2059" y="11241"/>
                  </a:lnTo>
                  <a:lnTo>
                    <a:pt x="2115" y="11286"/>
                  </a:lnTo>
                  <a:lnTo>
                    <a:pt x="2175" y="11329"/>
                  </a:lnTo>
                  <a:lnTo>
                    <a:pt x="2236" y="11368"/>
                  </a:lnTo>
                  <a:lnTo>
                    <a:pt x="2300" y="11404"/>
                  </a:lnTo>
                  <a:lnTo>
                    <a:pt x="2365" y="11437"/>
                  </a:lnTo>
                  <a:lnTo>
                    <a:pt x="2431" y="11468"/>
                  </a:lnTo>
                  <a:lnTo>
                    <a:pt x="2500" y="11495"/>
                  </a:lnTo>
                  <a:lnTo>
                    <a:pt x="2570" y="11519"/>
                  </a:lnTo>
                  <a:lnTo>
                    <a:pt x="2642" y="11539"/>
                  </a:lnTo>
                  <a:lnTo>
                    <a:pt x="2714" y="11556"/>
                  </a:lnTo>
                  <a:lnTo>
                    <a:pt x="2788" y="11569"/>
                  </a:lnTo>
                  <a:lnTo>
                    <a:pt x="2864" y="11579"/>
                  </a:lnTo>
                  <a:lnTo>
                    <a:pt x="2940" y="11585"/>
                  </a:lnTo>
                  <a:lnTo>
                    <a:pt x="3018" y="11587"/>
                  </a:lnTo>
                  <a:lnTo>
                    <a:pt x="3592" y="11587"/>
                  </a:lnTo>
                  <a:lnTo>
                    <a:pt x="3614" y="11667"/>
                  </a:lnTo>
                  <a:lnTo>
                    <a:pt x="3640" y="11747"/>
                  </a:lnTo>
                  <a:lnTo>
                    <a:pt x="3670" y="11824"/>
                  </a:lnTo>
                  <a:lnTo>
                    <a:pt x="3702" y="11901"/>
                  </a:lnTo>
                  <a:lnTo>
                    <a:pt x="3737" y="11976"/>
                  </a:lnTo>
                  <a:lnTo>
                    <a:pt x="3774" y="12048"/>
                  </a:lnTo>
                  <a:lnTo>
                    <a:pt x="3816" y="12120"/>
                  </a:lnTo>
                  <a:lnTo>
                    <a:pt x="3859" y="12188"/>
                  </a:lnTo>
                  <a:lnTo>
                    <a:pt x="3905" y="12256"/>
                  </a:lnTo>
                  <a:lnTo>
                    <a:pt x="3953" y="12321"/>
                  </a:lnTo>
                  <a:lnTo>
                    <a:pt x="4005" y="12385"/>
                  </a:lnTo>
                  <a:lnTo>
                    <a:pt x="4059" y="12446"/>
                  </a:lnTo>
                  <a:lnTo>
                    <a:pt x="4114" y="12505"/>
                  </a:lnTo>
                  <a:lnTo>
                    <a:pt x="4173" y="12561"/>
                  </a:lnTo>
                  <a:lnTo>
                    <a:pt x="4233" y="12615"/>
                  </a:lnTo>
                  <a:lnTo>
                    <a:pt x="4296" y="12668"/>
                  </a:lnTo>
                  <a:lnTo>
                    <a:pt x="4361" y="12717"/>
                  </a:lnTo>
                  <a:lnTo>
                    <a:pt x="4428" y="12763"/>
                  </a:lnTo>
                  <a:lnTo>
                    <a:pt x="4497" y="12807"/>
                  </a:lnTo>
                  <a:lnTo>
                    <a:pt x="4567" y="12848"/>
                  </a:lnTo>
                  <a:lnTo>
                    <a:pt x="4639" y="12886"/>
                  </a:lnTo>
                  <a:lnTo>
                    <a:pt x="4714" y="12922"/>
                  </a:lnTo>
                  <a:lnTo>
                    <a:pt x="4789" y="12955"/>
                  </a:lnTo>
                  <a:lnTo>
                    <a:pt x="4867" y="12984"/>
                  </a:lnTo>
                  <a:lnTo>
                    <a:pt x="4946" y="13010"/>
                  </a:lnTo>
                  <a:lnTo>
                    <a:pt x="5026" y="13033"/>
                  </a:lnTo>
                  <a:lnTo>
                    <a:pt x="5107" y="13053"/>
                  </a:lnTo>
                  <a:lnTo>
                    <a:pt x="5191" y="13069"/>
                  </a:lnTo>
                  <a:lnTo>
                    <a:pt x="5274" y="13081"/>
                  </a:lnTo>
                  <a:lnTo>
                    <a:pt x="5360" y="13091"/>
                  </a:lnTo>
                  <a:lnTo>
                    <a:pt x="5446" y="13096"/>
                  </a:lnTo>
                  <a:lnTo>
                    <a:pt x="5533" y="13098"/>
                  </a:lnTo>
                  <a:lnTo>
                    <a:pt x="5620" y="13096"/>
                  </a:lnTo>
                  <a:lnTo>
                    <a:pt x="5707" y="13091"/>
                  </a:lnTo>
                  <a:lnTo>
                    <a:pt x="5791" y="13081"/>
                  </a:lnTo>
                  <a:lnTo>
                    <a:pt x="5876" y="13069"/>
                  </a:lnTo>
                  <a:lnTo>
                    <a:pt x="5958" y="13053"/>
                  </a:lnTo>
                  <a:lnTo>
                    <a:pt x="6040" y="13033"/>
                  </a:lnTo>
                  <a:lnTo>
                    <a:pt x="6120" y="13010"/>
                  </a:lnTo>
                  <a:lnTo>
                    <a:pt x="6199" y="12984"/>
                  </a:lnTo>
                  <a:lnTo>
                    <a:pt x="6276" y="12955"/>
                  </a:lnTo>
                  <a:lnTo>
                    <a:pt x="6351" y="12922"/>
                  </a:lnTo>
                  <a:lnTo>
                    <a:pt x="6426" y="12886"/>
                  </a:lnTo>
                  <a:lnTo>
                    <a:pt x="6498" y="12848"/>
                  </a:lnTo>
                  <a:lnTo>
                    <a:pt x="6569" y="12807"/>
                  </a:lnTo>
                  <a:lnTo>
                    <a:pt x="6637" y="12763"/>
                  </a:lnTo>
                  <a:lnTo>
                    <a:pt x="6705" y="12717"/>
                  </a:lnTo>
                  <a:lnTo>
                    <a:pt x="6769" y="12668"/>
                  </a:lnTo>
                  <a:lnTo>
                    <a:pt x="6831" y="12615"/>
                  </a:lnTo>
                  <a:lnTo>
                    <a:pt x="6892" y="12561"/>
                  </a:lnTo>
                  <a:lnTo>
                    <a:pt x="6951" y="12505"/>
                  </a:lnTo>
                  <a:lnTo>
                    <a:pt x="7006" y="12446"/>
                  </a:lnTo>
                  <a:lnTo>
                    <a:pt x="7061" y="12385"/>
                  </a:lnTo>
                  <a:lnTo>
                    <a:pt x="7112" y="12321"/>
                  </a:lnTo>
                  <a:lnTo>
                    <a:pt x="7160" y="12256"/>
                  </a:lnTo>
                  <a:lnTo>
                    <a:pt x="7207" y="12188"/>
                  </a:lnTo>
                  <a:lnTo>
                    <a:pt x="7250" y="12120"/>
                  </a:lnTo>
                  <a:lnTo>
                    <a:pt x="7290" y="12048"/>
                  </a:lnTo>
                  <a:lnTo>
                    <a:pt x="7328" y="11976"/>
                  </a:lnTo>
                  <a:lnTo>
                    <a:pt x="7363" y="11901"/>
                  </a:lnTo>
                  <a:lnTo>
                    <a:pt x="7396" y="11824"/>
                  </a:lnTo>
                  <a:lnTo>
                    <a:pt x="7425" y="11747"/>
                  </a:lnTo>
                  <a:lnTo>
                    <a:pt x="7450" y="11667"/>
                  </a:lnTo>
                  <a:lnTo>
                    <a:pt x="7473" y="11587"/>
                  </a:lnTo>
                  <a:lnTo>
                    <a:pt x="10131" y="11587"/>
                  </a:lnTo>
                  <a:lnTo>
                    <a:pt x="10153" y="11667"/>
                  </a:lnTo>
                  <a:lnTo>
                    <a:pt x="10179" y="11747"/>
                  </a:lnTo>
                  <a:lnTo>
                    <a:pt x="10208" y="11824"/>
                  </a:lnTo>
                  <a:lnTo>
                    <a:pt x="10240" y="11901"/>
                  </a:lnTo>
                  <a:lnTo>
                    <a:pt x="10275" y="11976"/>
                  </a:lnTo>
                  <a:lnTo>
                    <a:pt x="10313" y="12048"/>
                  </a:lnTo>
                  <a:lnTo>
                    <a:pt x="10354" y="12120"/>
                  </a:lnTo>
                  <a:lnTo>
                    <a:pt x="10397" y="12188"/>
                  </a:lnTo>
                  <a:lnTo>
                    <a:pt x="10444" y="12256"/>
                  </a:lnTo>
                  <a:lnTo>
                    <a:pt x="10492" y="12321"/>
                  </a:lnTo>
                  <a:lnTo>
                    <a:pt x="10543" y="12385"/>
                  </a:lnTo>
                  <a:lnTo>
                    <a:pt x="10597" y="12446"/>
                  </a:lnTo>
                  <a:lnTo>
                    <a:pt x="10653" y="12505"/>
                  </a:lnTo>
                  <a:lnTo>
                    <a:pt x="10711" y="12561"/>
                  </a:lnTo>
                  <a:lnTo>
                    <a:pt x="10772" y="12615"/>
                  </a:lnTo>
                  <a:lnTo>
                    <a:pt x="10835" y="12668"/>
                  </a:lnTo>
                  <a:lnTo>
                    <a:pt x="10899" y="12717"/>
                  </a:lnTo>
                  <a:lnTo>
                    <a:pt x="10967" y="12763"/>
                  </a:lnTo>
                  <a:lnTo>
                    <a:pt x="11035" y="12807"/>
                  </a:lnTo>
                  <a:lnTo>
                    <a:pt x="11106" y="12848"/>
                  </a:lnTo>
                  <a:lnTo>
                    <a:pt x="11178" y="12886"/>
                  </a:lnTo>
                  <a:lnTo>
                    <a:pt x="11252" y="12922"/>
                  </a:lnTo>
                  <a:lnTo>
                    <a:pt x="11328" y="12955"/>
                  </a:lnTo>
                  <a:lnTo>
                    <a:pt x="11405" y="12984"/>
                  </a:lnTo>
                  <a:lnTo>
                    <a:pt x="11484" y="13010"/>
                  </a:lnTo>
                  <a:lnTo>
                    <a:pt x="11564" y="13033"/>
                  </a:lnTo>
                  <a:lnTo>
                    <a:pt x="11646" y="13053"/>
                  </a:lnTo>
                  <a:lnTo>
                    <a:pt x="11729" y="13069"/>
                  </a:lnTo>
                  <a:lnTo>
                    <a:pt x="11813" y="13081"/>
                  </a:lnTo>
                  <a:lnTo>
                    <a:pt x="11898" y="13091"/>
                  </a:lnTo>
                  <a:lnTo>
                    <a:pt x="11984" y="13096"/>
                  </a:lnTo>
                  <a:lnTo>
                    <a:pt x="12071" y="13098"/>
                  </a:lnTo>
                  <a:lnTo>
                    <a:pt x="12159" y="13096"/>
                  </a:lnTo>
                  <a:lnTo>
                    <a:pt x="12244" y="13091"/>
                  </a:lnTo>
                  <a:lnTo>
                    <a:pt x="12330" y="13081"/>
                  </a:lnTo>
                  <a:lnTo>
                    <a:pt x="12413" y="13069"/>
                  </a:lnTo>
                  <a:lnTo>
                    <a:pt x="12497" y="13053"/>
                  </a:lnTo>
                  <a:lnTo>
                    <a:pt x="12578" y="13033"/>
                  </a:lnTo>
                  <a:lnTo>
                    <a:pt x="12658" y="13010"/>
                  </a:lnTo>
                  <a:lnTo>
                    <a:pt x="12737" y="12984"/>
                  </a:lnTo>
                  <a:lnTo>
                    <a:pt x="12815" y="12955"/>
                  </a:lnTo>
                  <a:lnTo>
                    <a:pt x="12890" y="12922"/>
                  </a:lnTo>
                  <a:lnTo>
                    <a:pt x="12964" y="12886"/>
                  </a:lnTo>
                  <a:lnTo>
                    <a:pt x="13036" y="12848"/>
                  </a:lnTo>
                  <a:lnTo>
                    <a:pt x="13107" y="12807"/>
                  </a:lnTo>
                  <a:lnTo>
                    <a:pt x="13176" y="12763"/>
                  </a:lnTo>
                  <a:lnTo>
                    <a:pt x="13242" y="12717"/>
                  </a:lnTo>
                  <a:lnTo>
                    <a:pt x="13308" y="12668"/>
                  </a:lnTo>
                  <a:lnTo>
                    <a:pt x="13370" y="12615"/>
                  </a:lnTo>
                  <a:lnTo>
                    <a:pt x="13430" y="12561"/>
                  </a:lnTo>
                  <a:lnTo>
                    <a:pt x="13489" y="12505"/>
                  </a:lnTo>
                  <a:lnTo>
                    <a:pt x="13545" y="12446"/>
                  </a:lnTo>
                  <a:lnTo>
                    <a:pt x="13598" y="12385"/>
                  </a:lnTo>
                  <a:lnTo>
                    <a:pt x="13650" y="12321"/>
                  </a:lnTo>
                  <a:lnTo>
                    <a:pt x="13699" y="12256"/>
                  </a:lnTo>
                  <a:lnTo>
                    <a:pt x="13745" y="12188"/>
                  </a:lnTo>
                  <a:lnTo>
                    <a:pt x="13788" y="12120"/>
                  </a:lnTo>
                  <a:lnTo>
                    <a:pt x="13829" y="12048"/>
                  </a:lnTo>
                  <a:lnTo>
                    <a:pt x="13867" y="11976"/>
                  </a:lnTo>
                  <a:lnTo>
                    <a:pt x="13902" y="11901"/>
                  </a:lnTo>
                  <a:lnTo>
                    <a:pt x="13934" y="11824"/>
                  </a:lnTo>
                  <a:lnTo>
                    <a:pt x="13962" y="11747"/>
                  </a:lnTo>
                  <a:lnTo>
                    <a:pt x="13989" y="11667"/>
                  </a:lnTo>
                  <a:lnTo>
                    <a:pt x="14012" y="11587"/>
                  </a:lnTo>
                  <a:lnTo>
                    <a:pt x="14586" y="11587"/>
                  </a:lnTo>
                  <a:lnTo>
                    <a:pt x="14664" y="11585"/>
                  </a:lnTo>
                  <a:lnTo>
                    <a:pt x="14740" y="11579"/>
                  </a:lnTo>
                  <a:lnTo>
                    <a:pt x="14815" y="11569"/>
                  </a:lnTo>
                  <a:lnTo>
                    <a:pt x="14890" y="11556"/>
                  </a:lnTo>
                  <a:lnTo>
                    <a:pt x="14962" y="11539"/>
                  </a:lnTo>
                  <a:lnTo>
                    <a:pt x="15035" y="11519"/>
                  </a:lnTo>
                  <a:lnTo>
                    <a:pt x="15104" y="11495"/>
                  </a:lnTo>
                  <a:lnTo>
                    <a:pt x="15173" y="11468"/>
                  </a:lnTo>
                  <a:lnTo>
                    <a:pt x="15240" y="11437"/>
                  </a:lnTo>
                  <a:lnTo>
                    <a:pt x="15304" y="11404"/>
                  </a:lnTo>
                  <a:lnTo>
                    <a:pt x="15368" y="11368"/>
                  </a:lnTo>
                  <a:lnTo>
                    <a:pt x="15429" y="11329"/>
                  </a:lnTo>
                  <a:lnTo>
                    <a:pt x="15488" y="11286"/>
                  </a:lnTo>
                  <a:lnTo>
                    <a:pt x="15546" y="11241"/>
                  </a:lnTo>
                  <a:lnTo>
                    <a:pt x="15600" y="11194"/>
                  </a:lnTo>
                  <a:lnTo>
                    <a:pt x="15652" y="11143"/>
                  </a:lnTo>
                  <a:lnTo>
                    <a:pt x="15703" y="11091"/>
                  </a:lnTo>
                  <a:lnTo>
                    <a:pt x="15750" y="11036"/>
                  </a:lnTo>
                  <a:lnTo>
                    <a:pt x="15795" y="10979"/>
                  </a:lnTo>
                  <a:lnTo>
                    <a:pt x="15836" y="10920"/>
                  </a:lnTo>
                  <a:lnTo>
                    <a:pt x="15877" y="10858"/>
                  </a:lnTo>
                  <a:lnTo>
                    <a:pt x="15913" y="10795"/>
                  </a:lnTo>
                  <a:lnTo>
                    <a:pt x="15946" y="10730"/>
                  </a:lnTo>
                  <a:lnTo>
                    <a:pt x="15976" y="10663"/>
                  </a:lnTo>
                  <a:lnTo>
                    <a:pt x="16003" y="10594"/>
                  </a:lnTo>
                  <a:lnTo>
                    <a:pt x="16027" y="10525"/>
                  </a:lnTo>
                  <a:lnTo>
                    <a:pt x="16048" y="10453"/>
                  </a:lnTo>
                  <a:lnTo>
                    <a:pt x="16064" y="10379"/>
                  </a:lnTo>
                  <a:lnTo>
                    <a:pt x="16078" y="10305"/>
                  </a:lnTo>
                  <a:lnTo>
                    <a:pt x="16087" y="10229"/>
                  </a:lnTo>
                  <a:lnTo>
                    <a:pt x="16093" y="10153"/>
                  </a:lnTo>
                  <a:lnTo>
                    <a:pt x="16095" y="10075"/>
                  </a:lnTo>
                  <a:lnTo>
                    <a:pt x="16095" y="7052"/>
                  </a:lnTo>
                  <a:lnTo>
                    <a:pt x="16095" y="7025"/>
                  </a:lnTo>
                  <a:lnTo>
                    <a:pt x="16094" y="6997"/>
                  </a:lnTo>
                  <a:lnTo>
                    <a:pt x="16093" y="6969"/>
                  </a:lnTo>
                  <a:lnTo>
                    <a:pt x="16091" y="6941"/>
                  </a:lnTo>
                  <a:lnTo>
                    <a:pt x="16089" y="6913"/>
                  </a:lnTo>
                  <a:lnTo>
                    <a:pt x="16086" y="6885"/>
                  </a:lnTo>
                  <a:lnTo>
                    <a:pt x="16083" y="6858"/>
                  </a:lnTo>
                  <a:lnTo>
                    <a:pt x="16079" y="6831"/>
                  </a:lnTo>
                  <a:lnTo>
                    <a:pt x="16075" y="6803"/>
                  </a:lnTo>
                  <a:lnTo>
                    <a:pt x="16070" y="6776"/>
                  </a:lnTo>
                  <a:lnTo>
                    <a:pt x="16065" y="6749"/>
                  </a:lnTo>
                  <a:lnTo>
                    <a:pt x="16059" y="6722"/>
                  </a:lnTo>
                  <a:lnTo>
                    <a:pt x="16053" y="6695"/>
                  </a:lnTo>
                  <a:lnTo>
                    <a:pt x="16046" y="6667"/>
                  </a:lnTo>
                  <a:lnTo>
                    <a:pt x="16039" y="6641"/>
                  </a:lnTo>
                  <a:lnTo>
                    <a:pt x="16031" y="6615"/>
                  </a:lnTo>
                  <a:lnTo>
                    <a:pt x="16023" y="6588"/>
                  </a:lnTo>
                  <a:lnTo>
                    <a:pt x="16014" y="6562"/>
                  </a:lnTo>
                  <a:lnTo>
                    <a:pt x="16004" y="6536"/>
                  </a:lnTo>
                  <a:lnTo>
                    <a:pt x="15994" y="6510"/>
                  </a:lnTo>
                  <a:lnTo>
                    <a:pt x="15984" y="6484"/>
                  </a:lnTo>
                  <a:lnTo>
                    <a:pt x="15974" y="6459"/>
                  </a:lnTo>
                  <a:lnTo>
                    <a:pt x="15963" y="6434"/>
                  </a:lnTo>
                  <a:lnTo>
                    <a:pt x="15951" y="6408"/>
                  </a:lnTo>
                  <a:lnTo>
                    <a:pt x="15939" y="6383"/>
                  </a:lnTo>
                  <a:lnTo>
                    <a:pt x="15927" y="6358"/>
                  </a:lnTo>
                  <a:lnTo>
                    <a:pt x="15914" y="6334"/>
                  </a:lnTo>
                  <a:lnTo>
                    <a:pt x="15900" y="6310"/>
                  </a:lnTo>
                  <a:lnTo>
                    <a:pt x="15886" y="6286"/>
                  </a:lnTo>
                  <a:lnTo>
                    <a:pt x="15872" y="6261"/>
                  </a:lnTo>
                  <a:lnTo>
                    <a:pt x="15857" y="6238"/>
                  </a:lnTo>
                  <a:lnTo>
                    <a:pt x="15842" y="62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cxnSp>
        <p:nvCxnSpPr>
          <p:cNvPr id="46" name="直接连接符 45"/>
          <p:cNvCxnSpPr/>
          <p:nvPr/>
        </p:nvCxnSpPr>
        <p:spPr>
          <a:xfrm>
            <a:off x="7816187" y="5439000"/>
            <a:ext cx="0" cy="3362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6664059" y="5445224"/>
            <a:ext cx="0" cy="3362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5511931" y="5445224"/>
            <a:ext cx="0" cy="3362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4359803" y="5445224"/>
            <a:ext cx="0" cy="3362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0" y="6254873"/>
            <a:ext cx="12190413" cy="662220"/>
          </a:xfrm>
          <a:prstGeom prst="rect">
            <a:avLst/>
          </a:prstGeom>
          <a:solidFill>
            <a:schemeClr val="bg1">
              <a:lumMod val="95000"/>
            </a:schemeClr>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12" presetClass="entr" presetSubtype="4" fill="hold" grpId="0" nodeType="withEffect">
                                  <p:stCondLst>
                                    <p:cond delay="100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p:tgtEl>
                                          <p:spTgt spid="28"/>
                                        </p:tgtEl>
                                        <p:attrNameLst>
                                          <p:attrName>ppt_y</p:attrName>
                                        </p:attrNameLst>
                                      </p:cBhvr>
                                      <p:tavLst>
                                        <p:tav tm="0">
                                          <p:val>
                                            <p:strVal val="#ppt_y+#ppt_h*1.125000"/>
                                          </p:val>
                                        </p:tav>
                                        <p:tav tm="100000">
                                          <p:val>
                                            <p:strVal val="#ppt_y"/>
                                          </p:val>
                                        </p:tav>
                                      </p:tavLst>
                                    </p:anim>
                                    <p:animEffect transition="in" filter="wipe(up)">
                                      <p:cBhvr>
                                        <p:cTn id="13" dur="500"/>
                                        <p:tgtEl>
                                          <p:spTgt spid="28"/>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750"/>
                                        <p:tgtEl>
                                          <p:spTgt spid="30"/>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par>
                                <p:cTn id="28" presetID="10" presetClass="entr" presetSubtype="0" fill="hold" nodeType="withEffect">
                                  <p:stCondLst>
                                    <p:cond delay="50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par>
                                <p:cTn id="31" presetID="10" presetClass="entr" presetSubtype="0" fill="hold" nodeType="withEffect">
                                  <p:stCondLst>
                                    <p:cond delay="50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10" presetClass="entr" presetSubtype="0" fill="hold" nodeType="withEffect">
                                  <p:stCondLst>
                                    <p:cond delay="50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par>
                                <p:cTn id="40" presetID="10" presetClass="entr" presetSubtype="0" fill="hold" nodeType="withEffect">
                                  <p:stCondLst>
                                    <p:cond delay="50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par>
                                <p:cTn id="43" presetID="16" presetClass="entr" presetSubtype="42" fill="hold" nodeType="withEffect">
                                  <p:stCondLst>
                                    <p:cond delay="1000"/>
                                  </p:stCondLst>
                                  <p:childTnLst>
                                    <p:set>
                                      <p:cBhvr>
                                        <p:cTn id="44" dur="1" fill="hold">
                                          <p:stCondLst>
                                            <p:cond delay="0"/>
                                          </p:stCondLst>
                                        </p:cTn>
                                        <p:tgtEl>
                                          <p:spTgt spid="49"/>
                                        </p:tgtEl>
                                        <p:attrNameLst>
                                          <p:attrName>style.visibility</p:attrName>
                                        </p:attrNameLst>
                                      </p:cBhvr>
                                      <p:to>
                                        <p:strVal val="visible"/>
                                      </p:to>
                                    </p:set>
                                    <p:animEffect transition="in" filter="barn(outHorizontal)">
                                      <p:cBhvr>
                                        <p:cTn id="45" dur="500"/>
                                        <p:tgtEl>
                                          <p:spTgt spid="49"/>
                                        </p:tgtEl>
                                      </p:cBhvr>
                                    </p:animEffect>
                                  </p:childTnLst>
                                </p:cTn>
                              </p:par>
                              <p:par>
                                <p:cTn id="46" presetID="16" presetClass="entr" presetSubtype="42" fill="hold" nodeType="withEffect">
                                  <p:stCondLst>
                                    <p:cond delay="1000"/>
                                  </p:stCondLst>
                                  <p:childTnLst>
                                    <p:set>
                                      <p:cBhvr>
                                        <p:cTn id="47" dur="1" fill="hold">
                                          <p:stCondLst>
                                            <p:cond delay="0"/>
                                          </p:stCondLst>
                                        </p:cTn>
                                        <p:tgtEl>
                                          <p:spTgt spid="48"/>
                                        </p:tgtEl>
                                        <p:attrNameLst>
                                          <p:attrName>style.visibility</p:attrName>
                                        </p:attrNameLst>
                                      </p:cBhvr>
                                      <p:to>
                                        <p:strVal val="visible"/>
                                      </p:to>
                                    </p:set>
                                    <p:animEffect transition="in" filter="barn(outHorizontal)">
                                      <p:cBhvr>
                                        <p:cTn id="48" dur="500"/>
                                        <p:tgtEl>
                                          <p:spTgt spid="48"/>
                                        </p:tgtEl>
                                      </p:cBhvr>
                                    </p:animEffect>
                                  </p:childTnLst>
                                </p:cTn>
                              </p:par>
                              <p:par>
                                <p:cTn id="49" presetID="16" presetClass="entr" presetSubtype="42" fill="hold" nodeType="withEffect">
                                  <p:stCondLst>
                                    <p:cond delay="1000"/>
                                  </p:stCondLst>
                                  <p:childTnLst>
                                    <p:set>
                                      <p:cBhvr>
                                        <p:cTn id="50" dur="1" fill="hold">
                                          <p:stCondLst>
                                            <p:cond delay="0"/>
                                          </p:stCondLst>
                                        </p:cTn>
                                        <p:tgtEl>
                                          <p:spTgt spid="47"/>
                                        </p:tgtEl>
                                        <p:attrNameLst>
                                          <p:attrName>style.visibility</p:attrName>
                                        </p:attrNameLst>
                                      </p:cBhvr>
                                      <p:to>
                                        <p:strVal val="visible"/>
                                      </p:to>
                                    </p:set>
                                    <p:animEffect transition="in" filter="barn(outHorizontal)">
                                      <p:cBhvr>
                                        <p:cTn id="51" dur="500"/>
                                        <p:tgtEl>
                                          <p:spTgt spid="47"/>
                                        </p:tgtEl>
                                      </p:cBhvr>
                                    </p:animEffect>
                                  </p:childTnLst>
                                </p:cTn>
                              </p:par>
                              <p:par>
                                <p:cTn id="52" presetID="16" presetClass="entr" presetSubtype="42" fill="hold" nodeType="withEffect">
                                  <p:stCondLst>
                                    <p:cond delay="1000"/>
                                  </p:stCondLst>
                                  <p:childTnLst>
                                    <p:set>
                                      <p:cBhvr>
                                        <p:cTn id="53" dur="1" fill="hold">
                                          <p:stCondLst>
                                            <p:cond delay="0"/>
                                          </p:stCondLst>
                                        </p:cTn>
                                        <p:tgtEl>
                                          <p:spTgt spid="46"/>
                                        </p:tgtEl>
                                        <p:attrNameLst>
                                          <p:attrName>style.visibility</p:attrName>
                                        </p:attrNameLst>
                                      </p:cBhvr>
                                      <p:to>
                                        <p:strVal val="visible"/>
                                      </p:to>
                                    </p:set>
                                    <p:animEffect transition="in" filter="barn(outHorizontal)">
                                      <p:cBhvr>
                                        <p:cTn id="54" dur="500"/>
                                        <p:tgtEl>
                                          <p:spTgt spid="46"/>
                                        </p:tgtEl>
                                      </p:cBhvr>
                                    </p:animEffect>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1000"/>
                                        <p:tgtEl>
                                          <p:spTgt spid="26"/>
                                        </p:tgtEl>
                                      </p:cBhvr>
                                    </p:animEffect>
                                    <p:anim calcmode="lin" valueType="num">
                                      <p:cBhvr>
                                        <p:cTn id="59" dur="1000" fill="hold"/>
                                        <p:tgtEl>
                                          <p:spTgt spid="26"/>
                                        </p:tgtEl>
                                        <p:attrNameLst>
                                          <p:attrName>ppt_x</p:attrName>
                                        </p:attrNameLst>
                                      </p:cBhvr>
                                      <p:tavLst>
                                        <p:tav tm="0">
                                          <p:val>
                                            <p:strVal val="#ppt_x"/>
                                          </p:val>
                                        </p:tav>
                                        <p:tav tm="100000">
                                          <p:val>
                                            <p:strVal val="#ppt_x"/>
                                          </p:val>
                                        </p:tav>
                                      </p:tavLst>
                                    </p:anim>
                                    <p:anim calcmode="lin" valueType="num">
                                      <p:cBhvr>
                                        <p:cTn id="6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9" grpId="0"/>
      <p:bldP spid="30" grpId="0"/>
      <p:bldP spid="31" grpId="0"/>
      <p:bldP spid="42"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未56题-1.png"/>
          <p:cNvPicPr>
            <a:picLocks noChangeAspect="1" noChangeArrowheads="1"/>
          </p:cNvPicPr>
          <p:nvPr/>
        </p:nvPicPr>
        <p:blipFill>
          <a:blip r:embed="rId3"/>
          <a:srcRect/>
          <a:stretch>
            <a:fillRect/>
          </a:stretch>
        </p:blipFill>
        <p:spPr bwMode="auto">
          <a:xfrm>
            <a:off x="-1" y="0"/>
            <a:ext cx="12190413" cy="6888163"/>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0" y="-1"/>
            <a:ext cx="12190413" cy="662220"/>
          </a:xfrm>
          <a:prstGeom prst="rect">
            <a:avLst/>
          </a:prstGeom>
          <a:solidFill>
            <a:schemeClr val="bg1">
              <a:lumMod val="95000"/>
            </a:schemeClr>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550590" y="-603448"/>
            <a:ext cx="1368153" cy="1834184"/>
          </a:xfrm>
          <a:prstGeom prst="roundRect">
            <a:avLst>
              <a:gd name="adj" fmla="val 50000"/>
            </a:avLst>
          </a:prstGeom>
          <a:solidFill>
            <a:srgbClr val="B5554D"/>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4"/>
          <p:cNvSpPr txBox="1"/>
          <p:nvPr/>
        </p:nvSpPr>
        <p:spPr>
          <a:xfrm>
            <a:off x="262558" y="260648"/>
            <a:ext cx="2016224" cy="80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a:solidFill>
                  <a:schemeClr val="bg1"/>
                </a:solidFill>
                <a:latin typeface="微软雅黑" panose="020B0503020204020204" pitchFamily="34" charset="-122"/>
                <a:ea typeface="微软雅黑" panose="020B0503020204020204" pitchFamily="34" charset="-122"/>
              </a:rPr>
              <a:t>LOGO</a:t>
            </a:r>
          </a:p>
          <a:p>
            <a:r>
              <a:rPr lang="zh-CN" altLang="en-US" sz="1800" b="1" dirty="0">
                <a:solidFill>
                  <a:schemeClr val="bg1"/>
                </a:solidFill>
                <a:latin typeface="微软雅黑" panose="020B0503020204020204" pitchFamily="34" charset="-122"/>
                <a:ea typeface="微软雅黑" panose="020B0503020204020204" pitchFamily="34" charset="-122"/>
              </a:rPr>
              <a:t>公司名称</a:t>
            </a:r>
            <a:endParaRPr lang="zh-CN" altLang="en-US" sz="800" b="1" dirty="0">
              <a:solidFill>
                <a:schemeClr val="bg1"/>
              </a:solidFill>
              <a:latin typeface="微软雅黑" panose="020B0503020204020204" pitchFamily="34" charset="-122"/>
              <a:ea typeface="微软雅黑" panose="020B0503020204020204" pitchFamily="34" charset="-122"/>
            </a:endParaRPr>
          </a:p>
          <a:p>
            <a:endParaRPr lang="en-US" altLang="zh-CN" sz="1050"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3522046"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公司概述</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4943078"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59102"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企业文化</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6599262"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15286"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产品服务</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8255446"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490598" y="116632"/>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管理制度</a:t>
            </a:r>
            <a:endParaRPr lang="en-US" sz="2000" b="1" dirty="0">
              <a:solidFill>
                <a:schemeClr val="accent2"/>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9911630"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146782"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展望未来</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1937870" y="724634"/>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培训制度</a:t>
            </a:r>
            <a:endParaRPr lang="en-US" sz="2000" b="1" dirty="0">
              <a:solidFill>
                <a:schemeClr val="accent2"/>
              </a:solidFill>
              <a:latin typeface="微软雅黑" panose="020B0503020204020204" pitchFamily="34" charset="-122"/>
              <a:ea typeface="微软雅黑" panose="020B0503020204020204" pitchFamily="34" charset="-122"/>
            </a:endParaRPr>
          </a:p>
        </p:txBody>
      </p:sp>
      <p:pic>
        <p:nvPicPr>
          <p:cNvPr id="48" name="图片 47"/>
          <p:cNvPicPr>
            <a:picLocks noChangeAspect="1"/>
          </p:cNvPicPr>
          <p:nvPr/>
        </p:nvPicPr>
        <p:blipFill>
          <a:blip r:embed="rId4" cstate="email"/>
          <a:stretch>
            <a:fillRect/>
          </a:stretch>
        </p:blipFill>
        <p:spPr>
          <a:xfrm>
            <a:off x="1874329" y="1795651"/>
            <a:ext cx="3147308" cy="2092960"/>
          </a:xfrm>
          <a:prstGeom prst="rect">
            <a:avLst/>
          </a:prstGeom>
        </p:spPr>
      </p:pic>
      <p:pic>
        <p:nvPicPr>
          <p:cNvPr id="49" name="图片 48"/>
          <p:cNvPicPr>
            <a:picLocks noChangeAspect="1"/>
          </p:cNvPicPr>
          <p:nvPr/>
        </p:nvPicPr>
        <p:blipFill rotWithShape="1">
          <a:blip r:embed="rId5" cstate="email"/>
          <a:srcRect/>
          <a:stretch>
            <a:fillRect/>
          </a:stretch>
        </p:blipFill>
        <p:spPr>
          <a:xfrm>
            <a:off x="7208329" y="1795651"/>
            <a:ext cx="3159951" cy="2084554"/>
          </a:xfrm>
          <a:prstGeom prst="rect">
            <a:avLst/>
          </a:prstGeom>
        </p:spPr>
      </p:pic>
      <p:sp>
        <p:nvSpPr>
          <p:cNvPr id="50" name="矩形 49"/>
          <p:cNvSpPr/>
          <p:nvPr/>
        </p:nvSpPr>
        <p:spPr>
          <a:xfrm>
            <a:off x="8000312" y="3945607"/>
            <a:ext cx="1569661" cy="369332"/>
          </a:xfrm>
          <a:prstGeom prst="rect">
            <a:avLst/>
          </a:prstGeom>
        </p:spPr>
        <p:txBody>
          <a:bodyPr wrap="none">
            <a:spAutoFit/>
          </a:bodyPr>
          <a:lstStyle/>
          <a:p>
            <a:pPr algn="ctr"/>
            <a:r>
              <a:rPr lang="zh-CN" altLang="en-US" b="1" dirty="0">
                <a:solidFill>
                  <a:schemeClr val="accent2"/>
                </a:solidFill>
                <a:latin typeface="微软雅黑" panose="020B0503020204020204" pitchFamily="34" charset="-122"/>
                <a:ea typeface="微软雅黑" panose="020B0503020204020204" pitchFamily="34" charset="-122"/>
              </a:rPr>
              <a:t>沟通技巧培训</a:t>
            </a:r>
            <a:endParaRPr lang="en-US" altLang="zh-CN" b="1" i="0" dirty="0">
              <a:solidFill>
                <a:schemeClr val="accent2"/>
              </a:solidFill>
              <a:effectLst/>
              <a:latin typeface="微软雅黑" panose="020B0503020204020204" pitchFamily="34" charset="-122"/>
              <a:ea typeface="微软雅黑" panose="020B0503020204020204" pitchFamily="34" charset="-122"/>
            </a:endParaRPr>
          </a:p>
        </p:txBody>
      </p:sp>
      <p:sp>
        <p:nvSpPr>
          <p:cNvPr id="51" name="矩形 50"/>
          <p:cNvSpPr/>
          <p:nvPr/>
        </p:nvSpPr>
        <p:spPr>
          <a:xfrm>
            <a:off x="2659992" y="3945607"/>
            <a:ext cx="1569661" cy="369332"/>
          </a:xfrm>
          <a:prstGeom prst="rect">
            <a:avLst/>
          </a:prstGeom>
        </p:spPr>
        <p:txBody>
          <a:bodyPr wrap="none">
            <a:spAutoFit/>
          </a:bodyPr>
          <a:lstStyle/>
          <a:p>
            <a:pPr algn="ctr"/>
            <a:r>
              <a:rPr lang="zh-CN" altLang="en-US" b="1" dirty="0">
                <a:solidFill>
                  <a:schemeClr val="accent2"/>
                </a:solidFill>
                <a:latin typeface="微软雅黑" panose="020B0503020204020204" pitchFamily="34" charset="-122"/>
                <a:ea typeface="微软雅黑" panose="020B0503020204020204" pitchFamily="34" charset="-122"/>
              </a:rPr>
              <a:t>商务英语培训</a:t>
            </a:r>
            <a:endParaRPr lang="en-US" altLang="zh-CN" b="1" i="0" dirty="0">
              <a:solidFill>
                <a:schemeClr val="accent2"/>
              </a:solidFill>
              <a:effectLst/>
              <a:latin typeface="微软雅黑" panose="020B0503020204020204" pitchFamily="34" charset="-122"/>
              <a:ea typeface="微软雅黑" panose="020B0503020204020204" pitchFamily="34" charset="-122"/>
            </a:endParaRPr>
          </a:p>
        </p:txBody>
      </p:sp>
      <p:sp>
        <p:nvSpPr>
          <p:cNvPr id="52" name="矩形 51"/>
          <p:cNvSpPr/>
          <p:nvPr/>
        </p:nvSpPr>
        <p:spPr>
          <a:xfrm>
            <a:off x="4974629" y="4602971"/>
            <a:ext cx="2236511" cy="400110"/>
          </a:xfrm>
          <a:prstGeom prst="rect">
            <a:avLst/>
          </a:prstGeom>
        </p:spPr>
        <p:txBody>
          <a:bodyPr wrap="none">
            <a:spAutoFit/>
          </a:bodyPr>
          <a:lstStyle/>
          <a:p>
            <a:pPr algn="ctr"/>
            <a:r>
              <a:rPr lang="zh-CN" altLang="en-US" sz="2000" b="1" dirty="0">
                <a:solidFill>
                  <a:schemeClr val="accent2"/>
                </a:solidFill>
                <a:latin typeface="微软雅黑" panose="020B0503020204020204" pitchFamily="34" charset="-122"/>
                <a:ea typeface="微软雅黑" panose="020B0503020204020204" pitchFamily="34" charset="-122"/>
              </a:rPr>
              <a:t>员工培训情况表述</a:t>
            </a:r>
            <a:endParaRPr lang="en-US" altLang="zh-CN" sz="2000" b="1" i="0" dirty="0">
              <a:solidFill>
                <a:schemeClr val="accent2"/>
              </a:solidFill>
              <a:effectLst/>
              <a:latin typeface="微软雅黑" panose="020B0503020204020204" pitchFamily="34" charset="-122"/>
              <a:ea typeface="微软雅黑" panose="020B0503020204020204" pitchFamily="34" charset="-122"/>
            </a:endParaRPr>
          </a:p>
        </p:txBody>
      </p:sp>
      <p:sp>
        <p:nvSpPr>
          <p:cNvPr id="53" name="矩形 52"/>
          <p:cNvSpPr/>
          <p:nvPr/>
        </p:nvSpPr>
        <p:spPr>
          <a:xfrm>
            <a:off x="808257" y="4942909"/>
            <a:ext cx="10826114" cy="646331"/>
          </a:xfrm>
          <a:prstGeom prst="rect">
            <a:avLst/>
          </a:prstGeom>
        </p:spPr>
        <p:txBody>
          <a:bodyPr wrap="square">
            <a:spAutoFit/>
          </a:bodyPr>
          <a:lstStyle/>
          <a:p>
            <a:pPr>
              <a:lnSpc>
                <a:spcPct val="150000"/>
              </a:lnSpc>
            </a:pPr>
            <a:r>
              <a:rPr lang="zh-CN" altLang="en-US" sz="12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200" dirty="0">
                <a:solidFill>
                  <a:schemeClr val="bg1">
                    <a:lumMod val="65000"/>
                  </a:schemeClr>
                </a:solidFill>
                <a:latin typeface="微软雅黑" panose="020B0503020204020204" pitchFamily="34" charset="-122"/>
                <a:ea typeface="微软雅黑" panose="020B0503020204020204" pitchFamily="34" charset="-122"/>
              </a:rPr>
              <a:t>您的容打在这里，或者通过复制您的文本后，在此框中选择粘贴，并选择只保留文字。</a:t>
            </a:r>
            <a:r>
              <a:rPr lang="zh-CN" altLang="en-US" sz="1200" dirty="0">
                <a:solidFill>
                  <a:schemeClr val="bg1">
                    <a:lumMod val="6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a:t>
            </a:r>
            <a:r>
              <a:rPr lang="zh-CN" altLang="en-US" sz="1200" dirty="0">
                <a:solidFill>
                  <a:schemeClr val="bg1">
                    <a:lumMod val="65000"/>
                  </a:schemeClr>
                </a:solidFill>
                <a:latin typeface="微软雅黑" panose="020B0503020204020204" pitchFamily="34" charset="-122"/>
                <a:ea typeface="微软雅黑" panose="020B0503020204020204" pitchFamily="34" charset="-122"/>
              </a:rPr>
              <a:t>您的容打在这里，或者通过复制您的文本后，在此框中选择粘贴，并选择只保留文字。</a:t>
            </a:r>
            <a:endParaRPr lang="en-US" altLang="zh-CN" sz="1200" dirty="0">
              <a:solidFill>
                <a:schemeClr val="bg1">
                  <a:lumMod val="6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 presetClass="entr" presetSubtype="8" fill="hold" nodeType="afterEffect" p14:presetBounceEnd="44000">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14:bounceEnd="44000">
                                          <p:cBhvr additive="base">
                                            <p:cTn id="11" dur="500" fill="hold"/>
                                            <p:tgtEl>
                                              <p:spTgt spid="48"/>
                                            </p:tgtEl>
                                            <p:attrNameLst>
                                              <p:attrName>ppt_x</p:attrName>
                                            </p:attrNameLst>
                                          </p:cBhvr>
                                          <p:tavLst>
                                            <p:tav tm="0">
                                              <p:val>
                                                <p:strVal val="0-#ppt_w/2"/>
                                              </p:val>
                                            </p:tav>
                                            <p:tav tm="100000">
                                              <p:val>
                                                <p:strVal val="#ppt_x"/>
                                              </p:val>
                                            </p:tav>
                                          </p:tavLst>
                                        </p:anim>
                                        <p:anim calcmode="lin" valueType="num" p14:bounceEnd="44000">
                                          <p:cBhvr additive="base">
                                            <p:cTn id="12" dur="500" fill="hold"/>
                                            <p:tgtEl>
                                              <p:spTgt spid="4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44000">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14:bounceEnd="44000">
                                          <p:cBhvr additive="base">
                                            <p:cTn id="15" dur="500" fill="hold"/>
                                            <p:tgtEl>
                                              <p:spTgt spid="49"/>
                                            </p:tgtEl>
                                            <p:attrNameLst>
                                              <p:attrName>ppt_x</p:attrName>
                                            </p:attrNameLst>
                                          </p:cBhvr>
                                          <p:tavLst>
                                            <p:tav tm="0">
                                              <p:val>
                                                <p:strVal val="1+#ppt_w/2"/>
                                              </p:val>
                                            </p:tav>
                                            <p:tav tm="100000">
                                              <p:val>
                                                <p:strVal val="#ppt_x"/>
                                              </p:val>
                                            </p:tav>
                                          </p:tavLst>
                                        </p:anim>
                                        <p:anim calcmode="lin" valueType="num" p14:bounceEnd="44000">
                                          <p:cBhvr additive="base">
                                            <p:cTn id="16" dur="500" fill="hold"/>
                                            <p:tgtEl>
                                              <p:spTgt spid="4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2" presetClass="entr" presetSubtype="1" fill="hold" grpId="0" nodeType="afterEffect">
                                      <p:stCondLst>
                                        <p:cond delay="0"/>
                                      </p:stCondLst>
                                      <p:childTnLst>
                                        <p:set>
                                          <p:cBhvr>
                                            <p:cTn id="19" dur="1" fill="hold">
                                              <p:stCondLst>
                                                <p:cond delay="0"/>
                                              </p:stCondLst>
                                            </p:cTn>
                                            <p:tgtEl>
                                              <p:spTgt spid="51"/>
                                            </p:tgtEl>
                                            <p:attrNameLst>
                                              <p:attrName>style.visibility</p:attrName>
                                            </p:attrNameLst>
                                          </p:cBhvr>
                                          <p:to>
                                            <p:strVal val="visible"/>
                                          </p:to>
                                        </p:set>
                                        <p:anim calcmode="lin" valueType="num">
                                          <p:cBhvr additive="base">
                                            <p:cTn id="20" dur="500"/>
                                            <p:tgtEl>
                                              <p:spTgt spid="51"/>
                                            </p:tgtEl>
                                            <p:attrNameLst>
                                              <p:attrName>ppt_y</p:attrName>
                                            </p:attrNameLst>
                                          </p:cBhvr>
                                          <p:tavLst>
                                            <p:tav tm="0">
                                              <p:val>
                                                <p:strVal val="#ppt_y-#ppt_h*1.125000"/>
                                              </p:val>
                                            </p:tav>
                                            <p:tav tm="100000">
                                              <p:val>
                                                <p:strVal val="#ppt_y"/>
                                              </p:val>
                                            </p:tav>
                                          </p:tavLst>
                                        </p:anim>
                                        <p:animEffect transition="in" filter="wipe(down)">
                                          <p:cBhvr>
                                            <p:cTn id="21" dur="500"/>
                                            <p:tgtEl>
                                              <p:spTgt spid="51"/>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additive="base">
                                            <p:cTn id="24" dur="500"/>
                                            <p:tgtEl>
                                              <p:spTgt spid="50"/>
                                            </p:tgtEl>
                                            <p:attrNameLst>
                                              <p:attrName>ppt_y</p:attrName>
                                            </p:attrNameLst>
                                          </p:cBhvr>
                                          <p:tavLst>
                                            <p:tav tm="0">
                                              <p:val>
                                                <p:strVal val="#ppt_y-#ppt_h*1.125000"/>
                                              </p:val>
                                            </p:tav>
                                            <p:tav tm="100000">
                                              <p:val>
                                                <p:strVal val="#ppt_y"/>
                                              </p:val>
                                            </p:tav>
                                          </p:tavLst>
                                        </p:anim>
                                        <p:animEffect transition="in" filter="wipe(down)">
                                          <p:cBhvr>
                                            <p:cTn id="25" dur="500"/>
                                            <p:tgtEl>
                                              <p:spTgt spid="50"/>
                                            </p:tgtEl>
                                          </p:cBhvr>
                                        </p:animEffect>
                                      </p:childTnLst>
                                    </p:cTn>
                                  </p:par>
                                </p:childTnLst>
                              </p:cTn>
                            </p:par>
                            <p:par>
                              <p:cTn id="26" fill="hold">
                                <p:stCondLst>
                                  <p:cond delay="1500"/>
                                </p:stCondLst>
                                <p:childTnLst>
                                  <p:par>
                                    <p:cTn id="27" presetID="50" presetClass="entr" presetSubtype="0" decel="100000" fill="hold" grpId="0" nodeType="afterEffect">
                                      <p:stCondLst>
                                        <p:cond delay="0"/>
                                      </p:stCondLst>
                                      <p:iterate type="lt">
                                        <p:tmPct val="10000"/>
                                      </p:iterate>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strVal val="#ppt_w+.3"/>
                                              </p:val>
                                            </p:tav>
                                            <p:tav tm="100000">
                                              <p:val>
                                                <p:strVal val="#ppt_w"/>
                                              </p:val>
                                            </p:tav>
                                          </p:tavLst>
                                        </p:anim>
                                        <p:anim calcmode="lin" valueType="num">
                                          <p:cBhvr>
                                            <p:cTn id="30" dur="500" fill="hold"/>
                                            <p:tgtEl>
                                              <p:spTgt spid="52"/>
                                            </p:tgtEl>
                                            <p:attrNameLst>
                                              <p:attrName>ppt_h</p:attrName>
                                            </p:attrNameLst>
                                          </p:cBhvr>
                                          <p:tavLst>
                                            <p:tav tm="0">
                                              <p:val>
                                                <p:strVal val="#ppt_h"/>
                                              </p:val>
                                            </p:tav>
                                            <p:tav tm="100000">
                                              <p:val>
                                                <p:strVal val="#ppt_h"/>
                                              </p:val>
                                            </p:tav>
                                          </p:tavLst>
                                        </p:anim>
                                        <p:animEffect transition="in" filter="fade">
                                          <p:cBhvr>
                                            <p:cTn id="31" dur="500"/>
                                            <p:tgtEl>
                                              <p:spTgt spid="52"/>
                                            </p:tgtEl>
                                          </p:cBhvr>
                                        </p:animEffect>
                                      </p:childTnLst>
                                    </p:cTn>
                                  </p:par>
                                </p:childTnLst>
                              </p:cTn>
                            </p:par>
                            <p:par>
                              <p:cTn id="32" fill="hold">
                                <p:stCondLst>
                                  <p:cond delay="2349"/>
                                </p:stCondLst>
                                <p:childTnLst>
                                  <p:par>
                                    <p:cTn id="33" presetID="2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ipe(up)">
                                          <p:cBhvr>
                                            <p:cTn id="3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0" grpId="0"/>
          <p:bldP spid="51" grpId="0"/>
          <p:bldP spid="52" grpId="0"/>
          <p:bldP spid="5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1+#ppt_w/2"/>
                                              </p:val>
                                            </p:tav>
                                            <p:tav tm="100000">
                                              <p:val>
                                                <p:strVal val="#ppt_x"/>
                                              </p:val>
                                            </p:tav>
                                          </p:tavLst>
                                        </p:anim>
                                        <p:anim calcmode="lin" valueType="num">
                                          <p:cBhvr additive="base">
                                            <p:cTn id="16" dur="500" fill="hold"/>
                                            <p:tgtEl>
                                              <p:spTgt spid="4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2" presetClass="entr" presetSubtype="1" fill="hold" grpId="0" nodeType="afterEffect">
                                      <p:stCondLst>
                                        <p:cond delay="0"/>
                                      </p:stCondLst>
                                      <p:childTnLst>
                                        <p:set>
                                          <p:cBhvr>
                                            <p:cTn id="19" dur="1" fill="hold">
                                              <p:stCondLst>
                                                <p:cond delay="0"/>
                                              </p:stCondLst>
                                            </p:cTn>
                                            <p:tgtEl>
                                              <p:spTgt spid="51"/>
                                            </p:tgtEl>
                                            <p:attrNameLst>
                                              <p:attrName>style.visibility</p:attrName>
                                            </p:attrNameLst>
                                          </p:cBhvr>
                                          <p:to>
                                            <p:strVal val="visible"/>
                                          </p:to>
                                        </p:set>
                                        <p:anim calcmode="lin" valueType="num">
                                          <p:cBhvr additive="base">
                                            <p:cTn id="20" dur="500"/>
                                            <p:tgtEl>
                                              <p:spTgt spid="51"/>
                                            </p:tgtEl>
                                            <p:attrNameLst>
                                              <p:attrName>ppt_y</p:attrName>
                                            </p:attrNameLst>
                                          </p:cBhvr>
                                          <p:tavLst>
                                            <p:tav tm="0">
                                              <p:val>
                                                <p:strVal val="#ppt_y-#ppt_h*1.125000"/>
                                              </p:val>
                                            </p:tav>
                                            <p:tav tm="100000">
                                              <p:val>
                                                <p:strVal val="#ppt_y"/>
                                              </p:val>
                                            </p:tav>
                                          </p:tavLst>
                                        </p:anim>
                                        <p:animEffect transition="in" filter="wipe(down)">
                                          <p:cBhvr>
                                            <p:cTn id="21" dur="500"/>
                                            <p:tgtEl>
                                              <p:spTgt spid="51"/>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additive="base">
                                            <p:cTn id="24" dur="500"/>
                                            <p:tgtEl>
                                              <p:spTgt spid="50"/>
                                            </p:tgtEl>
                                            <p:attrNameLst>
                                              <p:attrName>ppt_y</p:attrName>
                                            </p:attrNameLst>
                                          </p:cBhvr>
                                          <p:tavLst>
                                            <p:tav tm="0">
                                              <p:val>
                                                <p:strVal val="#ppt_y-#ppt_h*1.125000"/>
                                              </p:val>
                                            </p:tav>
                                            <p:tav tm="100000">
                                              <p:val>
                                                <p:strVal val="#ppt_y"/>
                                              </p:val>
                                            </p:tav>
                                          </p:tavLst>
                                        </p:anim>
                                        <p:animEffect transition="in" filter="wipe(down)">
                                          <p:cBhvr>
                                            <p:cTn id="25" dur="500"/>
                                            <p:tgtEl>
                                              <p:spTgt spid="50"/>
                                            </p:tgtEl>
                                          </p:cBhvr>
                                        </p:animEffect>
                                      </p:childTnLst>
                                    </p:cTn>
                                  </p:par>
                                </p:childTnLst>
                              </p:cTn>
                            </p:par>
                            <p:par>
                              <p:cTn id="26" fill="hold">
                                <p:stCondLst>
                                  <p:cond delay="1500"/>
                                </p:stCondLst>
                                <p:childTnLst>
                                  <p:par>
                                    <p:cTn id="27" presetID="50" presetClass="entr" presetSubtype="0" decel="100000" fill="hold" grpId="0" nodeType="afterEffect">
                                      <p:stCondLst>
                                        <p:cond delay="0"/>
                                      </p:stCondLst>
                                      <p:iterate type="lt">
                                        <p:tmPct val="10000"/>
                                      </p:iterate>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strVal val="#ppt_w+.3"/>
                                              </p:val>
                                            </p:tav>
                                            <p:tav tm="100000">
                                              <p:val>
                                                <p:strVal val="#ppt_w"/>
                                              </p:val>
                                            </p:tav>
                                          </p:tavLst>
                                        </p:anim>
                                        <p:anim calcmode="lin" valueType="num">
                                          <p:cBhvr>
                                            <p:cTn id="30" dur="500" fill="hold"/>
                                            <p:tgtEl>
                                              <p:spTgt spid="52"/>
                                            </p:tgtEl>
                                            <p:attrNameLst>
                                              <p:attrName>ppt_h</p:attrName>
                                            </p:attrNameLst>
                                          </p:cBhvr>
                                          <p:tavLst>
                                            <p:tav tm="0">
                                              <p:val>
                                                <p:strVal val="#ppt_h"/>
                                              </p:val>
                                            </p:tav>
                                            <p:tav tm="100000">
                                              <p:val>
                                                <p:strVal val="#ppt_h"/>
                                              </p:val>
                                            </p:tav>
                                          </p:tavLst>
                                        </p:anim>
                                        <p:animEffect transition="in" filter="fade">
                                          <p:cBhvr>
                                            <p:cTn id="31" dur="500"/>
                                            <p:tgtEl>
                                              <p:spTgt spid="52"/>
                                            </p:tgtEl>
                                          </p:cBhvr>
                                        </p:animEffect>
                                      </p:childTnLst>
                                    </p:cTn>
                                  </p:par>
                                </p:childTnLst>
                              </p:cTn>
                            </p:par>
                            <p:par>
                              <p:cTn id="32" fill="hold">
                                <p:stCondLst>
                                  <p:cond delay="2349"/>
                                </p:stCondLst>
                                <p:childTnLst>
                                  <p:par>
                                    <p:cTn id="33" presetID="2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ipe(up)">
                                          <p:cBhvr>
                                            <p:cTn id="3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0" grpId="0"/>
          <p:bldP spid="51" grpId="0"/>
          <p:bldP spid="52" grpId="0"/>
          <p:bldP spid="53"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未56题-1.png"/>
          <p:cNvPicPr>
            <a:picLocks noChangeAspect="1" noChangeArrowheads="1"/>
          </p:cNvPicPr>
          <p:nvPr/>
        </p:nvPicPr>
        <p:blipFill>
          <a:blip r:embed="rId3"/>
          <a:srcRect/>
          <a:stretch>
            <a:fillRect/>
          </a:stretch>
        </p:blipFill>
        <p:spPr bwMode="auto">
          <a:xfrm>
            <a:off x="-1" y="0"/>
            <a:ext cx="12190413" cy="6888163"/>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0" y="-1"/>
            <a:ext cx="12190413" cy="662220"/>
          </a:xfrm>
          <a:prstGeom prst="rect">
            <a:avLst/>
          </a:prstGeom>
          <a:solidFill>
            <a:schemeClr val="bg1">
              <a:lumMod val="95000"/>
            </a:schemeClr>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550590" y="-603448"/>
            <a:ext cx="1368153" cy="1834184"/>
          </a:xfrm>
          <a:prstGeom prst="roundRect">
            <a:avLst>
              <a:gd name="adj" fmla="val 50000"/>
            </a:avLst>
          </a:prstGeom>
          <a:solidFill>
            <a:srgbClr val="B5554D"/>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4"/>
          <p:cNvSpPr txBox="1"/>
          <p:nvPr/>
        </p:nvSpPr>
        <p:spPr>
          <a:xfrm>
            <a:off x="262558" y="260648"/>
            <a:ext cx="2016224" cy="80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a:solidFill>
                  <a:schemeClr val="bg1"/>
                </a:solidFill>
                <a:latin typeface="微软雅黑" panose="020B0503020204020204" pitchFamily="34" charset="-122"/>
                <a:ea typeface="微软雅黑" panose="020B0503020204020204" pitchFamily="34" charset="-122"/>
              </a:rPr>
              <a:t>LOGO</a:t>
            </a:r>
          </a:p>
          <a:p>
            <a:r>
              <a:rPr lang="zh-CN" altLang="en-US" sz="1800" b="1" dirty="0">
                <a:solidFill>
                  <a:schemeClr val="bg1"/>
                </a:solidFill>
                <a:latin typeface="微软雅黑" panose="020B0503020204020204" pitchFamily="34" charset="-122"/>
                <a:ea typeface="微软雅黑" panose="020B0503020204020204" pitchFamily="34" charset="-122"/>
              </a:rPr>
              <a:t>公司名称</a:t>
            </a:r>
            <a:endParaRPr lang="zh-CN" altLang="en-US" sz="800" b="1" dirty="0">
              <a:solidFill>
                <a:schemeClr val="bg1"/>
              </a:solidFill>
              <a:latin typeface="微软雅黑" panose="020B0503020204020204" pitchFamily="34" charset="-122"/>
              <a:ea typeface="微软雅黑" panose="020B0503020204020204" pitchFamily="34" charset="-122"/>
            </a:endParaRPr>
          </a:p>
          <a:p>
            <a:endParaRPr lang="en-US" altLang="zh-CN" sz="1050"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3522046"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公司概述</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4943078"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59102"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企业文化</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6599262"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15286"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产品服务</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8255446"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490598" y="116632"/>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管理制度</a:t>
            </a:r>
            <a:endParaRPr lang="en-US" sz="2000" b="1" dirty="0">
              <a:solidFill>
                <a:schemeClr val="accent2"/>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9911630"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146782"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展望未来</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1937870" y="724634"/>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行为制度</a:t>
            </a:r>
            <a:endParaRPr lang="en-US" sz="2000" b="1" dirty="0">
              <a:solidFill>
                <a:schemeClr val="accent2"/>
              </a:solidFill>
              <a:latin typeface="微软雅黑" panose="020B0503020204020204" pitchFamily="34" charset="-122"/>
              <a:ea typeface="微软雅黑" panose="020B0503020204020204" pitchFamily="34" charset="-122"/>
            </a:endParaRPr>
          </a:p>
        </p:txBody>
      </p:sp>
      <p:pic>
        <p:nvPicPr>
          <p:cNvPr id="17" name="Picture 2"/>
          <p:cNvPicPr>
            <a:picLocks noChangeAspect="1" noChangeArrowheads="1"/>
          </p:cNvPicPr>
          <p:nvPr/>
        </p:nvPicPr>
        <p:blipFill>
          <a:blip r:embed="rId4" cstate="email"/>
          <a:stretch>
            <a:fillRect/>
          </a:stretch>
        </p:blipFill>
        <p:spPr bwMode="auto">
          <a:xfrm>
            <a:off x="1774726" y="4411420"/>
            <a:ext cx="2738837" cy="1825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5" cstate="email"/>
          <a:stretch>
            <a:fillRect/>
          </a:stretch>
        </p:blipFill>
        <p:spPr bwMode="auto">
          <a:xfrm>
            <a:off x="4622940" y="4411420"/>
            <a:ext cx="2876903" cy="1825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6"/>
          <a:srcRect/>
          <a:stretch>
            <a:fillRect/>
          </a:stretch>
        </p:blipFill>
        <p:spPr bwMode="auto">
          <a:xfrm>
            <a:off x="7594838" y="4411420"/>
            <a:ext cx="2918180" cy="1825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Rectangle 24"/>
          <p:cNvSpPr/>
          <p:nvPr/>
        </p:nvSpPr>
        <p:spPr>
          <a:xfrm>
            <a:off x="1762414" y="1583766"/>
            <a:ext cx="8760224" cy="1197162"/>
          </a:xfrm>
          <a:prstGeom prst="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微软雅黑" panose="020B0503020204020204" pitchFamily="34" charset="-122"/>
              <a:ea typeface="微软雅黑" panose="020B0503020204020204" pitchFamily="34" charset="-122"/>
            </a:endParaRPr>
          </a:p>
        </p:txBody>
      </p:sp>
      <p:sp>
        <p:nvSpPr>
          <p:cNvPr id="41" name="Oval 4"/>
          <p:cNvSpPr/>
          <p:nvPr/>
        </p:nvSpPr>
        <p:spPr>
          <a:xfrm>
            <a:off x="1424305" y="1785168"/>
            <a:ext cx="676215" cy="676215"/>
          </a:xfrm>
          <a:prstGeom prst="ellipse">
            <a:avLst/>
          </a:pr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mpact MT Std" pitchFamily="34" charset="0"/>
                <a:ea typeface="微软雅黑" panose="020B0503020204020204" pitchFamily="34" charset="-122"/>
              </a:rPr>
              <a:t>01</a:t>
            </a:r>
            <a:endParaRPr lang="id-ID" dirty="0">
              <a:latin typeface="Impact MT Std" pitchFamily="34" charset="0"/>
              <a:ea typeface="微软雅黑" panose="020B0503020204020204" pitchFamily="34" charset="-122"/>
            </a:endParaRPr>
          </a:p>
        </p:txBody>
      </p:sp>
      <p:sp>
        <p:nvSpPr>
          <p:cNvPr id="42" name="文本框 1"/>
          <p:cNvSpPr txBox="1"/>
          <p:nvPr/>
        </p:nvSpPr>
        <p:spPr>
          <a:xfrm>
            <a:off x="2278782" y="1655774"/>
            <a:ext cx="2160240" cy="346249"/>
          </a:xfrm>
          <a:prstGeom prst="rect">
            <a:avLst/>
          </a:prstGeom>
          <a:noFill/>
        </p:spPr>
        <p:txBody>
          <a:bodyPr wrap="square" lIns="68580" tIns="34290" rIns="68580" bIns="34290" rtlCol="0">
            <a:spAutoFit/>
          </a:bodyPr>
          <a:lstStyle/>
          <a:p>
            <a:r>
              <a:rPr lang="zh-CN" altLang="en-US" b="1" dirty="0">
                <a:solidFill>
                  <a:schemeClr val="accent2"/>
                </a:solidFill>
                <a:latin typeface="微软雅黑" panose="020B0503020204020204" pitchFamily="34" charset="-122"/>
                <a:ea typeface="微软雅黑" panose="020B0503020204020204" pitchFamily="34" charset="-122"/>
              </a:rPr>
              <a:t>添加标题内容</a:t>
            </a:r>
          </a:p>
        </p:txBody>
      </p:sp>
      <p:sp>
        <p:nvSpPr>
          <p:cNvPr id="43" name="矩形 42"/>
          <p:cNvSpPr/>
          <p:nvPr/>
        </p:nvSpPr>
        <p:spPr>
          <a:xfrm>
            <a:off x="2278782" y="1948818"/>
            <a:ext cx="8243855" cy="761745"/>
          </a:xfrm>
          <a:prstGeom prst="rect">
            <a:avLst/>
          </a:prstGeom>
        </p:spPr>
        <p:txBody>
          <a:bodyPr wrap="square" lIns="68578" tIns="34289" rIns="68578" bIns="34289">
            <a:spAutoFit/>
          </a:bodyPr>
          <a:lstStyle/>
          <a:p>
            <a:pPr>
              <a:lnSpc>
                <a:spcPct val="150000"/>
              </a:lnSpc>
              <a:defRPr/>
            </a:pP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rPr>
              <a:t>200</a:t>
            </a: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字以内，据统计每页幻灯片的最好控制在  </a:t>
            </a:r>
            <a:r>
              <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rPr>
              <a:t>5</a:t>
            </a: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分钟之内。此处添加详细文本描述</a:t>
            </a:r>
            <a:r>
              <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rPr>
              <a:t> </a:t>
            </a: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，建议与标题相关并符合整体语言风格，语言描述尽量简洁生动。此处添加详细文本整体语风格</a:t>
            </a:r>
            <a:r>
              <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rPr>
              <a:t>.</a:t>
            </a: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a:t>
            </a:r>
            <a:endParaRPr lang="en-US" altLang="zh-CN" sz="10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44" name="Rectangle 24"/>
          <p:cNvSpPr/>
          <p:nvPr/>
        </p:nvSpPr>
        <p:spPr>
          <a:xfrm>
            <a:off x="1752795" y="3023926"/>
            <a:ext cx="8760224" cy="1197162"/>
          </a:xfrm>
          <a:prstGeom prst="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微软雅黑" panose="020B0503020204020204" pitchFamily="34" charset="-122"/>
              <a:ea typeface="微软雅黑" panose="020B0503020204020204" pitchFamily="34" charset="-122"/>
            </a:endParaRPr>
          </a:p>
        </p:txBody>
      </p:sp>
      <p:sp>
        <p:nvSpPr>
          <p:cNvPr id="45" name="Oval 4"/>
          <p:cNvSpPr/>
          <p:nvPr/>
        </p:nvSpPr>
        <p:spPr>
          <a:xfrm>
            <a:off x="1414686" y="3225328"/>
            <a:ext cx="676215" cy="676215"/>
          </a:xfrm>
          <a:prstGeom prst="ellipse">
            <a:avLst/>
          </a:pr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Impact MT Std" pitchFamily="34" charset="0"/>
                <a:ea typeface="微软雅黑" panose="020B0503020204020204" pitchFamily="34" charset="-122"/>
              </a:rPr>
              <a:t>02</a:t>
            </a:r>
            <a:endParaRPr lang="id-ID" dirty="0">
              <a:latin typeface="Impact MT Std" pitchFamily="34" charset="0"/>
              <a:ea typeface="微软雅黑" panose="020B0503020204020204" pitchFamily="34" charset="-122"/>
            </a:endParaRPr>
          </a:p>
        </p:txBody>
      </p:sp>
      <p:sp>
        <p:nvSpPr>
          <p:cNvPr id="46" name="文本框 1"/>
          <p:cNvSpPr txBox="1"/>
          <p:nvPr/>
        </p:nvSpPr>
        <p:spPr>
          <a:xfrm>
            <a:off x="2269163" y="3095934"/>
            <a:ext cx="2160240" cy="346249"/>
          </a:xfrm>
          <a:prstGeom prst="rect">
            <a:avLst/>
          </a:prstGeom>
          <a:noFill/>
        </p:spPr>
        <p:txBody>
          <a:bodyPr wrap="square" lIns="68580" tIns="34290" rIns="68580" bIns="34290" rtlCol="0">
            <a:spAutoFit/>
          </a:bodyPr>
          <a:lstStyle/>
          <a:p>
            <a:r>
              <a:rPr lang="zh-CN" altLang="en-US" b="1" dirty="0">
                <a:solidFill>
                  <a:schemeClr val="accent2"/>
                </a:solidFill>
                <a:latin typeface="微软雅黑" panose="020B0503020204020204" pitchFamily="34" charset="-122"/>
                <a:ea typeface="微软雅黑" panose="020B0503020204020204" pitchFamily="34" charset="-122"/>
              </a:rPr>
              <a:t>添加标题内容</a:t>
            </a:r>
          </a:p>
        </p:txBody>
      </p:sp>
      <p:sp>
        <p:nvSpPr>
          <p:cNvPr id="47" name="矩形 46"/>
          <p:cNvSpPr/>
          <p:nvPr/>
        </p:nvSpPr>
        <p:spPr>
          <a:xfrm>
            <a:off x="2269163" y="3388978"/>
            <a:ext cx="8243855" cy="761745"/>
          </a:xfrm>
          <a:prstGeom prst="rect">
            <a:avLst/>
          </a:prstGeom>
        </p:spPr>
        <p:txBody>
          <a:bodyPr wrap="square" lIns="68578" tIns="34289" rIns="68578" bIns="34289">
            <a:spAutoFit/>
          </a:bodyPr>
          <a:lstStyle/>
          <a:p>
            <a:pPr>
              <a:lnSpc>
                <a:spcPct val="150000"/>
              </a:lnSpc>
              <a:defRPr/>
            </a:pP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rPr>
              <a:t>200</a:t>
            </a: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字以内，据统计每页幻灯片的最好控制在  </a:t>
            </a:r>
            <a:r>
              <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rPr>
              <a:t>5</a:t>
            </a: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分钟之内。此处添加详细文本描述</a:t>
            </a:r>
            <a:r>
              <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rPr>
              <a:t> </a:t>
            </a: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，建议与标题相关并符合整体语言风格，语言描述尽量简洁生动。此处添加详细文本整体语风格</a:t>
            </a:r>
            <a:r>
              <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rPr>
              <a:t>.</a:t>
            </a: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a:t>
            </a:r>
            <a:endParaRPr lang="en-US" altLang="zh-CN" sz="10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barn(inVertical)">
                                      <p:cBhvr>
                                        <p:cTn id="11" dur="500"/>
                                        <p:tgtEl>
                                          <p:spTgt spid="4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1000"/>
                                        <p:tgtEl>
                                          <p:spTgt spid="42"/>
                                        </p:tgtEl>
                                      </p:cBhvr>
                                    </p:animEffect>
                                    <p:anim calcmode="lin" valueType="num">
                                      <p:cBhvr>
                                        <p:cTn id="20" dur="1000" fill="hold"/>
                                        <p:tgtEl>
                                          <p:spTgt spid="42"/>
                                        </p:tgtEl>
                                        <p:attrNameLst>
                                          <p:attrName>ppt_x</p:attrName>
                                        </p:attrNameLst>
                                      </p:cBhvr>
                                      <p:tavLst>
                                        <p:tav tm="0">
                                          <p:val>
                                            <p:strVal val="#ppt_x"/>
                                          </p:val>
                                        </p:tav>
                                        <p:tav tm="100000">
                                          <p:val>
                                            <p:strVal val="#ppt_x"/>
                                          </p:val>
                                        </p:tav>
                                      </p:tavLst>
                                    </p:anim>
                                    <p:anim calcmode="lin" valueType="num">
                                      <p:cBhvr>
                                        <p:cTn id="21" dur="1000" fill="hold"/>
                                        <p:tgtEl>
                                          <p:spTgt spid="42"/>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1000"/>
                                        <p:tgtEl>
                                          <p:spTgt spid="43"/>
                                        </p:tgtEl>
                                      </p:cBhvr>
                                    </p:animEffect>
                                    <p:anim calcmode="lin" valueType="num">
                                      <p:cBhvr>
                                        <p:cTn id="26" dur="1000" fill="hold"/>
                                        <p:tgtEl>
                                          <p:spTgt spid="43"/>
                                        </p:tgtEl>
                                        <p:attrNameLst>
                                          <p:attrName>ppt_x</p:attrName>
                                        </p:attrNameLst>
                                      </p:cBhvr>
                                      <p:tavLst>
                                        <p:tav tm="0">
                                          <p:val>
                                            <p:strVal val="#ppt_x"/>
                                          </p:val>
                                        </p:tav>
                                        <p:tav tm="100000">
                                          <p:val>
                                            <p:strVal val="#ppt_x"/>
                                          </p:val>
                                        </p:tav>
                                      </p:tavLst>
                                    </p:anim>
                                    <p:anim calcmode="lin" valueType="num">
                                      <p:cBhvr>
                                        <p:cTn id="27" dur="1000" fill="hold"/>
                                        <p:tgtEl>
                                          <p:spTgt spid="43"/>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6" presetClass="entr" presetSubtype="21"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barn(inVertical)">
                                      <p:cBhvr>
                                        <p:cTn id="31" dur="500"/>
                                        <p:tgtEl>
                                          <p:spTgt spid="44"/>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1000"/>
                                        <p:tgtEl>
                                          <p:spTgt spid="46"/>
                                        </p:tgtEl>
                                      </p:cBhvr>
                                    </p:animEffect>
                                    <p:anim calcmode="lin" valueType="num">
                                      <p:cBhvr>
                                        <p:cTn id="40" dur="1000" fill="hold"/>
                                        <p:tgtEl>
                                          <p:spTgt spid="46"/>
                                        </p:tgtEl>
                                        <p:attrNameLst>
                                          <p:attrName>ppt_x</p:attrName>
                                        </p:attrNameLst>
                                      </p:cBhvr>
                                      <p:tavLst>
                                        <p:tav tm="0">
                                          <p:val>
                                            <p:strVal val="#ppt_x"/>
                                          </p:val>
                                        </p:tav>
                                        <p:tav tm="100000">
                                          <p:val>
                                            <p:strVal val="#ppt_x"/>
                                          </p:val>
                                        </p:tav>
                                      </p:tavLst>
                                    </p:anim>
                                    <p:anim calcmode="lin" valueType="num">
                                      <p:cBhvr>
                                        <p:cTn id="41" dur="1000" fill="hold"/>
                                        <p:tgtEl>
                                          <p:spTgt spid="46"/>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par>
                                <p:cTn id="48" presetID="10" presetClass="entr" presetSubtype="0" fill="hold" nodeType="withEffect">
                                  <p:stCondLst>
                                    <p:cond delay="50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nodeType="withEffect">
                                  <p:stCondLst>
                                    <p:cond delay="50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par>
                                <p:cTn id="54" presetID="10" presetClass="entr" presetSubtype="0" fill="hold" nodeType="withEffect">
                                  <p:stCondLst>
                                    <p:cond delay="50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0" grpId="0" animBg="1"/>
      <p:bldP spid="41" grpId="0" animBg="1"/>
      <p:bldP spid="42" grpId="0"/>
      <p:bldP spid="43" grpId="0"/>
      <p:bldP spid="44" grpId="0" animBg="1"/>
      <p:bldP spid="45" grpId="0" animBg="1"/>
      <p:bldP spid="46" grpId="0"/>
      <p:bldP spid="4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未56题-1.png"/>
          <p:cNvPicPr>
            <a:picLocks noChangeAspect="1" noChangeArrowheads="1"/>
          </p:cNvPicPr>
          <p:nvPr/>
        </p:nvPicPr>
        <p:blipFill>
          <a:blip r:embed="rId3"/>
          <a:srcRect/>
          <a:stretch>
            <a:fillRect/>
          </a:stretch>
        </p:blipFill>
        <p:spPr bwMode="auto">
          <a:xfrm>
            <a:off x="-1" y="0"/>
            <a:ext cx="12190413" cy="6888163"/>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0" y="-1"/>
            <a:ext cx="12190413" cy="662220"/>
          </a:xfrm>
          <a:prstGeom prst="rect">
            <a:avLst/>
          </a:prstGeom>
          <a:solidFill>
            <a:schemeClr val="bg1">
              <a:lumMod val="95000"/>
            </a:schemeClr>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550590" y="-603448"/>
            <a:ext cx="1368153" cy="1834184"/>
          </a:xfrm>
          <a:prstGeom prst="roundRect">
            <a:avLst>
              <a:gd name="adj" fmla="val 50000"/>
            </a:avLst>
          </a:prstGeom>
          <a:solidFill>
            <a:srgbClr val="B5554D"/>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4"/>
          <p:cNvSpPr txBox="1"/>
          <p:nvPr/>
        </p:nvSpPr>
        <p:spPr>
          <a:xfrm>
            <a:off x="262558" y="260648"/>
            <a:ext cx="2016224" cy="80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a:solidFill>
                  <a:schemeClr val="bg1"/>
                </a:solidFill>
                <a:latin typeface="微软雅黑" panose="020B0503020204020204" pitchFamily="34" charset="-122"/>
                <a:ea typeface="微软雅黑" panose="020B0503020204020204" pitchFamily="34" charset="-122"/>
              </a:rPr>
              <a:t>LOGO</a:t>
            </a:r>
          </a:p>
          <a:p>
            <a:r>
              <a:rPr lang="zh-CN" altLang="en-US" sz="1800" b="1" dirty="0">
                <a:solidFill>
                  <a:schemeClr val="bg1"/>
                </a:solidFill>
                <a:latin typeface="微软雅黑" panose="020B0503020204020204" pitchFamily="34" charset="-122"/>
                <a:ea typeface="微软雅黑" panose="020B0503020204020204" pitchFamily="34" charset="-122"/>
              </a:rPr>
              <a:t>公司名称</a:t>
            </a:r>
            <a:endParaRPr lang="zh-CN" altLang="en-US" sz="800" b="1" dirty="0">
              <a:solidFill>
                <a:schemeClr val="bg1"/>
              </a:solidFill>
              <a:latin typeface="微软雅黑" panose="020B0503020204020204" pitchFamily="34" charset="-122"/>
              <a:ea typeface="微软雅黑" panose="020B0503020204020204" pitchFamily="34" charset="-122"/>
            </a:endParaRPr>
          </a:p>
          <a:p>
            <a:endParaRPr lang="en-US" altLang="zh-CN" sz="1050"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3522046"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公司概述</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4943078"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59102"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企业文化</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6599262"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15286"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产品服务</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8255446"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490598" y="116632"/>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管理制度</a:t>
            </a:r>
            <a:endParaRPr lang="en-US" sz="2000" b="1" dirty="0">
              <a:solidFill>
                <a:schemeClr val="accent2"/>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9911630"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146782"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展望未来</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1937870" y="724634"/>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管理制度</a:t>
            </a:r>
            <a:endParaRPr lang="en-US" sz="2000" b="1" dirty="0">
              <a:solidFill>
                <a:schemeClr val="accent2"/>
              </a:solidFill>
              <a:latin typeface="微软雅黑" panose="020B0503020204020204" pitchFamily="34" charset="-122"/>
              <a:ea typeface="微软雅黑" panose="020B0503020204020204" pitchFamily="34" charset="-122"/>
            </a:endParaRPr>
          </a:p>
        </p:txBody>
      </p:sp>
      <p:pic>
        <p:nvPicPr>
          <p:cNvPr id="17" name="图片 5"/>
          <p:cNvPicPr>
            <a:picLocks noChangeAspect="1"/>
          </p:cNvPicPr>
          <p:nvPr/>
        </p:nvPicPr>
        <p:blipFill>
          <a:blip r:embed="rId4" cstate="email"/>
          <a:srcRect/>
          <a:stretch>
            <a:fillRect/>
          </a:stretch>
        </p:blipFill>
        <p:spPr bwMode="auto">
          <a:xfrm>
            <a:off x="1108075" y="1619845"/>
            <a:ext cx="5761038"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22"/>
          <p:cNvSpPr>
            <a:spLocks noChangeArrowheads="1"/>
          </p:cNvSpPr>
          <p:nvPr/>
        </p:nvSpPr>
        <p:spPr bwMode="auto">
          <a:xfrm>
            <a:off x="5400675" y="4810720"/>
            <a:ext cx="5805488" cy="1498600"/>
          </a:xfrm>
          <a:prstGeom prst="rect">
            <a:avLst/>
          </a:prstGeom>
          <a:solidFill>
            <a:srgbClr val="B5554D"/>
          </a:solidFill>
          <a:ln>
            <a:noFill/>
          </a:ln>
        </p:spPr>
        <p:txBody>
          <a:bodyPr lIns="121920" tIns="60960" rIns="121920" bIns="60960"/>
          <a:lstStyle/>
          <a:p>
            <a:pPr eaLnBrk="1" hangingPunct="1"/>
            <a:endParaRPr lang="en-US" altLang="zh-CN" sz="2400">
              <a:solidFill>
                <a:srgbClr val="000000"/>
              </a:solidFill>
            </a:endParaRPr>
          </a:p>
        </p:txBody>
      </p:sp>
      <p:sp>
        <p:nvSpPr>
          <p:cNvPr id="20" name="矩形 7"/>
          <p:cNvSpPr>
            <a:spLocks noChangeArrowheads="1"/>
          </p:cNvSpPr>
          <p:nvPr/>
        </p:nvSpPr>
        <p:spPr bwMode="auto">
          <a:xfrm>
            <a:off x="7067550" y="5144095"/>
            <a:ext cx="40941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200" dirty="0">
                <a:solidFill>
                  <a:schemeClr val="bg1"/>
                </a:solidFill>
                <a:latin typeface="微软雅黑" panose="020B0503020204020204" pitchFamily="34" charset="-122"/>
                <a:ea typeface="微软雅黑" panose="020B0503020204020204" pitchFamily="34" charset="-122"/>
              </a:rPr>
              <a:t>单击此处编辑您要的内容，建议您在展示时采用微软雅黑字体，本模版所有图形线条及其相应素材均可自由编辑、改色、替换。</a:t>
            </a:r>
          </a:p>
        </p:txBody>
      </p:sp>
      <p:sp>
        <p:nvSpPr>
          <p:cNvPr id="21" name="矩形 8"/>
          <p:cNvSpPr>
            <a:spLocks noChangeArrowheads="1"/>
          </p:cNvSpPr>
          <p:nvPr/>
        </p:nvSpPr>
        <p:spPr bwMode="auto">
          <a:xfrm>
            <a:off x="7434263" y="3524845"/>
            <a:ext cx="3771900"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216025" eaLnBrk="1" hangingPunct="1">
              <a:lnSpc>
                <a:spcPct val="120000"/>
              </a:lnSpc>
              <a:spcBef>
                <a:spcPct val="20000"/>
              </a:spcBef>
            </a:pPr>
            <a:r>
              <a:rPr lang="zh-CN" altLang="en-US" sz="12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2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2" name="TextBox 13"/>
          <p:cNvSpPr txBox="1">
            <a:spLocks noChangeArrowheads="1"/>
          </p:cNvSpPr>
          <p:nvPr/>
        </p:nvSpPr>
        <p:spPr bwMode="auto">
          <a:xfrm>
            <a:off x="7434263" y="3140968"/>
            <a:ext cx="2752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spcBef>
                <a:spcPct val="20000"/>
              </a:spcBef>
            </a:pPr>
            <a:r>
              <a:rPr lang="zh-CN" altLang="en-US" sz="20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2000" b="1"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未56题-1.png"/>
          <p:cNvPicPr>
            <a:picLocks noChangeAspect="1" noChangeArrowheads="1"/>
          </p:cNvPicPr>
          <p:nvPr/>
        </p:nvPicPr>
        <p:blipFill>
          <a:blip r:embed="rId3"/>
          <a:srcRect/>
          <a:stretch>
            <a:fillRect/>
          </a:stretch>
        </p:blipFill>
        <p:spPr bwMode="auto">
          <a:xfrm>
            <a:off x="-1" y="0"/>
            <a:ext cx="12190413" cy="6888163"/>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0" y="-1"/>
            <a:ext cx="12190413" cy="662220"/>
          </a:xfrm>
          <a:prstGeom prst="rect">
            <a:avLst/>
          </a:prstGeom>
          <a:solidFill>
            <a:schemeClr val="bg1">
              <a:lumMod val="95000"/>
            </a:schemeClr>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550590" y="-603448"/>
            <a:ext cx="1368153" cy="1834184"/>
          </a:xfrm>
          <a:prstGeom prst="roundRect">
            <a:avLst>
              <a:gd name="adj" fmla="val 50000"/>
            </a:avLst>
          </a:prstGeom>
          <a:solidFill>
            <a:srgbClr val="B5554D"/>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4"/>
          <p:cNvSpPr txBox="1"/>
          <p:nvPr/>
        </p:nvSpPr>
        <p:spPr>
          <a:xfrm>
            <a:off x="262558" y="260648"/>
            <a:ext cx="2016224" cy="80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a:solidFill>
                  <a:schemeClr val="bg1"/>
                </a:solidFill>
                <a:latin typeface="微软雅黑" panose="020B0503020204020204" pitchFamily="34" charset="-122"/>
                <a:ea typeface="微软雅黑" panose="020B0503020204020204" pitchFamily="34" charset="-122"/>
              </a:rPr>
              <a:t>LOGO</a:t>
            </a:r>
          </a:p>
          <a:p>
            <a:r>
              <a:rPr lang="zh-CN" altLang="en-US" sz="1800" b="1" dirty="0">
                <a:solidFill>
                  <a:schemeClr val="bg1"/>
                </a:solidFill>
                <a:latin typeface="微软雅黑" panose="020B0503020204020204" pitchFamily="34" charset="-122"/>
                <a:ea typeface="微软雅黑" panose="020B0503020204020204" pitchFamily="34" charset="-122"/>
              </a:rPr>
              <a:t>公司名称</a:t>
            </a:r>
            <a:endParaRPr lang="zh-CN" altLang="en-US" sz="800" b="1" dirty="0">
              <a:solidFill>
                <a:schemeClr val="bg1"/>
              </a:solidFill>
              <a:latin typeface="微软雅黑" panose="020B0503020204020204" pitchFamily="34" charset="-122"/>
              <a:ea typeface="微软雅黑" panose="020B0503020204020204" pitchFamily="34" charset="-122"/>
            </a:endParaRPr>
          </a:p>
          <a:p>
            <a:endParaRPr lang="en-US" altLang="zh-CN" sz="1050"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3522046"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公司概述</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4943078"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59102"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企业文化</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6599262"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15286"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产品服务</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8255446"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490598" y="116632"/>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管理制度</a:t>
            </a:r>
            <a:endParaRPr lang="en-US" sz="2000" b="1" dirty="0">
              <a:solidFill>
                <a:schemeClr val="accent2"/>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9911630"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146782"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展望未来</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1937870" y="724634"/>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员工操守</a:t>
            </a:r>
            <a:endParaRPr lang="en-US" sz="2000" b="1" dirty="0">
              <a:solidFill>
                <a:schemeClr val="accent2"/>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295525" y="3581400"/>
            <a:ext cx="7593013" cy="4456112"/>
            <a:chOff x="2295525" y="3221360"/>
            <a:chExt cx="7593013" cy="4456112"/>
          </a:xfrm>
        </p:grpSpPr>
        <p:sp>
          <p:nvSpPr>
            <p:cNvPr id="17" name="Freeform 64"/>
            <p:cNvSpPr>
              <a:spLocks noChangeArrowheads="1"/>
            </p:cNvSpPr>
            <p:nvPr/>
          </p:nvSpPr>
          <p:spPr bwMode="auto">
            <a:xfrm>
              <a:off x="8255000" y="5183510"/>
              <a:ext cx="184150" cy="622300"/>
            </a:xfrm>
            <a:custGeom>
              <a:avLst/>
              <a:gdLst>
                <a:gd name="T0" fmla="*/ 38 w 478"/>
                <a:gd name="T1" fmla="*/ 1604 h 1605"/>
                <a:gd name="T2" fmla="*/ 477 w 478"/>
                <a:gd name="T3" fmla="*/ 1604 h 1605"/>
                <a:gd name="T4" fmla="*/ 458 w 478"/>
                <a:gd name="T5" fmla="*/ 0 h 1605"/>
                <a:gd name="T6" fmla="*/ 0 w 478"/>
                <a:gd name="T7" fmla="*/ 0 h 1605"/>
                <a:gd name="T8" fmla="*/ 38 w 478"/>
                <a:gd name="T9" fmla="*/ 1604 h 1605"/>
              </a:gdLst>
              <a:ahLst/>
              <a:cxnLst>
                <a:cxn ang="0">
                  <a:pos x="T0" y="T1"/>
                </a:cxn>
                <a:cxn ang="0">
                  <a:pos x="T2" y="T3"/>
                </a:cxn>
                <a:cxn ang="0">
                  <a:pos x="T4" y="T5"/>
                </a:cxn>
                <a:cxn ang="0">
                  <a:pos x="T6" y="T7"/>
                </a:cxn>
                <a:cxn ang="0">
                  <a:pos x="T8" y="T9"/>
                </a:cxn>
              </a:cxnLst>
              <a:rect l="0" t="0" r="r" b="b"/>
              <a:pathLst>
                <a:path w="478" h="1605">
                  <a:moveTo>
                    <a:pt x="38" y="1604"/>
                  </a:moveTo>
                  <a:lnTo>
                    <a:pt x="477" y="1604"/>
                  </a:lnTo>
                  <a:lnTo>
                    <a:pt x="458" y="0"/>
                  </a:lnTo>
                  <a:lnTo>
                    <a:pt x="0" y="0"/>
                  </a:lnTo>
                  <a:lnTo>
                    <a:pt x="38" y="1604"/>
                  </a:ln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65"/>
            <p:cNvSpPr>
              <a:spLocks noChangeArrowheads="1"/>
            </p:cNvSpPr>
            <p:nvPr/>
          </p:nvSpPr>
          <p:spPr bwMode="auto">
            <a:xfrm>
              <a:off x="8255000" y="5094610"/>
              <a:ext cx="177800" cy="184150"/>
            </a:xfrm>
            <a:custGeom>
              <a:avLst/>
              <a:gdLst>
                <a:gd name="T0" fmla="*/ 0 w 459"/>
                <a:gd name="T1" fmla="*/ 248 h 478"/>
                <a:gd name="T2" fmla="*/ 0 w 459"/>
                <a:gd name="T3" fmla="*/ 248 h 478"/>
                <a:gd name="T4" fmla="*/ 229 w 459"/>
                <a:gd name="T5" fmla="*/ 477 h 478"/>
                <a:gd name="T6" fmla="*/ 439 w 459"/>
                <a:gd name="T7" fmla="*/ 229 h 478"/>
                <a:gd name="T8" fmla="*/ 229 w 459"/>
                <a:gd name="T9" fmla="*/ 0 h 478"/>
                <a:gd name="T10" fmla="*/ 0 w 459"/>
                <a:gd name="T11" fmla="*/ 248 h 478"/>
              </a:gdLst>
              <a:ahLst/>
              <a:cxnLst>
                <a:cxn ang="0">
                  <a:pos x="T0" y="T1"/>
                </a:cxn>
                <a:cxn ang="0">
                  <a:pos x="T2" y="T3"/>
                </a:cxn>
                <a:cxn ang="0">
                  <a:pos x="T4" y="T5"/>
                </a:cxn>
                <a:cxn ang="0">
                  <a:pos x="T6" y="T7"/>
                </a:cxn>
                <a:cxn ang="0">
                  <a:pos x="T8" y="T9"/>
                </a:cxn>
                <a:cxn ang="0">
                  <a:pos x="T10" y="T11"/>
                </a:cxn>
              </a:cxnLst>
              <a:rect l="0" t="0" r="r" b="b"/>
              <a:pathLst>
                <a:path w="459" h="478">
                  <a:moveTo>
                    <a:pt x="0" y="248"/>
                  </a:moveTo>
                  <a:lnTo>
                    <a:pt x="0" y="248"/>
                  </a:lnTo>
                  <a:cubicBezTo>
                    <a:pt x="19" y="363"/>
                    <a:pt x="114" y="477"/>
                    <a:pt x="229" y="477"/>
                  </a:cubicBezTo>
                  <a:cubicBezTo>
                    <a:pt x="363" y="477"/>
                    <a:pt x="458" y="363"/>
                    <a:pt x="439" y="229"/>
                  </a:cubicBezTo>
                  <a:cubicBezTo>
                    <a:pt x="439" y="114"/>
                    <a:pt x="343" y="0"/>
                    <a:pt x="229" y="0"/>
                  </a:cubicBezTo>
                  <a:cubicBezTo>
                    <a:pt x="95" y="0"/>
                    <a:pt x="0" y="114"/>
                    <a:pt x="0" y="248"/>
                  </a:cubicBez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66"/>
            <p:cNvSpPr>
              <a:spLocks noChangeArrowheads="1"/>
            </p:cNvSpPr>
            <p:nvPr/>
          </p:nvSpPr>
          <p:spPr bwMode="auto">
            <a:xfrm>
              <a:off x="8275638" y="5110485"/>
              <a:ext cx="133350" cy="111125"/>
            </a:xfrm>
            <a:custGeom>
              <a:avLst/>
              <a:gdLst>
                <a:gd name="T0" fmla="*/ 172 w 345"/>
                <a:gd name="T1" fmla="*/ 287 h 288"/>
                <a:gd name="T2" fmla="*/ 172 w 345"/>
                <a:gd name="T3" fmla="*/ 287 h 288"/>
                <a:gd name="T4" fmla="*/ 344 w 345"/>
                <a:gd name="T5" fmla="*/ 134 h 288"/>
                <a:gd name="T6" fmla="*/ 172 w 345"/>
                <a:gd name="T7" fmla="*/ 0 h 288"/>
                <a:gd name="T8" fmla="*/ 0 w 345"/>
                <a:gd name="T9" fmla="*/ 134 h 288"/>
                <a:gd name="T10" fmla="*/ 172 w 345"/>
                <a:gd name="T11" fmla="*/ 287 h 288"/>
              </a:gdLst>
              <a:ahLst/>
              <a:cxnLst>
                <a:cxn ang="0">
                  <a:pos x="T0" y="T1"/>
                </a:cxn>
                <a:cxn ang="0">
                  <a:pos x="T2" y="T3"/>
                </a:cxn>
                <a:cxn ang="0">
                  <a:pos x="T4" y="T5"/>
                </a:cxn>
                <a:cxn ang="0">
                  <a:pos x="T6" y="T7"/>
                </a:cxn>
                <a:cxn ang="0">
                  <a:pos x="T8" y="T9"/>
                </a:cxn>
                <a:cxn ang="0">
                  <a:pos x="T10" y="T11"/>
                </a:cxn>
              </a:cxnLst>
              <a:rect l="0" t="0" r="r" b="b"/>
              <a:pathLst>
                <a:path w="345" h="288">
                  <a:moveTo>
                    <a:pt x="172" y="287"/>
                  </a:moveTo>
                  <a:lnTo>
                    <a:pt x="172" y="287"/>
                  </a:lnTo>
                  <a:cubicBezTo>
                    <a:pt x="267" y="287"/>
                    <a:pt x="344" y="210"/>
                    <a:pt x="344" y="134"/>
                  </a:cubicBezTo>
                  <a:cubicBezTo>
                    <a:pt x="344" y="57"/>
                    <a:pt x="267" y="0"/>
                    <a:pt x="172" y="0"/>
                  </a:cubicBezTo>
                  <a:cubicBezTo>
                    <a:pt x="77" y="0"/>
                    <a:pt x="0" y="57"/>
                    <a:pt x="0" y="134"/>
                  </a:cubicBezTo>
                  <a:cubicBezTo>
                    <a:pt x="0" y="210"/>
                    <a:pt x="77" y="287"/>
                    <a:pt x="172" y="287"/>
                  </a:cubicBezTo>
                </a:path>
              </a:pathLst>
            </a:custGeom>
            <a:solidFill>
              <a:srgbClr val="E3B69D"/>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67"/>
            <p:cNvSpPr>
              <a:spLocks noChangeArrowheads="1"/>
            </p:cNvSpPr>
            <p:nvPr/>
          </p:nvSpPr>
          <p:spPr bwMode="auto">
            <a:xfrm>
              <a:off x="8067675" y="5110485"/>
              <a:ext cx="200025" cy="755650"/>
            </a:xfrm>
            <a:custGeom>
              <a:avLst/>
              <a:gdLst>
                <a:gd name="T0" fmla="*/ 38 w 516"/>
                <a:gd name="T1" fmla="*/ 1947 h 1948"/>
                <a:gd name="T2" fmla="*/ 515 w 516"/>
                <a:gd name="T3" fmla="*/ 1928 h 1948"/>
                <a:gd name="T4" fmla="*/ 477 w 516"/>
                <a:gd name="T5" fmla="*/ 0 h 1948"/>
                <a:gd name="T6" fmla="*/ 0 w 516"/>
                <a:gd name="T7" fmla="*/ 20 h 1948"/>
                <a:gd name="T8" fmla="*/ 38 w 516"/>
                <a:gd name="T9" fmla="*/ 1947 h 1948"/>
              </a:gdLst>
              <a:ahLst/>
              <a:cxnLst>
                <a:cxn ang="0">
                  <a:pos x="T0" y="T1"/>
                </a:cxn>
                <a:cxn ang="0">
                  <a:pos x="T2" y="T3"/>
                </a:cxn>
                <a:cxn ang="0">
                  <a:pos x="T4" y="T5"/>
                </a:cxn>
                <a:cxn ang="0">
                  <a:pos x="T6" y="T7"/>
                </a:cxn>
                <a:cxn ang="0">
                  <a:pos x="T8" y="T9"/>
                </a:cxn>
              </a:cxnLst>
              <a:rect l="0" t="0" r="r" b="b"/>
              <a:pathLst>
                <a:path w="516" h="1948">
                  <a:moveTo>
                    <a:pt x="38" y="1947"/>
                  </a:moveTo>
                  <a:lnTo>
                    <a:pt x="515" y="1928"/>
                  </a:lnTo>
                  <a:lnTo>
                    <a:pt x="477" y="0"/>
                  </a:lnTo>
                  <a:lnTo>
                    <a:pt x="0" y="20"/>
                  </a:lnTo>
                  <a:lnTo>
                    <a:pt x="38" y="1947"/>
                  </a:ln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68"/>
            <p:cNvSpPr>
              <a:spLocks noChangeArrowheads="1"/>
            </p:cNvSpPr>
            <p:nvPr/>
          </p:nvSpPr>
          <p:spPr bwMode="auto">
            <a:xfrm>
              <a:off x="8067675" y="5021585"/>
              <a:ext cx="193675" cy="185737"/>
            </a:xfrm>
            <a:custGeom>
              <a:avLst/>
              <a:gdLst>
                <a:gd name="T0" fmla="*/ 0 w 497"/>
                <a:gd name="T1" fmla="*/ 249 h 479"/>
                <a:gd name="T2" fmla="*/ 0 w 497"/>
                <a:gd name="T3" fmla="*/ 249 h 479"/>
                <a:gd name="T4" fmla="*/ 248 w 497"/>
                <a:gd name="T5" fmla="*/ 478 h 479"/>
                <a:gd name="T6" fmla="*/ 477 w 497"/>
                <a:gd name="T7" fmla="*/ 229 h 479"/>
                <a:gd name="T8" fmla="*/ 229 w 497"/>
                <a:gd name="T9" fmla="*/ 0 h 479"/>
                <a:gd name="T10" fmla="*/ 0 w 497"/>
                <a:gd name="T11" fmla="*/ 249 h 479"/>
              </a:gdLst>
              <a:ahLst/>
              <a:cxnLst>
                <a:cxn ang="0">
                  <a:pos x="T0" y="T1"/>
                </a:cxn>
                <a:cxn ang="0">
                  <a:pos x="T2" y="T3"/>
                </a:cxn>
                <a:cxn ang="0">
                  <a:pos x="T4" y="T5"/>
                </a:cxn>
                <a:cxn ang="0">
                  <a:pos x="T6" y="T7"/>
                </a:cxn>
                <a:cxn ang="0">
                  <a:pos x="T8" y="T9"/>
                </a:cxn>
                <a:cxn ang="0">
                  <a:pos x="T10" y="T11"/>
                </a:cxn>
              </a:cxnLst>
              <a:rect l="0" t="0" r="r" b="b"/>
              <a:pathLst>
                <a:path w="497" h="479">
                  <a:moveTo>
                    <a:pt x="0" y="249"/>
                  </a:moveTo>
                  <a:lnTo>
                    <a:pt x="0" y="249"/>
                  </a:lnTo>
                  <a:cubicBezTo>
                    <a:pt x="0" y="382"/>
                    <a:pt x="114" y="478"/>
                    <a:pt x="248" y="478"/>
                  </a:cubicBezTo>
                  <a:cubicBezTo>
                    <a:pt x="382" y="478"/>
                    <a:pt x="496" y="363"/>
                    <a:pt x="477" y="229"/>
                  </a:cubicBezTo>
                  <a:cubicBezTo>
                    <a:pt x="477" y="96"/>
                    <a:pt x="362" y="0"/>
                    <a:pt x="229" y="0"/>
                  </a:cubicBezTo>
                  <a:cubicBezTo>
                    <a:pt x="95" y="0"/>
                    <a:pt x="0" y="115"/>
                    <a:pt x="0" y="249"/>
                  </a:cubicBez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69"/>
            <p:cNvSpPr>
              <a:spLocks noChangeArrowheads="1"/>
            </p:cNvSpPr>
            <p:nvPr/>
          </p:nvSpPr>
          <p:spPr bwMode="auto">
            <a:xfrm>
              <a:off x="7899400" y="5167635"/>
              <a:ext cx="185738" cy="696912"/>
            </a:xfrm>
            <a:custGeom>
              <a:avLst/>
              <a:gdLst>
                <a:gd name="T0" fmla="*/ 38 w 479"/>
                <a:gd name="T1" fmla="*/ 1794 h 1795"/>
                <a:gd name="T2" fmla="*/ 478 w 479"/>
                <a:gd name="T3" fmla="*/ 1794 h 1795"/>
                <a:gd name="T4" fmla="*/ 440 w 479"/>
                <a:gd name="T5" fmla="*/ 0 h 1795"/>
                <a:gd name="T6" fmla="*/ 0 w 479"/>
                <a:gd name="T7" fmla="*/ 19 h 1795"/>
                <a:gd name="T8" fmla="*/ 38 w 479"/>
                <a:gd name="T9" fmla="*/ 1794 h 1795"/>
              </a:gdLst>
              <a:ahLst/>
              <a:cxnLst>
                <a:cxn ang="0">
                  <a:pos x="T0" y="T1"/>
                </a:cxn>
                <a:cxn ang="0">
                  <a:pos x="T2" y="T3"/>
                </a:cxn>
                <a:cxn ang="0">
                  <a:pos x="T4" y="T5"/>
                </a:cxn>
                <a:cxn ang="0">
                  <a:pos x="T6" y="T7"/>
                </a:cxn>
                <a:cxn ang="0">
                  <a:pos x="T8" y="T9"/>
                </a:cxn>
              </a:cxnLst>
              <a:rect l="0" t="0" r="r" b="b"/>
              <a:pathLst>
                <a:path w="479" h="1795">
                  <a:moveTo>
                    <a:pt x="38" y="1794"/>
                  </a:moveTo>
                  <a:lnTo>
                    <a:pt x="478" y="1794"/>
                  </a:lnTo>
                  <a:lnTo>
                    <a:pt x="440" y="0"/>
                  </a:lnTo>
                  <a:lnTo>
                    <a:pt x="0" y="19"/>
                  </a:lnTo>
                  <a:lnTo>
                    <a:pt x="38" y="1794"/>
                  </a:ln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70"/>
            <p:cNvSpPr>
              <a:spLocks noChangeArrowheads="1"/>
            </p:cNvSpPr>
            <p:nvPr/>
          </p:nvSpPr>
          <p:spPr bwMode="auto">
            <a:xfrm>
              <a:off x="7899400" y="5088260"/>
              <a:ext cx="169863" cy="171450"/>
            </a:xfrm>
            <a:custGeom>
              <a:avLst/>
              <a:gdLst>
                <a:gd name="T0" fmla="*/ 0 w 441"/>
                <a:gd name="T1" fmla="*/ 229 h 440"/>
                <a:gd name="T2" fmla="*/ 0 w 441"/>
                <a:gd name="T3" fmla="*/ 229 h 440"/>
                <a:gd name="T4" fmla="*/ 230 w 441"/>
                <a:gd name="T5" fmla="*/ 439 h 440"/>
                <a:gd name="T6" fmla="*/ 440 w 441"/>
                <a:gd name="T7" fmla="*/ 210 h 440"/>
                <a:gd name="T8" fmla="*/ 230 w 441"/>
                <a:gd name="T9" fmla="*/ 0 h 440"/>
                <a:gd name="T10" fmla="*/ 0 w 441"/>
                <a:gd name="T11" fmla="*/ 229 h 440"/>
              </a:gdLst>
              <a:ahLst/>
              <a:cxnLst>
                <a:cxn ang="0">
                  <a:pos x="T0" y="T1"/>
                </a:cxn>
                <a:cxn ang="0">
                  <a:pos x="T2" y="T3"/>
                </a:cxn>
                <a:cxn ang="0">
                  <a:pos x="T4" y="T5"/>
                </a:cxn>
                <a:cxn ang="0">
                  <a:pos x="T6" y="T7"/>
                </a:cxn>
                <a:cxn ang="0">
                  <a:pos x="T8" y="T9"/>
                </a:cxn>
                <a:cxn ang="0">
                  <a:pos x="T10" y="T11"/>
                </a:cxn>
              </a:cxnLst>
              <a:rect l="0" t="0" r="r" b="b"/>
              <a:pathLst>
                <a:path w="441" h="440">
                  <a:moveTo>
                    <a:pt x="0" y="229"/>
                  </a:moveTo>
                  <a:lnTo>
                    <a:pt x="0" y="229"/>
                  </a:lnTo>
                  <a:cubicBezTo>
                    <a:pt x="0" y="344"/>
                    <a:pt x="96" y="439"/>
                    <a:pt x="230" y="439"/>
                  </a:cubicBezTo>
                  <a:cubicBezTo>
                    <a:pt x="344" y="439"/>
                    <a:pt x="440" y="344"/>
                    <a:pt x="440" y="210"/>
                  </a:cubicBezTo>
                  <a:cubicBezTo>
                    <a:pt x="440" y="96"/>
                    <a:pt x="344" y="0"/>
                    <a:pt x="230" y="0"/>
                  </a:cubicBezTo>
                  <a:cubicBezTo>
                    <a:pt x="96" y="0"/>
                    <a:pt x="0" y="96"/>
                    <a:pt x="0" y="229"/>
                  </a:cubicBez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71"/>
            <p:cNvSpPr>
              <a:spLocks noChangeArrowheads="1"/>
            </p:cNvSpPr>
            <p:nvPr/>
          </p:nvSpPr>
          <p:spPr bwMode="auto">
            <a:xfrm>
              <a:off x="7750175" y="5339085"/>
              <a:ext cx="161925" cy="533400"/>
            </a:xfrm>
            <a:custGeom>
              <a:avLst/>
              <a:gdLst>
                <a:gd name="T0" fmla="*/ 19 w 420"/>
                <a:gd name="T1" fmla="*/ 1374 h 1375"/>
                <a:gd name="T2" fmla="*/ 419 w 420"/>
                <a:gd name="T3" fmla="*/ 1355 h 1375"/>
                <a:gd name="T4" fmla="*/ 400 w 420"/>
                <a:gd name="T5" fmla="*/ 0 h 1375"/>
                <a:gd name="T6" fmla="*/ 0 w 420"/>
                <a:gd name="T7" fmla="*/ 0 h 1375"/>
                <a:gd name="T8" fmla="*/ 19 w 420"/>
                <a:gd name="T9" fmla="*/ 1374 h 1375"/>
              </a:gdLst>
              <a:ahLst/>
              <a:cxnLst>
                <a:cxn ang="0">
                  <a:pos x="T0" y="T1"/>
                </a:cxn>
                <a:cxn ang="0">
                  <a:pos x="T2" y="T3"/>
                </a:cxn>
                <a:cxn ang="0">
                  <a:pos x="T4" y="T5"/>
                </a:cxn>
                <a:cxn ang="0">
                  <a:pos x="T6" y="T7"/>
                </a:cxn>
                <a:cxn ang="0">
                  <a:pos x="T8" y="T9"/>
                </a:cxn>
              </a:cxnLst>
              <a:rect l="0" t="0" r="r" b="b"/>
              <a:pathLst>
                <a:path w="420" h="1375">
                  <a:moveTo>
                    <a:pt x="19" y="1374"/>
                  </a:moveTo>
                  <a:lnTo>
                    <a:pt x="419" y="1355"/>
                  </a:lnTo>
                  <a:lnTo>
                    <a:pt x="400" y="0"/>
                  </a:lnTo>
                  <a:lnTo>
                    <a:pt x="0" y="0"/>
                  </a:lnTo>
                  <a:lnTo>
                    <a:pt x="19" y="1374"/>
                  </a:ln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72"/>
            <p:cNvSpPr>
              <a:spLocks noChangeArrowheads="1"/>
            </p:cNvSpPr>
            <p:nvPr/>
          </p:nvSpPr>
          <p:spPr bwMode="auto">
            <a:xfrm>
              <a:off x="7750175" y="5256535"/>
              <a:ext cx="155575" cy="155575"/>
            </a:xfrm>
            <a:custGeom>
              <a:avLst/>
              <a:gdLst>
                <a:gd name="T0" fmla="*/ 0 w 401"/>
                <a:gd name="T1" fmla="*/ 210 h 402"/>
                <a:gd name="T2" fmla="*/ 0 w 401"/>
                <a:gd name="T3" fmla="*/ 210 h 402"/>
                <a:gd name="T4" fmla="*/ 210 w 401"/>
                <a:gd name="T5" fmla="*/ 401 h 402"/>
                <a:gd name="T6" fmla="*/ 400 w 401"/>
                <a:gd name="T7" fmla="*/ 210 h 402"/>
                <a:gd name="T8" fmla="*/ 190 w 401"/>
                <a:gd name="T9" fmla="*/ 0 h 402"/>
                <a:gd name="T10" fmla="*/ 0 w 401"/>
                <a:gd name="T11" fmla="*/ 210 h 402"/>
              </a:gdLst>
              <a:ahLst/>
              <a:cxnLst>
                <a:cxn ang="0">
                  <a:pos x="T0" y="T1"/>
                </a:cxn>
                <a:cxn ang="0">
                  <a:pos x="T2" y="T3"/>
                </a:cxn>
                <a:cxn ang="0">
                  <a:pos x="T4" y="T5"/>
                </a:cxn>
                <a:cxn ang="0">
                  <a:pos x="T6" y="T7"/>
                </a:cxn>
                <a:cxn ang="0">
                  <a:pos x="T8" y="T9"/>
                </a:cxn>
                <a:cxn ang="0">
                  <a:pos x="T10" y="T11"/>
                </a:cxn>
              </a:cxnLst>
              <a:rect l="0" t="0" r="r" b="b"/>
              <a:pathLst>
                <a:path w="401" h="402">
                  <a:moveTo>
                    <a:pt x="0" y="210"/>
                  </a:moveTo>
                  <a:lnTo>
                    <a:pt x="0" y="210"/>
                  </a:lnTo>
                  <a:cubicBezTo>
                    <a:pt x="0" y="325"/>
                    <a:pt x="95" y="401"/>
                    <a:pt x="210" y="401"/>
                  </a:cubicBezTo>
                  <a:cubicBezTo>
                    <a:pt x="305" y="401"/>
                    <a:pt x="400" y="305"/>
                    <a:pt x="400" y="210"/>
                  </a:cubicBezTo>
                  <a:cubicBezTo>
                    <a:pt x="400" y="96"/>
                    <a:pt x="305" y="0"/>
                    <a:pt x="190" y="0"/>
                  </a:cubicBezTo>
                  <a:cubicBezTo>
                    <a:pt x="76" y="0"/>
                    <a:pt x="0" y="96"/>
                    <a:pt x="0" y="210"/>
                  </a:cubicBez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73"/>
            <p:cNvSpPr>
              <a:spLocks noChangeArrowheads="1"/>
            </p:cNvSpPr>
            <p:nvPr/>
          </p:nvSpPr>
          <p:spPr bwMode="auto">
            <a:xfrm>
              <a:off x="8408988" y="5739135"/>
              <a:ext cx="66675" cy="74612"/>
            </a:xfrm>
            <a:custGeom>
              <a:avLst/>
              <a:gdLst>
                <a:gd name="T0" fmla="*/ 115 w 172"/>
                <a:gd name="T1" fmla="*/ 0 h 192"/>
                <a:gd name="T2" fmla="*/ 0 w 172"/>
                <a:gd name="T3" fmla="*/ 172 h 192"/>
                <a:gd name="T4" fmla="*/ 76 w 172"/>
                <a:gd name="T5" fmla="*/ 191 h 192"/>
                <a:gd name="T6" fmla="*/ 171 w 172"/>
                <a:gd name="T7" fmla="*/ 191 h 192"/>
                <a:gd name="T8" fmla="*/ 171 w 172"/>
                <a:gd name="T9" fmla="*/ 115 h 192"/>
                <a:gd name="T10" fmla="*/ 115 w 172"/>
                <a:gd name="T11" fmla="*/ 0 h 192"/>
              </a:gdLst>
              <a:ahLst/>
              <a:cxnLst>
                <a:cxn ang="0">
                  <a:pos x="T0" y="T1"/>
                </a:cxn>
                <a:cxn ang="0">
                  <a:pos x="T2" y="T3"/>
                </a:cxn>
                <a:cxn ang="0">
                  <a:pos x="T4" y="T5"/>
                </a:cxn>
                <a:cxn ang="0">
                  <a:pos x="T6" y="T7"/>
                </a:cxn>
                <a:cxn ang="0">
                  <a:pos x="T8" y="T9"/>
                </a:cxn>
                <a:cxn ang="0">
                  <a:pos x="T10" y="T11"/>
                </a:cxn>
              </a:cxnLst>
              <a:rect l="0" t="0" r="r" b="b"/>
              <a:pathLst>
                <a:path w="172" h="192">
                  <a:moveTo>
                    <a:pt x="115" y="0"/>
                  </a:moveTo>
                  <a:lnTo>
                    <a:pt x="0" y="172"/>
                  </a:lnTo>
                  <a:lnTo>
                    <a:pt x="76" y="191"/>
                  </a:lnTo>
                  <a:lnTo>
                    <a:pt x="171" y="191"/>
                  </a:lnTo>
                  <a:lnTo>
                    <a:pt x="171" y="115"/>
                  </a:lnTo>
                  <a:lnTo>
                    <a:pt x="115" y="0"/>
                  </a:ln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74"/>
            <p:cNvSpPr>
              <a:spLocks noChangeArrowheads="1"/>
            </p:cNvSpPr>
            <p:nvPr/>
          </p:nvSpPr>
          <p:spPr bwMode="auto">
            <a:xfrm>
              <a:off x="8445500" y="5545460"/>
              <a:ext cx="260350" cy="563562"/>
            </a:xfrm>
            <a:custGeom>
              <a:avLst/>
              <a:gdLst>
                <a:gd name="T0" fmla="*/ 516 w 669"/>
                <a:gd name="T1" fmla="*/ 496 h 1451"/>
                <a:gd name="T2" fmla="*/ 516 w 669"/>
                <a:gd name="T3" fmla="*/ 496 h 1451"/>
                <a:gd name="T4" fmla="*/ 631 w 669"/>
                <a:gd name="T5" fmla="*/ 248 h 1451"/>
                <a:gd name="T6" fmla="*/ 497 w 669"/>
                <a:gd name="T7" fmla="*/ 38 h 1451"/>
                <a:gd name="T8" fmla="*/ 229 w 669"/>
                <a:gd name="T9" fmla="*/ 152 h 1451"/>
                <a:gd name="T10" fmla="*/ 0 w 669"/>
                <a:gd name="T11" fmla="*/ 515 h 1451"/>
                <a:gd name="T12" fmla="*/ 0 w 669"/>
                <a:gd name="T13" fmla="*/ 1450 h 1451"/>
                <a:gd name="T14" fmla="*/ 516 w 669"/>
                <a:gd name="T15" fmla="*/ 496 h 14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9" h="1451">
                  <a:moveTo>
                    <a:pt x="516" y="496"/>
                  </a:moveTo>
                  <a:lnTo>
                    <a:pt x="516" y="496"/>
                  </a:lnTo>
                  <a:cubicBezTo>
                    <a:pt x="631" y="248"/>
                    <a:pt x="631" y="248"/>
                    <a:pt x="631" y="248"/>
                  </a:cubicBezTo>
                  <a:cubicBezTo>
                    <a:pt x="631" y="248"/>
                    <a:pt x="668" y="114"/>
                    <a:pt x="497" y="38"/>
                  </a:cubicBezTo>
                  <a:cubicBezTo>
                    <a:pt x="497" y="38"/>
                    <a:pt x="344" y="0"/>
                    <a:pt x="229" y="152"/>
                  </a:cubicBezTo>
                  <a:cubicBezTo>
                    <a:pt x="0" y="515"/>
                    <a:pt x="0" y="515"/>
                    <a:pt x="0" y="515"/>
                  </a:cubicBezTo>
                  <a:cubicBezTo>
                    <a:pt x="0" y="1450"/>
                    <a:pt x="0" y="1450"/>
                    <a:pt x="0" y="1450"/>
                  </a:cubicBezTo>
                  <a:lnTo>
                    <a:pt x="516" y="496"/>
                  </a:ln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75"/>
            <p:cNvSpPr>
              <a:spLocks noChangeArrowheads="1"/>
            </p:cNvSpPr>
            <p:nvPr/>
          </p:nvSpPr>
          <p:spPr bwMode="auto">
            <a:xfrm>
              <a:off x="8572500" y="5589910"/>
              <a:ext cx="111125" cy="149225"/>
            </a:xfrm>
            <a:custGeom>
              <a:avLst/>
              <a:gdLst>
                <a:gd name="T0" fmla="*/ 286 w 287"/>
                <a:gd name="T1" fmla="*/ 134 h 383"/>
                <a:gd name="T2" fmla="*/ 286 w 287"/>
                <a:gd name="T3" fmla="*/ 134 h 383"/>
                <a:gd name="T4" fmla="*/ 191 w 287"/>
                <a:gd name="T5" fmla="*/ 0 h 383"/>
                <a:gd name="T6" fmla="*/ 38 w 287"/>
                <a:gd name="T7" fmla="*/ 230 h 383"/>
                <a:gd name="T8" fmla="*/ 114 w 287"/>
                <a:gd name="T9" fmla="*/ 382 h 383"/>
                <a:gd name="T10" fmla="*/ 153 w 287"/>
                <a:gd name="T11" fmla="*/ 382 h 383"/>
                <a:gd name="T12" fmla="*/ 286 w 287"/>
                <a:gd name="T13" fmla="*/ 134 h 383"/>
              </a:gdLst>
              <a:ahLst/>
              <a:cxnLst>
                <a:cxn ang="0">
                  <a:pos x="T0" y="T1"/>
                </a:cxn>
                <a:cxn ang="0">
                  <a:pos x="T2" y="T3"/>
                </a:cxn>
                <a:cxn ang="0">
                  <a:pos x="T4" y="T5"/>
                </a:cxn>
                <a:cxn ang="0">
                  <a:pos x="T6" y="T7"/>
                </a:cxn>
                <a:cxn ang="0">
                  <a:pos x="T8" y="T9"/>
                </a:cxn>
                <a:cxn ang="0">
                  <a:pos x="T10" y="T11"/>
                </a:cxn>
                <a:cxn ang="0">
                  <a:pos x="T12" y="T13"/>
                </a:cxn>
              </a:cxnLst>
              <a:rect l="0" t="0" r="r" b="b"/>
              <a:pathLst>
                <a:path w="287" h="383">
                  <a:moveTo>
                    <a:pt x="286" y="134"/>
                  </a:moveTo>
                  <a:lnTo>
                    <a:pt x="286" y="134"/>
                  </a:lnTo>
                  <a:cubicBezTo>
                    <a:pt x="286" y="134"/>
                    <a:pt x="286" y="0"/>
                    <a:pt x="191" y="0"/>
                  </a:cubicBezTo>
                  <a:cubicBezTo>
                    <a:pt x="191" y="0"/>
                    <a:pt x="133" y="19"/>
                    <a:pt x="38" y="230"/>
                  </a:cubicBezTo>
                  <a:cubicBezTo>
                    <a:pt x="38" y="230"/>
                    <a:pt x="0" y="344"/>
                    <a:pt x="114" y="382"/>
                  </a:cubicBezTo>
                  <a:cubicBezTo>
                    <a:pt x="153" y="382"/>
                    <a:pt x="153" y="382"/>
                    <a:pt x="153" y="382"/>
                  </a:cubicBezTo>
                  <a:lnTo>
                    <a:pt x="286" y="134"/>
                  </a:lnTo>
                </a:path>
              </a:pathLst>
            </a:custGeom>
            <a:solidFill>
              <a:srgbClr val="E3B69D"/>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76"/>
            <p:cNvSpPr>
              <a:spLocks noChangeArrowheads="1"/>
            </p:cNvSpPr>
            <p:nvPr/>
          </p:nvSpPr>
          <p:spPr bwMode="auto">
            <a:xfrm>
              <a:off x="7758113" y="5789935"/>
              <a:ext cx="733425" cy="422275"/>
            </a:xfrm>
            <a:custGeom>
              <a:avLst/>
              <a:gdLst>
                <a:gd name="T0" fmla="*/ 1795 w 1891"/>
                <a:gd name="T1" fmla="*/ 0 h 1088"/>
                <a:gd name="T2" fmla="*/ 1795 w 1891"/>
                <a:gd name="T3" fmla="*/ 0 h 1088"/>
                <a:gd name="T4" fmla="*/ 1814 w 1891"/>
                <a:gd name="T5" fmla="*/ 572 h 1088"/>
                <a:gd name="T6" fmla="*/ 1890 w 1891"/>
                <a:gd name="T7" fmla="*/ 572 h 1088"/>
                <a:gd name="T8" fmla="*/ 1795 w 1891"/>
                <a:gd name="T9" fmla="*/ 705 h 1088"/>
                <a:gd name="T10" fmla="*/ 1775 w 1891"/>
                <a:gd name="T11" fmla="*/ 782 h 1088"/>
                <a:gd name="T12" fmla="*/ 1279 w 1891"/>
                <a:gd name="T13" fmla="*/ 1049 h 1088"/>
                <a:gd name="T14" fmla="*/ 1279 w 1891"/>
                <a:gd name="T15" fmla="*/ 1049 h 1088"/>
                <a:gd name="T16" fmla="*/ 1164 w 1891"/>
                <a:gd name="T17" fmla="*/ 1068 h 1088"/>
                <a:gd name="T18" fmla="*/ 553 w 1891"/>
                <a:gd name="T19" fmla="*/ 1087 h 1088"/>
                <a:gd name="T20" fmla="*/ 18 w 1891"/>
                <a:gd name="T21" fmla="*/ 686 h 1088"/>
                <a:gd name="T22" fmla="*/ 18 w 1891"/>
                <a:gd name="T23" fmla="*/ 629 h 1088"/>
                <a:gd name="T24" fmla="*/ 0 w 1891"/>
                <a:gd name="T25" fmla="*/ 19 h 1088"/>
                <a:gd name="T26" fmla="*/ 1795 w 1891"/>
                <a:gd name="T27" fmla="*/ 0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1" h="1088">
                  <a:moveTo>
                    <a:pt x="1795" y="0"/>
                  </a:moveTo>
                  <a:lnTo>
                    <a:pt x="1795" y="0"/>
                  </a:lnTo>
                  <a:cubicBezTo>
                    <a:pt x="1814" y="572"/>
                    <a:pt x="1814" y="572"/>
                    <a:pt x="1814" y="572"/>
                  </a:cubicBezTo>
                  <a:cubicBezTo>
                    <a:pt x="1890" y="572"/>
                    <a:pt x="1890" y="572"/>
                    <a:pt x="1890" y="572"/>
                  </a:cubicBezTo>
                  <a:cubicBezTo>
                    <a:pt x="1890" y="572"/>
                    <a:pt x="1851" y="629"/>
                    <a:pt x="1795" y="705"/>
                  </a:cubicBezTo>
                  <a:cubicBezTo>
                    <a:pt x="1775" y="782"/>
                    <a:pt x="1775" y="782"/>
                    <a:pt x="1775" y="782"/>
                  </a:cubicBezTo>
                  <a:cubicBezTo>
                    <a:pt x="1775" y="782"/>
                    <a:pt x="1680" y="1030"/>
                    <a:pt x="1279" y="1049"/>
                  </a:cubicBezTo>
                  <a:lnTo>
                    <a:pt x="1279" y="1049"/>
                  </a:lnTo>
                  <a:cubicBezTo>
                    <a:pt x="1240" y="1068"/>
                    <a:pt x="1203" y="1068"/>
                    <a:pt x="1164" y="1068"/>
                  </a:cubicBezTo>
                  <a:cubicBezTo>
                    <a:pt x="553" y="1087"/>
                    <a:pt x="553" y="1087"/>
                    <a:pt x="553" y="1087"/>
                  </a:cubicBezTo>
                  <a:cubicBezTo>
                    <a:pt x="553" y="1087"/>
                    <a:pt x="114" y="1087"/>
                    <a:pt x="18" y="686"/>
                  </a:cubicBezTo>
                  <a:cubicBezTo>
                    <a:pt x="18" y="629"/>
                    <a:pt x="18" y="629"/>
                    <a:pt x="18" y="629"/>
                  </a:cubicBezTo>
                  <a:cubicBezTo>
                    <a:pt x="0" y="19"/>
                    <a:pt x="0" y="19"/>
                    <a:pt x="0" y="19"/>
                  </a:cubicBezTo>
                  <a:lnTo>
                    <a:pt x="1795" y="0"/>
                  </a:ln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77"/>
            <p:cNvSpPr>
              <a:spLocks noChangeArrowheads="1"/>
            </p:cNvSpPr>
            <p:nvPr/>
          </p:nvSpPr>
          <p:spPr bwMode="auto">
            <a:xfrm>
              <a:off x="7891463" y="6115372"/>
              <a:ext cx="438150" cy="660400"/>
            </a:xfrm>
            <a:custGeom>
              <a:avLst/>
              <a:gdLst>
                <a:gd name="T0" fmla="*/ 37 w 1127"/>
                <a:gd name="T1" fmla="*/ 1699 h 1700"/>
                <a:gd name="T2" fmla="*/ 1126 w 1127"/>
                <a:gd name="T3" fmla="*/ 1680 h 1700"/>
                <a:gd name="T4" fmla="*/ 1107 w 1127"/>
                <a:gd name="T5" fmla="*/ 0 h 1700"/>
                <a:gd name="T6" fmla="*/ 0 w 1127"/>
                <a:gd name="T7" fmla="*/ 19 h 1700"/>
                <a:gd name="T8" fmla="*/ 37 w 1127"/>
                <a:gd name="T9" fmla="*/ 1699 h 1700"/>
              </a:gdLst>
              <a:ahLst/>
              <a:cxnLst>
                <a:cxn ang="0">
                  <a:pos x="T0" y="T1"/>
                </a:cxn>
                <a:cxn ang="0">
                  <a:pos x="T2" y="T3"/>
                </a:cxn>
                <a:cxn ang="0">
                  <a:pos x="T4" y="T5"/>
                </a:cxn>
                <a:cxn ang="0">
                  <a:pos x="T6" y="T7"/>
                </a:cxn>
                <a:cxn ang="0">
                  <a:pos x="T8" y="T9"/>
                </a:cxn>
              </a:cxnLst>
              <a:rect l="0" t="0" r="r" b="b"/>
              <a:pathLst>
                <a:path w="1127" h="1700">
                  <a:moveTo>
                    <a:pt x="37" y="1699"/>
                  </a:moveTo>
                  <a:lnTo>
                    <a:pt x="1126" y="1680"/>
                  </a:lnTo>
                  <a:lnTo>
                    <a:pt x="1107" y="0"/>
                  </a:lnTo>
                  <a:lnTo>
                    <a:pt x="0" y="19"/>
                  </a:lnTo>
                  <a:lnTo>
                    <a:pt x="37" y="1699"/>
                  </a:ln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78"/>
            <p:cNvSpPr>
              <a:spLocks noChangeArrowheads="1"/>
            </p:cNvSpPr>
            <p:nvPr/>
          </p:nvSpPr>
          <p:spPr bwMode="auto">
            <a:xfrm>
              <a:off x="8099425" y="5034285"/>
              <a:ext cx="133350" cy="111125"/>
            </a:xfrm>
            <a:custGeom>
              <a:avLst/>
              <a:gdLst>
                <a:gd name="T0" fmla="*/ 172 w 344"/>
                <a:gd name="T1" fmla="*/ 287 h 288"/>
                <a:gd name="T2" fmla="*/ 172 w 344"/>
                <a:gd name="T3" fmla="*/ 287 h 288"/>
                <a:gd name="T4" fmla="*/ 343 w 344"/>
                <a:gd name="T5" fmla="*/ 134 h 288"/>
                <a:gd name="T6" fmla="*/ 172 w 344"/>
                <a:gd name="T7" fmla="*/ 0 h 288"/>
                <a:gd name="T8" fmla="*/ 0 w 344"/>
                <a:gd name="T9" fmla="*/ 134 h 288"/>
                <a:gd name="T10" fmla="*/ 172 w 344"/>
                <a:gd name="T11" fmla="*/ 287 h 288"/>
              </a:gdLst>
              <a:ahLst/>
              <a:cxnLst>
                <a:cxn ang="0">
                  <a:pos x="T0" y="T1"/>
                </a:cxn>
                <a:cxn ang="0">
                  <a:pos x="T2" y="T3"/>
                </a:cxn>
                <a:cxn ang="0">
                  <a:pos x="T4" y="T5"/>
                </a:cxn>
                <a:cxn ang="0">
                  <a:pos x="T6" y="T7"/>
                </a:cxn>
                <a:cxn ang="0">
                  <a:pos x="T8" y="T9"/>
                </a:cxn>
                <a:cxn ang="0">
                  <a:pos x="T10" y="T11"/>
                </a:cxn>
              </a:cxnLst>
              <a:rect l="0" t="0" r="r" b="b"/>
              <a:pathLst>
                <a:path w="344" h="288">
                  <a:moveTo>
                    <a:pt x="172" y="287"/>
                  </a:moveTo>
                  <a:lnTo>
                    <a:pt x="172" y="287"/>
                  </a:lnTo>
                  <a:cubicBezTo>
                    <a:pt x="267" y="287"/>
                    <a:pt x="343" y="211"/>
                    <a:pt x="343" y="134"/>
                  </a:cubicBezTo>
                  <a:cubicBezTo>
                    <a:pt x="343" y="58"/>
                    <a:pt x="267" y="0"/>
                    <a:pt x="172" y="0"/>
                  </a:cubicBezTo>
                  <a:cubicBezTo>
                    <a:pt x="76" y="0"/>
                    <a:pt x="0" y="58"/>
                    <a:pt x="0" y="134"/>
                  </a:cubicBezTo>
                  <a:cubicBezTo>
                    <a:pt x="0" y="211"/>
                    <a:pt x="76" y="287"/>
                    <a:pt x="172" y="287"/>
                  </a:cubicBezTo>
                </a:path>
              </a:pathLst>
            </a:custGeom>
            <a:solidFill>
              <a:srgbClr val="E3B69D"/>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79"/>
            <p:cNvSpPr>
              <a:spLocks noChangeArrowheads="1"/>
            </p:cNvSpPr>
            <p:nvPr/>
          </p:nvSpPr>
          <p:spPr bwMode="auto">
            <a:xfrm>
              <a:off x="7912100" y="5110485"/>
              <a:ext cx="142875" cy="111125"/>
            </a:xfrm>
            <a:custGeom>
              <a:avLst/>
              <a:gdLst>
                <a:gd name="T0" fmla="*/ 192 w 364"/>
                <a:gd name="T1" fmla="*/ 287 h 288"/>
                <a:gd name="T2" fmla="*/ 192 w 364"/>
                <a:gd name="T3" fmla="*/ 287 h 288"/>
                <a:gd name="T4" fmla="*/ 363 w 364"/>
                <a:gd name="T5" fmla="*/ 134 h 288"/>
                <a:gd name="T6" fmla="*/ 192 w 364"/>
                <a:gd name="T7" fmla="*/ 0 h 288"/>
                <a:gd name="T8" fmla="*/ 0 w 364"/>
                <a:gd name="T9" fmla="*/ 134 h 288"/>
                <a:gd name="T10" fmla="*/ 192 w 364"/>
                <a:gd name="T11" fmla="*/ 287 h 288"/>
              </a:gdLst>
              <a:ahLst/>
              <a:cxnLst>
                <a:cxn ang="0">
                  <a:pos x="T0" y="T1"/>
                </a:cxn>
                <a:cxn ang="0">
                  <a:pos x="T2" y="T3"/>
                </a:cxn>
                <a:cxn ang="0">
                  <a:pos x="T4" y="T5"/>
                </a:cxn>
                <a:cxn ang="0">
                  <a:pos x="T6" y="T7"/>
                </a:cxn>
                <a:cxn ang="0">
                  <a:pos x="T8" y="T9"/>
                </a:cxn>
                <a:cxn ang="0">
                  <a:pos x="T10" y="T11"/>
                </a:cxn>
              </a:cxnLst>
              <a:rect l="0" t="0" r="r" b="b"/>
              <a:pathLst>
                <a:path w="364" h="288">
                  <a:moveTo>
                    <a:pt x="192" y="287"/>
                  </a:moveTo>
                  <a:lnTo>
                    <a:pt x="192" y="287"/>
                  </a:lnTo>
                  <a:cubicBezTo>
                    <a:pt x="287" y="287"/>
                    <a:pt x="363" y="229"/>
                    <a:pt x="363" y="134"/>
                  </a:cubicBezTo>
                  <a:cubicBezTo>
                    <a:pt x="363" y="57"/>
                    <a:pt x="287" y="0"/>
                    <a:pt x="192" y="0"/>
                  </a:cubicBezTo>
                  <a:cubicBezTo>
                    <a:pt x="96" y="0"/>
                    <a:pt x="0" y="57"/>
                    <a:pt x="0" y="134"/>
                  </a:cubicBezTo>
                  <a:cubicBezTo>
                    <a:pt x="0" y="229"/>
                    <a:pt x="96" y="287"/>
                    <a:pt x="192" y="287"/>
                  </a:cubicBezTo>
                </a:path>
              </a:pathLst>
            </a:custGeom>
            <a:solidFill>
              <a:srgbClr val="E3B69D"/>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80"/>
            <p:cNvSpPr>
              <a:spLocks noChangeArrowheads="1"/>
            </p:cNvSpPr>
            <p:nvPr/>
          </p:nvSpPr>
          <p:spPr bwMode="auto">
            <a:xfrm>
              <a:off x="7766050" y="5278760"/>
              <a:ext cx="119063" cy="96837"/>
            </a:xfrm>
            <a:custGeom>
              <a:avLst/>
              <a:gdLst>
                <a:gd name="T0" fmla="*/ 153 w 307"/>
                <a:gd name="T1" fmla="*/ 248 h 249"/>
                <a:gd name="T2" fmla="*/ 153 w 307"/>
                <a:gd name="T3" fmla="*/ 248 h 249"/>
                <a:gd name="T4" fmla="*/ 306 w 307"/>
                <a:gd name="T5" fmla="*/ 134 h 249"/>
                <a:gd name="T6" fmla="*/ 153 w 307"/>
                <a:gd name="T7" fmla="*/ 0 h 249"/>
                <a:gd name="T8" fmla="*/ 0 w 307"/>
                <a:gd name="T9" fmla="*/ 134 h 249"/>
                <a:gd name="T10" fmla="*/ 153 w 307"/>
                <a:gd name="T11" fmla="*/ 248 h 249"/>
              </a:gdLst>
              <a:ahLst/>
              <a:cxnLst>
                <a:cxn ang="0">
                  <a:pos x="T0" y="T1"/>
                </a:cxn>
                <a:cxn ang="0">
                  <a:pos x="T2" y="T3"/>
                </a:cxn>
                <a:cxn ang="0">
                  <a:pos x="T4" y="T5"/>
                </a:cxn>
                <a:cxn ang="0">
                  <a:pos x="T6" y="T7"/>
                </a:cxn>
                <a:cxn ang="0">
                  <a:pos x="T8" y="T9"/>
                </a:cxn>
                <a:cxn ang="0">
                  <a:pos x="T10" y="T11"/>
                </a:cxn>
              </a:cxnLst>
              <a:rect l="0" t="0" r="r" b="b"/>
              <a:pathLst>
                <a:path w="307" h="249">
                  <a:moveTo>
                    <a:pt x="153" y="248"/>
                  </a:moveTo>
                  <a:lnTo>
                    <a:pt x="153" y="248"/>
                  </a:lnTo>
                  <a:cubicBezTo>
                    <a:pt x="249" y="248"/>
                    <a:pt x="306" y="192"/>
                    <a:pt x="306" y="134"/>
                  </a:cubicBezTo>
                  <a:cubicBezTo>
                    <a:pt x="306" y="58"/>
                    <a:pt x="249" y="0"/>
                    <a:pt x="153" y="0"/>
                  </a:cubicBezTo>
                  <a:cubicBezTo>
                    <a:pt x="77" y="0"/>
                    <a:pt x="0" y="58"/>
                    <a:pt x="0" y="134"/>
                  </a:cubicBezTo>
                  <a:cubicBezTo>
                    <a:pt x="0" y="192"/>
                    <a:pt x="77" y="248"/>
                    <a:pt x="153" y="248"/>
                  </a:cubicBezTo>
                </a:path>
              </a:pathLst>
            </a:custGeom>
            <a:solidFill>
              <a:srgbClr val="E3B69D"/>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81"/>
            <p:cNvSpPr>
              <a:spLocks noChangeArrowheads="1"/>
            </p:cNvSpPr>
            <p:nvPr/>
          </p:nvSpPr>
          <p:spPr bwMode="auto">
            <a:xfrm>
              <a:off x="8305800" y="5516885"/>
              <a:ext cx="111125" cy="15875"/>
            </a:xfrm>
            <a:custGeom>
              <a:avLst/>
              <a:gdLst>
                <a:gd name="T0" fmla="*/ 0 w 287"/>
                <a:gd name="T1" fmla="*/ 19 h 40"/>
                <a:gd name="T2" fmla="*/ 0 w 287"/>
                <a:gd name="T3" fmla="*/ 19 h 40"/>
                <a:gd name="T4" fmla="*/ 38 w 287"/>
                <a:gd name="T5" fmla="*/ 19 h 40"/>
                <a:gd name="T6" fmla="*/ 133 w 287"/>
                <a:gd name="T7" fmla="*/ 0 h 40"/>
                <a:gd name="T8" fmla="*/ 229 w 287"/>
                <a:gd name="T9" fmla="*/ 19 h 40"/>
                <a:gd name="T10" fmla="*/ 286 w 287"/>
                <a:gd name="T11" fmla="*/ 19 h 40"/>
                <a:gd name="T12" fmla="*/ 229 w 287"/>
                <a:gd name="T13" fmla="*/ 19 h 40"/>
                <a:gd name="T14" fmla="*/ 133 w 287"/>
                <a:gd name="T15" fmla="*/ 19 h 40"/>
                <a:gd name="T16" fmla="*/ 38 w 287"/>
                <a:gd name="T17" fmla="*/ 19 h 40"/>
                <a:gd name="T18" fmla="*/ 0 w 287"/>
                <a:gd name="T19" fmla="*/ 1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40">
                  <a:moveTo>
                    <a:pt x="0" y="19"/>
                  </a:moveTo>
                  <a:lnTo>
                    <a:pt x="0" y="19"/>
                  </a:lnTo>
                  <a:cubicBezTo>
                    <a:pt x="0" y="19"/>
                    <a:pt x="19" y="19"/>
                    <a:pt x="38" y="19"/>
                  </a:cubicBezTo>
                  <a:cubicBezTo>
                    <a:pt x="76" y="0"/>
                    <a:pt x="95" y="0"/>
                    <a:pt x="133" y="0"/>
                  </a:cubicBezTo>
                  <a:cubicBezTo>
                    <a:pt x="171" y="0"/>
                    <a:pt x="209" y="19"/>
                    <a:pt x="229" y="19"/>
                  </a:cubicBezTo>
                  <a:cubicBezTo>
                    <a:pt x="267" y="19"/>
                    <a:pt x="286" y="19"/>
                    <a:pt x="286" y="19"/>
                  </a:cubicBezTo>
                  <a:cubicBezTo>
                    <a:pt x="286" y="19"/>
                    <a:pt x="267" y="19"/>
                    <a:pt x="229" y="19"/>
                  </a:cubicBezTo>
                  <a:cubicBezTo>
                    <a:pt x="209" y="19"/>
                    <a:pt x="171" y="39"/>
                    <a:pt x="133" y="19"/>
                  </a:cubicBezTo>
                  <a:cubicBezTo>
                    <a:pt x="95" y="19"/>
                    <a:pt x="76" y="19"/>
                    <a:pt x="38" y="19"/>
                  </a:cubicBezTo>
                  <a:cubicBezTo>
                    <a:pt x="19" y="19"/>
                    <a:pt x="0" y="19"/>
                    <a:pt x="0" y="19"/>
                  </a:cubicBezTo>
                </a:path>
              </a:pathLst>
            </a:custGeom>
            <a:solidFill>
              <a:srgbClr val="EBC19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82"/>
            <p:cNvSpPr>
              <a:spLocks noChangeArrowheads="1"/>
            </p:cNvSpPr>
            <p:nvPr/>
          </p:nvSpPr>
          <p:spPr bwMode="auto">
            <a:xfrm>
              <a:off x="8312150" y="5508947"/>
              <a:ext cx="88900" cy="7938"/>
            </a:xfrm>
            <a:custGeom>
              <a:avLst/>
              <a:gdLst>
                <a:gd name="T0" fmla="*/ 0 w 230"/>
                <a:gd name="T1" fmla="*/ 0 h 20"/>
                <a:gd name="T2" fmla="*/ 0 w 230"/>
                <a:gd name="T3" fmla="*/ 0 h 20"/>
                <a:gd name="T4" fmla="*/ 38 w 230"/>
                <a:gd name="T5" fmla="*/ 0 h 20"/>
                <a:gd name="T6" fmla="*/ 114 w 230"/>
                <a:gd name="T7" fmla="*/ 0 h 20"/>
                <a:gd name="T8" fmla="*/ 190 w 230"/>
                <a:gd name="T9" fmla="*/ 0 h 20"/>
                <a:gd name="T10" fmla="*/ 229 w 230"/>
                <a:gd name="T11" fmla="*/ 0 h 20"/>
                <a:gd name="T12" fmla="*/ 190 w 230"/>
                <a:gd name="T13" fmla="*/ 19 h 20"/>
                <a:gd name="T14" fmla="*/ 114 w 230"/>
                <a:gd name="T15" fmla="*/ 19 h 20"/>
                <a:gd name="T16" fmla="*/ 38 w 230"/>
                <a:gd name="T17" fmla="*/ 19 h 20"/>
                <a:gd name="T18" fmla="*/ 0 w 23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20">
                  <a:moveTo>
                    <a:pt x="0" y="0"/>
                  </a:moveTo>
                  <a:lnTo>
                    <a:pt x="0" y="0"/>
                  </a:lnTo>
                  <a:cubicBezTo>
                    <a:pt x="0" y="0"/>
                    <a:pt x="19" y="0"/>
                    <a:pt x="38" y="0"/>
                  </a:cubicBezTo>
                  <a:cubicBezTo>
                    <a:pt x="57" y="0"/>
                    <a:pt x="76" y="0"/>
                    <a:pt x="114" y="0"/>
                  </a:cubicBezTo>
                  <a:cubicBezTo>
                    <a:pt x="133" y="0"/>
                    <a:pt x="171" y="0"/>
                    <a:pt x="190" y="0"/>
                  </a:cubicBezTo>
                  <a:cubicBezTo>
                    <a:pt x="210" y="0"/>
                    <a:pt x="229" y="0"/>
                    <a:pt x="229" y="0"/>
                  </a:cubicBezTo>
                  <a:cubicBezTo>
                    <a:pt x="229" y="0"/>
                    <a:pt x="210" y="19"/>
                    <a:pt x="190" y="19"/>
                  </a:cubicBezTo>
                  <a:cubicBezTo>
                    <a:pt x="171" y="19"/>
                    <a:pt x="133" y="19"/>
                    <a:pt x="114" y="19"/>
                  </a:cubicBezTo>
                  <a:cubicBezTo>
                    <a:pt x="76" y="19"/>
                    <a:pt x="57" y="19"/>
                    <a:pt x="38" y="19"/>
                  </a:cubicBezTo>
                  <a:cubicBezTo>
                    <a:pt x="19" y="19"/>
                    <a:pt x="0" y="0"/>
                    <a:pt x="0" y="0"/>
                  </a:cubicBezTo>
                </a:path>
              </a:pathLst>
            </a:custGeom>
            <a:solidFill>
              <a:srgbClr val="EBC19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83"/>
            <p:cNvSpPr>
              <a:spLocks noChangeArrowheads="1"/>
            </p:cNvSpPr>
            <p:nvPr/>
          </p:nvSpPr>
          <p:spPr bwMode="auto">
            <a:xfrm>
              <a:off x="8128000" y="5486722"/>
              <a:ext cx="104775" cy="14288"/>
            </a:xfrm>
            <a:custGeom>
              <a:avLst/>
              <a:gdLst>
                <a:gd name="T0" fmla="*/ 0 w 268"/>
                <a:gd name="T1" fmla="*/ 19 h 39"/>
                <a:gd name="T2" fmla="*/ 0 w 268"/>
                <a:gd name="T3" fmla="*/ 19 h 39"/>
                <a:gd name="T4" fmla="*/ 38 w 268"/>
                <a:gd name="T5" fmla="*/ 19 h 39"/>
                <a:gd name="T6" fmla="*/ 134 w 268"/>
                <a:gd name="T7" fmla="*/ 0 h 39"/>
                <a:gd name="T8" fmla="*/ 230 w 268"/>
                <a:gd name="T9" fmla="*/ 19 h 39"/>
                <a:gd name="T10" fmla="*/ 267 w 268"/>
                <a:gd name="T11" fmla="*/ 19 h 39"/>
                <a:gd name="T12" fmla="*/ 230 w 268"/>
                <a:gd name="T13" fmla="*/ 19 h 39"/>
                <a:gd name="T14" fmla="*/ 134 w 268"/>
                <a:gd name="T15" fmla="*/ 38 h 39"/>
                <a:gd name="T16" fmla="*/ 38 w 268"/>
                <a:gd name="T17" fmla="*/ 19 h 39"/>
                <a:gd name="T18" fmla="*/ 0 w 268"/>
                <a:gd name="T19"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 h="39">
                  <a:moveTo>
                    <a:pt x="0" y="19"/>
                  </a:moveTo>
                  <a:lnTo>
                    <a:pt x="0" y="19"/>
                  </a:lnTo>
                  <a:cubicBezTo>
                    <a:pt x="0" y="19"/>
                    <a:pt x="19" y="19"/>
                    <a:pt x="38" y="19"/>
                  </a:cubicBezTo>
                  <a:cubicBezTo>
                    <a:pt x="57" y="19"/>
                    <a:pt x="96" y="0"/>
                    <a:pt x="134" y="0"/>
                  </a:cubicBezTo>
                  <a:cubicBezTo>
                    <a:pt x="172" y="0"/>
                    <a:pt x="210" y="19"/>
                    <a:pt x="230" y="19"/>
                  </a:cubicBezTo>
                  <a:cubicBezTo>
                    <a:pt x="249" y="19"/>
                    <a:pt x="267" y="19"/>
                    <a:pt x="267" y="19"/>
                  </a:cubicBezTo>
                  <a:cubicBezTo>
                    <a:pt x="267" y="19"/>
                    <a:pt x="249" y="19"/>
                    <a:pt x="230" y="19"/>
                  </a:cubicBezTo>
                  <a:cubicBezTo>
                    <a:pt x="210" y="19"/>
                    <a:pt x="172" y="38"/>
                    <a:pt x="134" y="38"/>
                  </a:cubicBezTo>
                  <a:cubicBezTo>
                    <a:pt x="96" y="38"/>
                    <a:pt x="57" y="19"/>
                    <a:pt x="38" y="19"/>
                  </a:cubicBezTo>
                  <a:cubicBezTo>
                    <a:pt x="19" y="19"/>
                    <a:pt x="0" y="19"/>
                    <a:pt x="0" y="19"/>
                  </a:cubicBezTo>
                </a:path>
              </a:pathLst>
            </a:custGeom>
            <a:solidFill>
              <a:srgbClr val="EBC19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84"/>
            <p:cNvSpPr>
              <a:spLocks noChangeArrowheads="1"/>
            </p:cNvSpPr>
            <p:nvPr/>
          </p:nvSpPr>
          <p:spPr bwMode="auto">
            <a:xfrm>
              <a:off x="8134350" y="5478785"/>
              <a:ext cx="88900" cy="9525"/>
            </a:xfrm>
            <a:custGeom>
              <a:avLst/>
              <a:gdLst>
                <a:gd name="T0" fmla="*/ 0 w 231"/>
                <a:gd name="T1" fmla="*/ 19 h 20"/>
                <a:gd name="T2" fmla="*/ 0 w 231"/>
                <a:gd name="T3" fmla="*/ 19 h 20"/>
                <a:gd name="T4" fmla="*/ 38 w 231"/>
                <a:gd name="T5" fmla="*/ 0 h 20"/>
                <a:gd name="T6" fmla="*/ 115 w 231"/>
                <a:gd name="T7" fmla="*/ 0 h 20"/>
                <a:gd name="T8" fmla="*/ 191 w 231"/>
                <a:gd name="T9" fmla="*/ 0 h 20"/>
                <a:gd name="T10" fmla="*/ 230 w 231"/>
                <a:gd name="T11" fmla="*/ 19 h 20"/>
                <a:gd name="T12" fmla="*/ 191 w 231"/>
                <a:gd name="T13" fmla="*/ 19 h 20"/>
                <a:gd name="T14" fmla="*/ 115 w 231"/>
                <a:gd name="T15" fmla="*/ 19 h 20"/>
                <a:gd name="T16" fmla="*/ 38 w 231"/>
                <a:gd name="T17" fmla="*/ 19 h 20"/>
                <a:gd name="T18" fmla="*/ 0 w 231"/>
                <a:gd name="T1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20">
                  <a:moveTo>
                    <a:pt x="0" y="19"/>
                  </a:moveTo>
                  <a:lnTo>
                    <a:pt x="0" y="19"/>
                  </a:lnTo>
                  <a:cubicBezTo>
                    <a:pt x="0" y="19"/>
                    <a:pt x="0" y="0"/>
                    <a:pt x="38" y="0"/>
                  </a:cubicBezTo>
                  <a:cubicBezTo>
                    <a:pt x="58" y="0"/>
                    <a:pt x="77" y="0"/>
                    <a:pt x="115" y="0"/>
                  </a:cubicBezTo>
                  <a:cubicBezTo>
                    <a:pt x="134" y="0"/>
                    <a:pt x="172" y="0"/>
                    <a:pt x="191" y="0"/>
                  </a:cubicBezTo>
                  <a:cubicBezTo>
                    <a:pt x="211" y="0"/>
                    <a:pt x="230" y="19"/>
                    <a:pt x="230" y="19"/>
                  </a:cubicBezTo>
                  <a:cubicBezTo>
                    <a:pt x="230" y="19"/>
                    <a:pt x="211" y="19"/>
                    <a:pt x="191" y="19"/>
                  </a:cubicBezTo>
                  <a:cubicBezTo>
                    <a:pt x="172" y="19"/>
                    <a:pt x="134" y="19"/>
                    <a:pt x="115" y="19"/>
                  </a:cubicBezTo>
                  <a:cubicBezTo>
                    <a:pt x="77" y="19"/>
                    <a:pt x="58" y="19"/>
                    <a:pt x="38" y="19"/>
                  </a:cubicBezTo>
                  <a:cubicBezTo>
                    <a:pt x="0" y="19"/>
                    <a:pt x="0" y="19"/>
                    <a:pt x="0" y="19"/>
                  </a:cubicBezTo>
                </a:path>
              </a:pathLst>
            </a:custGeom>
            <a:solidFill>
              <a:srgbClr val="EBC19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85"/>
            <p:cNvSpPr>
              <a:spLocks noChangeArrowheads="1"/>
            </p:cNvSpPr>
            <p:nvPr/>
          </p:nvSpPr>
          <p:spPr bwMode="auto">
            <a:xfrm>
              <a:off x="7934325" y="5501010"/>
              <a:ext cx="111125" cy="9525"/>
            </a:xfrm>
            <a:custGeom>
              <a:avLst/>
              <a:gdLst>
                <a:gd name="T0" fmla="*/ 0 w 287"/>
                <a:gd name="T1" fmla="*/ 19 h 20"/>
                <a:gd name="T2" fmla="*/ 0 w 287"/>
                <a:gd name="T3" fmla="*/ 19 h 20"/>
                <a:gd name="T4" fmla="*/ 38 w 287"/>
                <a:gd name="T5" fmla="*/ 0 h 20"/>
                <a:gd name="T6" fmla="*/ 134 w 287"/>
                <a:gd name="T7" fmla="*/ 0 h 20"/>
                <a:gd name="T8" fmla="*/ 248 w 287"/>
                <a:gd name="T9" fmla="*/ 0 h 20"/>
                <a:gd name="T10" fmla="*/ 286 w 287"/>
                <a:gd name="T11" fmla="*/ 19 h 20"/>
                <a:gd name="T12" fmla="*/ 248 w 287"/>
                <a:gd name="T13" fmla="*/ 19 h 20"/>
                <a:gd name="T14" fmla="*/ 134 w 287"/>
                <a:gd name="T15" fmla="*/ 19 h 20"/>
                <a:gd name="T16" fmla="*/ 38 w 287"/>
                <a:gd name="T17" fmla="*/ 19 h 20"/>
                <a:gd name="T18" fmla="*/ 0 w 287"/>
                <a:gd name="T1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20">
                  <a:moveTo>
                    <a:pt x="0" y="19"/>
                  </a:moveTo>
                  <a:lnTo>
                    <a:pt x="0" y="19"/>
                  </a:lnTo>
                  <a:cubicBezTo>
                    <a:pt x="0" y="19"/>
                    <a:pt x="19" y="0"/>
                    <a:pt x="38" y="0"/>
                  </a:cubicBezTo>
                  <a:cubicBezTo>
                    <a:pt x="76" y="0"/>
                    <a:pt x="115" y="0"/>
                    <a:pt x="134" y="0"/>
                  </a:cubicBezTo>
                  <a:cubicBezTo>
                    <a:pt x="171" y="0"/>
                    <a:pt x="210" y="0"/>
                    <a:pt x="248" y="0"/>
                  </a:cubicBezTo>
                  <a:cubicBezTo>
                    <a:pt x="267" y="0"/>
                    <a:pt x="286" y="19"/>
                    <a:pt x="286" y="19"/>
                  </a:cubicBezTo>
                  <a:cubicBezTo>
                    <a:pt x="286" y="19"/>
                    <a:pt x="267" y="19"/>
                    <a:pt x="248" y="19"/>
                  </a:cubicBezTo>
                  <a:cubicBezTo>
                    <a:pt x="210" y="19"/>
                    <a:pt x="171" y="19"/>
                    <a:pt x="134" y="19"/>
                  </a:cubicBezTo>
                  <a:cubicBezTo>
                    <a:pt x="115" y="19"/>
                    <a:pt x="76" y="19"/>
                    <a:pt x="38" y="19"/>
                  </a:cubicBezTo>
                  <a:cubicBezTo>
                    <a:pt x="19" y="19"/>
                    <a:pt x="0" y="19"/>
                    <a:pt x="0" y="19"/>
                  </a:cubicBezTo>
                </a:path>
              </a:pathLst>
            </a:custGeom>
            <a:solidFill>
              <a:srgbClr val="EBC19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86"/>
            <p:cNvSpPr>
              <a:spLocks noChangeArrowheads="1"/>
            </p:cNvSpPr>
            <p:nvPr/>
          </p:nvSpPr>
          <p:spPr bwMode="auto">
            <a:xfrm>
              <a:off x="7943850" y="5494660"/>
              <a:ext cx="88900" cy="9525"/>
            </a:xfrm>
            <a:custGeom>
              <a:avLst/>
              <a:gdLst>
                <a:gd name="T0" fmla="*/ 0 w 230"/>
                <a:gd name="T1" fmla="*/ 0 h 20"/>
                <a:gd name="T2" fmla="*/ 0 w 230"/>
                <a:gd name="T3" fmla="*/ 0 h 20"/>
                <a:gd name="T4" fmla="*/ 38 w 230"/>
                <a:gd name="T5" fmla="*/ 0 h 20"/>
                <a:gd name="T6" fmla="*/ 115 w 230"/>
                <a:gd name="T7" fmla="*/ 0 h 20"/>
                <a:gd name="T8" fmla="*/ 191 w 230"/>
                <a:gd name="T9" fmla="*/ 0 h 20"/>
                <a:gd name="T10" fmla="*/ 229 w 230"/>
                <a:gd name="T11" fmla="*/ 0 h 20"/>
                <a:gd name="T12" fmla="*/ 191 w 230"/>
                <a:gd name="T13" fmla="*/ 0 h 20"/>
                <a:gd name="T14" fmla="*/ 115 w 230"/>
                <a:gd name="T15" fmla="*/ 19 h 20"/>
                <a:gd name="T16" fmla="*/ 38 w 230"/>
                <a:gd name="T17" fmla="*/ 0 h 20"/>
                <a:gd name="T18" fmla="*/ 0 w 23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20">
                  <a:moveTo>
                    <a:pt x="0" y="0"/>
                  </a:moveTo>
                  <a:lnTo>
                    <a:pt x="0" y="0"/>
                  </a:lnTo>
                  <a:cubicBezTo>
                    <a:pt x="0" y="0"/>
                    <a:pt x="19" y="0"/>
                    <a:pt x="38" y="0"/>
                  </a:cubicBezTo>
                  <a:cubicBezTo>
                    <a:pt x="57" y="0"/>
                    <a:pt x="96" y="0"/>
                    <a:pt x="115" y="0"/>
                  </a:cubicBezTo>
                  <a:cubicBezTo>
                    <a:pt x="152" y="0"/>
                    <a:pt x="172" y="0"/>
                    <a:pt x="191" y="0"/>
                  </a:cubicBezTo>
                  <a:cubicBezTo>
                    <a:pt x="229" y="0"/>
                    <a:pt x="229" y="0"/>
                    <a:pt x="229" y="0"/>
                  </a:cubicBezTo>
                  <a:cubicBezTo>
                    <a:pt x="229" y="0"/>
                    <a:pt x="229" y="0"/>
                    <a:pt x="191" y="0"/>
                  </a:cubicBezTo>
                  <a:cubicBezTo>
                    <a:pt x="172" y="19"/>
                    <a:pt x="152" y="19"/>
                    <a:pt x="115" y="19"/>
                  </a:cubicBezTo>
                  <a:cubicBezTo>
                    <a:pt x="96" y="19"/>
                    <a:pt x="57" y="19"/>
                    <a:pt x="38" y="0"/>
                  </a:cubicBezTo>
                  <a:cubicBezTo>
                    <a:pt x="19" y="0"/>
                    <a:pt x="0" y="0"/>
                    <a:pt x="0" y="0"/>
                  </a:cubicBezTo>
                </a:path>
              </a:pathLst>
            </a:custGeom>
            <a:solidFill>
              <a:srgbClr val="EBC19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87"/>
            <p:cNvSpPr>
              <a:spLocks noChangeArrowheads="1"/>
            </p:cNvSpPr>
            <p:nvPr/>
          </p:nvSpPr>
          <p:spPr bwMode="auto">
            <a:xfrm>
              <a:off x="7778750" y="5575622"/>
              <a:ext cx="96838" cy="7938"/>
            </a:xfrm>
            <a:custGeom>
              <a:avLst/>
              <a:gdLst>
                <a:gd name="T0" fmla="*/ 0 w 249"/>
                <a:gd name="T1" fmla="*/ 0 h 20"/>
                <a:gd name="T2" fmla="*/ 0 w 249"/>
                <a:gd name="T3" fmla="*/ 0 h 20"/>
                <a:gd name="T4" fmla="*/ 38 w 249"/>
                <a:gd name="T5" fmla="*/ 0 h 20"/>
                <a:gd name="T6" fmla="*/ 114 w 249"/>
                <a:gd name="T7" fmla="*/ 0 h 20"/>
                <a:gd name="T8" fmla="*/ 210 w 249"/>
                <a:gd name="T9" fmla="*/ 0 h 20"/>
                <a:gd name="T10" fmla="*/ 248 w 249"/>
                <a:gd name="T11" fmla="*/ 0 h 20"/>
                <a:gd name="T12" fmla="*/ 210 w 249"/>
                <a:gd name="T13" fmla="*/ 19 h 20"/>
                <a:gd name="T14" fmla="*/ 114 w 249"/>
                <a:gd name="T15" fmla="*/ 19 h 20"/>
                <a:gd name="T16" fmla="*/ 38 w 249"/>
                <a:gd name="T17" fmla="*/ 19 h 20"/>
                <a:gd name="T18" fmla="*/ 0 w 249"/>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
                  <a:moveTo>
                    <a:pt x="0" y="0"/>
                  </a:moveTo>
                  <a:lnTo>
                    <a:pt x="0" y="0"/>
                  </a:lnTo>
                  <a:cubicBezTo>
                    <a:pt x="0" y="0"/>
                    <a:pt x="19" y="0"/>
                    <a:pt x="38" y="0"/>
                  </a:cubicBezTo>
                  <a:cubicBezTo>
                    <a:pt x="57" y="0"/>
                    <a:pt x="95" y="0"/>
                    <a:pt x="114" y="0"/>
                  </a:cubicBezTo>
                  <a:cubicBezTo>
                    <a:pt x="153" y="0"/>
                    <a:pt x="191" y="0"/>
                    <a:pt x="210" y="0"/>
                  </a:cubicBezTo>
                  <a:cubicBezTo>
                    <a:pt x="229" y="0"/>
                    <a:pt x="248" y="0"/>
                    <a:pt x="248" y="0"/>
                  </a:cubicBezTo>
                  <a:cubicBezTo>
                    <a:pt x="248" y="0"/>
                    <a:pt x="229" y="19"/>
                    <a:pt x="210" y="19"/>
                  </a:cubicBezTo>
                  <a:cubicBezTo>
                    <a:pt x="191" y="19"/>
                    <a:pt x="153" y="19"/>
                    <a:pt x="114" y="19"/>
                  </a:cubicBezTo>
                  <a:cubicBezTo>
                    <a:pt x="95" y="19"/>
                    <a:pt x="57" y="19"/>
                    <a:pt x="38" y="19"/>
                  </a:cubicBezTo>
                  <a:cubicBezTo>
                    <a:pt x="19" y="0"/>
                    <a:pt x="0" y="0"/>
                    <a:pt x="0" y="0"/>
                  </a:cubicBezTo>
                </a:path>
              </a:pathLst>
            </a:custGeom>
            <a:solidFill>
              <a:srgbClr val="EBC19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88"/>
            <p:cNvSpPr>
              <a:spLocks noChangeArrowheads="1"/>
            </p:cNvSpPr>
            <p:nvPr/>
          </p:nvSpPr>
          <p:spPr bwMode="auto">
            <a:xfrm>
              <a:off x="7788275" y="5567685"/>
              <a:ext cx="80963" cy="9525"/>
            </a:xfrm>
            <a:custGeom>
              <a:avLst/>
              <a:gdLst>
                <a:gd name="T0" fmla="*/ 0 w 211"/>
                <a:gd name="T1" fmla="*/ 0 h 20"/>
                <a:gd name="T2" fmla="*/ 0 w 211"/>
                <a:gd name="T3" fmla="*/ 0 h 20"/>
                <a:gd name="T4" fmla="*/ 19 w 211"/>
                <a:gd name="T5" fmla="*/ 0 h 20"/>
                <a:gd name="T6" fmla="*/ 95 w 211"/>
                <a:gd name="T7" fmla="*/ 0 h 20"/>
                <a:gd name="T8" fmla="*/ 172 w 211"/>
                <a:gd name="T9" fmla="*/ 0 h 20"/>
                <a:gd name="T10" fmla="*/ 210 w 211"/>
                <a:gd name="T11" fmla="*/ 0 h 20"/>
                <a:gd name="T12" fmla="*/ 172 w 211"/>
                <a:gd name="T13" fmla="*/ 0 h 20"/>
                <a:gd name="T14" fmla="*/ 95 w 211"/>
                <a:gd name="T15" fmla="*/ 19 h 20"/>
                <a:gd name="T16" fmla="*/ 19 w 211"/>
                <a:gd name="T17" fmla="*/ 0 h 20"/>
                <a:gd name="T18" fmla="*/ 0 w 211"/>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0">
                  <a:moveTo>
                    <a:pt x="0" y="0"/>
                  </a:moveTo>
                  <a:lnTo>
                    <a:pt x="0" y="0"/>
                  </a:lnTo>
                  <a:cubicBezTo>
                    <a:pt x="0" y="0"/>
                    <a:pt x="0" y="0"/>
                    <a:pt x="19" y="0"/>
                  </a:cubicBezTo>
                  <a:cubicBezTo>
                    <a:pt x="38" y="0"/>
                    <a:pt x="76" y="0"/>
                    <a:pt x="95" y="0"/>
                  </a:cubicBezTo>
                  <a:cubicBezTo>
                    <a:pt x="115" y="0"/>
                    <a:pt x="153" y="0"/>
                    <a:pt x="172" y="0"/>
                  </a:cubicBezTo>
                  <a:cubicBezTo>
                    <a:pt x="191" y="0"/>
                    <a:pt x="210" y="0"/>
                    <a:pt x="210" y="0"/>
                  </a:cubicBezTo>
                  <a:cubicBezTo>
                    <a:pt x="210" y="0"/>
                    <a:pt x="191" y="0"/>
                    <a:pt x="172" y="0"/>
                  </a:cubicBezTo>
                  <a:cubicBezTo>
                    <a:pt x="153" y="0"/>
                    <a:pt x="115" y="19"/>
                    <a:pt x="95" y="19"/>
                  </a:cubicBezTo>
                  <a:cubicBezTo>
                    <a:pt x="76" y="19"/>
                    <a:pt x="38" y="0"/>
                    <a:pt x="19" y="0"/>
                  </a:cubicBezTo>
                  <a:cubicBezTo>
                    <a:pt x="0" y="0"/>
                    <a:pt x="0" y="0"/>
                    <a:pt x="0" y="0"/>
                  </a:cubicBezTo>
                </a:path>
              </a:pathLst>
            </a:custGeom>
            <a:solidFill>
              <a:srgbClr val="EBC19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89"/>
            <p:cNvSpPr>
              <a:spLocks noChangeArrowheads="1"/>
            </p:cNvSpPr>
            <p:nvPr/>
          </p:nvSpPr>
          <p:spPr bwMode="auto">
            <a:xfrm>
              <a:off x="8289925" y="5278760"/>
              <a:ext cx="104775" cy="9525"/>
            </a:xfrm>
            <a:custGeom>
              <a:avLst/>
              <a:gdLst>
                <a:gd name="T0" fmla="*/ 0 w 269"/>
                <a:gd name="T1" fmla="*/ 0 h 20"/>
                <a:gd name="T2" fmla="*/ 0 w 269"/>
                <a:gd name="T3" fmla="*/ 0 h 20"/>
                <a:gd name="T4" fmla="*/ 39 w 269"/>
                <a:gd name="T5" fmla="*/ 0 h 20"/>
                <a:gd name="T6" fmla="*/ 134 w 269"/>
                <a:gd name="T7" fmla="*/ 0 h 20"/>
                <a:gd name="T8" fmla="*/ 229 w 269"/>
                <a:gd name="T9" fmla="*/ 0 h 20"/>
                <a:gd name="T10" fmla="*/ 268 w 269"/>
                <a:gd name="T11" fmla="*/ 0 h 20"/>
                <a:gd name="T12" fmla="*/ 229 w 269"/>
                <a:gd name="T13" fmla="*/ 19 h 20"/>
                <a:gd name="T14" fmla="*/ 134 w 269"/>
                <a:gd name="T15" fmla="*/ 19 h 20"/>
                <a:gd name="T16" fmla="*/ 39 w 269"/>
                <a:gd name="T17" fmla="*/ 0 h 20"/>
                <a:gd name="T18" fmla="*/ 0 w 269"/>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9" h="20">
                  <a:moveTo>
                    <a:pt x="0" y="0"/>
                  </a:moveTo>
                  <a:lnTo>
                    <a:pt x="0" y="0"/>
                  </a:lnTo>
                  <a:cubicBezTo>
                    <a:pt x="0" y="0"/>
                    <a:pt x="19" y="0"/>
                    <a:pt x="39" y="0"/>
                  </a:cubicBezTo>
                  <a:cubicBezTo>
                    <a:pt x="58" y="0"/>
                    <a:pt x="96" y="0"/>
                    <a:pt x="134" y="0"/>
                  </a:cubicBezTo>
                  <a:cubicBezTo>
                    <a:pt x="172" y="0"/>
                    <a:pt x="210" y="0"/>
                    <a:pt x="229" y="0"/>
                  </a:cubicBezTo>
                  <a:cubicBezTo>
                    <a:pt x="268" y="0"/>
                    <a:pt x="268" y="0"/>
                    <a:pt x="268" y="0"/>
                  </a:cubicBezTo>
                  <a:cubicBezTo>
                    <a:pt x="268" y="0"/>
                    <a:pt x="268" y="0"/>
                    <a:pt x="229" y="19"/>
                  </a:cubicBezTo>
                  <a:cubicBezTo>
                    <a:pt x="210" y="19"/>
                    <a:pt x="172" y="19"/>
                    <a:pt x="134" y="19"/>
                  </a:cubicBezTo>
                  <a:cubicBezTo>
                    <a:pt x="96" y="19"/>
                    <a:pt x="58" y="19"/>
                    <a:pt x="39" y="0"/>
                  </a:cubicBezTo>
                  <a:cubicBezTo>
                    <a:pt x="19" y="0"/>
                    <a:pt x="0" y="0"/>
                    <a:pt x="0" y="0"/>
                  </a:cubicBezTo>
                </a:path>
              </a:pathLst>
            </a:custGeom>
            <a:solidFill>
              <a:srgbClr val="EBC19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90"/>
            <p:cNvSpPr>
              <a:spLocks noChangeArrowheads="1"/>
            </p:cNvSpPr>
            <p:nvPr/>
          </p:nvSpPr>
          <p:spPr bwMode="auto">
            <a:xfrm>
              <a:off x="8297863" y="5266060"/>
              <a:ext cx="88900" cy="7937"/>
            </a:xfrm>
            <a:custGeom>
              <a:avLst/>
              <a:gdLst>
                <a:gd name="T0" fmla="*/ 0 w 230"/>
                <a:gd name="T1" fmla="*/ 19 h 20"/>
                <a:gd name="T2" fmla="*/ 0 w 230"/>
                <a:gd name="T3" fmla="*/ 19 h 20"/>
                <a:gd name="T4" fmla="*/ 39 w 230"/>
                <a:gd name="T5" fmla="*/ 0 h 20"/>
                <a:gd name="T6" fmla="*/ 115 w 230"/>
                <a:gd name="T7" fmla="*/ 0 h 20"/>
                <a:gd name="T8" fmla="*/ 191 w 230"/>
                <a:gd name="T9" fmla="*/ 0 h 20"/>
                <a:gd name="T10" fmla="*/ 229 w 230"/>
                <a:gd name="T11" fmla="*/ 19 h 20"/>
                <a:gd name="T12" fmla="*/ 191 w 230"/>
                <a:gd name="T13" fmla="*/ 19 h 20"/>
                <a:gd name="T14" fmla="*/ 115 w 230"/>
                <a:gd name="T15" fmla="*/ 19 h 20"/>
                <a:gd name="T16" fmla="*/ 39 w 230"/>
                <a:gd name="T17" fmla="*/ 19 h 20"/>
                <a:gd name="T18" fmla="*/ 0 w 230"/>
                <a:gd name="T1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20">
                  <a:moveTo>
                    <a:pt x="0" y="19"/>
                  </a:moveTo>
                  <a:lnTo>
                    <a:pt x="0" y="19"/>
                  </a:lnTo>
                  <a:cubicBezTo>
                    <a:pt x="0" y="19"/>
                    <a:pt x="20" y="19"/>
                    <a:pt x="39" y="0"/>
                  </a:cubicBezTo>
                  <a:cubicBezTo>
                    <a:pt x="58" y="0"/>
                    <a:pt x="77" y="0"/>
                    <a:pt x="115" y="0"/>
                  </a:cubicBezTo>
                  <a:cubicBezTo>
                    <a:pt x="134" y="0"/>
                    <a:pt x="172" y="0"/>
                    <a:pt x="191" y="0"/>
                  </a:cubicBezTo>
                  <a:cubicBezTo>
                    <a:pt x="210" y="19"/>
                    <a:pt x="229" y="19"/>
                    <a:pt x="229" y="19"/>
                  </a:cubicBezTo>
                  <a:cubicBezTo>
                    <a:pt x="229" y="19"/>
                    <a:pt x="210" y="19"/>
                    <a:pt x="191" y="19"/>
                  </a:cubicBezTo>
                  <a:cubicBezTo>
                    <a:pt x="172" y="19"/>
                    <a:pt x="134" y="19"/>
                    <a:pt x="115" y="19"/>
                  </a:cubicBezTo>
                  <a:cubicBezTo>
                    <a:pt x="77" y="19"/>
                    <a:pt x="58" y="19"/>
                    <a:pt x="39" y="19"/>
                  </a:cubicBezTo>
                  <a:cubicBezTo>
                    <a:pt x="20" y="19"/>
                    <a:pt x="0" y="19"/>
                    <a:pt x="0" y="19"/>
                  </a:cubicBezTo>
                </a:path>
              </a:pathLst>
            </a:custGeom>
            <a:solidFill>
              <a:srgbClr val="EBC19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91"/>
            <p:cNvSpPr>
              <a:spLocks noChangeArrowheads="1"/>
            </p:cNvSpPr>
            <p:nvPr/>
          </p:nvSpPr>
          <p:spPr bwMode="auto">
            <a:xfrm>
              <a:off x="8121650" y="5221610"/>
              <a:ext cx="111125" cy="7937"/>
            </a:xfrm>
            <a:custGeom>
              <a:avLst/>
              <a:gdLst>
                <a:gd name="T0" fmla="*/ 0 w 287"/>
                <a:gd name="T1" fmla="*/ 0 h 20"/>
                <a:gd name="T2" fmla="*/ 0 w 287"/>
                <a:gd name="T3" fmla="*/ 0 h 20"/>
                <a:gd name="T4" fmla="*/ 38 w 287"/>
                <a:gd name="T5" fmla="*/ 0 h 20"/>
                <a:gd name="T6" fmla="*/ 134 w 287"/>
                <a:gd name="T7" fmla="*/ 0 h 20"/>
                <a:gd name="T8" fmla="*/ 229 w 287"/>
                <a:gd name="T9" fmla="*/ 0 h 20"/>
                <a:gd name="T10" fmla="*/ 286 w 287"/>
                <a:gd name="T11" fmla="*/ 19 h 20"/>
                <a:gd name="T12" fmla="*/ 229 w 287"/>
                <a:gd name="T13" fmla="*/ 19 h 20"/>
                <a:gd name="T14" fmla="*/ 134 w 287"/>
                <a:gd name="T15" fmla="*/ 19 h 20"/>
                <a:gd name="T16" fmla="*/ 38 w 287"/>
                <a:gd name="T17" fmla="*/ 19 h 20"/>
                <a:gd name="T18" fmla="*/ 0 w 287"/>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20">
                  <a:moveTo>
                    <a:pt x="0" y="0"/>
                  </a:moveTo>
                  <a:lnTo>
                    <a:pt x="0" y="0"/>
                  </a:lnTo>
                  <a:cubicBezTo>
                    <a:pt x="0" y="0"/>
                    <a:pt x="19" y="0"/>
                    <a:pt x="38" y="0"/>
                  </a:cubicBezTo>
                  <a:cubicBezTo>
                    <a:pt x="76" y="0"/>
                    <a:pt x="115" y="0"/>
                    <a:pt x="134" y="0"/>
                  </a:cubicBezTo>
                  <a:cubicBezTo>
                    <a:pt x="172" y="0"/>
                    <a:pt x="210" y="0"/>
                    <a:pt x="229" y="0"/>
                  </a:cubicBezTo>
                  <a:cubicBezTo>
                    <a:pt x="268" y="0"/>
                    <a:pt x="286" y="19"/>
                    <a:pt x="286" y="19"/>
                  </a:cubicBezTo>
                  <a:cubicBezTo>
                    <a:pt x="286" y="19"/>
                    <a:pt x="268" y="19"/>
                    <a:pt x="229" y="19"/>
                  </a:cubicBezTo>
                  <a:cubicBezTo>
                    <a:pt x="210" y="19"/>
                    <a:pt x="172" y="19"/>
                    <a:pt x="134" y="19"/>
                  </a:cubicBezTo>
                  <a:cubicBezTo>
                    <a:pt x="115" y="19"/>
                    <a:pt x="76" y="19"/>
                    <a:pt x="38" y="19"/>
                  </a:cubicBezTo>
                  <a:cubicBezTo>
                    <a:pt x="19" y="19"/>
                    <a:pt x="0" y="0"/>
                    <a:pt x="0" y="0"/>
                  </a:cubicBezTo>
                </a:path>
              </a:pathLst>
            </a:custGeom>
            <a:solidFill>
              <a:srgbClr val="EBC19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92"/>
            <p:cNvSpPr>
              <a:spLocks noChangeArrowheads="1"/>
            </p:cNvSpPr>
            <p:nvPr/>
          </p:nvSpPr>
          <p:spPr bwMode="auto">
            <a:xfrm>
              <a:off x="8128000" y="5212085"/>
              <a:ext cx="88900" cy="9525"/>
            </a:xfrm>
            <a:custGeom>
              <a:avLst/>
              <a:gdLst>
                <a:gd name="T0" fmla="*/ 0 w 231"/>
                <a:gd name="T1" fmla="*/ 0 h 20"/>
                <a:gd name="T2" fmla="*/ 0 w 231"/>
                <a:gd name="T3" fmla="*/ 0 h 20"/>
                <a:gd name="T4" fmla="*/ 38 w 231"/>
                <a:gd name="T5" fmla="*/ 0 h 20"/>
                <a:gd name="T6" fmla="*/ 115 w 231"/>
                <a:gd name="T7" fmla="*/ 0 h 20"/>
                <a:gd name="T8" fmla="*/ 191 w 231"/>
                <a:gd name="T9" fmla="*/ 0 h 20"/>
                <a:gd name="T10" fmla="*/ 230 w 231"/>
                <a:gd name="T11" fmla="*/ 0 h 20"/>
                <a:gd name="T12" fmla="*/ 191 w 231"/>
                <a:gd name="T13" fmla="*/ 0 h 20"/>
                <a:gd name="T14" fmla="*/ 115 w 231"/>
                <a:gd name="T15" fmla="*/ 19 h 20"/>
                <a:gd name="T16" fmla="*/ 38 w 231"/>
                <a:gd name="T17" fmla="*/ 0 h 20"/>
                <a:gd name="T18" fmla="*/ 0 w 231"/>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20">
                  <a:moveTo>
                    <a:pt x="0" y="0"/>
                  </a:moveTo>
                  <a:lnTo>
                    <a:pt x="0" y="0"/>
                  </a:lnTo>
                  <a:cubicBezTo>
                    <a:pt x="0" y="0"/>
                    <a:pt x="19" y="0"/>
                    <a:pt x="38" y="0"/>
                  </a:cubicBezTo>
                  <a:cubicBezTo>
                    <a:pt x="57" y="0"/>
                    <a:pt x="96" y="0"/>
                    <a:pt x="115" y="0"/>
                  </a:cubicBezTo>
                  <a:cubicBezTo>
                    <a:pt x="153" y="0"/>
                    <a:pt x="172" y="0"/>
                    <a:pt x="191" y="0"/>
                  </a:cubicBezTo>
                  <a:cubicBezTo>
                    <a:pt x="210" y="0"/>
                    <a:pt x="230" y="0"/>
                    <a:pt x="230" y="0"/>
                  </a:cubicBezTo>
                  <a:cubicBezTo>
                    <a:pt x="230" y="0"/>
                    <a:pt x="210" y="0"/>
                    <a:pt x="191" y="0"/>
                  </a:cubicBezTo>
                  <a:cubicBezTo>
                    <a:pt x="172" y="19"/>
                    <a:pt x="153" y="19"/>
                    <a:pt x="115" y="19"/>
                  </a:cubicBezTo>
                  <a:cubicBezTo>
                    <a:pt x="96" y="19"/>
                    <a:pt x="57" y="19"/>
                    <a:pt x="38" y="0"/>
                  </a:cubicBezTo>
                  <a:cubicBezTo>
                    <a:pt x="19" y="0"/>
                    <a:pt x="0" y="0"/>
                    <a:pt x="0" y="0"/>
                  </a:cubicBezTo>
                </a:path>
              </a:pathLst>
            </a:custGeom>
            <a:solidFill>
              <a:srgbClr val="EBC19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93"/>
            <p:cNvSpPr>
              <a:spLocks noChangeArrowheads="1"/>
            </p:cNvSpPr>
            <p:nvPr/>
          </p:nvSpPr>
          <p:spPr bwMode="auto">
            <a:xfrm>
              <a:off x="7927975" y="5256535"/>
              <a:ext cx="111125" cy="9525"/>
            </a:xfrm>
            <a:custGeom>
              <a:avLst/>
              <a:gdLst>
                <a:gd name="T0" fmla="*/ 0 w 287"/>
                <a:gd name="T1" fmla="*/ 19 h 20"/>
                <a:gd name="T2" fmla="*/ 0 w 287"/>
                <a:gd name="T3" fmla="*/ 19 h 20"/>
                <a:gd name="T4" fmla="*/ 57 w 287"/>
                <a:gd name="T5" fmla="*/ 0 h 20"/>
                <a:gd name="T6" fmla="*/ 153 w 287"/>
                <a:gd name="T7" fmla="*/ 0 h 20"/>
                <a:gd name="T8" fmla="*/ 248 w 287"/>
                <a:gd name="T9" fmla="*/ 19 h 20"/>
                <a:gd name="T10" fmla="*/ 286 w 287"/>
                <a:gd name="T11" fmla="*/ 19 h 20"/>
                <a:gd name="T12" fmla="*/ 248 w 287"/>
                <a:gd name="T13" fmla="*/ 19 h 20"/>
                <a:gd name="T14" fmla="*/ 153 w 287"/>
                <a:gd name="T15" fmla="*/ 19 h 20"/>
                <a:gd name="T16" fmla="*/ 57 w 287"/>
                <a:gd name="T17" fmla="*/ 19 h 20"/>
                <a:gd name="T18" fmla="*/ 0 w 287"/>
                <a:gd name="T1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20">
                  <a:moveTo>
                    <a:pt x="0" y="19"/>
                  </a:moveTo>
                  <a:lnTo>
                    <a:pt x="0" y="19"/>
                  </a:lnTo>
                  <a:cubicBezTo>
                    <a:pt x="0" y="19"/>
                    <a:pt x="19" y="19"/>
                    <a:pt x="57" y="0"/>
                  </a:cubicBezTo>
                  <a:cubicBezTo>
                    <a:pt x="76" y="0"/>
                    <a:pt x="114" y="0"/>
                    <a:pt x="153" y="0"/>
                  </a:cubicBezTo>
                  <a:cubicBezTo>
                    <a:pt x="190" y="0"/>
                    <a:pt x="210" y="0"/>
                    <a:pt x="248" y="19"/>
                  </a:cubicBezTo>
                  <a:cubicBezTo>
                    <a:pt x="267" y="19"/>
                    <a:pt x="286" y="19"/>
                    <a:pt x="286" y="19"/>
                  </a:cubicBezTo>
                  <a:cubicBezTo>
                    <a:pt x="286" y="19"/>
                    <a:pt x="267" y="19"/>
                    <a:pt x="248" y="19"/>
                  </a:cubicBezTo>
                  <a:cubicBezTo>
                    <a:pt x="210" y="19"/>
                    <a:pt x="190" y="19"/>
                    <a:pt x="153" y="19"/>
                  </a:cubicBezTo>
                  <a:cubicBezTo>
                    <a:pt x="114" y="19"/>
                    <a:pt x="76" y="19"/>
                    <a:pt x="57" y="19"/>
                  </a:cubicBezTo>
                  <a:cubicBezTo>
                    <a:pt x="19" y="19"/>
                    <a:pt x="0" y="19"/>
                    <a:pt x="0" y="19"/>
                  </a:cubicBezTo>
                </a:path>
              </a:pathLst>
            </a:custGeom>
            <a:solidFill>
              <a:srgbClr val="EBC19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94"/>
            <p:cNvSpPr>
              <a:spLocks noChangeArrowheads="1"/>
            </p:cNvSpPr>
            <p:nvPr/>
          </p:nvSpPr>
          <p:spPr bwMode="auto">
            <a:xfrm>
              <a:off x="7934325" y="5250185"/>
              <a:ext cx="96838" cy="9525"/>
            </a:xfrm>
            <a:custGeom>
              <a:avLst/>
              <a:gdLst>
                <a:gd name="T0" fmla="*/ 0 w 249"/>
                <a:gd name="T1" fmla="*/ 0 h 20"/>
                <a:gd name="T2" fmla="*/ 0 w 249"/>
                <a:gd name="T3" fmla="*/ 0 h 20"/>
                <a:gd name="T4" fmla="*/ 38 w 249"/>
                <a:gd name="T5" fmla="*/ 0 h 20"/>
                <a:gd name="T6" fmla="*/ 134 w 249"/>
                <a:gd name="T7" fmla="*/ 0 h 20"/>
                <a:gd name="T8" fmla="*/ 210 w 249"/>
                <a:gd name="T9" fmla="*/ 0 h 20"/>
                <a:gd name="T10" fmla="*/ 248 w 249"/>
                <a:gd name="T11" fmla="*/ 0 h 20"/>
                <a:gd name="T12" fmla="*/ 210 w 249"/>
                <a:gd name="T13" fmla="*/ 19 h 20"/>
                <a:gd name="T14" fmla="*/ 115 w 249"/>
                <a:gd name="T15" fmla="*/ 19 h 20"/>
                <a:gd name="T16" fmla="*/ 38 w 249"/>
                <a:gd name="T17" fmla="*/ 19 h 20"/>
                <a:gd name="T18" fmla="*/ 0 w 249"/>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
                  <a:moveTo>
                    <a:pt x="0" y="0"/>
                  </a:moveTo>
                  <a:lnTo>
                    <a:pt x="0" y="0"/>
                  </a:lnTo>
                  <a:cubicBezTo>
                    <a:pt x="0" y="0"/>
                    <a:pt x="19" y="0"/>
                    <a:pt x="38" y="0"/>
                  </a:cubicBezTo>
                  <a:cubicBezTo>
                    <a:pt x="57" y="0"/>
                    <a:pt x="95" y="0"/>
                    <a:pt x="134" y="0"/>
                  </a:cubicBezTo>
                  <a:cubicBezTo>
                    <a:pt x="153" y="0"/>
                    <a:pt x="191" y="0"/>
                    <a:pt x="210" y="0"/>
                  </a:cubicBezTo>
                  <a:cubicBezTo>
                    <a:pt x="229" y="0"/>
                    <a:pt x="248" y="0"/>
                    <a:pt x="248" y="0"/>
                  </a:cubicBezTo>
                  <a:cubicBezTo>
                    <a:pt x="248" y="0"/>
                    <a:pt x="229" y="19"/>
                    <a:pt x="210" y="19"/>
                  </a:cubicBezTo>
                  <a:cubicBezTo>
                    <a:pt x="191" y="19"/>
                    <a:pt x="153" y="19"/>
                    <a:pt x="115" y="19"/>
                  </a:cubicBezTo>
                  <a:cubicBezTo>
                    <a:pt x="95" y="19"/>
                    <a:pt x="57" y="19"/>
                    <a:pt x="38" y="19"/>
                  </a:cubicBezTo>
                  <a:cubicBezTo>
                    <a:pt x="19" y="0"/>
                    <a:pt x="0" y="0"/>
                    <a:pt x="0" y="0"/>
                  </a:cubicBezTo>
                </a:path>
              </a:pathLst>
            </a:custGeom>
            <a:solidFill>
              <a:srgbClr val="EBC19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95"/>
            <p:cNvSpPr>
              <a:spLocks noChangeArrowheads="1"/>
            </p:cNvSpPr>
            <p:nvPr/>
          </p:nvSpPr>
          <p:spPr bwMode="auto">
            <a:xfrm>
              <a:off x="7788275" y="5399410"/>
              <a:ext cx="88900" cy="7937"/>
            </a:xfrm>
            <a:custGeom>
              <a:avLst/>
              <a:gdLst>
                <a:gd name="T0" fmla="*/ 0 w 230"/>
                <a:gd name="T1" fmla="*/ 19 h 20"/>
                <a:gd name="T2" fmla="*/ 0 w 230"/>
                <a:gd name="T3" fmla="*/ 19 h 20"/>
                <a:gd name="T4" fmla="*/ 38 w 230"/>
                <a:gd name="T5" fmla="*/ 19 h 20"/>
                <a:gd name="T6" fmla="*/ 115 w 230"/>
                <a:gd name="T7" fmla="*/ 0 h 20"/>
                <a:gd name="T8" fmla="*/ 191 w 230"/>
                <a:gd name="T9" fmla="*/ 19 h 20"/>
                <a:gd name="T10" fmla="*/ 229 w 230"/>
                <a:gd name="T11" fmla="*/ 19 h 20"/>
                <a:gd name="T12" fmla="*/ 191 w 230"/>
                <a:gd name="T13" fmla="*/ 19 h 20"/>
                <a:gd name="T14" fmla="*/ 115 w 230"/>
                <a:gd name="T15" fmla="*/ 19 h 20"/>
                <a:gd name="T16" fmla="*/ 38 w 230"/>
                <a:gd name="T17" fmla="*/ 19 h 20"/>
                <a:gd name="T18" fmla="*/ 0 w 230"/>
                <a:gd name="T1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20">
                  <a:moveTo>
                    <a:pt x="0" y="19"/>
                  </a:moveTo>
                  <a:lnTo>
                    <a:pt x="0" y="19"/>
                  </a:lnTo>
                  <a:cubicBezTo>
                    <a:pt x="0" y="19"/>
                    <a:pt x="0" y="19"/>
                    <a:pt x="38" y="19"/>
                  </a:cubicBezTo>
                  <a:cubicBezTo>
                    <a:pt x="57" y="0"/>
                    <a:pt x="76" y="0"/>
                    <a:pt x="115" y="0"/>
                  </a:cubicBezTo>
                  <a:cubicBezTo>
                    <a:pt x="134" y="0"/>
                    <a:pt x="172" y="19"/>
                    <a:pt x="191" y="19"/>
                  </a:cubicBezTo>
                  <a:cubicBezTo>
                    <a:pt x="210" y="19"/>
                    <a:pt x="229" y="19"/>
                    <a:pt x="229" y="19"/>
                  </a:cubicBezTo>
                  <a:cubicBezTo>
                    <a:pt x="229" y="19"/>
                    <a:pt x="210" y="19"/>
                    <a:pt x="191" y="19"/>
                  </a:cubicBezTo>
                  <a:cubicBezTo>
                    <a:pt x="172" y="19"/>
                    <a:pt x="134" y="19"/>
                    <a:pt x="115" y="19"/>
                  </a:cubicBezTo>
                  <a:cubicBezTo>
                    <a:pt x="76" y="19"/>
                    <a:pt x="57" y="19"/>
                    <a:pt x="38" y="19"/>
                  </a:cubicBezTo>
                  <a:cubicBezTo>
                    <a:pt x="0" y="19"/>
                    <a:pt x="0" y="19"/>
                    <a:pt x="0" y="19"/>
                  </a:cubicBezTo>
                </a:path>
              </a:pathLst>
            </a:custGeom>
            <a:solidFill>
              <a:srgbClr val="EBC19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96"/>
            <p:cNvSpPr>
              <a:spLocks noChangeArrowheads="1"/>
            </p:cNvSpPr>
            <p:nvPr/>
          </p:nvSpPr>
          <p:spPr bwMode="auto">
            <a:xfrm>
              <a:off x="7788275" y="5389885"/>
              <a:ext cx="74613" cy="9525"/>
            </a:xfrm>
            <a:custGeom>
              <a:avLst/>
              <a:gdLst>
                <a:gd name="T0" fmla="*/ 0 w 192"/>
                <a:gd name="T1" fmla="*/ 19 h 20"/>
                <a:gd name="T2" fmla="*/ 0 w 192"/>
                <a:gd name="T3" fmla="*/ 19 h 20"/>
                <a:gd name="T4" fmla="*/ 38 w 192"/>
                <a:gd name="T5" fmla="*/ 0 h 20"/>
                <a:gd name="T6" fmla="*/ 95 w 192"/>
                <a:gd name="T7" fmla="*/ 0 h 20"/>
                <a:gd name="T8" fmla="*/ 172 w 192"/>
                <a:gd name="T9" fmla="*/ 0 h 20"/>
                <a:gd name="T10" fmla="*/ 191 w 192"/>
                <a:gd name="T11" fmla="*/ 19 h 20"/>
                <a:gd name="T12" fmla="*/ 172 w 192"/>
                <a:gd name="T13" fmla="*/ 19 h 20"/>
                <a:gd name="T14" fmla="*/ 95 w 192"/>
                <a:gd name="T15" fmla="*/ 19 h 20"/>
                <a:gd name="T16" fmla="*/ 38 w 192"/>
                <a:gd name="T17" fmla="*/ 19 h 20"/>
                <a:gd name="T18" fmla="*/ 0 w 192"/>
                <a:gd name="T1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20">
                  <a:moveTo>
                    <a:pt x="0" y="19"/>
                  </a:moveTo>
                  <a:lnTo>
                    <a:pt x="0" y="19"/>
                  </a:lnTo>
                  <a:cubicBezTo>
                    <a:pt x="0" y="19"/>
                    <a:pt x="19" y="19"/>
                    <a:pt x="38" y="0"/>
                  </a:cubicBezTo>
                  <a:cubicBezTo>
                    <a:pt x="57" y="0"/>
                    <a:pt x="76" y="0"/>
                    <a:pt x="95" y="0"/>
                  </a:cubicBezTo>
                  <a:cubicBezTo>
                    <a:pt x="134" y="0"/>
                    <a:pt x="153" y="0"/>
                    <a:pt x="172" y="0"/>
                  </a:cubicBezTo>
                  <a:cubicBezTo>
                    <a:pt x="191" y="19"/>
                    <a:pt x="191" y="19"/>
                    <a:pt x="191" y="19"/>
                  </a:cubicBezTo>
                  <a:cubicBezTo>
                    <a:pt x="191" y="19"/>
                    <a:pt x="191" y="19"/>
                    <a:pt x="172" y="19"/>
                  </a:cubicBezTo>
                  <a:cubicBezTo>
                    <a:pt x="153" y="19"/>
                    <a:pt x="134" y="19"/>
                    <a:pt x="95" y="19"/>
                  </a:cubicBezTo>
                  <a:cubicBezTo>
                    <a:pt x="76" y="19"/>
                    <a:pt x="57" y="19"/>
                    <a:pt x="38" y="19"/>
                  </a:cubicBezTo>
                  <a:cubicBezTo>
                    <a:pt x="19" y="19"/>
                    <a:pt x="0" y="19"/>
                    <a:pt x="0" y="19"/>
                  </a:cubicBezTo>
                </a:path>
              </a:pathLst>
            </a:custGeom>
            <a:solidFill>
              <a:srgbClr val="EBC19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97"/>
            <p:cNvSpPr>
              <a:spLocks noChangeArrowheads="1"/>
            </p:cNvSpPr>
            <p:nvPr/>
          </p:nvSpPr>
          <p:spPr bwMode="auto">
            <a:xfrm>
              <a:off x="8255000" y="5177160"/>
              <a:ext cx="14288" cy="473075"/>
            </a:xfrm>
            <a:custGeom>
              <a:avLst/>
              <a:gdLst>
                <a:gd name="T0" fmla="*/ 0 w 39"/>
                <a:gd name="T1" fmla="*/ 0 h 1223"/>
                <a:gd name="T2" fmla="*/ 0 w 39"/>
                <a:gd name="T3" fmla="*/ 0 h 1223"/>
                <a:gd name="T4" fmla="*/ 19 w 39"/>
                <a:gd name="T5" fmla="*/ 57 h 1223"/>
                <a:gd name="T6" fmla="*/ 19 w 39"/>
                <a:gd name="T7" fmla="*/ 191 h 1223"/>
                <a:gd name="T8" fmla="*/ 19 w 39"/>
                <a:gd name="T9" fmla="*/ 382 h 1223"/>
                <a:gd name="T10" fmla="*/ 38 w 39"/>
                <a:gd name="T11" fmla="*/ 611 h 1223"/>
                <a:gd name="T12" fmla="*/ 38 w 39"/>
                <a:gd name="T13" fmla="*/ 840 h 1223"/>
                <a:gd name="T14" fmla="*/ 38 w 39"/>
                <a:gd name="T15" fmla="*/ 1031 h 1223"/>
                <a:gd name="T16" fmla="*/ 19 w 39"/>
                <a:gd name="T17" fmla="*/ 1165 h 1223"/>
                <a:gd name="T18" fmla="*/ 19 w 39"/>
                <a:gd name="T19" fmla="*/ 1222 h 1223"/>
                <a:gd name="T20" fmla="*/ 19 w 39"/>
                <a:gd name="T21" fmla="*/ 1165 h 1223"/>
                <a:gd name="T22" fmla="*/ 19 w 39"/>
                <a:gd name="T23" fmla="*/ 1031 h 1223"/>
                <a:gd name="T24" fmla="*/ 0 w 39"/>
                <a:gd name="T25" fmla="*/ 840 h 1223"/>
                <a:gd name="T26" fmla="*/ 0 w 39"/>
                <a:gd name="T27" fmla="*/ 611 h 1223"/>
                <a:gd name="T28" fmla="*/ 0 w 39"/>
                <a:gd name="T29" fmla="*/ 382 h 1223"/>
                <a:gd name="T30" fmla="*/ 0 w 39"/>
                <a:gd name="T31" fmla="*/ 191 h 1223"/>
                <a:gd name="T32" fmla="*/ 0 w 39"/>
                <a:gd name="T33" fmla="*/ 57 h 1223"/>
                <a:gd name="T34" fmla="*/ 0 w 39"/>
                <a:gd name="T35"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1223">
                  <a:moveTo>
                    <a:pt x="0" y="0"/>
                  </a:moveTo>
                  <a:lnTo>
                    <a:pt x="0" y="0"/>
                  </a:lnTo>
                  <a:cubicBezTo>
                    <a:pt x="0" y="0"/>
                    <a:pt x="19" y="19"/>
                    <a:pt x="19" y="57"/>
                  </a:cubicBezTo>
                  <a:cubicBezTo>
                    <a:pt x="19" y="96"/>
                    <a:pt x="19" y="134"/>
                    <a:pt x="19" y="191"/>
                  </a:cubicBezTo>
                  <a:cubicBezTo>
                    <a:pt x="19" y="248"/>
                    <a:pt x="19" y="325"/>
                    <a:pt x="19" y="382"/>
                  </a:cubicBezTo>
                  <a:cubicBezTo>
                    <a:pt x="38" y="459"/>
                    <a:pt x="38" y="535"/>
                    <a:pt x="38" y="611"/>
                  </a:cubicBezTo>
                  <a:cubicBezTo>
                    <a:pt x="38" y="688"/>
                    <a:pt x="38" y="764"/>
                    <a:pt x="38" y="840"/>
                  </a:cubicBezTo>
                  <a:cubicBezTo>
                    <a:pt x="38" y="897"/>
                    <a:pt x="38" y="974"/>
                    <a:pt x="38" y="1031"/>
                  </a:cubicBezTo>
                  <a:cubicBezTo>
                    <a:pt x="38" y="1088"/>
                    <a:pt x="38" y="1126"/>
                    <a:pt x="19" y="1165"/>
                  </a:cubicBezTo>
                  <a:cubicBezTo>
                    <a:pt x="19" y="1203"/>
                    <a:pt x="19" y="1222"/>
                    <a:pt x="19" y="1222"/>
                  </a:cubicBezTo>
                  <a:cubicBezTo>
                    <a:pt x="19" y="1222"/>
                    <a:pt x="19" y="1203"/>
                    <a:pt x="19" y="1165"/>
                  </a:cubicBezTo>
                  <a:cubicBezTo>
                    <a:pt x="19" y="1126"/>
                    <a:pt x="19" y="1088"/>
                    <a:pt x="19" y="1031"/>
                  </a:cubicBezTo>
                  <a:cubicBezTo>
                    <a:pt x="19" y="974"/>
                    <a:pt x="19" y="897"/>
                    <a:pt x="0" y="840"/>
                  </a:cubicBezTo>
                  <a:cubicBezTo>
                    <a:pt x="0" y="764"/>
                    <a:pt x="0" y="688"/>
                    <a:pt x="0" y="611"/>
                  </a:cubicBezTo>
                  <a:cubicBezTo>
                    <a:pt x="0" y="535"/>
                    <a:pt x="0" y="459"/>
                    <a:pt x="0" y="382"/>
                  </a:cubicBezTo>
                  <a:cubicBezTo>
                    <a:pt x="0" y="325"/>
                    <a:pt x="0" y="248"/>
                    <a:pt x="0" y="191"/>
                  </a:cubicBezTo>
                  <a:cubicBezTo>
                    <a:pt x="0" y="134"/>
                    <a:pt x="0" y="96"/>
                    <a:pt x="0" y="57"/>
                  </a:cubicBezTo>
                  <a:cubicBezTo>
                    <a:pt x="0" y="19"/>
                    <a:pt x="0" y="0"/>
                    <a:pt x="0" y="0"/>
                  </a:cubicBezTo>
                </a:path>
              </a:pathLst>
            </a:custGeom>
            <a:solidFill>
              <a:srgbClr val="F6C293"/>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98"/>
            <p:cNvSpPr>
              <a:spLocks noChangeArrowheads="1"/>
            </p:cNvSpPr>
            <p:nvPr/>
          </p:nvSpPr>
          <p:spPr bwMode="auto">
            <a:xfrm>
              <a:off x="8067675" y="5161285"/>
              <a:ext cx="15875" cy="466725"/>
            </a:xfrm>
            <a:custGeom>
              <a:avLst/>
              <a:gdLst>
                <a:gd name="T0" fmla="*/ 0 w 39"/>
                <a:gd name="T1" fmla="*/ 0 h 1204"/>
                <a:gd name="T2" fmla="*/ 0 w 39"/>
                <a:gd name="T3" fmla="*/ 0 h 1204"/>
                <a:gd name="T4" fmla="*/ 0 w 39"/>
                <a:gd name="T5" fmla="*/ 38 h 1204"/>
                <a:gd name="T6" fmla="*/ 19 w 39"/>
                <a:gd name="T7" fmla="*/ 191 h 1204"/>
                <a:gd name="T8" fmla="*/ 19 w 39"/>
                <a:gd name="T9" fmla="*/ 382 h 1204"/>
                <a:gd name="T10" fmla="*/ 19 w 39"/>
                <a:gd name="T11" fmla="*/ 592 h 1204"/>
                <a:gd name="T12" fmla="*/ 38 w 39"/>
                <a:gd name="T13" fmla="*/ 821 h 1204"/>
                <a:gd name="T14" fmla="*/ 19 w 39"/>
                <a:gd name="T15" fmla="*/ 1012 h 1204"/>
                <a:gd name="T16" fmla="*/ 19 w 39"/>
                <a:gd name="T17" fmla="*/ 1145 h 1204"/>
                <a:gd name="T18" fmla="*/ 19 w 39"/>
                <a:gd name="T19" fmla="*/ 1203 h 1204"/>
                <a:gd name="T20" fmla="*/ 19 w 39"/>
                <a:gd name="T21" fmla="*/ 1145 h 1204"/>
                <a:gd name="T22" fmla="*/ 19 w 39"/>
                <a:gd name="T23" fmla="*/ 1012 h 1204"/>
                <a:gd name="T24" fmla="*/ 0 w 39"/>
                <a:gd name="T25" fmla="*/ 821 h 1204"/>
                <a:gd name="T26" fmla="*/ 0 w 39"/>
                <a:gd name="T27" fmla="*/ 592 h 1204"/>
                <a:gd name="T28" fmla="*/ 0 w 39"/>
                <a:gd name="T29" fmla="*/ 382 h 1204"/>
                <a:gd name="T30" fmla="*/ 0 w 39"/>
                <a:gd name="T31" fmla="*/ 191 h 1204"/>
                <a:gd name="T32" fmla="*/ 0 w 39"/>
                <a:gd name="T33" fmla="*/ 38 h 1204"/>
                <a:gd name="T34" fmla="*/ 0 w 39"/>
                <a:gd name="T35"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1204">
                  <a:moveTo>
                    <a:pt x="0" y="0"/>
                  </a:moveTo>
                  <a:lnTo>
                    <a:pt x="0" y="0"/>
                  </a:lnTo>
                  <a:cubicBezTo>
                    <a:pt x="0" y="0"/>
                    <a:pt x="0" y="19"/>
                    <a:pt x="0" y="38"/>
                  </a:cubicBezTo>
                  <a:cubicBezTo>
                    <a:pt x="19" y="76"/>
                    <a:pt x="19" y="134"/>
                    <a:pt x="19" y="191"/>
                  </a:cubicBezTo>
                  <a:cubicBezTo>
                    <a:pt x="19" y="229"/>
                    <a:pt x="19" y="305"/>
                    <a:pt x="19" y="382"/>
                  </a:cubicBezTo>
                  <a:cubicBezTo>
                    <a:pt x="19" y="439"/>
                    <a:pt x="19" y="515"/>
                    <a:pt x="19" y="592"/>
                  </a:cubicBezTo>
                  <a:cubicBezTo>
                    <a:pt x="38" y="668"/>
                    <a:pt x="38" y="745"/>
                    <a:pt x="38" y="821"/>
                  </a:cubicBezTo>
                  <a:cubicBezTo>
                    <a:pt x="38" y="897"/>
                    <a:pt x="19" y="955"/>
                    <a:pt x="19" y="1012"/>
                  </a:cubicBezTo>
                  <a:cubicBezTo>
                    <a:pt x="19" y="1069"/>
                    <a:pt x="19" y="1107"/>
                    <a:pt x="19" y="1145"/>
                  </a:cubicBezTo>
                  <a:cubicBezTo>
                    <a:pt x="19" y="1184"/>
                    <a:pt x="19" y="1203"/>
                    <a:pt x="19" y="1203"/>
                  </a:cubicBezTo>
                  <a:cubicBezTo>
                    <a:pt x="19" y="1203"/>
                    <a:pt x="19" y="1184"/>
                    <a:pt x="19" y="1145"/>
                  </a:cubicBezTo>
                  <a:cubicBezTo>
                    <a:pt x="19" y="1107"/>
                    <a:pt x="19" y="1069"/>
                    <a:pt x="19" y="1012"/>
                  </a:cubicBezTo>
                  <a:cubicBezTo>
                    <a:pt x="19" y="955"/>
                    <a:pt x="0" y="897"/>
                    <a:pt x="0" y="821"/>
                  </a:cubicBezTo>
                  <a:cubicBezTo>
                    <a:pt x="0" y="745"/>
                    <a:pt x="0" y="668"/>
                    <a:pt x="0" y="592"/>
                  </a:cubicBezTo>
                  <a:cubicBezTo>
                    <a:pt x="0" y="515"/>
                    <a:pt x="0" y="439"/>
                    <a:pt x="0" y="382"/>
                  </a:cubicBezTo>
                  <a:cubicBezTo>
                    <a:pt x="0" y="305"/>
                    <a:pt x="0" y="229"/>
                    <a:pt x="0" y="191"/>
                  </a:cubicBezTo>
                  <a:cubicBezTo>
                    <a:pt x="0" y="134"/>
                    <a:pt x="0" y="76"/>
                    <a:pt x="0" y="38"/>
                  </a:cubicBezTo>
                  <a:cubicBezTo>
                    <a:pt x="0" y="19"/>
                    <a:pt x="0" y="0"/>
                    <a:pt x="0" y="0"/>
                  </a:cubicBezTo>
                </a:path>
              </a:pathLst>
            </a:custGeom>
            <a:solidFill>
              <a:srgbClr val="F6C293"/>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99"/>
            <p:cNvSpPr>
              <a:spLocks noChangeArrowheads="1"/>
            </p:cNvSpPr>
            <p:nvPr/>
          </p:nvSpPr>
          <p:spPr bwMode="auto">
            <a:xfrm>
              <a:off x="7899400" y="5316860"/>
              <a:ext cx="7938" cy="333375"/>
            </a:xfrm>
            <a:custGeom>
              <a:avLst/>
              <a:gdLst>
                <a:gd name="T0" fmla="*/ 0 w 20"/>
                <a:gd name="T1" fmla="*/ 0 h 860"/>
                <a:gd name="T2" fmla="*/ 0 w 20"/>
                <a:gd name="T3" fmla="*/ 0 h 860"/>
                <a:gd name="T4" fmla="*/ 0 w 20"/>
                <a:gd name="T5" fmla="*/ 38 h 860"/>
                <a:gd name="T6" fmla="*/ 19 w 20"/>
                <a:gd name="T7" fmla="*/ 133 h 860"/>
                <a:gd name="T8" fmla="*/ 19 w 20"/>
                <a:gd name="T9" fmla="*/ 267 h 860"/>
                <a:gd name="T10" fmla="*/ 19 w 20"/>
                <a:gd name="T11" fmla="*/ 439 h 860"/>
                <a:gd name="T12" fmla="*/ 19 w 20"/>
                <a:gd name="T13" fmla="*/ 592 h 860"/>
                <a:gd name="T14" fmla="*/ 19 w 20"/>
                <a:gd name="T15" fmla="*/ 725 h 860"/>
                <a:gd name="T16" fmla="*/ 19 w 20"/>
                <a:gd name="T17" fmla="*/ 821 h 860"/>
                <a:gd name="T18" fmla="*/ 19 w 20"/>
                <a:gd name="T19" fmla="*/ 859 h 860"/>
                <a:gd name="T20" fmla="*/ 19 w 20"/>
                <a:gd name="T21" fmla="*/ 821 h 860"/>
                <a:gd name="T22" fmla="*/ 0 w 20"/>
                <a:gd name="T23" fmla="*/ 725 h 860"/>
                <a:gd name="T24" fmla="*/ 0 w 20"/>
                <a:gd name="T25" fmla="*/ 592 h 860"/>
                <a:gd name="T26" fmla="*/ 0 w 20"/>
                <a:gd name="T27" fmla="*/ 439 h 860"/>
                <a:gd name="T28" fmla="*/ 0 w 20"/>
                <a:gd name="T29" fmla="*/ 267 h 860"/>
                <a:gd name="T30" fmla="*/ 0 w 20"/>
                <a:gd name="T31" fmla="*/ 133 h 860"/>
                <a:gd name="T32" fmla="*/ 0 w 20"/>
                <a:gd name="T33" fmla="*/ 38 h 860"/>
                <a:gd name="T34" fmla="*/ 0 w 20"/>
                <a:gd name="T35" fmla="*/ 0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860">
                  <a:moveTo>
                    <a:pt x="0" y="0"/>
                  </a:moveTo>
                  <a:lnTo>
                    <a:pt x="0" y="0"/>
                  </a:lnTo>
                  <a:cubicBezTo>
                    <a:pt x="0" y="0"/>
                    <a:pt x="0" y="19"/>
                    <a:pt x="0" y="38"/>
                  </a:cubicBezTo>
                  <a:cubicBezTo>
                    <a:pt x="19" y="57"/>
                    <a:pt x="19" y="96"/>
                    <a:pt x="19" y="133"/>
                  </a:cubicBezTo>
                  <a:cubicBezTo>
                    <a:pt x="19" y="172"/>
                    <a:pt x="19" y="229"/>
                    <a:pt x="19" y="267"/>
                  </a:cubicBezTo>
                  <a:cubicBezTo>
                    <a:pt x="19" y="325"/>
                    <a:pt x="19" y="381"/>
                    <a:pt x="19" y="439"/>
                  </a:cubicBezTo>
                  <a:cubicBezTo>
                    <a:pt x="19" y="477"/>
                    <a:pt x="19" y="534"/>
                    <a:pt x="19" y="592"/>
                  </a:cubicBezTo>
                  <a:cubicBezTo>
                    <a:pt x="19" y="649"/>
                    <a:pt x="19" y="687"/>
                    <a:pt x="19" y="725"/>
                  </a:cubicBezTo>
                  <a:cubicBezTo>
                    <a:pt x="19" y="763"/>
                    <a:pt x="19" y="802"/>
                    <a:pt x="19" y="821"/>
                  </a:cubicBezTo>
                  <a:cubicBezTo>
                    <a:pt x="19" y="840"/>
                    <a:pt x="19" y="859"/>
                    <a:pt x="19" y="859"/>
                  </a:cubicBezTo>
                  <a:cubicBezTo>
                    <a:pt x="19" y="859"/>
                    <a:pt x="19" y="840"/>
                    <a:pt x="19" y="821"/>
                  </a:cubicBezTo>
                  <a:cubicBezTo>
                    <a:pt x="19" y="802"/>
                    <a:pt x="0" y="763"/>
                    <a:pt x="0" y="725"/>
                  </a:cubicBezTo>
                  <a:cubicBezTo>
                    <a:pt x="0" y="687"/>
                    <a:pt x="0" y="649"/>
                    <a:pt x="0" y="592"/>
                  </a:cubicBezTo>
                  <a:cubicBezTo>
                    <a:pt x="0" y="534"/>
                    <a:pt x="0" y="477"/>
                    <a:pt x="0" y="439"/>
                  </a:cubicBezTo>
                  <a:cubicBezTo>
                    <a:pt x="0" y="381"/>
                    <a:pt x="0" y="325"/>
                    <a:pt x="0" y="267"/>
                  </a:cubicBezTo>
                  <a:cubicBezTo>
                    <a:pt x="0" y="229"/>
                    <a:pt x="0" y="172"/>
                    <a:pt x="0" y="133"/>
                  </a:cubicBezTo>
                  <a:cubicBezTo>
                    <a:pt x="0" y="96"/>
                    <a:pt x="0" y="57"/>
                    <a:pt x="0" y="38"/>
                  </a:cubicBezTo>
                  <a:cubicBezTo>
                    <a:pt x="0" y="19"/>
                    <a:pt x="0" y="0"/>
                    <a:pt x="0" y="0"/>
                  </a:cubicBezTo>
                </a:path>
              </a:pathLst>
            </a:custGeom>
            <a:solidFill>
              <a:srgbClr val="F6C293"/>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100"/>
            <p:cNvSpPr>
              <a:spLocks noChangeArrowheads="1"/>
            </p:cNvSpPr>
            <p:nvPr/>
          </p:nvSpPr>
          <p:spPr bwMode="auto">
            <a:xfrm>
              <a:off x="8505825" y="5820097"/>
              <a:ext cx="66675" cy="36513"/>
            </a:xfrm>
            <a:custGeom>
              <a:avLst/>
              <a:gdLst>
                <a:gd name="T0" fmla="*/ 172 w 173"/>
                <a:gd name="T1" fmla="*/ 95 h 96"/>
                <a:gd name="T2" fmla="*/ 172 w 173"/>
                <a:gd name="T3" fmla="*/ 95 h 96"/>
                <a:gd name="T4" fmla="*/ 153 w 173"/>
                <a:gd name="T5" fmla="*/ 75 h 96"/>
                <a:gd name="T6" fmla="*/ 76 w 173"/>
                <a:gd name="T7" fmla="*/ 56 h 96"/>
                <a:gd name="T8" fmla="*/ 19 w 173"/>
                <a:gd name="T9" fmla="*/ 18 h 96"/>
                <a:gd name="T10" fmla="*/ 0 w 173"/>
                <a:gd name="T11" fmla="*/ 0 h 96"/>
                <a:gd name="T12" fmla="*/ 19 w 173"/>
                <a:gd name="T13" fmla="*/ 0 h 96"/>
                <a:gd name="T14" fmla="*/ 96 w 173"/>
                <a:gd name="T15" fmla="*/ 37 h 96"/>
                <a:gd name="T16" fmla="*/ 153 w 173"/>
                <a:gd name="T17" fmla="*/ 75 h 96"/>
                <a:gd name="T18" fmla="*/ 172 w 173"/>
                <a:gd name="T1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96">
                  <a:moveTo>
                    <a:pt x="172" y="95"/>
                  </a:moveTo>
                  <a:lnTo>
                    <a:pt x="172" y="95"/>
                  </a:lnTo>
                  <a:cubicBezTo>
                    <a:pt x="172" y="95"/>
                    <a:pt x="172" y="75"/>
                    <a:pt x="153" y="75"/>
                  </a:cubicBezTo>
                  <a:cubicBezTo>
                    <a:pt x="134" y="75"/>
                    <a:pt x="115" y="56"/>
                    <a:pt x="76" y="56"/>
                  </a:cubicBezTo>
                  <a:cubicBezTo>
                    <a:pt x="57" y="37"/>
                    <a:pt x="38" y="18"/>
                    <a:pt x="19" y="18"/>
                  </a:cubicBezTo>
                  <a:cubicBezTo>
                    <a:pt x="0" y="0"/>
                    <a:pt x="0" y="0"/>
                    <a:pt x="0" y="0"/>
                  </a:cubicBezTo>
                  <a:cubicBezTo>
                    <a:pt x="0" y="0"/>
                    <a:pt x="0" y="0"/>
                    <a:pt x="19" y="0"/>
                  </a:cubicBezTo>
                  <a:cubicBezTo>
                    <a:pt x="38" y="18"/>
                    <a:pt x="76" y="18"/>
                    <a:pt x="96" y="37"/>
                  </a:cubicBezTo>
                  <a:cubicBezTo>
                    <a:pt x="115" y="37"/>
                    <a:pt x="134" y="56"/>
                    <a:pt x="153" y="75"/>
                  </a:cubicBezTo>
                  <a:cubicBezTo>
                    <a:pt x="172" y="75"/>
                    <a:pt x="172" y="95"/>
                    <a:pt x="172" y="95"/>
                  </a:cubicBezTo>
                </a:path>
              </a:pathLst>
            </a:custGeom>
            <a:solidFill>
              <a:srgbClr val="EBC19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101"/>
            <p:cNvSpPr>
              <a:spLocks noChangeArrowheads="1"/>
            </p:cNvSpPr>
            <p:nvPr/>
          </p:nvSpPr>
          <p:spPr bwMode="auto">
            <a:xfrm>
              <a:off x="8505825" y="5826447"/>
              <a:ext cx="60325" cy="30163"/>
            </a:xfrm>
            <a:custGeom>
              <a:avLst/>
              <a:gdLst>
                <a:gd name="T0" fmla="*/ 153 w 154"/>
                <a:gd name="T1" fmla="*/ 77 h 78"/>
                <a:gd name="T2" fmla="*/ 153 w 154"/>
                <a:gd name="T3" fmla="*/ 77 h 78"/>
                <a:gd name="T4" fmla="*/ 134 w 154"/>
                <a:gd name="T5" fmla="*/ 77 h 78"/>
                <a:gd name="T6" fmla="*/ 76 w 154"/>
                <a:gd name="T7" fmla="*/ 57 h 78"/>
                <a:gd name="T8" fmla="*/ 38 w 154"/>
                <a:gd name="T9" fmla="*/ 19 h 78"/>
                <a:gd name="T10" fmla="*/ 0 w 154"/>
                <a:gd name="T11" fmla="*/ 0 h 78"/>
                <a:gd name="T12" fmla="*/ 38 w 154"/>
                <a:gd name="T13" fmla="*/ 19 h 78"/>
                <a:gd name="T14" fmla="*/ 96 w 154"/>
                <a:gd name="T15" fmla="*/ 38 h 78"/>
                <a:gd name="T16" fmla="*/ 134 w 154"/>
                <a:gd name="T17" fmla="*/ 77 h 78"/>
                <a:gd name="T18" fmla="*/ 153 w 154"/>
                <a:gd name="T19"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78">
                  <a:moveTo>
                    <a:pt x="153" y="77"/>
                  </a:moveTo>
                  <a:lnTo>
                    <a:pt x="153" y="77"/>
                  </a:lnTo>
                  <a:cubicBezTo>
                    <a:pt x="153" y="77"/>
                    <a:pt x="153" y="77"/>
                    <a:pt x="134" y="77"/>
                  </a:cubicBezTo>
                  <a:cubicBezTo>
                    <a:pt x="115" y="77"/>
                    <a:pt x="96" y="57"/>
                    <a:pt x="76" y="57"/>
                  </a:cubicBezTo>
                  <a:cubicBezTo>
                    <a:pt x="57" y="38"/>
                    <a:pt x="38" y="38"/>
                    <a:pt x="38" y="19"/>
                  </a:cubicBezTo>
                  <a:cubicBezTo>
                    <a:pt x="19" y="19"/>
                    <a:pt x="0" y="0"/>
                    <a:pt x="0" y="0"/>
                  </a:cubicBezTo>
                  <a:cubicBezTo>
                    <a:pt x="0" y="0"/>
                    <a:pt x="19" y="19"/>
                    <a:pt x="38" y="19"/>
                  </a:cubicBezTo>
                  <a:cubicBezTo>
                    <a:pt x="38" y="19"/>
                    <a:pt x="76" y="19"/>
                    <a:pt x="96" y="38"/>
                  </a:cubicBezTo>
                  <a:cubicBezTo>
                    <a:pt x="115" y="38"/>
                    <a:pt x="115" y="57"/>
                    <a:pt x="134" y="77"/>
                  </a:cubicBezTo>
                  <a:cubicBezTo>
                    <a:pt x="153" y="77"/>
                    <a:pt x="153" y="77"/>
                    <a:pt x="153" y="77"/>
                  </a:cubicBezTo>
                </a:path>
              </a:pathLst>
            </a:custGeom>
            <a:solidFill>
              <a:srgbClr val="EBC19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103"/>
            <p:cNvSpPr>
              <a:spLocks noChangeArrowheads="1"/>
            </p:cNvSpPr>
            <p:nvPr/>
          </p:nvSpPr>
          <p:spPr bwMode="auto">
            <a:xfrm>
              <a:off x="3968750" y="4621535"/>
              <a:ext cx="349250" cy="222250"/>
            </a:xfrm>
            <a:custGeom>
              <a:avLst/>
              <a:gdLst>
                <a:gd name="T0" fmla="*/ 897 w 898"/>
                <a:gd name="T1" fmla="*/ 38 h 574"/>
                <a:gd name="T2" fmla="*/ 897 w 898"/>
                <a:gd name="T3" fmla="*/ 38 h 574"/>
                <a:gd name="T4" fmla="*/ 305 w 898"/>
                <a:gd name="T5" fmla="*/ 0 h 574"/>
                <a:gd name="T6" fmla="*/ 210 w 898"/>
                <a:gd name="T7" fmla="*/ 77 h 574"/>
                <a:gd name="T8" fmla="*/ 0 w 898"/>
                <a:gd name="T9" fmla="*/ 573 h 574"/>
                <a:gd name="T10" fmla="*/ 897 w 898"/>
                <a:gd name="T11" fmla="*/ 38 h 574"/>
              </a:gdLst>
              <a:ahLst/>
              <a:cxnLst>
                <a:cxn ang="0">
                  <a:pos x="T0" y="T1"/>
                </a:cxn>
                <a:cxn ang="0">
                  <a:pos x="T2" y="T3"/>
                </a:cxn>
                <a:cxn ang="0">
                  <a:pos x="T4" y="T5"/>
                </a:cxn>
                <a:cxn ang="0">
                  <a:pos x="T6" y="T7"/>
                </a:cxn>
                <a:cxn ang="0">
                  <a:pos x="T8" y="T9"/>
                </a:cxn>
                <a:cxn ang="0">
                  <a:pos x="T10" y="T11"/>
                </a:cxn>
              </a:cxnLst>
              <a:rect l="0" t="0" r="r" b="b"/>
              <a:pathLst>
                <a:path w="898" h="574">
                  <a:moveTo>
                    <a:pt x="897" y="38"/>
                  </a:moveTo>
                  <a:lnTo>
                    <a:pt x="897" y="38"/>
                  </a:lnTo>
                  <a:cubicBezTo>
                    <a:pt x="305" y="0"/>
                    <a:pt x="305" y="0"/>
                    <a:pt x="305" y="0"/>
                  </a:cubicBezTo>
                  <a:cubicBezTo>
                    <a:pt x="305" y="0"/>
                    <a:pt x="229" y="0"/>
                    <a:pt x="210" y="77"/>
                  </a:cubicBezTo>
                  <a:cubicBezTo>
                    <a:pt x="0" y="573"/>
                    <a:pt x="0" y="573"/>
                    <a:pt x="0" y="573"/>
                  </a:cubicBezTo>
                  <a:lnTo>
                    <a:pt x="897" y="38"/>
                  </a:lnTo>
                </a:path>
              </a:pathLst>
            </a:custGeom>
            <a:solidFill>
              <a:srgbClr val="EAB98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104"/>
            <p:cNvSpPr>
              <a:spLocks noChangeArrowheads="1"/>
            </p:cNvSpPr>
            <p:nvPr/>
          </p:nvSpPr>
          <p:spPr bwMode="auto">
            <a:xfrm>
              <a:off x="4375150" y="4450085"/>
              <a:ext cx="274638" cy="177800"/>
            </a:xfrm>
            <a:custGeom>
              <a:avLst/>
              <a:gdLst>
                <a:gd name="T0" fmla="*/ 420 w 707"/>
                <a:gd name="T1" fmla="*/ 0 h 459"/>
                <a:gd name="T2" fmla="*/ 420 w 707"/>
                <a:gd name="T3" fmla="*/ 0 h 459"/>
                <a:gd name="T4" fmla="*/ 668 w 707"/>
                <a:gd name="T5" fmla="*/ 153 h 459"/>
                <a:gd name="T6" fmla="*/ 439 w 707"/>
                <a:gd name="T7" fmla="*/ 439 h 459"/>
                <a:gd name="T8" fmla="*/ 0 w 707"/>
                <a:gd name="T9" fmla="*/ 458 h 459"/>
                <a:gd name="T10" fmla="*/ 420 w 707"/>
                <a:gd name="T11" fmla="*/ 0 h 459"/>
              </a:gdLst>
              <a:ahLst/>
              <a:cxnLst>
                <a:cxn ang="0">
                  <a:pos x="T0" y="T1"/>
                </a:cxn>
                <a:cxn ang="0">
                  <a:pos x="T2" y="T3"/>
                </a:cxn>
                <a:cxn ang="0">
                  <a:pos x="T4" y="T5"/>
                </a:cxn>
                <a:cxn ang="0">
                  <a:pos x="T6" y="T7"/>
                </a:cxn>
                <a:cxn ang="0">
                  <a:pos x="T8" y="T9"/>
                </a:cxn>
                <a:cxn ang="0">
                  <a:pos x="T10" y="T11"/>
                </a:cxn>
              </a:cxnLst>
              <a:rect l="0" t="0" r="r" b="b"/>
              <a:pathLst>
                <a:path w="707" h="459">
                  <a:moveTo>
                    <a:pt x="420" y="0"/>
                  </a:moveTo>
                  <a:lnTo>
                    <a:pt x="420" y="0"/>
                  </a:lnTo>
                  <a:cubicBezTo>
                    <a:pt x="420" y="0"/>
                    <a:pt x="706" y="0"/>
                    <a:pt x="668" y="153"/>
                  </a:cubicBezTo>
                  <a:cubicBezTo>
                    <a:pt x="668" y="153"/>
                    <a:pt x="630" y="420"/>
                    <a:pt x="439" y="439"/>
                  </a:cubicBezTo>
                  <a:cubicBezTo>
                    <a:pt x="0" y="458"/>
                    <a:pt x="0" y="458"/>
                    <a:pt x="0" y="458"/>
                  </a:cubicBezTo>
                  <a:lnTo>
                    <a:pt x="420" y="0"/>
                  </a:ln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105"/>
            <p:cNvSpPr>
              <a:spLocks noChangeArrowheads="1"/>
            </p:cNvSpPr>
            <p:nvPr/>
          </p:nvSpPr>
          <p:spPr bwMode="auto">
            <a:xfrm>
              <a:off x="3806825" y="5354960"/>
              <a:ext cx="428625" cy="250825"/>
            </a:xfrm>
            <a:custGeom>
              <a:avLst/>
              <a:gdLst>
                <a:gd name="T0" fmla="*/ 1107 w 1108"/>
                <a:gd name="T1" fmla="*/ 285 h 649"/>
                <a:gd name="T2" fmla="*/ 973 w 1108"/>
                <a:gd name="T3" fmla="*/ 648 h 649"/>
                <a:gd name="T4" fmla="*/ 0 w 1108"/>
                <a:gd name="T5" fmla="*/ 305 h 649"/>
                <a:gd name="T6" fmla="*/ 114 w 1108"/>
                <a:gd name="T7" fmla="*/ 0 h 649"/>
                <a:gd name="T8" fmla="*/ 1107 w 1108"/>
                <a:gd name="T9" fmla="*/ 285 h 649"/>
              </a:gdLst>
              <a:ahLst/>
              <a:cxnLst>
                <a:cxn ang="0">
                  <a:pos x="T0" y="T1"/>
                </a:cxn>
                <a:cxn ang="0">
                  <a:pos x="T2" y="T3"/>
                </a:cxn>
                <a:cxn ang="0">
                  <a:pos x="T4" y="T5"/>
                </a:cxn>
                <a:cxn ang="0">
                  <a:pos x="T6" y="T7"/>
                </a:cxn>
                <a:cxn ang="0">
                  <a:pos x="T8" y="T9"/>
                </a:cxn>
              </a:cxnLst>
              <a:rect l="0" t="0" r="r" b="b"/>
              <a:pathLst>
                <a:path w="1108" h="649">
                  <a:moveTo>
                    <a:pt x="1107" y="285"/>
                  </a:moveTo>
                  <a:lnTo>
                    <a:pt x="973" y="648"/>
                  </a:lnTo>
                  <a:lnTo>
                    <a:pt x="0" y="305"/>
                  </a:lnTo>
                  <a:lnTo>
                    <a:pt x="114" y="0"/>
                  </a:lnTo>
                  <a:lnTo>
                    <a:pt x="1107" y="285"/>
                  </a:lnTo>
                </a:path>
              </a:pathLst>
            </a:custGeom>
            <a:solidFill>
              <a:srgbClr val="FFFFFF"/>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106"/>
            <p:cNvSpPr>
              <a:spLocks noChangeArrowheads="1"/>
            </p:cNvSpPr>
            <p:nvPr/>
          </p:nvSpPr>
          <p:spPr bwMode="auto">
            <a:xfrm>
              <a:off x="3651250" y="4443735"/>
              <a:ext cx="733425" cy="1079500"/>
            </a:xfrm>
            <a:custGeom>
              <a:avLst/>
              <a:gdLst>
                <a:gd name="T0" fmla="*/ 114 w 1891"/>
                <a:gd name="T1" fmla="*/ 1031 h 2788"/>
                <a:gd name="T2" fmla="*/ 114 w 1891"/>
                <a:gd name="T3" fmla="*/ 1031 h 2788"/>
                <a:gd name="T4" fmla="*/ 744 w 1891"/>
                <a:gd name="T5" fmla="*/ 114 h 2788"/>
                <a:gd name="T6" fmla="*/ 974 w 1891"/>
                <a:gd name="T7" fmla="*/ 0 h 2788"/>
                <a:gd name="T8" fmla="*/ 1050 w 1891"/>
                <a:gd name="T9" fmla="*/ 0 h 2788"/>
                <a:gd name="T10" fmla="*/ 1050 w 1891"/>
                <a:gd name="T11" fmla="*/ 0 h 2788"/>
                <a:gd name="T12" fmla="*/ 1069 w 1891"/>
                <a:gd name="T13" fmla="*/ 0 h 2788"/>
                <a:gd name="T14" fmla="*/ 1069 w 1891"/>
                <a:gd name="T15" fmla="*/ 859 h 2788"/>
                <a:gd name="T16" fmla="*/ 1069 w 1891"/>
                <a:gd name="T17" fmla="*/ 859 h 2788"/>
                <a:gd name="T18" fmla="*/ 1031 w 1891"/>
                <a:gd name="T19" fmla="*/ 802 h 2788"/>
                <a:gd name="T20" fmla="*/ 1012 w 1891"/>
                <a:gd name="T21" fmla="*/ 821 h 2788"/>
                <a:gd name="T22" fmla="*/ 821 w 1891"/>
                <a:gd name="T23" fmla="*/ 1031 h 2788"/>
                <a:gd name="T24" fmla="*/ 1069 w 1891"/>
                <a:gd name="T25" fmla="*/ 1585 h 2788"/>
                <a:gd name="T26" fmla="*/ 1069 w 1891"/>
                <a:gd name="T27" fmla="*/ 1661 h 2788"/>
                <a:gd name="T28" fmla="*/ 1298 w 1891"/>
                <a:gd name="T29" fmla="*/ 1680 h 2788"/>
                <a:gd name="T30" fmla="*/ 1642 w 1891"/>
                <a:gd name="T31" fmla="*/ 1871 h 2788"/>
                <a:gd name="T32" fmla="*/ 1890 w 1891"/>
                <a:gd name="T33" fmla="*/ 1986 h 2788"/>
                <a:gd name="T34" fmla="*/ 1890 w 1891"/>
                <a:gd name="T35" fmla="*/ 2081 h 2788"/>
                <a:gd name="T36" fmla="*/ 1852 w 1891"/>
                <a:gd name="T37" fmla="*/ 2138 h 2788"/>
                <a:gd name="T38" fmla="*/ 1852 w 1891"/>
                <a:gd name="T39" fmla="*/ 2138 h 2788"/>
                <a:gd name="T40" fmla="*/ 1451 w 1891"/>
                <a:gd name="T41" fmla="*/ 2787 h 2788"/>
                <a:gd name="T42" fmla="*/ 458 w 1891"/>
                <a:gd name="T43" fmla="*/ 2463 h 2788"/>
                <a:gd name="T44" fmla="*/ 57 w 1891"/>
                <a:gd name="T45" fmla="*/ 1356 h 2788"/>
                <a:gd name="T46" fmla="*/ 114 w 1891"/>
                <a:gd name="T47" fmla="*/ 1031 h 2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1" h="2788">
                  <a:moveTo>
                    <a:pt x="114" y="1031"/>
                  </a:moveTo>
                  <a:lnTo>
                    <a:pt x="114" y="1031"/>
                  </a:lnTo>
                  <a:cubicBezTo>
                    <a:pt x="744" y="114"/>
                    <a:pt x="744" y="114"/>
                    <a:pt x="744" y="114"/>
                  </a:cubicBezTo>
                  <a:cubicBezTo>
                    <a:pt x="802" y="38"/>
                    <a:pt x="897" y="0"/>
                    <a:pt x="974" y="0"/>
                  </a:cubicBezTo>
                  <a:cubicBezTo>
                    <a:pt x="1050" y="0"/>
                    <a:pt x="1050" y="0"/>
                    <a:pt x="1050" y="0"/>
                  </a:cubicBezTo>
                  <a:lnTo>
                    <a:pt x="1050" y="0"/>
                  </a:lnTo>
                  <a:cubicBezTo>
                    <a:pt x="1069" y="0"/>
                    <a:pt x="1069" y="0"/>
                    <a:pt x="1069" y="0"/>
                  </a:cubicBezTo>
                  <a:cubicBezTo>
                    <a:pt x="1069" y="859"/>
                    <a:pt x="1069" y="859"/>
                    <a:pt x="1069" y="859"/>
                  </a:cubicBezTo>
                  <a:lnTo>
                    <a:pt x="1069" y="859"/>
                  </a:lnTo>
                  <a:cubicBezTo>
                    <a:pt x="1031" y="802"/>
                    <a:pt x="1031" y="802"/>
                    <a:pt x="1031" y="802"/>
                  </a:cubicBezTo>
                  <a:cubicBezTo>
                    <a:pt x="1012" y="821"/>
                    <a:pt x="1012" y="821"/>
                    <a:pt x="1012" y="821"/>
                  </a:cubicBezTo>
                  <a:cubicBezTo>
                    <a:pt x="1012" y="821"/>
                    <a:pt x="878" y="974"/>
                    <a:pt x="821" y="1031"/>
                  </a:cubicBezTo>
                  <a:cubicBezTo>
                    <a:pt x="783" y="1356"/>
                    <a:pt x="916" y="1527"/>
                    <a:pt x="1069" y="1585"/>
                  </a:cubicBezTo>
                  <a:cubicBezTo>
                    <a:pt x="1069" y="1661"/>
                    <a:pt x="1069" y="1661"/>
                    <a:pt x="1069" y="1661"/>
                  </a:cubicBezTo>
                  <a:cubicBezTo>
                    <a:pt x="1298" y="1680"/>
                    <a:pt x="1298" y="1680"/>
                    <a:pt x="1298" y="1680"/>
                  </a:cubicBezTo>
                  <a:cubicBezTo>
                    <a:pt x="1298" y="1680"/>
                    <a:pt x="1642" y="1852"/>
                    <a:pt x="1642" y="1871"/>
                  </a:cubicBezTo>
                  <a:cubicBezTo>
                    <a:pt x="1661" y="1871"/>
                    <a:pt x="1890" y="1986"/>
                    <a:pt x="1890" y="1986"/>
                  </a:cubicBezTo>
                  <a:cubicBezTo>
                    <a:pt x="1890" y="2081"/>
                    <a:pt x="1890" y="2081"/>
                    <a:pt x="1890" y="2081"/>
                  </a:cubicBezTo>
                  <a:cubicBezTo>
                    <a:pt x="1852" y="2138"/>
                    <a:pt x="1852" y="2138"/>
                    <a:pt x="1852" y="2138"/>
                  </a:cubicBezTo>
                  <a:lnTo>
                    <a:pt x="1852" y="2138"/>
                  </a:lnTo>
                  <a:cubicBezTo>
                    <a:pt x="1451" y="2787"/>
                    <a:pt x="1451" y="2787"/>
                    <a:pt x="1451" y="2787"/>
                  </a:cubicBezTo>
                  <a:cubicBezTo>
                    <a:pt x="458" y="2463"/>
                    <a:pt x="458" y="2463"/>
                    <a:pt x="458" y="2463"/>
                  </a:cubicBezTo>
                  <a:cubicBezTo>
                    <a:pt x="57" y="1356"/>
                    <a:pt x="57" y="1356"/>
                    <a:pt x="57" y="1356"/>
                  </a:cubicBezTo>
                  <a:cubicBezTo>
                    <a:pt x="0" y="1203"/>
                    <a:pt x="114" y="1031"/>
                    <a:pt x="114" y="1031"/>
                  </a:cubicBez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107"/>
            <p:cNvSpPr>
              <a:spLocks noChangeArrowheads="1"/>
            </p:cNvSpPr>
            <p:nvPr/>
          </p:nvSpPr>
          <p:spPr bwMode="auto">
            <a:xfrm>
              <a:off x="3390900" y="3748410"/>
              <a:ext cx="1598613" cy="1000125"/>
            </a:xfrm>
            <a:custGeom>
              <a:avLst/>
              <a:gdLst>
                <a:gd name="T0" fmla="*/ 3780 w 4125"/>
                <a:gd name="T1" fmla="*/ 0 h 2579"/>
                <a:gd name="T2" fmla="*/ 3780 w 4125"/>
                <a:gd name="T3" fmla="*/ 0 h 2579"/>
                <a:gd name="T4" fmla="*/ 1164 w 4125"/>
                <a:gd name="T5" fmla="*/ 0 h 2579"/>
                <a:gd name="T6" fmla="*/ 820 w 4125"/>
                <a:gd name="T7" fmla="*/ 363 h 2579"/>
                <a:gd name="T8" fmla="*/ 820 w 4125"/>
                <a:gd name="T9" fmla="*/ 955 h 2579"/>
                <a:gd name="T10" fmla="*/ 0 w 4125"/>
                <a:gd name="T11" fmla="*/ 1242 h 2579"/>
                <a:gd name="T12" fmla="*/ 820 w 4125"/>
                <a:gd name="T13" fmla="*/ 1432 h 2579"/>
                <a:gd name="T14" fmla="*/ 820 w 4125"/>
                <a:gd name="T15" fmla="*/ 2234 h 2579"/>
                <a:gd name="T16" fmla="*/ 1164 w 4125"/>
                <a:gd name="T17" fmla="*/ 2578 h 2579"/>
                <a:gd name="T18" fmla="*/ 3780 w 4125"/>
                <a:gd name="T19" fmla="*/ 2578 h 2579"/>
                <a:gd name="T20" fmla="*/ 4124 w 4125"/>
                <a:gd name="T21" fmla="*/ 2234 h 2579"/>
                <a:gd name="T22" fmla="*/ 4124 w 4125"/>
                <a:gd name="T23" fmla="*/ 363 h 2579"/>
                <a:gd name="T24" fmla="*/ 3780 w 4125"/>
                <a:gd name="T25" fmla="*/ 0 h 2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25" h="2579">
                  <a:moveTo>
                    <a:pt x="3780" y="0"/>
                  </a:moveTo>
                  <a:lnTo>
                    <a:pt x="3780" y="0"/>
                  </a:lnTo>
                  <a:cubicBezTo>
                    <a:pt x="1164" y="0"/>
                    <a:pt x="1164" y="0"/>
                    <a:pt x="1164" y="0"/>
                  </a:cubicBezTo>
                  <a:cubicBezTo>
                    <a:pt x="973" y="0"/>
                    <a:pt x="820" y="172"/>
                    <a:pt x="820" y="363"/>
                  </a:cubicBezTo>
                  <a:cubicBezTo>
                    <a:pt x="820" y="955"/>
                    <a:pt x="820" y="955"/>
                    <a:pt x="820" y="955"/>
                  </a:cubicBezTo>
                  <a:cubicBezTo>
                    <a:pt x="496" y="1108"/>
                    <a:pt x="0" y="1242"/>
                    <a:pt x="0" y="1242"/>
                  </a:cubicBezTo>
                  <a:cubicBezTo>
                    <a:pt x="382" y="1394"/>
                    <a:pt x="649" y="1432"/>
                    <a:pt x="820" y="1432"/>
                  </a:cubicBezTo>
                  <a:cubicBezTo>
                    <a:pt x="820" y="2234"/>
                    <a:pt x="820" y="2234"/>
                    <a:pt x="820" y="2234"/>
                  </a:cubicBezTo>
                  <a:cubicBezTo>
                    <a:pt x="820" y="2425"/>
                    <a:pt x="973" y="2578"/>
                    <a:pt x="1164" y="2578"/>
                  </a:cubicBezTo>
                  <a:cubicBezTo>
                    <a:pt x="3780" y="2578"/>
                    <a:pt x="3780" y="2578"/>
                    <a:pt x="3780" y="2578"/>
                  </a:cubicBezTo>
                  <a:cubicBezTo>
                    <a:pt x="3971" y="2578"/>
                    <a:pt x="4124" y="2425"/>
                    <a:pt x="4124" y="2234"/>
                  </a:cubicBezTo>
                  <a:cubicBezTo>
                    <a:pt x="4124" y="363"/>
                    <a:pt x="4124" y="363"/>
                    <a:pt x="4124" y="363"/>
                  </a:cubicBezTo>
                  <a:cubicBezTo>
                    <a:pt x="4124" y="172"/>
                    <a:pt x="3971" y="0"/>
                    <a:pt x="3780" y="0"/>
                  </a:cubicBezTo>
                </a:path>
              </a:pathLst>
            </a:custGeom>
            <a:solidFill>
              <a:srgbClr val="B5554D"/>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108"/>
            <p:cNvSpPr>
              <a:spLocks noChangeArrowheads="1"/>
            </p:cNvSpPr>
            <p:nvPr/>
          </p:nvSpPr>
          <p:spPr bwMode="auto">
            <a:xfrm>
              <a:off x="4035425" y="4548510"/>
              <a:ext cx="555625" cy="703262"/>
            </a:xfrm>
            <a:custGeom>
              <a:avLst/>
              <a:gdLst>
                <a:gd name="T0" fmla="*/ 0 w 1434"/>
                <a:gd name="T1" fmla="*/ 1375 h 1815"/>
                <a:gd name="T2" fmla="*/ 0 w 1434"/>
                <a:gd name="T3" fmla="*/ 1375 h 1815"/>
                <a:gd name="T4" fmla="*/ 0 w 1434"/>
                <a:gd name="T5" fmla="*/ 1279 h 1815"/>
                <a:gd name="T6" fmla="*/ 555 w 1434"/>
                <a:gd name="T7" fmla="*/ 1127 h 1815"/>
                <a:gd name="T8" fmla="*/ 555 w 1434"/>
                <a:gd name="T9" fmla="*/ 1127 h 1815"/>
                <a:gd name="T10" fmla="*/ 879 w 1434"/>
                <a:gd name="T11" fmla="*/ 210 h 1815"/>
                <a:gd name="T12" fmla="*/ 1203 w 1434"/>
                <a:gd name="T13" fmla="*/ 39 h 1815"/>
                <a:gd name="T14" fmla="*/ 1375 w 1434"/>
                <a:gd name="T15" fmla="*/ 382 h 1815"/>
                <a:gd name="T16" fmla="*/ 898 w 1434"/>
                <a:gd name="T17" fmla="*/ 1814 h 1815"/>
                <a:gd name="T18" fmla="*/ 402 w 1434"/>
                <a:gd name="T19" fmla="*/ 1642 h 1815"/>
                <a:gd name="T20" fmla="*/ 402 w 1434"/>
                <a:gd name="T21" fmla="*/ 1604 h 1815"/>
                <a:gd name="T22" fmla="*/ 134 w 1434"/>
                <a:gd name="T23" fmla="*/ 1508 h 1815"/>
                <a:gd name="T24" fmla="*/ 0 w 1434"/>
                <a:gd name="T25" fmla="*/ 1375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4" h="1815">
                  <a:moveTo>
                    <a:pt x="0" y="1375"/>
                  </a:moveTo>
                  <a:lnTo>
                    <a:pt x="0" y="1375"/>
                  </a:lnTo>
                  <a:cubicBezTo>
                    <a:pt x="0" y="1279"/>
                    <a:pt x="0" y="1279"/>
                    <a:pt x="0" y="1279"/>
                  </a:cubicBezTo>
                  <a:cubicBezTo>
                    <a:pt x="344" y="1471"/>
                    <a:pt x="555" y="1127"/>
                    <a:pt x="555" y="1127"/>
                  </a:cubicBezTo>
                  <a:lnTo>
                    <a:pt x="555" y="1127"/>
                  </a:lnTo>
                  <a:cubicBezTo>
                    <a:pt x="879" y="210"/>
                    <a:pt x="879" y="210"/>
                    <a:pt x="879" y="210"/>
                  </a:cubicBezTo>
                  <a:cubicBezTo>
                    <a:pt x="917" y="76"/>
                    <a:pt x="1070" y="0"/>
                    <a:pt x="1203" y="39"/>
                  </a:cubicBezTo>
                  <a:cubicBezTo>
                    <a:pt x="1356" y="96"/>
                    <a:pt x="1433" y="249"/>
                    <a:pt x="1375" y="382"/>
                  </a:cubicBezTo>
                  <a:cubicBezTo>
                    <a:pt x="898" y="1814"/>
                    <a:pt x="898" y="1814"/>
                    <a:pt x="898" y="1814"/>
                  </a:cubicBezTo>
                  <a:cubicBezTo>
                    <a:pt x="402" y="1642"/>
                    <a:pt x="402" y="1642"/>
                    <a:pt x="402" y="1642"/>
                  </a:cubicBezTo>
                  <a:cubicBezTo>
                    <a:pt x="402" y="1604"/>
                    <a:pt x="402" y="1604"/>
                    <a:pt x="402" y="1604"/>
                  </a:cubicBezTo>
                  <a:cubicBezTo>
                    <a:pt x="287" y="1566"/>
                    <a:pt x="153" y="1527"/>
                    <a:pt x="134" y="1508"/>
                  </a:cubicBezTo>
                  <a:cubicBezTo>
                    <a:pt x="134" y="1490"/>
                    <a:pt x="0" y="1375"/>
                    <a:pt x="0" y="1375"/>
                  </a:cubicBez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109"/>
            <p:cNvSpPr>
              <a:spLocks noChangeArrowheads="1"/>
            </p:cNvSpPr>
            <p:nvPr/>
          </p:nvSpPr>
          <p:spPr bwMode="auto">
            <a:xfrm>
              <a:off x="4168775" y="5250185"/>
              <a:ext cx="215900" cy="266700"/>
            </a:xfrm>
            <a:custGeom>
              <a:avLst/>
              <a:gdLst>
                <a:gd name="T0" fmla="*/ 115 w 555"/>
                <a:gd name="T1" fmla="*/ 687 h 688"/>
                <a:gd name="T2" fmla="*/ 115 w 555"/>
                <a:gd name="T3" fmla="*/ 687 h 688"/>
                <a:gd name="T4" fmla="*/ 0 w 555"/>
                <a:gd name="T5" fmla="*/ 497 h 688"/>
                <a:gd name="T6" fmla="*/ 306 w 555"/>
                <a:gd name="T7" fmla="*/ 134 h 688"/>
                <a:gd name="T8" fmla="*/ 554 w 555"/>
                <a:gd name="T9" fmla="*/ 0 h 688"/>
                <a:gd name="T10" fmla="*/ 115 w 555"/>
                <a:gd name="T11" fmla="*/ 687 h 688"/>
              </a:gdLst>
              <a:ahLst/>
              <a:cxnLst>
                <a:cxn ang="0">
                  <a:pos x="T0" y="T1"/>
                </a:cxn>
                <a:cxn ang="0">
                  <a:pos x="T2" y="T3"/>
                </a:cxn>
                <a:cxn ang="0">
                  <a:pos x="T4" y="T5"/>
                </a:cxn>
                <a:cxn ang="0">
                  <a:pos x="T6" y="T7"/>
                </a:cxn>
                <a:cxn ang="0">
                  <a:pos x="T8" y="T9"/>
                </a:cxn>
                <a:cxn ang="0">
                  <a:pos x="T10" y="T11"/>
                </a:cxn>
              </a:cxnLst>
              <a:rect l="0" t="0" r="r" b="b"/>
              <a:pathLst>
                <a:path w="555" h="688">
                  <a:moveTo>
                    <a:pt x="115" y="687"/>
                  </a:moveTo>
                  <a:lnTo>
                    <a:pt x="115" y="687"/>
                  </a:lnTo>
                  <a:cubicBezTo>
                    <a:pt x="0" y="497"/>
                    <a:pt x="0" y="497"/>
                    <a:pt x="0" y="497"/>
                  </a:cubicBezTo>
                  <a:cubicBezTo>
                    <a:pt x="306" y="134"/>
                    <a:pt x="306" y="134"/>
                    <a:pt x="306" y="134"/>
                  </a:cubicBezTo>
                  <a:cubicBezTo>
                    <a:pt x="554" y="0"/>
                    <a:pt x="554" y="0"/>
                    <a:pt x="554" y="0"/>
                  </a:cubicBezTo>
                  <a:cubicBezTo>
                    <a:pt x="554" y="0"/>
                    <a:pt x="401" y="363"/>
                    <a:pt x="115" y="687"/>
                  </a:cubicBez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110"/>
            <p:cNvSpPr>
              <a:spLocks noChangeArrowheads="1"/>
            </p:cNvSpPr>
            <p:nvPr/>
          </p:nvSpPr>
          <p:spPr bwMode="auto">
            <a:xfrm>
              <a:off x="4391025" y="4583435"/>
              <a:ext cx="161925" cy="161925"/>
            </a:xfrm>
            <a:custGeom>
              <a:avLst/>
              <a:gdLst>
                <a:gd name="T0" fmla="*/ 172 w 421"/>
                <a:gd name="T1" fmla="*/ 382 h 421"/>
                <a:gd name="T2" fmla="*/ 172 w 421"/>
                <a:gd name="T3" fmla="*/ 382 h 421"/>
                <a:gd name="T4" fmla="*/ 401 w 421"/>
                <a:gd name="T5" fmla="*/ 248 h 421"/>
                <a:gd name="T6" fmla="*/ 249 w 421"/>
                <a:gd name="T7" fmla="*/ 38 h 421"/>
                <a:gd name="T8" fmla="*/ 19 w 421"/>
                <a:gd name="T9" fmla="*/ 172 h 421"/>
                <a:gd name="T10" fmla="*/ 172 w 421"/>
                <a:gd name="T11" fmla="*/ 382 h 421"/>
              </a:gdLst>
              <a:ahLst/>
              <a:cxnLst>
                <a:cxn ang="0">
                  <a:pos x="T0" y="T1"/>
                </a:cxn>
                <a:cxn ang="0">
                  <a:pos x="T2" y="T3"/>
                </a:cxn>
                <a:cxn ang="0">
                  <a:pos x="T4" y="T5"/>
                </a:cxn>
                <a:cxn ang="0">
                  <a:pos x="T6" y="T7"/>
                </a:cxn>
                <a:cxn ang="0">
                  <a:pos x="T8" y="T9"/>
                </a:cxn>
                <a:cxn ang="0">
                  <a:pos x="T10" y="T11"/>
                </a:cxn>
              </a:cxnLst>
              <a:rect l="0" t="0" r="r" b="b"/>
              <a:pathLst>
                <a:path w="421" h="421">
                  <a:moveTo>
                    <a:pt x="172" y="382"/>
                  </a:moveTo>
                  <a:lnTo>
                    <a:pt x="172" y="382"/>
                  </a:lnTo>
                  <a:cubicBezTo>
                    <a:pt x="268" y="420"/>
                    <a:pt x="382" y="343"/>
                    <a:pt x="401" y="248"/>
                  </a:cubicBezTo>
                  <a:cubicBezTo>
                    <a:pt x="420" y="153"/>
                    <a:pt x="363" y="57"/>
                    <a:pt x="249" y="38"/>
                  </a:cubicBezTo>
                  <a:cubicBezTo>
                    <a:pt x="153" y="0"/>
                    <a:pt x="38" y="57"/>
                    <a:pt x="19" y="172"/>
                  </a:cubicBezTo>
                  <a:cubicBezTo>
                    <a:pt x="0" y="267"/>
                    <a:pt x="57" y="362"/>
                    <a:pt x="172" y="382"/>
                  </a:cubicBezTo>
                </a:path>
              </a:pathLst>
            </a:custGeom>
            <a:solidFill>
              <a:srgbClr val="E3B69D"/>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111"/>
            <p:cNvSpPr>
              <a:spLocks noChangeArrowheads="1"/>
            </p:cNvSpPr>
            <p:nvPr/>
          </p:nvSpPr>
          <p:spPr bwMode="auto">
            <a:xfrm>
              <a:off x="4375150" y="4634235"/>
              <a:ext cx="171450" cy="120650"/>
            </a:xfrm>
            <a:custGeom>
              <a:avLst/>
              <a:gdLst>
                <a:gd name="T0" fmla="*/ 439 w 440"/>
                <a:gd name="T1" fmla="*/ 134 h 307"/>
                <a:gd name="T2" fmla="*/ 382 w 440"/>
                <a:gd name="T3" fmla="*/ 306 h 307"/>
                <a:gd name="T4" fmla="*/ 0 w 440"/>
                <a:gd name="T5" fmla="*/ 191 h 307"/>
                <a:gd name="T6" fmla="*/ 57 w 440"/>
                <a:gd name="T7" fmla="*/ 0 h 307"/>
                <a:gd name="T8" fmla="*/ 439 w 440"/>
                <a:gd name="T9" fmla="*/ 134 h 307"/>
              </a:gdLst>
              <a:ahLst/>
              <a:cxnLst>
                <a:cxn ang="0">
                  <a:pos x="T0" y="T1"/>
                </a:cxn>
                <a:cxn ang="0">
                  <a:pos x="T2" y="T3"/>
                </a:cxn>
                <a:cxn ang="0">
                  <a:pos x="T4" y="T5"/>
                </a:cxn>
                <a:cxn ang="0">
                  <a:pos x="T6" y="T7"/>
                </a:cxn>
                <a:cxn ang="0">
                  <a:pos x="T8" y="T9"/>
                </a:cxn>
              </a:cxnLst>
              <a:rect l="0" t="0" r="r" b="b"/>
              <a:pathLst>
                <a:path w="440" h="307">
                  <a:moveTo>
                    <a:pt x="439" y="134"/>
                  </a:moveTo>
                  <a:lnTo>
                    <a:pt x="382" y="306"/>
                  </a:lnTo>
                  <a:lnTo>
                    <a:pt x="0" y="191"/>
                  </a:lnTo>
                  <a:lnTo>
                    <a:pt x="57" y="0"/>
                  </a:lnTo>
                  <a:lnTo>
                    <a:pt x="439" y="134"/>
                  </a:lnTo>
                </a:path>
              </a:pathLst>
            </a:custGeom>
            <a:solidFill>
              <a:srgbClr val="E3B69D"/>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112"/>
            <p:cNvSpPr>
              <a:spLocks noChangeArrowheads="1"/>
            </p:cNvSpPr>
            <p:nvPr/>
          </p:nvSpPr>
          <p:spPr bwMode="auto">
            <a:xfrm>
              <a:off x="3013075" y="5399410"/>
              <a:ext cx="1244600" cy="2189162"/>
            </a:xfrm>
            <a:custGeom>
              <a:avLst/>
              <a:gdLst>
                <a:gd name="T0" fmla="*/ 0 w 3209"/>
                <a:gd name="T1" fmla="*/ 5192 h 5651"/>
                <a:gd name="T2" fmla="*/ 1279 w 3209"/>
                <a:gd name="T3" fmla="*/ 5650 h 5651"/>
                <a:gd name="T4" fmla="*/ 3208 w 3209"/>
                <a:gd name="T5" fmla="*/ 458 h 5651"/>
                <a:gd name="T6" fmla="*/ 1928 w 3209"/>
                <a:gd name="T7" fmla="*/ 0 h 5651"/>
                <a:gd name="T8" fmla="*/ 0 w 3209"/>
                <a:gd name="T9" fmla="*/ 5192 h 5651"/>
              </a:gdLst>
              <a:ahLst/>
              <a:cxnLst>
                <a:cxn ang="0">
                  <a:pos x="T0" y="T1"/>
                </a:cxn>
                <a:cxn ang="0">
                  <a:pos x="T2" y="T3"/>
                </a:cxn>
                <a:cxn ang="0">
                  <a:pos x="T4" y="T5"/>
                </a:cxn>
                <a:cxn ang="0">
                  <a:pos x="T6" y="T7"/>
                </a:cxn>
                <a:cxn ang="0">
                  <a:pos x="T8" y="T9"/>
                </a:cxn>
              </a:cxnLst>
              <a:rect l="0" t="0" r="r" b="b"/>
              <a:pathLst>
                <a:path w="3209" h="5651">
                  <a:moveTo>
                    <a:pt x="0" y="5192"/>
                  </a:moveTo>
                  <a:lnTo>
                    <a:pt x="1279" y="5650"/>
                  </a:lnTo>
                  <a:lnTo>
                    <a:pt x="3208" y="458"/>
                  </a:lnTo>
                  <a:lnTo>
                    <a:pt x="1928" y="0"/>
                  </a:lnTo>
                  <a:lnTo>
                    <a:pt x="0" y="5192"/>
                  </a:lnTo>
                </a:path>
              </a:pathLst>
            </a:custGeom>
            <a:solidFill>
              <a:schemeClr val="tx1">
                <a:lumMod val="75000"/>
                <a:lumOff val="25000"/>
              </a:schemeClr>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113"/>
            <p:cNvSpPr>
              <a:spLocks noChangeArrowheads="1"/>
            </p:cNvSpPr>
            <p:nvPr/>
          </p:nvSpPr>
          <p:spPr bwMode="auto">
            <a:xfrm>
              <a:off x="4552950" y="5161285"/>
              <a:ext cx="444500" cy="755650"/>
            </a:xfrm>
            <a:custGeom>
              <a:avLst/>
              <a:gdLst>
                <a:gd name="T0" fmla="*/ 1146 w 1147"/>
                <a:gd name="T1" fmla="*/ 1774 h 1948"/>
                <a:gd name="T2" fmla="*/ 707 w 1147"/>
                <a:gd name="T3" fmla="*/ 1947 h 1948"/>
                <a:gd name="T4" fmla="*/ 0 w 1147"/>
                <a:gd name="T5" fmla="*/ 172 h 1948"/>
                <a:gd name="T6" fmla="*/ 440 w 1147"/>
                <a:gd name="T7" fmla="*/ 0 h 1948"/>
                <a:gd name="T8" fmla="*/ 1146 w 1147"/>
                <a:gd name="T9" fmla="*/ 1774 h 1948"/>
              </a:gdLst>
              <a:ahLst/>
              <a:cxnLst>
                <a:cxn ang="0">
                  <a:pos x="T0" y="T1"/>
                </a:cxn>
                <a:cxn ang="0">
                  <a:pos x="T2" y="T3"/>
                </a:cxn>
                <a:cxn ang="0">
                  <a:pos x="T4" y="T5"/>
                </a:cxn>
                <a:cxn ang="0">
                  <a:pos x="T6" y="T7"/>
                </a:cxn>
                <a:cxn ang="0">
                  <a:pos x="T8" y="T9"/>
                </a:cxn>
              </a:cxnLst>
              <a:rect l="0" t="0" r="r" b="b"/>
              <a:pathLst>
                <a:path w="1147" h="1948">
                  <a:moveTo>
                    <a:pt x="1146" y="1774"/>
                  </a:moveTo>
                  <a:lnTo>
                    <a:pt x="707" y="1947"/>
                  </a:lnTo>
                  <a:lnTo>
                    <a:pt x="0" y="172"/>
                  </a:lnTo>
                  <a:lnTo>
                    <a:pt x="440" y="0"/>
                  </a:lnTo>
                  <a:lnTo>
                    <a:pt x="1146" y="1774"/>
                  </a:ln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114"/>
            <p:cNvSpPr>
              <a:spLocks noChangeArrowheads="1"/>
            </p:cNvSpPr>
            <p:nvPr/>
          </p:nvSpPr>
          <p:spPr bwMode="auto">
            <a:xfrm>
              <a:off x="4538663" y="5088260"/>
              <a:ext cx="200025" cy="215900"/>
            </a:xfrm>
            <a:custGeom>
              <a:avLst/>
              <a:gdLst>
                <a:gd name="T0" fmla="*/ 478 w 516"/>
                <a:gd name="T1" fmla="*/ 191 h 555"/>
                <a:gd name="T2" fmla="*/ 478 w 516"/>
                <a:gd name="T3" fmla="*/ 191 h 555"/>
                <a:gd name="T4" fmla="*/ 344 w 516"/>
                <a:gd name="T5" fmla="*/ 496 h 555"/>
                <a:gd name="T6" fmla="*/ 57 w 516"/>
                <a:gd name="T7" fmla="*/ 363 h 555"/>
                <a:gd name="T8" fmla="*/ 172 w 516"/>
                <a:gd name="T9" fmla="*/ 57 h 555"/>
                <a:gd name="T10" fmla="*/ 478 w 516"/>
                <a:gd name="T11" fmla="*/ 191 h 555"/>
              </a:gdLst>
              <a:ahLst/>
              <a:cxnLst>
                <a:cxn ang="0">
                  <a:pos x="T0" y="T1"/>
                </a:cxn>
                <a:cxn ang="0">
                  <a:pos x="T2" y="T3"/>
                </a:cxn>
                <a:cxn ang="0">
                  <a:pos x="T4" y="T5"/>
                </a:cxn>
                <a:cxn ang="0">
                  <a:pos x="T6" y="T7"/>
                </a:cxn>
                <a:cxn ang="0">
                  <a:pos x="T8" y="T9"/>
                </a:cxn>
                <a:cxn ang="0">
                  <a:pos x="T10" y="T11"/>
                </a:cxn>
              </a:cxnLst>
              <a:rect l="0" t="0" r="r" b="b"/>
              <a:pathLst>
                <a:path w="516" h="555">
                  <a:moveTo>
                    <a:pt x="478" y="191"/>
                  </a:moveTo>
                  <a:lnTo>
                    <a:pt x="478" y="191"/>
                  </a:lnTo>
                  <a:cubicBezTo>
                    <a:pt x="515" y="325"/>
                    <a:pt x="458" y="458"/>
                    <a:pt x="344" y="496"/>
                  </a:cubicBezTo>
                  <a:cubicBezTo>
                    <a:pt x="229" y="554"/>
                    <a:pt x="96" y="477"/>
                    <a:pt x="57" y="363"/>
                  </a:cubicBezTo>
                  <a:cubicBezTo>
                    <a:pt x="0" y="229"/>
                    <a:pt x="57" y="96"/>
                    <a:pt x="172" y="57"/>
                  </a:cubicBezTo>
                  <a:cubicBezTo>
                    <a:pt x="286" y="0"/>
                    <a:pt x="420" y="77"/>
                    <a:pt x="478" y="191"/>
                  </a:cubicBez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115"/>
            <p:cNvSpPr>
              <a:spLocks noChangeArrowheads="1"/>
            </p:cNvSpPr>
            <p:nvPr/>
          </p:nvSpPr>
          <p:spPr bwMode="auto">
            <a:xfrm>
              <a:off x="4552950" y="5110485"/>
              <a:ext cx="163513" cy="149225"/>
            </a:xfrm>
            <a:custGeom>
              <a:avLst/>
              <a:gdLst>
                <a:gd name="T0" fmla="*/ 287 w 421"/>
                <a:gd name="T1" fmla="*/ 344 h 383"/>
                <a:gd name="T2" fmla="*/ 287 w 421"/>
                <a:gd name="T3" fmla="*/ 344 h 383"/>
                <a:gd name="T4" fmla="*/ 38 w 421"/>
                <a:gd name="T5" fmla="*/ 268 h 383"/>
                <a:gd name="T6" fmla="*/ 153 w 421"/>
                <a:gd name="T7" fmla="*/ 39 h 383"/>
                <a:gd name="T8" fmla="*/ 382 w 421"/>
                <a:gd name="T9" fmla="*/ 115 h 383"/>
                <a:gd name="T10" fmla="*/ 287 w 421"/>
                <a:gd name="T11" fmla="*/ 344 h 383"/>
              </a:gdLst>
              <a:ahLst/>
              <a:cxnLst>
                <a:cxn ang="0">
                  <a:pos x="T0" y="T1"/>
                </a:cxn>
                <a:cxn ang="0">
                  <a:pos x="T2" y="T3"/>
                </a:cxn>
                <a:cxn ang="0">
                  <a:pos x="T4" y="T5"/>
                </a:cxn>
                <a:cxn ang="0">
                  <a:pos x="T6" y="T7"/>
                </a:cxn>
                <a:cxn ang="0">
                  <a:pos x="T8" y="T9"/>
                </a:cxn>
                <a:cxn ang="0">
                  <a:pos x="T10" y="T11"/>
                </a:cxn>
              </a:cxnLst>
              <a:rect l="0" t="0" r="r" b="b"/>
              <a:pathLst>
                <a:path w="421" h="383">
                  <a:moveTo>
                    <a:pt x="287" y="344"/>
                  </a:moveTo>
                  <a:lnTo>
                    <a:pt x="287" y="344"/>
                  </a:lnTo>
                  <a:cubicBezTo>
                    <a:pt x="191" y="382"/>
                    <a:pt x="77" y="344"/>
                    <a:pt x="38" y="268"/>
                  </a:cubicBezTo>
                  <a:cubicBezTo>
                    <a:pt x="0" y="172"/>
                    <a:pt x="58" y="76"/>
                    <a:pt x="153" y="39"/>
                  </a:cubicBezTo>
                  <a:cubicBezTo>
                    <a:pt x="248" y="0"/>
                    <a:pt x="344" y="39"/>
                    <a:pt x="382" y="115"/>
                  </a:cubicBezTo>
                  <a:cubicBezTo>
                    <a:pt x="420" y="210"/>
                    <a:pt x="363" y="306"/>
                    <a:pt x="287" y="344"/>
                  </a:cubicBezTo>
                </a:path>
              </a:pathLst>
            </a:custGeom>
            <a:solidFill>
              <a:srgbClr val="E3B69D"/>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116"/>
            <p:cNvSpPr>
              <a:spLocks noChangeArrowheads="1"/>
            </p:cNvSpPr>
            <p:nvPr/>
          </p:nvSpPr>
          <p:spPr bwMode="auto">
            <a:xfrm>
              <a:off x="4900613" y="5539110"/>
              <a:ext cx="295275" cy="361950"/>
            </a:xfrm>
            <a:custGeom>
              <a:avLst/>
              <a:gdLst>
                <a:gd name="T0" fmla="*/ 764 w 765"/>
                <a:gd name="T1" fmla="*/ 743 h 935"/>
                <a:gd name="T2" fmla="*/ 286 w 765"/>
                <a:gd name="T3" fmla="*/ 934 h 935"/>
                <a:gd name="T4" fmla="*/ 0 w 765"/>
                <a:gd name="T5" fmla="*/ 190 h 935"/>
                <a:gd name="T6" fmla="*/ 477 w 765"/>
                <a:gd name="T7" fmla="*/ 0 h 935"/>
                <a:gd name="T8" fmla="*/ 764 w 765"/>
                <a:gd name="T9" fmla="*/ 743 h 935"/>
              </a:gdLst>
              <a:ahLst/>
              <a:cxnLst>
                <a:cxn ang="0">
                  <a:pos x="T0" y="T1"/>
                </a:cxn>
                <a:cxn ang="0">
                  <a:pos x="T2" y="T3"/>
                </a:cxn>
                <a:cxn ang="0">
                  <a:pos x="T4" y="T5"/>
                </a:cxn>
                <a:cxn ang="0">
                  <a:pos x="T6" y="T7"/>
                </a:cxn>
                <a:cxn ang="0">
                  <a:pos x="T8" y="T9"/>
                </a:cxn>
              </a:cxnLst>
              <a:rect l="0" t="0" r="r" b="b"/>
              <a:pathLst>
                <a:path w="765" h="935">
                  <a:moveTo>
                    <a:pt x="764" y="743"/>
                  </a:moveTo>
                  <a:lnTo>
                    <a:pt x="286" y="934"/>
                  </a:lnTo>
                  <a:lnTo>
                    <a:pt x="0" y="190"/>
                  </a:lnTo>
                  <a:lnTo>
                    <a:pt x="477" y="0"/>
                  </a:lnTo>
                  <a:lnTo>
                    <a:pt x="764" y="743"/>
                  </a:ln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117"/>
            <p:cNvSpPr>
              <a:spLocks noChangeArrowheads="1"/>
            </p:cNvSpPr>
            <p:nvPr/>
          </p:nvSpPr>
          <p:spPr bwMode="auto">
            <a:xfrm>
              <a:off x="4878388" y="5472435"/>
              <a:ext cx="222250" cy="222250"/>
            </a:xfrm>
            <a:custGeom>
              <a:avLst/>
              <a:gdLst>
                <a:gd name="T0" fmla="*/ 535 w 574"/>
                <a:gd name="T1" fmla="*/ 191 h 573"/>
                <a:gd name="T2" fmla="*/ 535 w 574"/>
                <a:gd name="T3" fmla="*/ 191 h 573"/>
                <a:gd name="T4" fmla="*/ 382 w 574"/>
                <a:gd name="T5" fmla="*/ 515 h 573"/>
                <a:gd name="T6" fmla="*/ 58 w 574"/>
                <a:gd name="T7" fmla="*/ 382 h 573"/>
                <a:gd name="T8" fmla="*/ 191 w 574"/>
                <a:gd name="T9" fmla="*/ 38 h 573"/>
                <a:gd name="T10" fmla="*/ 535 w 574"/>
                <a:gd name="T11" fmla="*/ 191 h 573"/>
              </a:gdLst>
              <a:ahLst/>
              <a:cxnLst>
                <a:cxn ang="0">
                  <a:pos x="T0" y="T1"/>
                </a:cxn>
                <a:cxn ang="0">
                  <a:pos x="T2" y="T3"/>
                </a:cxn>
                <a:cxn ang="0">
                  <a:pos x="T4" y="T5"/>
                </a:cxn>
                <a:cxn ang="0">
                  <a:pos x="T6" y="T7"/>
                </a:cxn>
                <a:cxn ang="0">
                  <a:pos x="T8" y="T9"/>
                </a:cxn>
                <a:cxn ang="0">
                  <a:pos x="T10" y="T11"/>
                </a:cxn>
              </a:cxnLst>
              <a:rect l="0" t="0" r="r" b="b"/>
              <a:pathLst>
                <a:path w="574" h="573">
                  <a:moveTo>
                    <a:pt x="535" y="191"/>
                  </a:moveTo>
                  <a:lnTo>
                    <a:pt x="535" y="191"/>
                  </a:lnTo>
                  <a:cubicBezTo>
                    <a:pt x="573" y="324"/>
                    <a:pt x="516" y="458"/>
                    <a:pt x="382" y="515"/>
                  </a:cubicBezTo>
                  <a:cubicBezTo>
                    <a:pt x="248" y="572"/>
                    <a:pt x="115" y="496"/>
                    <a:pt x="58" y="382"/>
                  </a:cubicBezTo>
                  <a:cubicBezTo>
                    <a:pt x="0" y="248"/>
                    <a:pt x="77" y="95"/>
                    <a:pt x="191" y="38"/>
                  </a:cubicBezTo>
                  <a:cubicBezTo>
                    <a:pt x="325" y="0"/>
                    <a:pt x="478" y="57"/>
                    <a:pt x="535" y="191"/>
                  </a:cubicBez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118"/>
            <p:cNvSpPr>
              <a:spLocks noChangeArrowheads="1"/>
            </p:cNvSpPr>
            <p:nvPr/>
          </p:nvSpPr>
          <p:spPr bwMode="auto">
            <a:xfrm>
              <a:off x="5094288" y="5501010"/>
              <a:ext cx="266700" cy="325437"/>
            </a:xfrm>
            <a:custGeom>
              <a:avLst/>
              <a:gdLst>
                <a:gd name="T0" fmla="*/ 687 w 688"/>
                <a:gd name="T1" fmla="*/ 668 h 840"/>
                <a:gd name="T2" fmla="*/ 268 w 688"/>
                <a:gd name="T3" fmla="*/ 839 h 840"/>
                <a:gd name="T4" fmla="*/ 0 w 688"/>
                <a:gd name="T5" fmla="*/ 172 h 840"/>
                <a:gd name="T6" fmla="*/ 420 w 688"/>
                <a:gd name="T7" fmla="*/ 0 h 840"/>
                <a:gd name="T8" fmla="*/ 687 w 688"/>
                <a:gd name="T9" fmla="*/ 668 h 840"/>
              </a:gdLst>
              <a:ahLst/>
              <a:cxnLst>
                <a:cxn ang="0">
                  <a:pos x="T0" y="T1"/>
                </a:cxn>
                <a:cxn ang="0">
                  <a:pos x="T2" y="T3"/>
                </a:cxn>
                <a:cxn ang="0">
                  <a:pos x="T4" y="T5"/>
                </a:cxn>
                <a:cxn ang="0">
                  <a:pos x="T6" y="T7"/>
                </a:cxn>
                <a:cxn ang="0">
                  <a:pos x="T8" y="T9"/>
                </a:cxn>
              </a:cxnLst>
              <a:rect l="0" t="0" r="r" b="b"/>
              <a:pathLst>
                <a:path w="688" h="840">
                  <a:moveTo>
                    <a:pt x="687" y="668"/>
                  </a:moveTo>
                  <a:lnTo>
                    <a:pt x="268" y="839"/>
                  </a:lnTo>
                  <a:lnTo>
                    <a:pt x="0" y="172"/>
                  </a:lnTo>
                  <a:lnTo>
                    <a:pt x="420" y="0"/>
                  </a:lnTo>
                  <a:lnTo>
                    <a:pt x="687" y="668"/>
                  </a:ln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Freeform 119"/>
            <p:cNvSpPr>
              <a:spLocks noChangeArrowheads="1"/>
            </p:cNvSpPr>
            <p:nvPr/>
          </p:nvSpPr>
          <p:spPr bwMode="auto">
            <a:xfrm>
              <a:off x="5072063" y="5434335"/>
              <a:ext cx="206375" cy="209550"/>
            </a:xfrm>
            <a:custGeom>
              <a:avLst/>
              <a:gdLst>
                <a:gd name="T0" fmla="*/ 477 w 535"/>
                <a:gd name="T1" fmla="*/ 191 h 536"/>
                <a:gd name="T2" fmla="*/ 477 w 535"/>
                <a:gd name="T3" fmla="*/ 191 h 536"/>
                <a:gd name="T4" fmla="*/ 362 w 535"/>
                <a:gd name="T5" fmla="*/ 478 h 536"/>
                <a:gd name="T6" fmla="*/ 57 w 535"/>
                <a:gd name="T7" fmla="*/ 363 h 536"/>
                <a:gd name="T8" fmla="*/ 191 w 535"/>
                <a:gd name="T9" fmla="*/ 58 h 536"/>
                <a:gd name="T10" fmla="*/ 477 w 535"/>
                <a:gd name="T11" fmla="*/ 191 h 536"/>
              </a:gdLst>
              <a:ahLst/>
              <a:cxnLst>
                <a:cxn ang="0">
                  <a:pos x="T0" y="T1"/>
                </a:cxn>
                <a:cxn ang="0">
                  <a:pos x="T2" y="T3"/>
                </a:cxn>
                <a:cxn ang="0">
                  <a:pos x="T4" y="T5"/>
                </a:cxn>
                <a:cxn ang="0">
                  <a:pos x="T6" y="T7"/>
                </a:cxn>
                <a:cxn ang="0">
                  <a:pos x="T8" y="T9"/>
                </a:cxn>
                <a:cxn ang="0">
                  <a:pos x="T10" y="T11"/>
                </a:cxn>
              </a:cxnLst>
              <a:rect l="0" t="0" r="r" b="b"/>
              <a:pathLst>
                <a:path w="535" h="536">
                  <a:moveTo>
                    <a:pt x="477" y="191"/>
                  </a:moveTo>
                  <a:lnTo>
                    <a:pt x="477" y="191"/>
                  </a:lnTo>
                  <a:cubicBezTo>
                    <a:pt x="534" y="306"/>
                    <a:pt x="477" y="439"/>
                    <a:pt x="362" y="478"/>
                  </a:cubicBezTo>
                  <a:cubicBezTo>
                    <a:pt x="229" y="535"/>
                    <a:pt x="95" y="478"/>
                    <a:pt x="57" y="363"/>
                  </a:cubicBezTo>
                  <a:cubicBezTo>
                    <a:pt x="0" y="229"/>
                    <a:pt x="57" y="96"/>
                    <a:pt x="191" y="58"/>
                  </a:cubicBezTo>
                  <a:cubicBezTo>
                    <a:pt x="305" y="0"/>
                    <a:pt x="439" y="58"/>
                    <a:pt x="477" y="191"/>
                  </a:cubicBez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120"/>
            <p:cNvSpPr>
              <a:spLocks noChangeArrowheads="1"/>
            </p:cNvSpPr>
            <p:nvPr/>
          </p:nvSpPr>
          <p:spPr bwMode="auto">
            <a:xfrm>
              <a:off x="5262563" y="5472435"/>
              <a:ext cx="244475" cy="288925"/>
            </a:xfrm>
            <a:custGeom>
              <a:avLst/>
              <a:gdLst>
                <a:gd name="T0" fmla="*/ 630 w 631"/>
                <a:gd name="T1" fmla="*/ 591 h 745"/>
                <a:gd name="T2" fmla="*/ 248 w 631"/>
                <a:gd name="T3" fmla="*/ 744 h 745"/>
                <a:gd name="T4" fmla="*/ 0 w 631"/>
                <a:gd name="T5" fmla="*/ 153 h 745"/>
                <a:gd name="T6" fmla="*/ 382 w 631"/>
                <a:gd name="T7" fmla="*/ 0 h 745"/>
                <a:gd name="T8" fmla="*/ 630 w 631"/>
                <a:gd name="T9" fmla="*/ 591 h 745"/>
              </a:gdLst>
              <a:ahLst/>
              <a:cxnLst>
                <a:cxn ang="0">
                  <a:pos x="T0" y="T1"/>
                </a:cxn>
                <a:cxn ang="0">
                  <a:pos x="T2" y="T3"/>
                </a:cxn>
                <a:cxn ang="0">
                  <a:pos x="T4" y="T5"/>
                </a:cxn>
                <a:cxn ang="0">
                  <a:pos x="T6" y="T7"/>
                </a:cxn>
                <a:cxn ang="0">
                  <a:pos x="T8" y="T9"/>
                </a:cxn>
              </a:cxnLst>
              <a:rect l="0" t="0" r="r" b="b"/>
              <a:pathLst>
                <a:path w="631" h="745">
                  <a:moveTo>
                    <a:pt x="630" y="591"/>
                  </a:moveTo>
                  <a:lnTo>
                    <a:pt x="248" y="744"/>
                  </a:lnTo>
                  <a:lnTo>
                    <a:pt x="0" y="153"/>
                  </a:lnTo>
                  <a:lnTo>
                    <a:pt x="382" y="0"/>
                  </a:lnTo>
                  <a:lnTo>
                    <a:pt x="630" y="591"/>
                  </a:ln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Freeform 121"/>
            <p:cNvSpPr>
              <a:spLocks noChangeArrowheads="1"/>
            </p:cNvSpPr>
            <p:nvPr/>
          </p:nvSpPr>
          <p:spPr bwMode="auto">
            <a:xfrm>
              <a:off x="5249863" y="5412110"/>
              <a:ext cx="185737" cy="185737"/>
            </a:xfrm>
            <a:custGeom>
              <a:avLst/>
              <a:gdLst>
                <a:gd name="T0" fmla="*/ 420 w 479"/>
                <a:gd name="T1" fmla="*/ 153 h 478"/>
                <a:gd name="T2" fmla="*/ 420 w 479"/>
                <a:gd name="T3" fmla="*/ 153 h 478"/>
                <a:gd name="T4" fmla="*/ 305 w 479"/>
                <a:gd name="T5" fmla="*/ 420 h 478"/>
                <a:gd name="T6" fmla="*/ 38 w 479"/>
                <a:gd name="T7" fmla="*/ 306 h 478"/>
                <a:gd name="T8" fmla="*/ 153 w 479"/>
                <a:gd name="T9" fmla="*/ 38 h 478"/>
                <a:gd name="T10" fmla="*/ 420 w 479"/>
                <a:gd name="T11" fmla="*/ 153 h 478"/>
              </a:gdLst>
              <a:ahLst/>
              <a:cxnLst>
                <a:cxn ang="0">
                  <a:pos x="T0" y="T1"/>
                </a:cxn>
                <a:cxn ang="0">
                  <a:pos x="T2" y="T3"/>
                </a:cxn>
                <a:cxn ang="0">
                  <a:pos x="T4" y="T5"/>
                </a:cxn>
                <a:cxn ang="0">
                  <a:pos x="T6" y="T7"/>
                </a:cxn>
                <a:cxn ang="0">
                  <a:pos x="T8" y="T9"/>
                </a:cxn>
                <a:cxn ang="0">
                  <a:pos x="T10" y="T11"/>
                </a:cxn>
              </a:cxnLst>
              <a:rect l="0" t="0" r="r" b="b"/>
              <a:pathLst>
                <a:path w="479" h="478">
                  <a:moveTo>
                    <a:pt x="420" y="153"/>
                  </a:moveTo>
                  <a:lnTo>
                    <a:pt x="420" y="153"/>
                  </a:lnTo>
                  <a:cubicBezTo>
                    <a:pt x="478" y="267"/>
                    <a:pt x="420" y="382"/>
                    <a:pt x="305" y="420"/>
                  </a:cubicBezTo>
                  <a:cubicBezTo>
                    <a:pt x="210" y="477"/>
                    <a:pt x="96" y="420"/>
                    <a:pt x="38" y="306"/>
                  </a:cubicBezTo>
                  <a:cubicBezTo>
                    <a:pt x="0" y="210"/>
                    <a:pt x="57" y="77"/>
                    <a:pt x="153" y="38"/>
                  </a:cubicBezTo>
                  <a:cubicBezTo>
                    <a:pt x="267" y="0"/>
                    <a:pt x="382" y="57"/>
                    <a:pt x="420" y="153"/>
                  </a:cubicBez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Freeform 122"/>
            <p:cNvSpPr>
              <a:spLocks noChangeArrowheads="1"/>
            </p:cNvSpPr>
            <p:nvPr/>
          </p:nvSpPr>
          <p:spPr bwMode="auto">
            <a:xfrm>
              <a:off x="4783138" y="5856610"/>
              <a:ext cx="74612" cy="74612"/>
            </a:xfrm>
            <a:custGeom>
              <a:avLst/>
              <a:gdLst>
                <a:gd name="T0" fmla="*/ 19 w 192"/>
                <a:gd name="T1" fmla="*/ 0 h 191"/>
                <a:gd name="T2" fmla="*/ 191 w 192"/>
                <a:gd name="T3" fmla="*/ 114 h 191"/>
                <a:gd name="T4" fmla="*/ 134 w 192"/>
                <a:gd name="T5" fmla="*/ 171 h 191"/>
                <a:gd name="T6" fmla="*/ 38 w 192"/>
                <a:gd name="T7" fmla="*/ 190 h 191"/>
                <a:gd name="T8" fmla="*/ 0 w 192"/>
                <a:gd name="T9" fmla="*/ 133 h 191"/>
                <a:gd name="T10" fmla="*/ 19 w 192"/>
                <a:gd name="T11" fmla="*/ 0 h 191"/>
              </a:gdLst>
              <a:ahLst/>
              <a:cxnLst>
                <a:cxn ang="0">
                  <a:pos x="T0" y="T1"/>
                </a:cxn>
                <a:cxn ang="0">
                  <a:pos x="T2" y="T3"/>
                </a:cxn>
                <a:cxn ang="0">
                  <a:pos x="T4" y="T5"/>
                </a:cxn>
                <a:cxn ang="0">
                  <a:pos x="T6" y="T7"/>
                </a:cxn>
                <a:cxn ang="0">
                  <a:pos x="T8" y="T9"/>
                </a:cxn>
                <a:cxn ang="0">
                  <a:pos x="T10" y="T11"/>
                </a:cxn>
              </a:cxnLst>
              <a:rect l="0" t="0" r="r" b="b"/>
              <a:pathLst>
                <a:path w="192" h="191">
                  <a:moveTo>
                    <a:pt x="19" y="0"/>
                  </a:moveTo>
                  <a:lnTo>
                    <a:pt x="191" y="114"/>
                  </a:lnTo>
                  <a:lnTo>
                    <a:pt x="134" y="171"/>
                  </a:lnTo>
                  <a:lnTo>
                    <a:pt x="38" y="190"/>
                  </a:lnTo>
                  <a:lnTo>
                    <a:pt x="0" y="133"/>
                  </a:lnTo>
                  <a:lnTo>
                    <a:pt x="19" y="0"/>
                  </a:ln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Freeform 123"/>
            <p:cNvSpPr>
              <a:spLocks noChangeArrowheads="1"/>
            </p:cNvSpPr>
            <p:nvPr/>
          </p:nvSpPr>
          <p:spPr bwMode="auto">
            <a:xfrm>
              <a:off x="4494213" y="5723260"/>
              <a:ext cx="450850" cy="481012"/>
            </a:xfrm>
            <a:custGeom>
              <a:avLst/>
              <a:gdLst>
                <a:gd name="T0" fmla="*/ 286 w 1165"/>
                <a:gd name="T1" fmla="*/ 533 h 1241"/>
                <a:gd name="T2" fmla="*/ 286 w 1165"/>
                <a:gd name="T3" fmla="*/ 533 h 1241"/>
                <a:gd name="T4" fmla="*/ 76 w 1165"/>
                <a:gd name="T5" fmla="*/ 343 h 1241"/>
                <a:gd name="T6" fmla="*/ 114 w 1165"/>
                <a:gd name="T7" fmla="*/ 95 h 1241"/>
                <a:gd name="T8" fmla="*/ 439 w 1165"/>
                <a:gd name="T9" fmla="*/ 95 h 1241"/>
                <a:gd name="T10" fmla="*/ 782 w 1165"/>
                <a:gd name="T11" fmla="*/ 362 h 1241"/>
                <a:gd name="T12" fmla="*/ 1164 w 1165"/>
                <a:gd name="T13" fmla="*/ 1240 h 1241"/>
                <a:gd name="T14" fmla="*/ 286 w 1165"/>
                <a:gd name="T15" fmla="*/ 533 h 1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5" h="1241">
                  <a:moveTo>
                    <a:pt x="286" y="533"/>
                  </a:moveTo>
                  <a:lnTo>
                    <a:pt x="286" y="533"/>
                  </a:lnTo>
                  <a:cubicBezTo>
                    <a:pt x="76" y="343"/>
                    <a:pt x="76" y="343"/>
                    <a:pt x="76" y="343"/>
                  </a:cubicBezTo>
                  <a:cubicBezTo>
                    <a:pt x="76" y="343"/>
                    <a:pt x="0" y="229"/>
                    <a:pt x="114" y="95"/>
                  </a:cubicBezTo>
                  <a:cubicBezTo>
                    <a:pt x="114" y="95"/>
                    <a:pt x="248" y="0"/>
                    <a:pt x="439" y="95"/>
                  </a:cubicBezTo>
                  <a:cubicBezTo>
                    <a:pt x="782" y="362"/>
                    <a:pt x="782" y="362"/>
                    <a:pt x="782" y="362"/>
                  </a:cubicBezTo>
                  <a:cubicBezTo>
                    <a:pt x="1164" y="1240"/>
                    <a:pt x="1164" y="1240"/>
                    <a:pt x="1164" y="1240"/>
                  </a:cubicBezTo>
                  <a:lnTo>
                    <a:pt x="286" y="533"/>
                  </a:ln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Freeform 124"/>
            <p:cNvSpPr>
              <a:spLocks noChangeArrowheads="1"/>
            </p:cNvSpPr>
            <p:nvPr/>
          </p:nvSpPr>
          <p:spPr bwMode="auto">
            <a:xfrm>
              <a:off x="4508500" y="5789935"/>
              <a:ext cx="155575" cy="141287"/>
            </a:xfrm>
            <a:custGeom>
              <a:avLst/>
              <a:gdLst>
                <a:gd name="T0" fmla="*/ 58 w 403"/>
                <a:gd name="T1" fmla="*/ 151 h 362"/>
                <a:gd name="T2" fmla="*/ 58 w 403"/>
                <a:gd name="T3" fmla="*/ 151 h 362"/>
                <a:gd name="T4" fmla="*/ 96 w 403"/>
                <a:gd name="T5" fmla="*/ 0 h 362"/>
                <a:gd name="T6" fmla="*/ 344 w 403"/>
                <a:gd name="T7" fmla="*/ 151 h 362"/>
                <a:gd name="T8" fmla="*/ 325 w 403"/>
                <a:gd name="T9" fmla="*/ 342 h 362"/>
                <a:gd name="T10" fmla="*/ 287 w 403"/>
                <a:gd name="T11" fmla="*/ 361 h 362"/>
                <a:gd name="T12" fmla="*/ 58 w 403"/>
                <a:gd name="T13" fmla="*/ 151 h 362"/>
              </a:gdLst>
              <a:ahLst/>
              <a:cxnLst>
                <a:cxn ang="0">
                  <a:pos x="T0" y="T1"/>
                </a:cxn>
                <a:cxn ang="0">
                  <a:pos x="T2" y="T3"/>
                </a:cxn>
                <a:cxn ang="0">
                  <a:pos x="T4" y="T5"/>
                </a:cxn>
                <a:cxn ang="0">
                  <a:pos x="T6" y="T7"/>
                </a:cxn>
                <a:cxn ang="0">
                  <a:pos x="T8" y="T9"/>
                </a:cxn>
                <a:cxn ang="0">
                  <a:pos x="T10" y="T11"/>
                </a:cxn>
                <a:cxn ang="0">
                  <a:pos x="T12" y="T13"/>
                </a:cxn>
              </a:cxnLst>
              <a:rect l="0" t="0" r="r" b="b"/>
              <a:pathLst>
                <a:path w="403" h="362">
                  <a:moveTo>
                    <a:pt x="58" y="151"/>
                  </a:moveTo>
                  <a:lnTo>
                    <a:pt x="58" y="151"/>
                  </a:lnTo>
                  <a:cubicBezTo>
                    <a:pt x="58" y="151"/>
                    <a:pt x="0" y="38"/>
                    <a:pt x="96" y="0"/>
                  </a:cubicBezTo>
                  <a:cubicBezTo>
                    <a:pt x="96" y="0"/>
                    <a:pt x="173" y="0"/>
                    <a:pt x="344" y="151"/>
                  </a:cubicBezTo>
                  <a:cubicBezTo>
                    <a:pt x="344" y="151"/>
                    <a:pt x="402" y="266"/>
                    <a:pt x="325" y="342"/>
                  </a:cubicBezTo>
                  <a:cubicBezTo>
                    <a:pt x="287" y="361"/>
                    <a:pt x="287" y="361"/>
                    <a:pt x="287" y="361"/>
                  </a:cubicBezTo>
                  <a:lnTo>
                    <a:pt x="58" y="151"/>
                  </a:lnTo>
                </a:path>
              </a:pathLst>
            </a:custGeom>
            <a:solidFill>
              <a:srgbClr val="E3B69D"/>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Freeform 125"/>
            <p:cNvSpPr>
              <a:spLocks noChangeArrowheads="1"/>
            </p:cNvSpPr>
            <p:nvPr/>
          </p:nvSpPr>
          <p:spPr bwMode="auto">
            <a:xfrm>
              <a:off x="4805363" y="5634360"/>
              <a:ext cx="800100" cy="636587"/>
            </a:xfrm>
            <a:custGeom>
              <a:avLst/>
              <a:gdLst>
                <a:gd name="T0" fmla="*/ 0 w 2063"/>
                <a:gd name="T1" fmla="*/ 705 h 1642"/>
                <a:gd name="T2" fmla="*/ 0 w 2063"/>
                <a:gd name="T3" fmla="*/ 705 h 1642"/>
                <a:gd name="T4" fmla="*/ 229 w 2063"/>
                <a:gd name="T5" fmla="*/ 1259 h 1642"/>
                <a:gd name="T6" fmla="*/ 153 w 2063"/>
                <a:gd name="T7" fmla="*/ 1278 h 1642"/>
                <a:gd name="T8" fmla="*/ 306 w 2063"/>
                <a:gd name="T9" fmla="*/ 1373 h 1642"/>
                <a:gd name="T10" fmla="*/ 344 w 2063"/>
                <a:gd name="T11" fmla="*/ 1450 h 1642"/>
                <a:gd name="T12" fmla="*/ 917 w 2063"/>
                <a:gd name="T13" fmla="*/ 1507 h 1642"/>
                <a:gd name="T14" fmla="*/ 917 w 2063"/>
                <a:gd name="T15" fmla="*/ 1507 h 1642"/>
                <a:gd name="T16" fmla="*/ 1050 w 2063"/>
                <a:gd name="T17" fmla="*/ 1469 h 1642"/>
                <a:gd name="T18" fmla="*/ 1624 w 2063"/>
                <a:gd name="T19" fmla="*/ 1240 h 1642"/>
                <a:gd name="T20" fmla="*/ 1986 w 2063"/>
                <a:gd name="T21" fmla="*/ 629 h 1642"/>
                <a:gd name="T22" fmla="*/ 1967 w 2063"/>
                <a:gd name="T23" fmla="*/ 591 h 1642"/>
                <a:gd name="T24" fmla="*/ 1738 w 2063"/>
                <a:gd name="T25" fmla="*/ 0 h 1642"/>
                <a:gd name="T26" fmla="*/ 0 w 2063"/>
                <a:gd name="T27" fmla="*/ 705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3" h="1642">
                  <a:moveTo>
                    <a:pt x="0" y="705"/>
                  </a:moveTo>
                  <a:lnTo>
                    <a:pt x="0" y="705"/>
                  </a:lnTo>
                  <a:cubicBezTo>
                    <a:pt x="229" y="1259"/>
                    <a:pt x="229" y="1259"/>
                    <a:pt x="229" y="1259"/>
                  </a:cubicBezTo>
                  <a:cubicBezTo>
                    <a:pt x="153" y="1278"/>
                    <a:pt x="153" y="1278"/>
                    <a:pt x="153" y="1278"/>
                  </a:cubicBezTo>
                  <a:cubicBezTo>
                    <a:pt x="153" y="1278"/>
                    <a:pt x="210" y="1316"/>
                    <a:pt x="306" y="1373"/>
                  </a:cubicBezTo>
                  <a:cubicBezTo>
                    <a:pt x="344" y="1450"/>
                    <a:pt x="344" y="1450"/>
                    <a:pt x="344" y="1450"/>
                  </a:cubicBezTo>
                  <a:cubicBezTo>
                    <a:pt x="344" y="1450"/>
                    <a:pt x="535" y="1641"/>
                    <a:pt x="917" y="1507"/>
                  </a:cubicBezTo>
                  <a:lnTo>
                    <a:pt x="917" y="1507"/>
                  </a:lnTo>
                  <a:cubicBezTo>
                    <a:pt x="974" y="1507"/>
                    <a:pt x="1013" y="1488"/>
                    <a:pt x="1050" y="1469"/>
                  </a:cubicBezTo>
                  <a:cubicBezTo>
                    <a:pt x="1624" y="1240"/>
                    <a:pt x="1624" y="1240"/>
                    <a:pt x="1624" y="1240"/>
                  </a:cubicBezTo>
                  <a:cubicBezTo>
                    <a:pt x="1624" y="1240"/>
                    <a:pt x="2062" y="1068"/>
                    <a:pt x="1986" y="629"/>
                  </a:cubicBezTo>
                  <a:cubicBezTo>
                    <a:pt x="1967" y="591"/>
                    <a:pt x="1967" y="591"/>
                    <a:pt x="1967" y="591"/>
                  </a:cubicBezTo>
                  <a:cubicBezTo>
                    <a:pt x="1738" y="0"/>
                    <a:pt x="1738" y="0"/>
                    <a:pt x="1738" y="0"/>
                  </a:cubicBezTo>
                  <a:lnTo>
                    <a:pt x="0" y="705"/>
                  </a:ln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Freeform 126"/>
            <p:cNvSpPr>
              <a:spLocks noChangeArrowheads="1"/>
            </p:cNvSpPr>
            <p:nvPr/>
          </p:nvSpPr>
          <p:spPr bwMode="auto">
            <a:xfrm>
              <a:off x="5072063" y="5997897"/>
              <a:ext cx="569912" cy="569913"/>
            </a:xfrm>
            <a:custGeom>
              <a:avLst/>
              <a:gdLst>
                <a:gd name="T0" fmla="*/ 1470 w 1471"/>
                <a:gd name="T1" fmla="*/ 1050 h 1472"/>
                <a:gd name="T2" fmla="*/ 420 w 1471"/>
                <a:gd name="T3" fmla="*/ 1471 h 1472"/>
                <a:gd name="T4" fmla="*/ 0 w 1471"/>
                <a:gd name="T5" fmla="*/ 420 h 1472"/>
                <a:gd name="T6" fmla="*/ 1050 w 1471"/>
                <a:gd name="T7" fmla="*/ 0 h 1472"/>
                <a:gd name="T8" fmla="*/ 1470 w 1471"/>
                <a:gd name="T9" fmla="*/ 1050 h 1472"/>
              </a:gdLst>
              <a:ahLst/>
              <a:cxnLst>
                <a:cxn ang="0">
                  <a:pos x="T0" y="T1"/>
                </a:cxn>
                <a:cxn ang="0">
                  <a:pos x="T2" y="T3"/>
                </a:cxn>
                <a:cxn ang="0">
                  <a:pos x="T4" y="T5"/>
                </a:cxn>
                <a:cxn ang="0">
                  <a:pos x="T6" y="T7"/>
                </a:cxn>
                <a:cxn ang="0">
                  <a:pos x="T8" y="T9"/>
                </a:cxn>
              </a:cxnLst>
              <a:rect l="0" t="0" r="r" b="b"/>
              <a:pathLst>
                <a:path w="1471" h="1472">
                  <a:moveTo>
                    <a:pt x="1470" y="1050"/>
                  </a:moveTo>
                  <a:lnTo>
                    <a:pt x="420" y="1471"/>
                  </a:lnTo>
                  <a:lnTo>
                    <a:pt x="0" y="420"/>
                  </a:lnTo>
                  <a:lnTo>
                    <a:pt x="1050" y="0"/>
                  </a:lnTo>
                  <a:lnTo>
                    <a:pt x="1470" y="1050"/>
                  </a:ln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Freeform 127"/>
            <p:cNvSpPr>
              <a:spLocks noChangeArrowheads="1"/>
            </p:cNvSpPr>
            <p:nvPr/>
          </p:nvSpPr>
          <p:spPr bwMode="auto">
            <a:xfrm>
              <a:off x="4894263" y="5597847"/>
              <a:ext cx="58737" cy="141288"/>
            </a:xfrm>
            <a:custGeom>
              <a:avLst/>
              <a:gdLst>
                <a:gd name="T0" fmla="*/ 0 w 154"/>
                <a:gd name="T1" fmla="*/ 0 h 364"/>
                <a:gd name="T2" fmla="*/ 153 w 154"/>
                <a:gd name="T3" fmla="*/ 363 h 364"/>
                <a:gd name="T4" fmla="*/ 0 w 154"/>
                <a:gd name="T5" fmla="*/ 0 h 364"/>
              </a:gdLst>
              <a:ahLst/>
              <a:cxnLst>
                <a:cxn ang="0">
                  <a:pos x="T0" y="T1"/>
                </a:cxn>
                <a:cxn ang="0">
                  <a:pos x="T2" y="T3"/>
                </a:cxn>
                <a:cxn ang="0">
                  <a:pos x="T4" y="T5"/>
                </a:cxn>
              </a:cxnLst>
              <a:rect l="0" t="0" r="r" b="b"/>
              <a:pathLst>
                <a:path w="154" h="364">
                  <a:moveTo>
                    <a:pt x="0" y="0"/>
                  </a:moveTo>
                  <a:lnTo>
                    <a:pt x="153" y="363"/>
                  </a:lnTo>
                  <a:lnTo>
                    <a:pt x="0" y="0"/>
                  </a:lnTo>
                </a:path>
              </a:pathLst>
            </a:custGeom>
            <a:solidFill>
              <a:srgbClr val="9B1F22"/>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Line 128"/>
            <p:cNvSpPr>
              <a:spLocks noChangeShapeType="1"/>
            </p:cNvSpPr>
            <p:nvPr/>
          </p:nvSpPr>
          <p:spPr bwMode="auto">
            <a:xfrm>
              <a:off x="4894263" y="5597847"/>
              <a:ext cx="58737" cy="139700"/>
            </a:xfrm>
            <a:prstGeom prst="line">
              <a:avLst/>
            </a:prstGeom>
            <a:noFill/>
            <a:ln>
              <a:noFill/>
            </a:ln>
            <a:effectLst/>
          </p:spPr>
          <p:txBody>
            <a:bodyP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Freeform 129"/>
            <p:cNvSpPr>
              <a:spLocks noChangeArrowheads="1"/>
            </p:cNvSpPr>
            <p:nvPr/>
          </p:nvSpPr>
          <p:spPr bwMode="auto">
            <a:xfrm>
              <a:off x="4894263" y="5597847"/>
              <a:ext cx="58737" cy="141288"/>
            </a:xfrm>
            <a:custGeom>
              <a:avLst/>
              <a:gdLst>
                <a:gd name="T0" fmla="*/ 0 w 154"/>
                <a:gd name="T1" fmla="*/ 0 h 364"/>
                <a:gd name="T2" fmla="*/ 0 w 154"/>
                <a:gd name="T3" fmla="*/ 0 h 364"/>
                <a:gd name="T4" fmla="*/ 39 w 154"/>
                <a:gd name="T5" fmla="*/ 58 h 364"/>
                <a:gd name="T6" fmla="*/ 58 w 154"/>
                <a:gd name="T7" fmla="*/ 115 h 364"/>
                <a:gd name="T8" fmla="*/ 96 w 154"/>
                <a:gd name="T9" fmla="*/ 191 h 364"/>
                <a:gd name="T10" fmla="*/ 115 w 154"/>
                <a:gd name="T11" fmla="*/ 248 h 364"/>
                <a:gd name="T12" fmla="*/ 134 w 154"/>
                <a:gd name="T13" fmla="*/ 306 h 364"/>
                <a:gd name="T14" fmla="*/ 153 w 154"/>
                <a:gd name="T15" fmla="*/ 325 h 364"/>
                <a:gd name="T16" fmla="*/ 153 w 154"/>
                <a:gd name="T17" fmla="*/ 344 h 364"/>
                <a:gd name="T18" fmla="*/ 153 w 154"/>
                <a:gd name="T19" fmla="*/ 363 h 364"/>
                <a:gd name="T20" fmla="*/ 153 w 154"/>
                <a:gd name="T21" fmla="*/ 363 h 364"/>
                <a:gd name="T22" fmla="*/ 153 w 154"/>
                <a:gd name="T23" fmla="*/ 363 h 364"/>
                <a:gd name="T24" fmla="*/ 134 w 154"/>
                <a:gd name="T25" fmla="*/ 344 h 364"/>
                <a:gd name="T26" fmla="*/ 134 w 154"/>
                <a:gd name="T27" fmla="*/ 344 h 364"/>
                <a:gd name="T28" fmla="*/ 115 w 154"/>
                <a:gd name="T29" fmla="*/ 306 h 364"/>
                <a:gd name="T30" fmla="*/ 96 w 154"/>
                <a:gd name="T31" fmla="*/ 267 h 364"/>
                <a:gd name="T32" fmla="*/ 58 w 154"/>
                <a:gd name="T33" fmla="*/ 191 h 364"/>
                <a:gd name="T34" fmla="*/ 39 w 154"/>
                <a:gd name="T35" fmla="*/ 115 h 364"/>
                <a:gd name="T36" fmla="*/ 20 w 154"/>
                <a:gd name="T37" fmla="*/ 58 h 364"/>
                <a:gd name="T38" fmla="*/ 0 w 154"/>
                <a:gd name="T39"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4" h="364">
                  <a:moveTo>
                    <a:pt x="0" y="0"/>
                  </a:moveTo>
                  <a:lnTo>
                    <a:pt x="0" y="0"/>
                  </a:lnTo>
                  <a:cubicBezTo>
                    <a:pt x="0" y="0"/>
                    <a:pt x="20" y="19"/>
                    <a:pt x="39" y="58"/>
                  </a:cubicBezTo>
                  <a:cubicBezTo>
                    <a:pt x="39" y="77"/>
                    <a:pt x="58" y="96"/>
                    <a:pt x="58" y="115"/>
                  </a:cubicBezTo>
                  <a:cubicBezTo>
                    <a:pt x="77" y="134"/>
                    <a:pt x="77" y="153"/>
                    <a:pt x="96" y="191"/>
                  </a:cubicBezTo>
                  <a:cubicBezTo>
                    <a:pt x="96" y="211"/>
                    <a:pt x="115" y="230"/>
                    <a:pt x="115" y="248"/>
                  </a:cubicBezTo>
                  <a:cubicBezTo>
                    <a:pt x="134" y="267"/>
                    <a:pt x="134" y="287"/>
                    <a:pt x="134" y="306"/>
                  </a:cubicBezTo>
                  <a:cubicBezTo>
                    <a:pt x="134" y="306"/>
                    <a:pt x="134" y="325"/>
                    <a:pt x="153" y="325"/>
                  </a:cubicBezTo>
                  <a:cubicBezTo>
                    <a:pt x="153" y="344"/>
                    <a:pt x="153" y="344"/>
                    <a:pt x="153" y="344"/>
                  </a:cubicBezTo>
                  <a:cubicBezTo>
                    <a:pt x="153" y="363"/>
                    <a:pt x="153" y="363"/>
                    <a:pt x="153" y="363"/>
                  </a:cubicBezTo>
                  <a:lnTo>
                    <a:pt x="153" y="363"/>
                  </a:lnTo>
                  <a:lnTo>
                    <a:pt x="153" y="363"/>
                  </a:lnTo>
                  <a:cubicBezTo>
                    <a:pt x="153" y="363"/>
                    <a:pt x="153" y="363"/>
                    <a:pt x="134" y="344"/>
                  </a:cubicBezTo>
                  <a:lnTo>
                    <a:pt x="134" y="344"/>
                  </a:lnTo>
                  <a:cubicBezTo>
                    <a:pt x="115" y="325"/>
                    <a:pt x="115" y="325"/>
                    <a:pt x="115" y="306"/>
                  </a:cubicBezTo>
                  <a:cubicBezTo>
                    <a:pt x="115" y="306"/>
                    <a:pt x="96" y="287"/>
                    <a:pt x="96" y="267"/>
                  </a:cubicBezTo>
                  <a:cubicBezTo>
                    <a:pt x="77" y="230"/>
                    <a:pt x="77" y="211"/>
                    <a:pt x="58" y="191"/>
                  </a:cubicBezTo>
                  <a:cubicBezTo>
                    <a:pt x="58" y="172"/>
                    <a:pt x="58" y="153"/>
                    <a:pt x="39" y="115"/>
                  </a:cubicBezTo>
                  <a:cubicBezTo>
                    <a:pt x="39" y="96"/>
                    <a:pt x="20" y="77"/>
                    <a:pt x="20" y="58"/>
                  </a:cubicBezTo>
                  <a:cubicBezTo>
                    <a:pt x="0" y="38"/>
                    <a:pt x="0" y="0"/>
                    <a:pt x="0" y="0"/>
                  </a:cubicBezTo>
                </a:path>
              </a:pathLst>
            </a:custGeom>
            <a:solidFill>
              <a:srgbClr val="EAB98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Freeform 130"/>
            <p:cNvSpPr>
              <a:spLocks noChangeArrowheads="1"/>
            </p:cNvSpPr>
            <p:nvPr/>
          </p:nvSpPr>
          <p:spPr bwMode="auto">
            <a:xfrm>
              <a:off x="5086350" y="5545460"/>
              <a:ext cx="53975" cy="127000"/>
            </a:xfrm>
            <a:custGeom>
              <a:avLst/>
              <a:gdLst>
                <a:gd name="T0" fmla="*/ 0 w 135"/>
                <a:gd name="T1" fmla="*/ 0 h 325"/>
                <a:gd name="T2" fmla="*/ 134 w 135"/>
                <a:gd name="T3" fmla="*/ 324 h 325"/>
                <a:gd name="T4" fmla="*/ 0 w 135"/>
                <a:gd name="T5" fmla="*/ 0 h 325"/>
              </a:gdLst>
              <a:ahLst/>
              <a:cxnLst>
                <a:cxn ang="0">
                  <a:pos x="T0" y="T1"/>
                </a:cxn>
                <a:cxn ang="0">
                  <a:pos x="T2" y="T3"/>
                </a:cxn>
                <a:cxn ang="0">
                  <a:pos x="T4" y="T5"/>
                </a:cxn>
              </a:cxnLst>
              <a:rect l="0" t="0" r="r" b="b"/>
              <a:pathLst>
                <a:path w="135" h="325">
                  <a:moveTo>
                    <a:pt x="0" y="0"/>
                  </a:moveTo>
                  <a:lnTo>
                    <a:pt x="134" y="324"/>
                  </a:lnTo>
                  <a:lnTo>
                    <a:pt x="0" y="0"/>
                  </a:lnTo>
                </a:path>
              </a:pathLst>
            </a:custGeom>
            <a:solidFill>
              <a:srgbClr val="9B1F22"/>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Line 131"/>
            <p:cNvSpPr>
              <a:spLocks noChangeShapeType="1"/>
            </p:cNvSpPr>
            <p:nvPr/>
          </p:nvSpPr>
          <p:spPr bwMode="auto">
            <a:xfrm>
              <a:off x="5086350" y="5545460"/>
              <a:ext cx="52388" cy="125412"/>
            </a:xfrm>
            <a:prstGeom prst="line">
              <a:avLst/>
            </a:prstGeom>
            <a:noFill/>
            <a:ln>
              <a:noFill/>
            </a:ln>
            <a:effectLst/>
          </p:spPr>
          <p:txBody>
            <a:bodyP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Freeform 132"/>
            <p:cNvSpPr>
              <a:spLocks noChangeArrowheads="1"/>
            </p:cNvSpPr>
            <p:nvPr/>
          </p:nvSpPr>
          <p:spPr bwMode="auto">
            <a:xfrm>
              <a:off x="5086350" y="5545460"/>
              <a:ext cx="53975" cy="127000"/>
            </a:xfrm>
            <a:custGeom>
              <a:avLst/>
              <a:gdLst>
                <a:gd name="T0" fmla="*/ 0 w 135"/>
                <a:gd name="T1" fmla="*/ 0 h 325"/>
                <a:gd name="T2" fmla="*/ 0 w 135"/>
                <a:gd name="T3" fmla="*/ 0 h 325"/>
                <a:gd name="T4" fmla="*/ 19 w 135"/>
                <a:gd name="T5" fmla="*/ 57 h 325"/>
                <a:gd name="T6" fmla="*/ 38 w 135"/>
                <a:gd name="T7" fmla="*/ 95 h 325"/>
                <a:gd name="T8" fmla="*/ 76 w 135"/>
                <a:gd name="T9" fmla="*/ 152 h 325"/>
                <a:gd name="T10" fmla="*/ 95 w 135"/>
                <a:gd name="T11" fmla="*/ 210 h 325"/>
                <a:gd name="T12" fmla="*/ 114 w 135"/>
                <a:gd name="T13" fmla="*/ 267 h 325"/>
                <a:gd name="T14" fmla="*/ 114 w 135"/>
                <a:gd name="T15" fmla="*/ 286 h 325"/>
                <a:gd name="T16" fmla="*/ 134 w 135"/>
                <a:gd name="T17" fmla="*/ 305 h 325"/>
                <a:gd name="T18" fmla="*/ 134 w 135"/>
                <a:gd name="T19" fmla="*/ 324 h 325"/>
                <a:gd name="T20" fmla="*/ 134 w 135"/>
                <a:gd name="T21" fmla="*/ 324 h 325"/>
                <a:gd name="T22" fmla="*/ 134 w 135"/>
                <a:gd name="T23" fmla="*/ 324 h 325"/>
                <a:gd name="T24" fmla="*/ 114 w 135"/>
                <a:gd name="T25" fmla="*/ 305 h 325"/>
                <a:gd name="T26" fmla="*/ 114 w 135"/>
                <a:gd name="T27" fmla="*/ 305 h 325"/>
                <a:gd name="T28" fmla="*/ 95 w 135"/>
                <a:gd name="T29" fmla="*/ 286 h 325"/>
                <a:gd name="T30" fmla="*/ 76 w 135"/>
                <a:gd name="T31" fmla="*/ 229 h 325"/>
                <a:gd name="T32" fmla="*/ 57 w 135"/>
                <a:gd name="T33" fmla="*/ 171 h 325"/>
                <a:gd name="T34" fmla="*/ 38 w 135"/>
                <a:gd name="T35" fmla="*/ 114 h 325"/>
                <a:gd name="T36" fmla="*/ 19 w 135"/>
                <a:gd name="T37" fmla="*/ 57 h 325"/>
                <a:gd name="T38" fmla="*/ 0 w 135"/>
                <a:gd name="T39"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325">
                  <a:moveTo>
                    <a:pt x="0" y="0"/>
                  </a:moveTo>
                  <a:lnTo>
                    <a:pt x="0" y="0"/>
                  </a:lnTo>
                  <a:cubicBezTo>
                    <a:pt x="0" y="0"/>
                    <a:pt x="0" y="19"/>
                    <a:pt x="19" y="57"/>
                  </a:cubicBezTo>
                  <a:cubicBezTo>
                    <a:pt x="38" y="76"/>
                    <a:pt x="38" y="76"/>
                    <a:pt x="38" y="95"/>
                  </a:cubicBezTo>
                  <a:cubicBezTo>
                    <a:pt x="57" y="114"/>
                    <a:pt x="57" y="133"/>
                    <a:pt x="76" y="152"/>
                  </a:cubicBezTo>
                  <a:cubicBezTo>
                    <a:pt x="76" y="171"/>
                    <a:pt x="95" y="191"/>
                    <a:pt x="95" y="210"/>
                  </a:cubicBezTo>
                  <a:cubicBezTo>
                    <a:pt x="114" y="229"/>
                    <a:pt x="114" y="248"/>
                    <a:pt x="114" y="267"/>
                  </a:cubicBezTo>
                  <a:cubicBezTo>
                    <a:pt x="114" y="286"/>
                    <a:pt x="114" y="286"/>
                    <a:pt x="114" y="286"/>
                  </a:cubicBezTo>
                  <a:cubicBezTo>
                    <a:pt x="134" y="305"/>
                    <a:pt x="134" y="305"/>
                    <a:pt x="134" y="305"/>
                  </a:cubicBezTo>
                  <a:cubicBezTo>
                    <a:pt x="134" y="324"/>
                    <a:pt x="134" y="324"/>
                    <a:pt x="134" y="324"/>
                  </a:cubicBezTo>
                  <a:lnTo>
                    <a:pt x="134" y="324"/>
                  </a:lnTo>
                  <a:lnTo>
                    <a:pt x="134" y="324"/>
                  </a:lnTo>
                  <a:cubicBezTo>
                    <a:pt x="134" y="324"/>
                    <a:pt x="114" y="324"/>
                    <a:pt x="114" y="305"/>
                  </a:cubicBezTo>
                  <a:lnTo>
                    <a:pt x="114" y="305"/>
                  </a:lnTo>
                  <a:cubicBezTo>
                    <a:pt x="95" y="286"/>
                    <a:pt x="95" y="286"/>
                    <a:pt x="95" y="286"/>
                  </a:cubicBezTo>
                  <a:cubicBezTo>
                    <a:pt x="95" y="267"/>
                    <a:pt x="76" y="248"/>
                    <a:pt x="76" y="229"/>
                  </a:cubicBezTo>
                  <a:cubicBezTo>
                    <a:pt x="57" y="210"/>
                    <a:pt x="57" y="191"/>
                    <a:pt x="57" y="171"/>
                  </a:cubicBezTo>
                  <a:cubicBezTo>
                    <a:pt x="38" y="152"/>
                    <a:pt x="38" y="133"/>
                    <a:pt x="38" y="114"/>
                  </a:cubicBezTo>
                  <a:cubicBezTo>
                    <a:pt x="19" y="95"/>
                    <a:pt x="19" y="76"/>
                    <a:pt x="19" y="57"/>
                  </a:cubicBezTo>
                  <a:cubicBezTo>
                    <a:pt x="0" y="19"/>
                    <a:pt x="0" y="0"/>
                    <a:pt x="0" y="0"/>
                  </a:cubicBezTo>
                </a:path>
              </a:pathLst>
            </a:custGeom>
            <a:solidFill>
              <a:srgbClr val="EAB98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Freeform 133"/>
            <p:cNvSpPr>
              <a:spLocks noChangeArrowheads="1"/>
            </p:cNvSpPr>
            <p:nvPr/>
          </p:nvSpPr>
          <p:spPr bwMode="auto">
            <a:xfrm>
              <a:off x="5256213" y="5508947"/>
              <a:ext cx="44450" cy="95250"/>
            </a:xfrm>
            <a:custGeom>
              <a:avLst/>
              <a:gdLst>
                <a:gd name="T0" fmla="*/ 0 w 116"/>
                <a:gd name="T1" fmla="*/ 0 h 249"/>
                <a:gd name="T2" fmla="*/ 115 w 116"/>
                <a:gd name="T3" fmla="*/ 248 h 249"/>
                <a:gd name="T4" fmla="*/ 0 w 116"/>
                <a:gd name="T5" fmla="*/ 0 h 249"/>
              </a:gdLst>
              <a:ahLst/>
              <a:cxnLst>
                <a:cxn ang="0">
                  <a:pos x="T0" y="T1"/>
                </a:cxn>
                <a:cxn ang="0">
                  <a:pos x="T2" y="T3"/>
                </a:cxn>
                <a:cxn ang="0">
                  <a:pos x="T4" y="T5"/>
                </a:cxn>
              </a:cxnLst>
              <a:rect l="0" t="0" r="r" b="b"/>
              <a:pathLst>
                <a:path w="116" h="249">
                  <a:moveTo>
                    <a:pt x="0" y="0"/>
                  </a:moveTo>
                  <a:lnTo>
                    <a:pt x="115" y="248"/>
                  </a:lnTo>
                  <a:lnTo>
                    <a:pt x="0" y="0"/>
                  </a:lnTo>
                </a:path>
              </a:pathLst>
            </a:custGeom>
            <a:solidFill>
              <a:srgbClr val="9B1F22"/>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Line 134"/>
            <p:cNvSpPr>
              <a:spLocks noChangeShapeType="1"/>
            </p:cNvSpPr>
            <p:nvPr/>
          </p:nvSpPr>
          <p:spPr bwMode="auto">
            <a:xfrm>
              <a:off x="5256213" y="5508947"/>
              <a:ext cx="44450" cy="95250"/>
            </a:xfrm>
            <a:prstGeom prst="line">
              <a:avLst/>
            </a:prstGeom>
            <a:noFill/>
            <a:ln>
              <a:noFill/>
            </a:ln>
            <a:effectLst/>
          </p:spPr>
          <p:txBody>
            <a:bodyP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Freeform 135"/>
            <p:cNvSpPr>
              <a:spLocks noChangeArrowheads="1"/>
            </p:cNvSpPr>
            <p:nvPr/>
          </p:nvSpPr>
          <p:spPr bwMode="auto">
            <a:xfrm>
              <a:off x="5256213" y="5508947"/>
              <a:ext cx="44450" cy="95250"/>
            </a:xfrm>
            <a:custGeom>
              <a:avLst/>
              <a:gdLst>
                <a:gd name="T0" fmla="*/ 0 w 116"/>
                <a:gd name="T1" fmla="*/ 0 h 249"/>
                <a:gd name="T2" fmla="*/ 0 w 116"/>
                <a:gd name="T3" fmla="*/ 0 h 249"/>
                <a:gd name="T4" fmla="*/ 19 w 116"/>
                <a:gd name="T5" fmla="*/ 38 h 249"/>
                <a:gd name="T6" fmla="*/ 38 w 116"/>
                <a:gd name="T7" fmla="*/ 77 h 249"/>
                <a:gd name="T8" fmla="*/ 77 w 116"/>
                <a:gd name="T9" fmla="*/ 115 h 249"/>
                <a:gd name="T10" fmla="*/ 96 w 116"/>
                <a:gd name="T11" fmla="*/ 153 h 249"/>
                <a:gd name="T12" fmla="*/ 96 w 116"/>
                <a:gd name="T13" fmla="*/ 191 h 249"/>
                <a:gd name="T14" fmla="*/ 96 w 116"/>
                <a:gd name="T15" fmla="*/ 210 h 249"/>
                <a:gd name="T16" fmla="*/ 115 w 116"/>
                <a:gd name="T17" fmla="*/ 229 h 249"/>
                <a:gd name="T18" fmla="*/ 115 w 116"/>
                <a:gd name="T19" fmla="*/ 248 h 249"/>
                <a:gd name="T20" fmla="*/ 115 w 116"/>
                <a:gd name="T21" fmla="*/ 248 h 249"/>
                <a:gd name="T22" fmla="*/ 96 w 116"/>
                <a:gd name="T23" fmla="*/ 248 h 249"/>
                <a:gd name="T24" fmla="*/ 96 w 116"/>
                <a:gd name="T25" fmla="*/ 229 h 249"/>
                <a:gd name="T26" fmla="*/ 96 w 116"/>
                <a:gd name="T27" fmla="*/ 229 h 249"/>
                <a:gd name="T28" fmla="*/ 77 w 116"/>
                <a:gd name="T29" fmla="*/ 210 h 249"/>
                <a:gd name="T30" fmla="*/ 57 w 116"/>
                <a:gd name="T31" fmla="*/ 172 h 249"/>
                <a:gd name="T32" fmla="*/ 38 w 116"/>
                <a:gd name="T33" fmla="*/ 134 h 249"/>
                <a:gd name="T34" fmla="*/ 38 w 116"/>
                <a:gd name="T35" fmla="*/ 77 h 249"/>
                <a:gd name="T36" fmla="*/ 19 w 116"/>
                <a:gd name="T37" fmla="*/ 38 h 249"/>
                <a:gd name="T38" fmla="*/ 0 w 116"/>
                <a:gd name="T39"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 h="249">
                  <a:moveTo>
                    <a:pt x="0" y="0"/>
                  </a:moveTo>
                  <a:lnTo>
                    <a:pt x="0" y="0"/>
                  </a:lnTo>
                  <a:cubicBezTo>
                    <a:pt x="0" y="0"/>
                    <a:pt x="19" y="19"/>
                    <a:pt x="19" y="38"/>
                  </a:cubicBezTo>
                  <a:cubicBezTo>
                    <a:pt x="38" y="58"/>
                    <a:pt x="38" y="58"/>
                    <a:pt x="38" y="77"/>
                  </a:cubicBezTo>
                  <a:cubicBezTo>
                    <a:pt x="57" y="96"/>
                    <a:pt x="57" y="96"/>
                    <a:pt x="77" y="115"/>
                  </a:cubicBezTo>
                  <a:cubicBezTo>
                    <a:pt x="77" y="134"/>
                    <a:pt x="77" y="153"/>
                    <a:pt x="96" y="153"/>
                  </a:cubicBezTo>
                  <a:cubicBezTo>
                    <a:pt x="96" y="172"/>
                    <a:pt x="96" y="191"/>
                    <a:pt x="96" y="191"/>
                  </a:cubicBezTo>
                  <a:cubicBezTo>
                    <a:pt x="96" y="210"/>
                    <a:pt x="96" y="210"/>
                    <a:pt x="96" y="210"/>
                  </a:cubicBezTo>
                  <a:cubicBezTo>
                    <a:pt x="115" y="210"/>
                    <a:pt x="115" y="229"/>
                    <a:pt x="115" y="229"/>
                  </a:cubicBezTo>
                  <a:lnTo>
                    <a:pt x="115" y="248"/>
                  </a:lnTo>
                  <a:lnTo>
                    <a:pt x="115" y="248"/>
                  </a:lnTo>
                  <a:cubicBezTo>
                    <a:pt x="96" y="248"/>
                    <a:pt x="96" y="248"/>
                    <a:pt x="96" y="248"/>
                  </a:cubicBezTo>
                  <a:lnTo>
                    <a:pt x="96" y="229"/>
                  </a:lnTo>
                  <a:lnTo>
                    <a:pt x="96" y="229"/>
                  </a:lnTo>
                  <a:cubicBezTo>
                    <a:pt x="77" y="210"/>
                    <a:pt x="77" y="210"/>
                    <a:pt x="77" y="210"/>
                  </a:cubicBezTo>
                  <a:cubicBezTo>
                    <a:pt x="77" y="191"/>
                    <a:pt x="57" y="191"/>
                    <a:pt x="57" y="172"/>
                  </a:cubicBezTo>
                  <a:cubicBezTo>
                    <a:pt x="57" y="153"/>
                    <a:pt x="57" y="134"/>
                    <a:pt x="38" y="134"/>
                  </a:cubicBezTo>
                  <a:cubicBezTo>
                    <a:pt x="38" y="115"/>
                    <a:pt x="38" y="96"/>
                    <a:pt x="38" y="77"/>
                  </a:cubicBezTo>
                  <a:cubicBezTo>
                    <a:pt x="19" y="58"/>
                    <a:pt x="19" y="58"/>
                    <a:pt x="19" y="38"/>
                  </a:cubicBezTo>
                  <a:cubicBezTo>
                    <a:pt x="19" y="19"/>
                    <a:pt x="0" y="0"/>
                    <a:pt x="0" y="0"/>
                  </a:cubicBezTo>
                </a:path>
              </a:pathLst>
            </a:custGeom>
            <a:solidFill>
              <a:srgbClr val="EAB98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Freeform 136"/>
            <p:cNvSpPr>
              <a:spLocks noChangeArrowheads="1"/>
            </p:cNvSpPr>
            <p:nvPr/>
          </p:nvSpPr>
          <p:spPr bwMode="auto">
            <a:xfrm>
              <a:off x="5094288" y="6101085"/>
              <a:ext cx="933450" cy="1363662"/>
            </a:xfrm>
            <a:custGeom>
              <a:avLst/>
              <a:gdLst>
                <a:gd name="T0" fmla="*/ 2406 w 2407"/>
                <a:gd name="T1" fmla="*/ 3016 h 3514"/>
                <a:gd name="T2" fmla="*/ 1203 w 2407"/>
                <a:gd name="T3" fmla="*/ 3513 h 3514"/>
                <a:gd name="T4" fmla="*/ 0 w 2407"/>
                <a:gd name="T5" fmla="*/ 477 h 3514"/>
                <a:gd name="T6" fmla="*/ 1203 w 2407"/>
                <a:gd name="T7" fmla="*/ 0 h 3514"/>
                <a:gd name="T8" fmla="*/ 2406 w 2407"/>
                <a:gd name="T9" fmla="*/ 3016 h 3514"/>
              </a:gdLst>
              <a:ahLst/>
              <a:cxnLst>
                <a:cxn ang="0">
                  <a:pos x="T0" y="T1"/>
                </a:cxn>
                <a:cxn ang="0">
                  <a:pos x="T2" y="T3"/>
                </a:cxn>
                <a:cxn ang="0">
                  <a:pos x="T4" y="T5"/>
                </a:cxn>
                <a:cxn ang="0">
                  <a:pos x="T6" y="T7"/>
                </a:cxn>
                <a:cxn ang="0">
                  <a:pos x="T8" y="T9"/>
                </a:cxn>
              </a:cxnLst>
              <a:rect l="0" t="0" r="r" b="b"/>
              <a:pathLst>
                <a:path w="2407" h="3514">
                  <a:moveTo>
                    <a:pt x="2406" y="3016"/>
                  </a:moveTo>
                  <a:lnTo>
                    <a:pt x="1203" y="3513"/>
                  </a:lnTo>
                  <a:lnTo>
                    <a:pt x="0" y="477"/>
                  </a:lnTo>
                  <a:lnTo>
                    <a:pt x="1203" y="0"/>
                  </a:lnTo>
                  <a:lnTo>
                    <a:pt x="2406" y="3016"/>
                  </a:lnTo>
                </a:path>
              </a:pathLst>
            </a:custGeom>
            <a:solidFill>
              <a:schemeClr val="tx1">
                <a:lumMod val="75000"/>
                <a:lumOff val="25000"/>
              </a:schemeClr>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Freeform 137"/>
            <p:cNvSpPr>
              <a:spLocks noChangeArrowheads="1"/>
            </p:cNvSpPr>
            <p:nvPr/>
          </p:nvSpPr>
          <p:spPr bwMode="auto">
            <a:xfrm>
              <a:off x="6189663" y="5375597"/>
              <a:ext cx="228600" cy="361950"/>
            </a:xfrm>
            <a:custGeom>
              <a:avLst/>
              <a:gdLst>
                <a:gd name="T0" fmla="*/ 0 w 593"/>
                <a:gd name="T1" fmla="*/ 0 h 937"/>
                <a:gd name="T2" fmla="*/ 0 w 593"/>
                <a:gd name="T3" fmla="*/ 0 h 937"/>
                <a:gd name="T4" fmla="*/ 534 w 593"/>
                <a:gd name="T5" fmla="*/ 287 h 937"/>
                <a:gd name="T6" fmla="*/ 573 w 593"/>
                <a:gd name="T7" fmla="*/ 402 h 937"/>
                <a:gd name="T8" fmla="*/ 477 w 593"/>
                <a:gd name="T9" fmla="*/ 936 h 937"/>
                <a:gd name="T10" fmla="*/ 0 w 593"/>
                <a:gd name="T11" fmla="*/ 0 h 937"/>
              </a:gdLst>
              <a:ahLst/>
              <a:cxnLst>
                <a:cxn ang="0">
                  <a:pos x="T0" y="T1"/>
                </a:cxn>
                <a:cxn ang="0">
                  <a:pos x="T2" y="T3"/>
                </a:cxn>
                <a:cxn ang="0">
                  <a:pos x="T4" y="T5"/>
                </a:cxn>
                <a:cxn ang="0">
                  <a:pos x="T6" y="T7"/>
                </a:cxn>
                <a:cxn ang="0">
                  <a:pos x="T8" y="T9"/>
                </a:cxn>
                <a:cxn ang="0">
                  <a:pos x="T10" y="T11"/>
                </a:cxn>
              </a:cxnLst>
              <a:rect l="0" t="0" r="r" b="b"/>
              <a:pathLst>
                <a:path w="593" h="937">
                  <a:moveTo>
                    <a:pt x="0" y="0"/>
                  </a:moveTo>
                  <a:lnTo>
                    <a:pt x="0" y="0"/>
                  </a:lnTo>
                  <a:cubicBezTo>
                    <a:pt x="534" y="287"/>
                    <a:pt x="534" y="287"/>
                    <a:pt x="534" y="287"/>
                  </a:cubicBezTo>
                  <a:cubicBezTo>
                    <a:pt x="534" y="287"/>
                    <a:pt x="592" y="325"/>
                    <a:pt x="573" y="402"/>
                  </a:cubicBezTo>
                  <a:cubicBezTo>
                    <a:pt x="477" y="936"/>
                    <a:pt x="477" y="936"/>
                    <a:pt x="477" y="936"/>
                  </a:cubicBezTo>
                  <a:lnTo>
                    <a:pt x="0" y="0"/>
                  </a:lnTo>
                </a:path>
              </a:pathLst>
            </a:custGeom>
            <a:solidFill>
              <a:srgbClr val="EAB98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Freeform 138"/>
            <p:cNvSpPr>
              <a:spLocks noChangeArrowheads="1"/>
            </p:cNvSpPr>
            <p:nvPr/>
          </p:nvSpPr>
          <p:spPr bwMode="auto">
            <a:xfrm>
              <a:off x="5945188" y="5043810"/>
              <a:ext cx="200025" cy="295275"/>
            </a:xfrm>
            <a:custGeom>
              <a:avLst/>
              <a:gdLst>
                <a:gd name="T0" fmla="*/ 419 w 516"/>
                <a:gd name="T1" fmla="*/ 153 h 765"/>
                <a:gd name="T2" fmla="*/ 419 w 516"/>
                <a:gd name="T3" fmla="*/ 153 h 765"/>
                <a:gd name="T4" fmla="*/ 114 w 516"/>
                <a:gd name="T5" fmla="*/ 153 h 765"/>
                <a:gd name="T6" fmla="*/ 153 w 516"/>
                <a:gd name="T7" fmla="*/ 497 h 765"/>
                <a:gd name="T8" fmla="*/ 515 w 516"/>
                <a:gd name="T9" fmla="*/ 764 h 765"/>
                <a:gd name="T10" fmla="*/ 419 w 516"/>
                <a:gd name="T11" fmla="*/ 153 h 765"/>
              </a:gdLst>
              <a:ahLst/>
              <a:cxnLst>
                <a:cxn ang="0">
                  <a:pos x="T0" y="T1"/>
                </a:cxn>
                <a:cxn ang="0">
                  <a:pos x="T2" y="T3"/>
                </a:cxn>
                <a:cxn ang="0">
                  <a:pos x="T4" y="T5"/>
                </a:cxn>
                <a:cxn ang="0">
                  <a:pos x="T6" y="T7"/>
                </a:cxn>
                <a:cxn ang="0">
                  <a:pos x="T8" y="T9"/>
                </a:cxn>
                <a:cxn ang="0">
                  <a:pos x="T10" y="T11"/>
                </a:cxn>
              </a:cxnLst>
              <a:rect l="0" t="0" r="r" b="b"/>
              <a:pathLst>
                <a:path w="516" h="765">
                  <a:moveTo>
                    <a:pt x="419" y="153"/>
                  </a:moveTo>
                  <a:lnTo>
                    <a:pt x="419" y="153"/>
                  </a:lnTo>
                  <a:cubicBezTo>
                    <a:pt x="419" y="153"/>
                    <a:pt x="172" y="0"/>
                    <a:pt x="114" y="153"/>
                  </a:cubicBezTo>
                  <a:cubicBezTo>
                    <a:pt x="114" y="153"/>
                    <a:pt x="0" y="401"/>
                    <a:pt x="153" y="497"/>
                  </a:cubicBezTo>
                  <a:cubicBezTo>
                    <a:pt x="515" y="764"/>
                    <a:pt x="515" y="764"/>
                    <a:pt x="515" y="764"/>
                  </a:cubicBezTo>
                  <a:lnTo>
                    <a:pt x="419" y="153"/>
                  </a:ln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Freeform 139"/>
            <p:cNvSpPr>
              <a:spLocks noChangeArrowheads="1"/>
            </p:cNvSpPr>
            <p:nvPr/>
          </p:nvSpPr>
          <p:spPr bwMode="auto">
            <a:xfrm>
              <a:off x="5789613" y="6123310"/>
              <a:ext cx="412750" cy="238125"/>
            </a:xfrm>
            <a:custGeom>
              <a:avLst/>
              <a:gdLst>
                <a:gd name="T0" fmla="*/ 76 w 1069"/>
                <a:gd name="T1" fmla="*/ 0 h 612"/>
                <a:gd name="T2" fmla="*/ 0 w 1069"/>
                <a:gd name="T3" fmla="*/ 362 h 612"/>
                <a:gd name="T4" fmla="*/ 1011 w 1069"/>
                <a:gd name="T5" fmla="*/ 611 h 612"/>
                <a:gd name="T6" fmla="*/ 1068 w 1069"/>
                <a:gd name="T7" fmla="*/ 286 h 612"/>
                <a:gd name="T8" fmla="*/ 76 w 1069"/>
                <a:gd name="T9" fmla="*/ 0 h 612"/>
              </a:gdLst>
              <a:ahLst/>
              <a:cxnLst>
                <a:cxn ang="0">
                  <a:pos x="T0" y="T1"/>
                </a:cxn>
                <a:cxn ang="0">
                  <a:pos x="T2" y="T3"/>
                </a:cxn>
                <a:cxn ang="0">
                  <a:pos x="T4" y="T5"/>
                </a:cxn>
                <a:cxn ang="0">
                  <a:pos x="T6" y="T7"/>
                </a:cxn>
                <a:cxn ang="0">
                  <a:pos x="T8" y="T9"/>
                </a:cxn>
              </a:cxnLst>
              <a:rect l="0" t="0" r="r" b="b"/>
              <a:pathLst>
                <a:path w="1069" h="612">
                  <a:moveTo>
                    <a:pt x="76" y="0"/>
                  </a:moveTo>
                  <a:lnTo>
                    <a:pt x="0" y="362"/>
                  </a:lnTo>
                  <a:lnTo>
                    <a:pt x="1011" y="611"/>
                  </a:lnTo>
                  <a:lnTo>
                    <a:pt x="1068" y="286"/>
                  </a:lnTo>
                  <a:lnTo>
                    <a:pt x="76" y="0"/>
                  </a:lnTo>
                </a:path>
              </a:pathLst>
            </a:custGeom>
            <a:solidFill>
              <a:srgbClr val="FFFFFF"/>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Freeform 140"/>
            <p:cNvSpPr>
              <a:spLocks noChangeArrowheads="1"/>
            </p:cNvSpPr>
            <p:nvPr/>
          </p:nvSpPr>
          <p:spPr bwMode="auto">
            <a:xfrm>
              <a:off x="5805488" y="5354960"/>
              <a:ext cx="800100" cy="923925"/>
            </a:xfrm>
            <a:custGeom>
              <a:avLst/>
              <a:gdLst>
                <a:gd name="T0" fmla="*/ 2061 w 2062"/>
                <a:gd name="T1" fmla="*/ 1373 h 2386"/>
                <a:gd name="T2" fmla="*/ 2061 w 2062"/>
                <a:gd name="T3" fmla="*/ 1373 h 2386"/>
                <a:gd name="T4" fmla="*/ 2023 w 2062"/>
                <a:gd name="T5" fmla="*/ 267 h 2386"/>
                <a:gd name="T6" fmla="*/ 1889 w 2062"/>
                <a:gd name="T7" fmla="*/ 37 h 2386"/>
                <a:gd name="T8" fmla="*/ 1832 w 2062"/>
                <a:gd name="T9" fmla="*/ 0 h 2386"/>
                <a:gd name="T10" fmla="*/ 1832 w 2062"/>
                <a:gd name="T11" fmla="*/ 0 h 2386"/>
                <a:gd name="T12" fmla="*/ 1813 w 2062"/>
                <a:gd name="T13" fmla="*/ 0 h 2386"/>
                <a:gd name="T14" fmla="*/ 1355 w 2062"/>
                <a:gd name="T15" fmla="*/ 725 h 2386"/>
                <a:gd name="T16" fmla="*/ 1355 w 2062"/>
                <a:gd name="T17" fmla="*/ 725 h 2386"/>
                <a:gd name="T18" fmla="*/ 1412 w 2062"/>
                <a:gd name="T19" fmla="*/ 706 h 2386"/>
                <a:gd name="T20" fmla="*/ 1412 w 2062"/>
                <a:gd name="T21" fmla="*/ 706 h 2386"/>
                <a:gd name="T22" fmla="*/ 1469 w 2062"/>
                <a:gd name="T23" fmla="*/ 992 h 2386"/>
                <a:gd name="T24" fmla="*/ 954 w 2062"/>
                <a:gd name="T25" fmla="*/ 1335 h 2386"/>
                <a:gd name="T26" fmla="*/ 915 w 2062"/>
                <a:gd name="T27" fmla="*/ 1392 h 2386"/>
                <a:gd name="T28" fmla="*/ 726 w 2062"/>
                <a:gd name="T29" fmla="*/ 1297 h 2386"/>
                <a:gd name="T30" fmla="*/ 324 w 2062"/>
                <a:gd name="T31" fmla="*/ 1258 h 2386"/>
                <a:gd name="T32" fmla="*/ 57 w 2062"/>
                <a:gd name="T33" fmla="*/ 1220 h 2386"/>
                <a:gd name="T34" fmla="*/ 0 w 2062"/>
                <a:gd name="T35" fmla="*/ 1297 h 2386"/>
                <a:gd name="T36" fmla="*/ 0 w 2062"/>
                <a:gd name="T37" fmla="*/ 1373 h 2386"/>
                <a:gd name="T38" fmla="*/ 0 w 2062"/>
                <a:gd name="T39" fmla="*/ 1373 h 2386"/>
                <a:gd name="T40" fmla="*/ 0 w 2062"/>
                <a:gd name="T41" fmla="*/ 2136 h 2386"/>
                <a:gd name="T42" fmla="*/ 1011 w 2062"/>
                <a:gd name="T43" fmla="*/ 2385 h 2386"/>
                <a:gd name="T44" fmla="*/ 1927 w 2062"/>
                <a:gd name="T45" fmla="*/ 1679 h 2386"/>
                <a:gd name="T46" fmla="*/ 2061 w 2062"/>
                <a:gd name="T47" fmla="*/ 1373 h 2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62" h="2386">
                  <a:moveTo>
                    <a:pt x="2061" y="1373"/>
                  </a:moveTo>
                  <a:lnTo>
                    <a:pt x="2061" y="1373"/>
                  </a:lnTo>
                  <a:cubicBezTo>
                    <a:pt x="2023" y="267"/>
                    <a:pt x="2023" y="267"/>
                    <a:pt x="2023" y="267"/>
                  </a:cubicBezTo>
                  <a:cubicBezTo>
                    <a:pt x="2023" y="152"/>
                    <a:pt x="1947" y="95"/>
                    <a:pt x="1889" y="37"/>
                  </a:cubicBezTo>
                  <a:cubicBezTo>
                    <a:pt x="1832" y="0"/>
                    <a:pt x="1832" y="0"/>
                    <a:pt x="1832" y="0"/>
                  </a:cubicBezTo>
                  <a:lnTo>
                    <a:pt x="1832" y="0"/>
                  </a:lnTo>
                  <a:cubicBezTo>
                    <a:pt x="1813" y="0"/>
                    <a:pt x="1813" y="0"/>
                    <a:pt x="1813" y="0"/>
                  </a:cubicBezTo>
                  <a:cubicBezTo>
                    <a:pt x="1355" y="725"/>
                    <a:pt x="1355" y="725"/>
                    <a:pt x="1355" y="725"/>
                  </a:cubicBezTo>
                  <a:lnTo>
                    <a:pt x="1355" y="725"/>
                  </a:lnTo>
                  <a:cubicBezTo>
                    <a:pt x="1412" y="706"/>
                    <a:pt x="1412" y="706"/>
                    <a:pt x="1412" y="706"/>
                  </a:cubicBezTo>
                  <a:lnTo>
                    <a:pt x="1412" y="706"/>
                  </a:lnTo>
                  <a:cubicBezTo>
                    <a:pt x="1412" y="706"/>
                    <a:pt x="1450" y="896"/>
                    <a:pt x="1469" y="992"/>
                  </a:cubicBezTo>
                  <a:cubicBezTo>
                    <a:pt x="1336" y="1297"/>
                    <a:pt x="1126" y="1354"/>
                    <a:pt x="954" y="1335"/>
                  </a:cubicBezTo>
                  <a:cubicBezTo>
                    <a:pt x="915" y="1392"/>
                    <a:pt x="915" y="1392"/>
                    <a:pt x="915" y="1392"/>
                  </a:cubicBezTo>
                  <a:cubicBezTo>
                    <a:pt x="726" y="1297"/>
                    <a:pt x="726" y="1297"/>
                    <a:pt x="726" y="1297"/>
                  </a:cubicBezTo>
                  <a:cubicBezTo>
                    <a:pt x="726" y="1297"/>
                    <a:pt x="344" y="1258"/>
                    <a:pt x="324" y="1258"/>
                  </a:cubicBezTo>
                  <a:lnTo>
                    <a:pt x="57" y="1220"/>
                  </a:lnTo>
                  <a:cubicBezTo>
                    <a:pt x="0" y="1297"/>
                    <a:pt x="0" y="1297"/>
                    <a:pt x="0" y="1297"/>
                  </a:cubicBezTo>
                  <a:cubicBezTo>
                    <a:pt x="0" y="1373"/>
                    <a:pt x="0" y="1373"/>
                    <a:pt x="0" y="1373"/>
                  </a:cubicBezTo>
                  <a:lnTo>
                    <a:pt x="0" y="1373"/>
                  </a:lnTo>
                  <a:cubicBezTo>
                    <a:pt x="0" y="2136"/>
                    <a:pt x="0" y="2136"/>
                    <a:pt x="0" y="2136"/>
                  </a:cubicBezTo>
                  <a:cubicBezTo>
                    <a:pt x="1011" y="2385"/>
                    <a:pt x="1011" y="2385"/>
                    <a:pt x="1011" y="2385"/>
                  </a:cubicBezTo>
                  <a:cubicBezTo>
                    <a:pt x="1927" y="1679"/>
                    <a:pt x="1927" y="1679"/>
                    <a:pt x="1927" y="1679"/>
                  </a:cubicBezTo>
                  <a:cubicBezTo>
                    <a:pt x="2061" y="1564"/>
                    <a:pt x="2061" y="1373"/>
                    <a:pt x="2061" y="1373"/>
                  </a:cubicBez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Freeform 141"/>
            <p:cNvSpPr>
              <a:spLocks noChangeArrowheads="1"/>
            </p:cNvSpPr>
            <p:nvPr/>
          </p:nvSpPr>
          <p:spPr bwMode="auto">
            <a:xfrm>
              <a:off x="5205413" y="3970660"/>
              <a:ext cx="1968500" cy="1879600"/>
            </a:xfrm>
            <a:custGeom>
              <a:avLst/>
              <a:gdLst>
                <a:gd name="T0" fmla="*/ 2538 w 5078"/>
                <a:gd name="T1" fmla="*/ 0 h 4849"/>
                <a:gd name="T2" fmla="*/ 3320 w 5078"/>
                <a:gd name="T3" fmla="*/ 1604 h 4849"/>
                <a:gd name="T4" fmla="*/ 5077 w 5078"/>
                <a:gd name="T5" fmla="*/ 1852 h 4849"/>
                <a:gd name="T6" fmla="*/ 3817 w 5078"/>
                <a:gd name="T7" fmla="*/ 3093 h 4849"/>
                <a:gd name="T8" fmla="*/ 4104 w 5078"/>
                <a:gd name="T9" fmla="*/ 4848 h 4849"/>
                <a:gd name="T10" fmla="*/ 2538 w 5078"/>
                <a:gd name="T11" fmla="*/ 4009 h 4849"/>
                <a:gd name="T12" fmla="*/ 973 w 5078"/>
                <a:gd name="T13" fmla="*/ 4848 h 4849"/>
                <a:gd name="T14" fmla="*/ 1279 w 5078"/>
                <a:gd name="T15" fmla="*/ 3093 h 4849"/>
                <a:gd name="T16" fmla="*/ 0 w 5078"/>
                <a:gd name="T17" fmla="*/ 1852 h 4849"/>
                <a:gd name="T18" fmla="*/ 1756 w 5078"/>
                <a:gd name="T19" fmla="*/ 1604 h 4849"/>
                <a:gd name="T20" fmla="*/ 2538 w 5078"/>
                <a:gd name="T21" fmla="*/ 0 h 4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78" h="4849">
                  <a:moveTo>
                    <a:pt x="2538" y="0"/>
                  </a:moveTo>
                  <a:lnTo>
                    <a:pt x="3320" y="1604"/>
                  </a:lnTo>
                  <a:lnTo>
                    <a:pt x="5077" y="1852"/>
                  </a:lnTo>
                  <a:lnTo>
                    <a:pt x="3817" y="3093"/>
                  </a:lnTo>
                  <a:lnTo>
                    <a:pt x="4104" y="4848"/>
                  </a:lnTo>
                  <a:lnTo>
                    <a:pt x="2538" y="4009"/>
                  </a:lnTo>
                  <a:lnTo>
                    <a:pt x="973" y="4848"/>
                  </a:lnTo>
                  <a:lnTo>
                    <a:pt x="1279" y="3093"/>
                  </a:lnTo>
                  <a:lnTo>
                    <a:pt x="0" y="1852"/>
                  </a:lnTo>
                  <a:lnTo>
                    <a:pt x="1756" y="1604"/>
                  </a:lnTo>
                  <a:lnTo>
                    <a:pt x="2538" y="0"/>
                  </a:lnTo>
                </a:path>
              </a:pathLst>
            </a:custGeom>
            <a:solidFill>
              <a:srgbClr val="B5554D"/>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Freeform 142"/>
            <p:cNvSpPr>
              <a:spLocks noChangeArrowheads="1"/>
            </p:cNvSpPr>
            <p:nvPr/>
          </p:nvSpPr>
          <p:spPr bwMode="auto">
            <a:xfrm>
              <a:off x="5805488" y="5205735"/>
              <a:ext cx="406400" cy="711200"/>
            </a:xfrm>
            <a:custGeom>
              <a:avLst/>
              <a:gdLst>
                <a:gd name="T0" fmla="*/ 992 w 1050"/>
                <a:gd name="T1" fmla="*/ 1812 h 1833"/>
                <a:gd name="T2" fmla="*/ 992 w 1050"/>
                <a:gd name="T3" fmla="*/ 1812 h 1833"/>
                <a:gd name="T4" fmla="*/ 1049 w 1050"/>
                <a:gd name="T5" fmla="*/ 1717 h 1833"/>
                <a:gd name="T6" fmla="*/ 649 w 1050"/>
                <a:gd name="T7" fmla="*/ 1298 h 1833"/>
                <a:gd name="T8" fmla="*/ 649 w 1050"/>
                <a:gd name="T9" fmla="*/ 1298 h 1833"/>
                <a:gd name="T10" fmla="*/ 878 w 1050"/>
                <a:gd name="T11" fmla="*/ 343 h 1833"/>
                <a:gd name="T12" fmla="*/ 687 w 1050"/>
                <a:gd name="T13" fmla="*/ 38 h 1833"/>
                <a:gd name="T14" fmla="*/ 363 w 1050"/>
                <a:gd name="T15" fmla="*/ 229 h 1833"/>
                <a:gd name="T16" fmla="*/ 0 w 1050"/>
                <a:gd name="T17" fmla="*/ 1679 h 1833"/>
                <a:gd name="T18" fmla="*/ 516 w 1050"/>
                <a:gd name="T19" fmla="*/ 1812 h 1833"/>
                <a:gd name="T20" fmla="*/ 535 w 1050"/>
                <a:gd name="T21" fmla="*/ 1774 h 1833"/>
                <a:gd name="T22" fmla="*/ 801 w 1050"/>
                <a:gd name="T23" fmla="*/ 1832 h 1833"/>
                <a:gd name="T24" fmla="*/ 992 w 1050"/>
                <a:gd name="T25" fmla="*/ 1812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0" h="1833">
                  <a:moveTo>
                    <a:pt x="992" y="1812"/>
                  </a:moveTo>
                  <a:lnTo>
                    <a:pt x="992" y="1812"/>
                  </a:lnTo>
                  <a:cubicBezTo>
                    <a:pt x="1049" y="1717"/>
                    <a:pt x="1049" y="1717"/>
                    <a:pt x="1049" y="1717"/>
                  </a:cubicBezTo>
                  <a:cubicBezTo>
                    <a:pt x="649" y="1698"/>
                    <a:pt x="649" y="1298"/>
                    <a:pt x="649" y="1298"/>
                  </a:cubicBezTo>
                  <a:lnTo>
                    <a:pt x="649" y="1298"/>
                  </a:lnTo>
                  <a:cubicBezTo>
                    <a:pt x="878" y="343"/>
                    <a:pt x="878" y="343"/>
                    <a:pt x="878" y="343"/>
                  </a:cubicBezTo>
                  <a:cubicBezTo>
                    <a:pt x="915" y="209"/>
                    <a:pt x="839" y="57"/>
                    <a:pt x="687" y="38"/>
                  </a:cubicBezTo>
                  <a:cubicBezTo>
                    <a:pt x="553" y="0"/>
                    <a:pt x="401" y="76"/>
                    <a:pt x="363" y="229"/>
                  </a:cubicBezTo>
                  <a:cubicBezTo>
                    <a:pt x="0" y="1679"/>
                    <a:pt x="0" y="1679"/>
                    <a:pt x="0" y="1679"/>
                  </a:cubicBezTo>
                  <a:cubicBezTo>
                    <a:pt x="516" y="1812"/>
                    <a:pt x="516" y="1812"/>
                    <a:pt x="516" y="1812"/>
                  </a:cubicBezTo>
                  <a:cubicBezTo>
                    <a:pt x="535" y="1774"/>
                    <a:pt x="535" y="1774"/>
                    <a:pt x="535" y="1774"/>
                  </a:cubicBezTo>
                  <a:cubicBezTo>
                    <a:pt x="649" y="1793"/>
                    <a:pt x="801" y="1832"/>
                    <a:pt x="801" y="1832"/>
                  </a:cubicBezTo>
                  <a:cubicBezTo>
                    <a:pt x="820" y="1832"/>
                    <a:pt x="992" y="1812"/>
                    <a:pt x="992" y="1812"/>
                  </a:cubicBez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Freeform 143"/>
            <p:cNvSpPr>
              <a:spLocks noChangeArrowheads="1"/>
            </p:cNvSpPr>
            <p:nvPr/>
          </p:nvSpPr>
          <p:spPr bwMode="auto">
            <a:xfrm>
              <a:off x="5781675" y="5856610"/>
              <a:ext cx="103188" cy="319087"/>
            </a:xfrm>
            <a:custGeom>
              <a:avLst/>
              <a:gdLst>
                <a:gd name="T0" fmla="*/ 58 w 269"/>
                <a:gd name="T1" fmla="*/ 820 h 821"/>
                <a:gd name="T2" fmla="*/ 58 w 269"/>
                <a:gd name="T3" fmla="*/ 820 h 821"/>
                <a:gd name="T4" fmla="*/ 268 w 269"/>
                <a:gd name="T5" fmla="*/ 725 h 821"/>
                <a:gd name="T6" fmla="*/ 211 w 269"/>
                <a:gd name="T7" fmla="*/ 248 h 821"/>
                <a:gd name="T8" fmla="*/ 58 w 269"/>
                <a:gd name="T9" fmla="*/ 0 h 821"/>
                <a:gd name="T10" fmla="*/ 58 w 269"/>
                <a:gd name="T11" fmla="*/ 820 h 821"/>
              </a:gdLst>
              <a:ahLst/>
              <a:cxnLst>
                <a:cxn ang="0">
                  <a:pos x="T0" y="T1"/>
                </a:cxn>
                <a:cxn ang="0">
                  <a:pos x="T2" y="T3"/>
                </a:cxn>
                <a:cxn ang="0">
                  <a:pos x="T4" y="T5"/>
                </a:cxn>
                <a:cxn ang="0">
                  <a:pos x="T6" y="T7"/>
                </a:cxn>
                <a:cxn ang="0">
                  <a:pos x="T8" y="T9"/>
                </a:cxn>
                <a:cxn ang="0">
                  <a:pos x="T10" y="T11"/>
                </a:cxn>
              </a:cxnLst>
              <a:rect l="0" t="0" r="r" b="b"/>
              <a:pathLst>
                <a:path w="269" h="821">
                  <a:moveTo>
                    <a:pt x="58" y="820"/>
                  </a:moveTo>
                  <a:lnTo>
                    <a:pt x="58" y="820"/>
                  </a:lnTo>
                  <a:cubicBezTo>
                    <a:pt x="268" y="725"/>
                    <a:pt x="268" y="725"/>
                    <a:pt x="268" y="725"/>
                  </a:cubicBezTo>
                  <a:cubicBezTo>
                    <a:pt x="211" y="248"/>
                    <a:pt x="211" y="248"/>
                    <a:pt x="211" y="248"/>
                  </a:cubicBezTo>
                  <a:cubicBezTo>
                    <a:pt x="58" y="0"/>
                    <a:pt x="58" y="0"/>
                    <a:pt x="58" y="0"/>
                  </a:cubicBezTo>
                  <a:cubicBezTo>
                    <a:pt x="58" y="0"/>
                    <a:pt x="0" y="401"/>
                    <a:pt x="58" y="820"/>
                  </a:cubicBez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Freeform 144"/>
            <p:cNvSpPr>
              <a:spLocks noChangeArrowheads="1"/>
            </p:cNvSpPr>
            <p:nvPr/>
          </p:nvSpPr>
          <p:spPr bwMode="auto">
            <a:xfrm>
              <a:off x="5961063" y="5234310"/>
              <a:ext cx="169862" cy="163512"/>
            </a:xfrm>
            <a:custGeom>
              <a:avLst/>
              <a:gdLst>
                <a:gd name="T0" fmla="*/ 172 w 439"/>
                <a:gd name="T1" fmla="*/ 382 h 421"/>
                <a:gd name="T2" fmla="*/ 172 w 439"/>
                <a:gd name="T3" fmla="*/ 382 h 421"/>
                <a:gd name="T4" fmla="*/ 38 w 439"/>
                <a:gd name="T5" fmla="*/ 153 h 421"/>
                <a:gd name="T6" fmla="*/ 286 w 439"/>
                <a:gd name="T7" fmla="*/ 38 h 421"/>
                <a:gd name="T8" fmla="*/ 400 w 439"/>
                <a:gd name="T9" fmla="*/ 286 h 421"/>
                <a:gd name="T10" fmla="*/ 172 w 439"/>
                <a:gd name="T11" fmla="*/ 382 h 421"/>
              </a:gdLst>
              <a:ahLst/>
              <a:cxnLst>
                <a:cxn ang="0">
                  <a:pos x="T0" y="T1"/>
                </a:cxn>
                <a:cxn ang="0">
                  <a:pos x="T2" y="T3"/>
                </a:cxn>
                <a:cxn ang="0">
                  <a:pos x="T4" y="T5"/>
                </a:cxn>
                <a:cxn ang="0">
                  <a:pos x="T6" y="T7"/>
                </a:cxn>
                <a:cxn ang="0">
                  <a:pos x="T8" y="T9"/>
                </a:cxn>
                <a:cxn ang="0">
                  <a:pos x="T10" y="T11"/>
                </a:cxn>
              </a:cxnLst>
              <a:rect l="0" t="0" r="r" b="b"/>
              <a:pathLst>
                <a:path w="439" h="421">
                  <a:moveTo>
                    <a:pt x="172" y="382"/>
                  </a:moveTo>
                  <a:lnTo>
                    <a:pt x="172" y="382"/>
                  </a:lnTo>
                  <a:cubicBezTo>
                    <a:pt x="57" y="362"/>
                    <a:pt x="0" y="248"/>
                    <a:pt x="38" y="153"/>
                  </a:cubicBezTo>
                  <a:cubicBezTo>
                    <a:pt x="76" y="57"/>
                    <a:pt x="172" y="0"/>
                    <a:pt x="286" y="38"/>
                  </a:cubicBezTo>
                  <a:cubicBezTo>
                    <a:pt x="381" y="76"/>
                    <a:pt x="438" y="191"/>
                    <a:pt x="400" y="286"/>
                  </a:cubicBezTo>
                  <a:cubicBezTo>
                    <a:pt x="381" y="382"/>
                    <a:pt x="267" y="420"/>
                    <a:pt x="172" y="382"/>
                  </a:cubicBezTo>
                </a:path>
              </a:pathLst>
            </a:custGeom>
            <a:solidFill>
              <a:srgbClr val="E3B69D"/>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Freeform 145"/>
            <p:cNvSpPr>
              <a:spLocks noChangeArrowheads="1"/>
            </p:cNvSpPr>
            <p:nvPr/>
          </p:nvSpPr>
          <p:spPr bwMode="auto">
            <a:xfrm>
              <a:off x="5951538" y="5300985"/>
              <a:ext cx="171450" cy="111125"/>
            </a:xfrm>
            <a:custGeom>
              <a:avLst/>
              <a:gdLst>
                <a:gd name="T0" fmla="*/ 57 w 439"/>
                <a:gd name="T1" fmla="*/ 0 h 287"/>
                <a:gd name="T2" fmla="*/ 0 w 439"/>
                <a:gd name="T3" fmla="*/ 171 h 287"/>
                <a:gd name="T4" fmla="*/ 381 w 439"/>
                <a:gd name="T5" fmla="*/ 286 h 287"/>
                <a:gd name="T6" fmla="*/ 438 w 439"/>
                <a:gd name="T7" fmla="*/ 76 h 287"/>
                <a:gd name="T8" fmla="*/ 57 w 439"/>
                <a:gd name="T9" fmla="*/ 0 h 287"/>
              </a:gdLst>
              <a:ahLst/>
              <a:cxnLst>
                <a:cxn ang="0">
                  <a:pos x="T0" y="T1"/>
                </a:cxn>
                <a:cxn ang="0">
                  <a:pos x="T2" y="T3"/>
                </a:cxn>
                <a:cxn ang="0">
                  <a:pos x="T4" y="T5"/>
                </a:cxn>
                <a:cxn ang="0">
                  <a:pos x="T6" y="T7"/>
                </a:cxn>
                <a:cxn ang="0">
                  <a:pos x="T8" y="T9"/>
                </a:cxn>
              </a:cxnLst>
              <a:rect l="0" t="0" r="r" b="b"/>
              <a:pathLst>
                <a:path w="439" h="287">
                  <a:moveTo>
                    <a:pt x="57" y="0"/>
                  </a:moveTo>
                  <a:lnTo>
                    <a:pt x="0" y="171"/>
                  </a:lnTo>
                  <a:lnTo>
                    <a:pt x="381" y="286"/>
                  </a:lnTo>
                  <a:lnTo>
                    <a:pt x="438" y="76"/>
                  </a:lnTo>
                  <a:lnTo>
                    <a:pt x="57" y="0"/>
                  </a:lnTo>
                </a:path>
              </a:pathLst>
            </a:custGeom>
            <a:solidFill>
              <a:srgbClr val="E3B69D"/>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组合 1"/>
            <p:cNvGrpSpPr/>
            <p:nvPr/>
          </p:nvGrpSpPr>
          <p:grpSpPr>
            <a:xfrm>
              <a:off x="2295525" y="4310385"/>
              <a:ext cx="1073150" cy="3367087"/>
              <a:chOff x="2295525" y="4310385"/>
              <a:chExt cx="1073150" cy="3367087"/>
            </a:xfrm>
          </p:grpSpPr>
          <p:sp>
            <p:nvSpPr>
              <p:cNvPr id="99" name="Freeform 147"/>
              <p:cNvSpPr>
                <a:spLocks noChangeArrowheads="1"/>
              </p:cNvSpPr>
              <p:nvPr/>
            </p:nvSpPr>
            <p:spPr bwMode="auto">
              <a:xfrm>
                <a:off x="2606675" y="4443735"/>
                <a:ext cx="273050" cy="638175"/>
              </a:xfrm>
              <a:custGeom>
                <a:avLst/>
                <a:gdLst>
                  <a:gd name="T0" fmla="*/ 439 w 707"/>
                  <a:gd name="T1" fmla="*/ 1642 h 1643"/>
                  <a:gd name="T2" fmla="*/ 0 w 707"/>
                  <a:gd name="T3" fmla="*/ 1585 h 1643"/>
                  <a:gd name="T4" fmla="*/ 286 w 707"/>
                  <a:gd name="T5" fmla="*/ 0 h 1643"/>
                  <a:gd name="T6" fmla="*/ 706 w 707"/>
                  <a:gd name="T7" fmla="*/ 76 h 1643"/>
                  <a:gd name="T8" fmla="*/ 439 w 707"/>
                  <a:gd name="T9" fmla="*/ 1642 h 1643"/>
                </a:gdLst>
                <a:ahLst/>
                <a:cxnLst>
                  <a:cxn ang="0">
                    <a:pos x="T0" y="T1"/>
                  </a:cxn>
                  <a:cxn ang="0">
                    <a:pos x="T2" y="T3"/>
                  </a:cxn>
                  <a:cxn ang="0">
                    <a:pos x="T4" y="T5"/>
                  </a:cxn>
                  <a:cxn ang="0">
                    <a:pos x="T6" y="T7"/>
                  </a:cxn>
                  <a:cxn ang="0">
                    <a:pos x="T8" y="T9"/>
                  </a:cxn>
                </a:cxnLst>
                <a:rect l="0" t="0" r="r" b="b"/>
                <a:pathLst>
                  <a:path w="707" h="1643">
                    <a:moveTo>
                      <a:pt x="439" y="1642"/>
                    </a:moveTo>
                    <a:lnTo>
                      <a:pt x="0" y="1585"/>
                    </a:lnTo>
                    <a:lnTo>
                      <a:pt x="286" y="0"/>
                    </a:lnTo>
                    <a:lnTo>
                      <a:pt x="706" y="76"/>
                    </a:lnTo>
                    <a:lnTo>
                      <a:pt x="439" y="1642"/>
                    </a:ln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Freeform 148"/>
              <p:cNvSpPr>
                <a:spLocks noChangeArrowheads="1"/>
              </p:cNvSpPr>
              <p:nvPr/>
            </p:nvSpPr>
            <p:spPr bwMode="auto">
              <a:xfrm>
                <a:off x="2711450" y="4361185"/>
                <a:ext cx="184150" cy="193675"/>
              </a:xfrm>
              <a:custGeom>
                <a:avLst/>
                <a:gdLst>
                  <a:gd name="T0" fmla="*/ 439 w 478"/>
                  <a:gd name="T1" fmla="*/ 286 h 498"/>
                  <a:gd name="T2" fmla="*/ 439 w 478"/>
                  <a:gd name="T3" fmla="*/ 286 h 498"/>
                  <a:gd name="T4" fmla="*/ 191 w 478"/>
                  <a:gd name="T5" fmla="*/ 477 h 498"/>
                  <a:gd name="T6" fmla="*/ 19 w 478"/>
                  <a:gd name="T7" fmla="*/ 210 h 498"/>
                  <a:gd name="T8" fmla="*/ 267 w 478"/>
                  <a:gd name="T9" fmla="*/ 19 h 498"/>
                  <a:gd name="T10" fmla="*/ 439 w 478"/>
                  <a:gd name="T11" fmla="*/ 286 h 498"/>
                </a:gdLst>
                <a:ahLst/>
                <a:cxnLst>
                  <a:cxn ang="0">
                    <a:pos x="T0" y="T1"/>
                  </a:cxn>
                  <a:cxn ang="0">
                    <a:pos x="T2" y="T3"/>
                  </a:cxn>
                  <a:cxn ang="0">
                    <a:pos x="T4" y="T5"/>
                  </a:cxn>
                  <a:cxn ang="0">
                    <a:pos x="T6" y="T7"/>
                  </a:cxn>
                  <a:cxn ang="0">
                    <a:pos x="T8" y="T9"/>
                  </a:cxn>
                  <a:cxn ang="0">
                    <a:pos x="T10" y="T11"/>
                  </a:cxn>
                </a:cxnLst>
                <a:rect l="0" t="0" r="r" b="b"/>
                <a:pathLst>
                  <a:path w="478" h="498">
                    <a:moveTo>
                      <a:pt x="439" y="286"/>
                    </a:moveTo>
                    <a:lnTo>
                      <a:pt x="439" y="286"/>
                    </a:lnTo>
                    <a:cubicBezTo>
                      <a:pt x="420" y="420"/>
                      <a:pt x="306" y="497"/>
                      <a:pt x="191" y="477"/>
                    </a:cubicBezTo>
                    <a:cubicBezTo>
                      <a:pt x="77" y="458"/>
                      <a:pt x="0" y="343"/>
                      <a:pt x="19" y="210"/>
                    </a:cubicBezTo>
                    <a:cubicBezTo>
                      <a:pt x="38" y="95"/>
                      <a:pt x="153" y="0"/>
                      <a:pt x="267" y="19"/>
                    </a:cubicBezTo>
                    <a:cubicBezTo>
                      <a:pt x="382" y="38"/>
                      <a:pt x="477" y="153"/>
                      <a:pt x="439" y="286"/>
                    </a:cubicBez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Freeform 149"/>
              <p:cNvSpPr>
                <a:spLocks noChangeArrowheads="1"/>
              </p:cNvSpPr>
              <p:nvPr/>
            </p:nvSpPr>
            <p:spPr bwMode="auto">
              <a:xfrm>
                <a:off x="2733675" y="4377060"/>
                <a:ext cx="141288" cy="117475"/>
              </a:xfrm>
              <a:custGeom>
                <a:avLst/>
                <a:gdLst>
                  <a:gd name="T0" fmla="*/ 153 w 364"/>
                  <a:gd name="T1" fmla="*/ 286 h 306"/>
                  <a:gd name="T2" fmla="*/ 153 w 364"/>
                  <a:gd name="T3" fmla="*/ 286 h 306"/>
                  <a:gd name="T4" fmla="*/ 0 w 364"/>
                  <a:gd name="T5" fmla="*/ 134 h 306"/>
                  <a:gd name="T6" fmla="*/ 210 w 364"/>
                  <a:gd name="T7" fmla="*/ 19 h 306"/>
                  <a:gd name="T8" fmla="*/ 363 w 364"/>
                  <a:gd name="T9" fmla="*/ 191 h 306"/>
                  <a:gd name="T10" fmla="*/ 153 w 364"/>
                  <a:gd name="T11" fmla="*/ 286 h 306"/>
                </a:gdLst>
                <a:ahLst/>
                <a:cxnLst>
                  <a:cxn ang="0">
                    <a:pos x="T0" y="T1"/>
                  </a:cxn>
                  <a:cxn ang="0">
                    <a:pos x="T2" y="T3"/>
                  </a:cxn>
                  <a:cxn ang="0">
                    <a:pos x="T4" y="T5"/>
                  </a:cxn>
                  <a:cxn ang="0">
                    <a:pos x="T6" y="T7"/>
                  </a:cxn>
                  <a:cxn ang="0">
                    <a:pos x="T8" y="T9"/>
                  </a:cxn>
                  <a:cxn ang="0">
                    <a:pos x="T10" y="T11"/>
                  </a:cxn>
                </a:cxnLst>
                <a:rect l="0" t="0" r="r" b="b"/>
                <a:pathLst>
                  <a:path w="364" h="306">
                    <a:moveTo>
                      <a:pt x="153" y="286"/>
                    </a:moveTo>
                    <a:lnTo>
                      <a:pt x="153" y="286"/>
                    </a:lnTo>
                    <a:cubicBezTo>
                      <a:pt x="57" y="267"/>
                      <a:pt x="0" y="210"/>
                      <a:pt x="0" y="134"/>
                    </a:cubicBezTo>
                    <a:cubicBezTo>
                      <a:pt x="20" y="57"/>
                      <a:pt x="115" y="0"/>
                      <a:pt x="210" y="19"/>
                    </a:cubicBezTo>
                    <a:cubicBezTo>
                      <a:pt x="306" y="38"/>
                      <a:pt x="363" y="115"/>
                      <a:pt x="363" y="191"/>
                    </a:cubicBezTo>
                    <a:cubicBezTo>
                      <a:pt x="344" y="248"/>
                      <a:pt x="249" y="305"/>
                      <a:pt x="153" y="286"/>
                    </a:cubicBezTo>
                  </a:path>
                </a:pathLst>
              </a:custGeom>
              <a:solidFill>
                <a:srgbClr val="E3B69D"/>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Freeform 150"/>
              <p:cNvSpPr>
                <a:spLocks noChangeArrowheads="1"/>
              </p:cNvSpPr>
              <p:nvPr/>
            </p:nvSpPr>
            <p:spPr bwMode="auto">
              <a:xfrm>
                <a:off x="2768600" y="4399285"/>
                <a:ext cx="311150" cy="771525"/>
              </a:xfrm>
              <a:custGeom>
                <a:avLst/>
                <a:gdLst>
                  <a:gd name="T0" fmla="*/ 477 w 803"/>
                  <a:gd name="T1" fmla="*/ 1986 h 1987"/>
                  <a:gd name="T2" fmla="*/ 0 w 803"/>
                  <a:gd name="T3" fmla="*/ 1909 h 1987"/>
                  <a:gd name="T4" fmla="*/ 324 w 803"/>
                  <a:gd name="T5" fmla="*/ 0 h 1987"/>
                  <a:gd name="T6" fmla="*/ 802 w 803"/>
                  <a:gd name="T7" fmla="*/ 77 h 1987"/>
                  <a:gd name="T8" fmla="*/ 477 w 803"/>
                  <a:gd name="T9" fmla="*/ 1986 h 1987"/>
                </a:gdLst>
                <a:ahLst/>
                <a:cxnLst>
                  <a:cxn ang="0">
                    <a:pos x="T0" y="T1"/>
                  </a:cxn>
                  <a:cxn ang="0">
                    <a:pos x="T2" y="T3"/>
                  </a:cxn>
                  <a:cxn ang="0">
                    <a:pos x="T4" y="T5"/>
                  </a:cxn>
                  <a:cxn ang="0">
                    <a:pos x="T6" y="T7"/>
                  </a:cxn>
                  <a:cxn ang="0">
                    <a:pos x="T8" y="T9"/>
                  </a:cxn>
                </a:cxnLst>
                <a:rect l="0" t="0" r="r" b="b"/>
                <a:pathLst>
                  <a:path w="803" h="1987">
                    <a:moveTo>
                      <a:pt x="477" y="1986"/>
                    </a:moveTo>
                    <a:lnTo>
                      <a:pt x="0" y="1909"/>
                    </a:lnTo>
                    <a:lnTo>
                      <a:pt x="324" y="0"/>
                    </a:lnTo>
                    <a:lnTo>
                      <a:pt x="802" y="77"/>
                    </a:lnTo>
                    <a:lnTo>
                      <a:pt x="477" y="1986"/>
                    </a:ln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Freeform 151"/>
              <p:cNvSpPr>
                <a:spLocks noChangeArrowheads="1"/>
              </p:cNvSpPr>
              <p:nvPr/>
            </p:nvSpPr>
            <p:spPr bwMode="auto">
              <a:xfrm>
                <a:off x="2889250" y="4310385"/>
                <a:ext cx="198438" cy="207962"/>
              </a:xfrm>
              <a:custGeom>
                <a:avLst/>
                <a:gdLst>
                  <a:gd name="T0" fmla="*/ 497 w 517"/>
                  <a:gd name="T1" fmla="*/ 306 h 536"/>
                  <a:gd name="T2" fmla="*/ 497 w 517"/>
                  <a:gd name="T3" fmla="*/ 306 h 536"/>
                  <a:gd name="T4" fmla="*/ 210 w 517"/>
                  <a:gd name="T5" fmla="*/ 516 h 536"/>
                  <a:gd name="T6" fmla="*/ 19 w 517"/>
                  <a:gd name="T7" fmla="*/ 229 h 536"/>
                  <a:gd name="T8" fmla="*/ 306 w 517"/>
                  <a:gd name="T9" fmla="*/ 20 h 536"/>
                  <a:gd name="T10" fmla="*/ 497 w 517"/>
                  <a:gd name="T11" fmla="*/ 306 h 536"/>
                </a:gdLst>
                <a:ahLst/>
                <a:cxnLst>
                  <a:cxn ang="0">
                    <a:pos x="T0" y="T1"/>
                  </a:cxn>
                  <a:cxn ang="0">
                    <a:pos x="T2" y="T3"/>
                  </a:cxn>
                  <a:cxn ang="0">
                    <a:pos x="T4" y="T5"/>
                  </a:cxn>
                  <a:cxn ang="0">
                    <a:pos x="T6" y="T7"/>
                  </a:cxn>
                  <a:cxn ang="0">
                    <a:pos x="T8" y="T9"/>
                  </a:cxn>
                  <a:cxn ang="0">
                    <a:pos x="T10" y="T11"/>
                  </a:cxn>
                </a:cxnLst>
                <a:rect l="0" t="0" r="r" b="b"/>
                <a:pathLst>
                  <a:path w="517" h="536">
                    <a:moveTo>
                      <a:pt x="497" y="306"/>
                    </a:moveTo>
                    <a:lnTo>
                      <a:pt x="497" y="306"/>
                    </a:lnTo>
                    <a:cubicBezTo>
                      <a:pt x="478" y="439"/>
                      <a:pt x="344" y="535"/>
                      <a:pt x="210" y="516"/>
                    </a:cubicBezTo>
                    <a:cubicBezTo>
                      <a:pt x="77" y="477"/>
                      <a:pt x="0" y="363"/>
                      <a:pt x="19" y="229"/>
                    </a:cubicBezTo>
                    <a:cubicBezTo>
                      <a:pt x="38" y="96"/>
                      <a:pt x="172" y="0"/>
                      <a:pt x="306" y="20"/>
                    </a:cubicBezTo>
                    <a:cubicBezTo>
                      <a:pt x="439" y="58"/>
                      <a:pt x="516" y="172"/>
                      <a:pt x="497" y="306"/>
                    </a:cubicBez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Freeform 152"/>
              <p:cNvSpPr>
                <a:spLocks noChangeArrowheads="1"/>
              </p:cNvSpPr>
              <p:nvPr/>
            </p:nvSpPr>
            <p:spPr bwMode="auto">
              <a:xfrm>
                <a:off x="2954338" y="4488185"/>
                <a:ext cx="282575" cy="711200"/>
              </a:xfrm>
              <a:custGeom>
                <a:avLst/>
                <a:gdLst>
                  <a:gd name="T0" fmla="*/ 439 w 726"/>
                  <a:gd name="T1" fmla="*/ 1833 h 1834"/>
                  <a:gd name="T2" fmla="*/ 0 w 726"/>
                  <a:gd name="T3" fmla="*/ 1757 h 1834"/>
                  <a:gd name="T4" fmla="*/ 306 w 726"/>
                  <a:gd name="T5" fmla="*/ 0 h 1834"/>
                  <a:gd name="T6" fmla="*/ 725 w 726"/>
                  <a:gd name="T7" fmla="*/ 77 h 1834"/>
                  <a:gd name="T8" fmla="*/ 439 w 726"/>
                  <a:gd name="T9" fmla="*/ 1833 h 1834"/>
                </a:gdLst>
                <a:ahLst/>
                <a:cxnLst>
                  <a:cxn ang="0">
                    <a:pos x="T0" y="T1"/>
                  </a:cxn>
                  <a:cxn ang="0">
                    <a:pos x="T2" y="T3"/>
                  </a:cxn>
                  <a:cxn ang="0">
                    <a:pos x="T4" y="T5"/>
                  </a:cxn>
                  <a:cxn ang="0">
                    <a:pos x="T6" y="T7"/>
                  </a:cxn>
                  <a:cxn ang="0">
                    <a:pos x="T8" y="T9"/>
                  </a:cxn>
                </a:cxnLst>
                <a:rect l="0" t="0" r="r" b="b"/>
                <a:pathLst>
                  <a:path w="726" h="1834">
                    <a:moveTo>
                      <a:pt x="439" y="1833"/>
                    </a:moveTo>
                    <a:lnTo>
                      <a:pt x="0" y="1757"/>
                    </a:lnTo>
                    <a:lnTo>
                      <a:pt x="306" y="0"/>
                    </a:lnTo>
                    <a:lnTo>
                      <a:pt x="725" y="77"/>
                    </a:lnTo>
                    <a:lnTo>
                      <a:pt x="439" y="1833"/>
                    </a:ln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 name="Freeform 153"/>
              <p:cNvSpPr>
                <a:spLocks noChangeArrowheads="1"/>
              </p:cNvSpPr>
              <p:nvPr/>
            </p:nvSpPr>
            <p:spPr bwMode="auto">
              <a:xfrm>
                <a:off x="3057525" y="4405635"/>
                <a:ext cx="193675" cy="184150"/>
              </a:xfrm>
              <a:custGeom>
                <a:avLst/>
                <a:gdLst>
                  <a:gd name="T0" fmla="*/ 458 w 498"/>
                  <a:gd name="T1" fmla="*/ 286 h 478"/>
                  <a:gd name="T2" fmla="*/ 458 w 498"/>
                  <a:gd name="T3" fmla="*/ 286 h 478"/>
                  <a:gd name="T4" fmla="*/ 210 w 498"/>
                  <a:gd name="T5" fmla="*/ 458 h 478"/>
                  <a:gd name="T6" fmla="*/ 39 w 498"/>
                  <a:gd name="T7" fmla="*/ 209 h 478"/>
                  <a:gd name="T8" fmla="*/ 287 w 498"/>
                  <a:gd name="T9" fmla="*/ 19 h 478"/>
                  <a:gd name="T10" fmla="*/ 458 w 498"/>
                  <a:gd name="T11" fmla="*/ 286 h 478"/>
                </a:gdLst>
                <a:ahLst/>
                <a:cxnLst>
                  <a:cxn ang="0">
                    <a:pos x="T0" y="T1"/>
                  </a:cxn>
                  <a:cxn ang="0">
                    <a:pos x="T2" y="T3"/>
                  </a:cxn>
                  <a:cxn ang="0">
                    <a:pos x="T4" y="T5"/>
                  </a:cxn>
                  <a:cxn ang="0">
                    <a:pos x="T6" y="T7"/>
                  </a:cxn>
                  <a:cxn ang="0">
                    <a:pos x="T8" y="T9"/>
                  </a:cxn>
                  <a:cxn ang="0">
                    <a:pos x="T10" y="T11"/>
                  </a:cxn>
                </a:cxnLst>
                <a:rect l="0" t="0" r="r" b="b"/>
                <a:pathLst>
                  <a:path w="498" h="478">
                    <a:moveTo>
                      <a:pt x="458" y="286"/>
                    </a:moveTo>
                    <a:lnTo>
                      <a:pt x="458" y="286"/>
                    </a:lnTo>
                    <a:cubicBezTo>
                      <a:pt x="439" y="401"/>
                      <a:pt x="325" y="477"/>
                      <a:pt x="210" y="458"/>
                    </a:cubicBezTo>
                    <a:cubicBezTo>
                      <a:pt x="96" y="438"/>
                      <a:pt x="0" y="324"/>
                      <a:pt x="39" y="209"/>
                    </a:cubicBezTo>
                    <a:cubicBezTo>
                      <a:pt x="58" y="76"/>
                      <a:pt x="172" y="0"/>
                      <a:pt x="287" y="19"/>
                    </a:cubicBezTo>
                    <a:cubicBezTo>
                      <a:pt x="402" y="38"/>
                      <a:pt x="497" y="152"/>
                      <a:pt x="458" y="286"/>
                    </a:cubicBez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 name="Freeform 154"/>
              <p:cNvSpPr>
                <a:spLocks noChangeArrowheads="1"/>
              </p:cNvSpPr>
              <p:nvPr/>
            </p:nvSpPr>
            <p:spPr bwMode="auto">
              <a:xfrm>
                <a:off x="3117850" y="4672335"/>
                <a:ext cx="244475" cy="549275"/>
              </a:xfrm>
              <a:custGeom>
                <a:avLst/>
                <a:gdLst>
                  <a:gd name="T0" fmla="*/ 401 w 631"/>
                  <a:gd name="T1" fmla="*/ 1413 h 1414"/>
                  <a:gd name="T2" fmla="*/ 0 w 631"/>
                  <a:gd name="T3" fmla="*/ 1355 h 1414"/>
                  <a:gd name="T4" fmla="*/ 229 w 631"/>
                  <a:gd name="T5" fmla="*/ 0 h 1414"/>
                  <a:gd name="T6" fmla="*/ 630 w 631"/>
                  <a:gd name="T7" fmla="*/ 76 h 1414"/>
                  <a:gd name="T8" fmla="*/ 401 w 631"/>
                  <a:gd name="T9" fmla="*/ 1413 h 1414"/>
                </a:gdLst>
                <a:ahLst/>
                <a:cxnLst>
                  <a:cxn ang="0">
                    <a:pos x="T0" y="T1"/>
                  </a:cxn>
                  <a:cxn ang="0">
                    <a:pos x="T2" y="T3"/>
                  </a:cxn>
                  <a:cxn ang="0">
                    <a:pos x="T4" y="T5"/>
                  </a:cxn>
                  <a:cxn ang="0">
                    <a:pos x="T6" y="T7"/>
                  </a:cxn>
                  <a:cxn ang="0">
                    <a:pos x="T8" y="T9"/>
                  </a:cxn>
                </a:cxnLst>
                <a:rect l="0" t="0" r="r" b="b"/>
                <a:pathLst>
                  <a:path w="631" h="1414">
                    <a:moveTo>
                      <a:pt x="401" y="1413"/>
                    </a:moveTo>
                    <a:lnTo>
                      <a:pt x="0" y="1355"/>
                    </a:lnTo>
                    <a:lnTo>
                      <a:pt x="229" y="0"/>
                    </a:lnTo>
                    <a:lnTo>
                      <a:pt x="630" y="76"/>
                    </a:lnTo>
                    <a:lnTo>
                      <a:pt x="401" y="1413"/>
                    </a:ln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 name="Freeform 155"/>
              <p:cNvSpPr>
                <a:spLocks noChangeArrowheads="1"/>
              </p:cNvSpPr>
              <p:nvPr/>
            </p:nvSpPr>
            <p:spPr bwMode="auto">
              <a:xfrm>
                <a:off x="3197225" y="4605660"/>
                <a:ext cx="171450" cy="161925"/>
              </a:xfrm>
              <a:custGeom>
                <a:avLst/>
                <a:gdLst>
                  <a:gd name="T0" fmla="*/ 420 w 440"/>
                  <a:gd name="T1" fmla="*/ 248 h 421"/>
                  <a:gd name="T2" fmla="*/ 420 w 440"/>
                  <a:gd name="T3" fmla="*/ 248 h 421"/>
                  <a:gd name="T4" fmla="*/ 191 w 440"/>
                  <a:gd name="T5" fmla="*/ 401 h 421"/>
                  <a:gd name="T6" fmla="*/ 19 w 440"/>
                  <a:gd name="T7" fmla="*/ 172 h 421"/>
                  <a:gd name="T8" fmla="*/ 248 w 440"/>
                  <a:gd name="T9" fmla="*/ 19 h 421"/>
                  <a:gd name="T10" fmla="*/ 420 w 440"/>
                  <a:gd name="T11" fmla="*/ 248 h 421"/>
                </a:gdLst>
                <a:ahLst/>
                <a:cxnLst>
                  <a:cxn ang="0">
                    <a:pos x="T0" y="T1"/>
                  </a:cxn>
                  <a:cxn ang="0">
                    <a:pos x="T2" y="T3"/>
                  </a:cxn>
                  <a:cxn ang="0">
                    <a:pos x="T4" y="T5"/>
                  </a:cxn>
                  <a:cxn ang="0">
                    <a:pos x="T6" y="T7"/>
                  </a:cxn>
                  <a:cxn ang="0">
                    <a:pos x="T8" y="T9"/>
                  </a:cxn>
                  <a:cxn ang="0">
                    <a:pos x="T10" y="T11"/>
                  </a:cxn>
                </a:cxnLst>
                <a:rect l="0" t="0" r="r" b="b"/>
                <a:pathLst>
                  <a:path w="440" h="421">
                    <a:moveTo>
                      <a:pt x="420" y="248"/>
                    </a:moveTo>
                    <a:lnTo>
                      <a:pt x="420" y="248"/>
                    </a:lnTo>
                    <a:cubicBezTo>
                      <a:pt x="401" y="344"/>
                      <a:pt x="306" y="420"/>
                      <a:pt x="191" y="401"/>
                    </a:cubicBezTo>
                    <a:cubicBezTo>
                      <a:pt x="76" y="382"/>
                      <a:pt x="0" y="286"/>
                      <a:pt x="19" y="172"/>
                    </a:cubicBezTo>
                    <a:cubicBezTo>
                      <a:pt x="39" y="57"/>
                      <a:pt x="153" y="0"/>
                      <a:pt x="248" y="19"/>
                    </a:cubicBezTo>
                    <a:cubicBezTo>
                      <a:pt x="363" y="38"/>
                      <a:pt x="439" y="134"/>
                      <a:pt x="420" y="248"/>
                    </a:cubicBez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Freeform 156"/>
              <p:cNvSpPr>
                <a:spLocks noChangeArrowheads="1"/>
              </p:cNvSpPr>
              <p:nvPr/>
            </p:nvSpPr>
            <p:spPr bwMode="auto">
              <a:xfrm>
                <a:off x="2578100" y="4989835"/>
                <a:ext cx="58738" cy="76200"/>
              </a:xfrm>
              <a:custGeom>
                <a:avLst/>
                <a:gdLst>
                  <a:gd name="T0" fmla="*/ 77 w 154"/>
                  <a:gd name="T1" fmla="*/ 0 h 192"/>
                  <a:gd name="T2" fmla="*/ 153 w 154"/>
                  <a:gd name="T3" fmla="*/ 172 h 192"/>
                  <a:gd name="T4" fmla="*/ 77 w 154"/>
                  <a:gd name="T5" fmla="*/ 191 h 192"/>
                  <a:gd name="T6" fmla="*/ 0 w 154"/>
                  <a:gd name="T7" fmla="*/ 172 h 192"/>
                  <a:gd name="T8" fmla="*/ 0 w 154"/>
                  <a:gd name="T9" fmla="*/ 95 h 192"/>
                  <a:gd name="T10" fmla="*/ 77 w 154"/>
                  <a:gd name="T11" fmla="*/ 0 h 192"/>
                </a:gdLst>
                <a:ahLst/>
                <a:cxnLst>
                  <a:cxn ang="0">
                    <a:pos x="T0" y="T1"/>
                  </a:cxn>
                  <a:cxn ang="0">
                    <a:pos x="T2" y="T3"/>
                  </a:cxn>
                  <a:cxn ang="0">
                    <a:pos x="T4" y="T5"/>
                  </a:cxn>
                  <a:cxn ang="0">
                    <a:pos x="T6" y="T7"/>
                  </a:cxn>
                  <a:cxn ang="0">
                    <a:pos x="T8" y="T9"/>
                  </a:cxn>
                  <a:cxn ang="0">
                    <a:pos x="T10" y="T11"/>
                  </a:cxn>
                </a:cxnLst>
                <a:rect l="0" t="0" r="r" b="b"/>
                <a:pathLst>
                  <a:path w="154" h="192">
                    <a:moveTo>
                      <a:pt x="77" y="0"/>
                    </a:moveTo>
                    <a:lnTo>
                      <a:pt x="153" y="172"/>
                    </a:lnTo>
                    <a:lnTo>
                      <a:pt x="77" y="191"/>
                    </a:lnTo>
                    <a:lnTo>
                      <a:pt x="0" y="172"/>
                    </a:lnTo>
                    <a:lnTo>
                      <a:pt x="0" y="95"/>
                    </a:lnTo>
                    <a:lnTo>
                      <a:pt x="77" y="0"/>
                    </a:ln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 name="Freeform 157"/>
              <p:cNvSpPr>
                <a:spLocks noChangeArrowheads="1"/>
              </p:cNvSpPr>
              <p:nvPr/>
            </p:nvSpPr>
            <p:spPr bwMode="auto">
              <a:xfrm>
                <a:off x="2384425" y="4777110"/>
                <a:ext cx="222250" cy="577850"/>
              </a:xfrm>
              <a:custGeom>
                <a:avLst/>
                <a:gdLst>
                  <a:gd name="T0" fmla="*/ 95 w 574"/>
                  <a:gd name="T1" fmla="*/ 458 h 1491"/>
                  <a:gd name="T2" fmla="*/ 95 w 574"/>
                  <a:gd name="T3" fmla="*/ 458 h 1491"/>
                  <a:gd name="T4" fmla="*/ 0 w 574"/>
                  <a:gd name="T5" fmla="*/ 210 h 1491"/>
                  <a:gd name="T6" fmla="*/ 172 w 574"/>
                  <a:gd name="T7" fmla="*/ 19 h 1491"/>
                  <a:gd name="T8" fmla="*/ 420 w 574"/>
                  <a:gd name="T9" fmla="*/ 172 h 1491"/>
                  <a:gd name="T10" fmla="*/ 573 w 574"/>
                  <a:gd name="T11" fmla="*/ 573 h 1491"/>
                  <a:gd name="T12" fmla="*/ 458 w 574"/>
                  <a:gd name="T13" fmla="*/ 1490 h 1491"/>
                  <a:gd name="T14" fmla="*/ 95 w 574"/>
                  <a:gd name="T15" fmla="*/ 458 h 14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 h="1491">
                    <a:moveTo>
                      <a:pt x="95" y="458"/>
                    </a:moveTo>
                    <a:lnTo>
                      <a:pt x="95" y="458"/>
                    </a:lnTo>
                    <a:cubicBezTo>
                      <a:pt x="0" y="210"/>
                      <a:pt x="0" y="210"/>
                      <a:pt x="0" y="210"/>
                    </a:cubicBezTo>
                    <a:cubicBezTo>
                      <a:pt x="0" y="210"/>
                      <a:pt x="0" y="76"/>
                      <a:pt x="172" y="19"/>
                    </a:cubicBezTo>
                    <a:cubicBezTo>
                      <a:pt x="172" y="19"/>
                      <a:pt x="325" y="0"/>
                      <a:pt x="420" y="172"/>
                    </a:cubicBezTo>
                    <a:cubicBezTo>
                      <a:pt x="573" y="573"/>
                      <a:pt x="573" y="573"/>
                      <a:pt x="573" y="573"/>
                    </a:cubicBezTo>
                    <a:cubicBezTo>
                      <a:pt x="458" y="1490"/>
                      <a:pt x="458" y="1490"/>
                      <a:pt x="458" y="1490"/>
                    </a:cubicBezTo>
                    <a:lnTo>
                      <a:pt x="95" y="458"/>
                    </a:ln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Freeform 158"/>
              <p:cNvSpPr>
                <a:spLocks noChangeArrowheads="1"/>
              </p:cNvSpPr>
              <p:nvPr/>
            </p:nvSpPr>
            <p:spPr bwMode="auto">
              <a:xfrm>
                <a:off x="2400300" y="4805685"/>
                <a:ext cx="88900" cy="155575"/>
              </a:xfrm>
              <a:custGeom>
                <a:avLst/>
                <a:gdLst>
                  <a:gd name="T0" fmla="*/ 0 w 230"/>
                  <a:gd name="T1" fmla="*/ 134 h 402"/>
                  <a:gd name="T2" fmla="*/ 0 w 230"/>
                  <a:gd name="T3" fmla="*/ 134 h 402"/>
                  <a:gd name="T4" fmla="*/ 95 w 230"/>
                  <a:gd name="T5" fmla="*/ 19 h 402"/>
                  <a:gd name="T6" fmla="*/ 229 w 230"/>
                  <a:gd name="T7" fmla="*/ 268 h 402"/>
                  <a:gd name="T8" fmla="*/ 115 w 230"/>
                  <a:gd name="T9" fmla="*/ 401 h 402"/>
                  <a:gd name="T10" fmla="*/ 76 w 230"/>
                  <a:gd name="T11" fmla="*/ 401 h 402"/>
                  <a:gd name="T12" fmla="*/ 0 w 230"/>
                  <a:gd name="T13" fmla="*/ 134 h 402"/>
                </a:gdLst>
                <a:ahLst/>
                <a:cxnLst>
                  <a:cxn ang="0">
                    <a:pos x="T0" y="T1"/>
                  </a:cxn>
                  <a:cxn ang="0">
                    <a:pos x="T2" y="T3"/>
                  </a:cxn>
                  <a:cxn ang="0">
                    <a:pos x="T4" y="T5"/>
                  </a:cxn>
                  <a:cxn ang="0">
                    <a:pos x="T6" y="T7"/>
                  </a:cxn>
                  <a:cxn ang="0">
                    <a:pos x="T8" y="T9"/>
                  </a:cxn>
                  <a:cxn ang="0">
                    <a:pos x="T10" y="T11"/>
                  </a:cxn>
                  <a:cxn ang="0">
                    <a:pos x="T12" y="T13"/>
                  </a:cxn>
                </a:cxnLst>
                <a:rect l="0" t="0" r="r" b="b"/>
                <a:pathLst>
                  <a:path w="230" h="402">
                    <a:moveTo>
                      <a:pt x="0" y="134"/>
                    </a:moveTo>
                    <a:lnTo>
                      <a:pt x="0" y="134"/>
                    </a:lnTo>
                    <a:cubicBezTo>
                      <a:pt x="0" y="134"/>
                      <a:pt x="0" y="0"/>
                      <a:pt x="95" y="19"/>
                    </a:cubicBezTo>
                    <a:cubicBezTo>
                      <a:pt x="95" y="19"/>
                      <a:pt x="153" y="39"/>
                      <a:pt x="229" y="268"/>
                    </a:cubicBezTo>
                    <a:cubicBezTo>
                      <a:pt x="229" y="268"/>
                      <a:pt x="229" y="382"/>
                      <a:pt x="115" y="401"/>
                    </a:cubicBezTo>
                    <a:cubicBezTo>
                      <a:pt x="76" y="401"/>
                      <a:pt x="76" y="401"/>
                      <a:pt x="76" y="401"/>
                    </a:cubicBezTo>
                    <a:lnTo>
                      <a:pt x="0" y="134"/>
                    </a:lnTo>
                  </a:path>
                </a:pathLst>
              </a:custGeom>
              <a:solidFill>
                <a:srgbClr val="E3B69D"/>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1" name="Freeform 159"/>
              <p:cNvSpPr>
                <a:spLocks noChangeArrowheads="1"/>
              </p:cNvSpPr>
              <p:nvPr/>
            </p:nvSpPr>
            <p:spPr bwMode="auto">
              <a:xfrm>
                <a:off x="2524125" y="5034285"/>
                <a:ext cx="755650" cy="519112"/>
              </a:xfrm>
              <a:custGeom>
                <a:avLst/>
                <a:gdLst>
                  <a:gd name="T0" fmla="*/ 173 w 1949"/>
                  <a:gd name="T1" fmla="*/ 0 h 1338"/>
                  <a:gd name="T2" fmla="*/ 173 w 1949"/>
                  <a:gd name="T3" fmla="*/ 0 h 1338"/>
                  <a:gd name="T4" fmla="*/ 77 w 1949"/>
                  <a:gd name="T5" fmla="*/ 573 h 1338"/>
                  <a:gd name="T6" fmla="*/ 0 w 1949"/>
                  <a:gd name="T7" fmla="*/ 554 h 1338"/>
                  <a:gd name="T8" fmla="*/ 77 w 1949"/>
                  <a:gd name="T9" fmla="*/ 707 h 1338"/>
                  <a:gd name="T10" fmla="*/ 77 w 1949"/>
                  <a:gd name="T11" fmla="*/ 783 h 1338"/>
                  <a:gd name="T12" fmla="*/ 535 w 1949"/>
                  <a:gd name="T13" fmla="*/ 1127 h 1338"/>
                  <a:gd name="T14" fmla="*/ 535 w 1949"/>
                  <a:gd name="T15" fmla="*/ 1127 h 1338"/>
                  <a:gd name="T16" fmla="*/ 650 w 1949"/>
                  <a:gd name="T17" fmla="*/ 1165 h 1338"/>
                  <a:gd name="T18" fmla="*/ 1242 w 1949"/>
                  <a:gd name="T19" fmla="*/ 1260 h 1338"/>
                  <a:gd name="T20" fmla="*/ 1853 w 1949"/>
                  <a:gd name="T21" fmla="*/ 955 h 1338"/>
                  <a:gd name="T22" fmla="*/ 1853 w 1949"/>
                  <a:gd name="T23" fmla="*/ 898 h 1338"/>
                  <a:gd name="T24" fmla="*/ 1948 w 1949"/>
                  <a:gd name="T25" fmla="*/ 306 h 1338"/>
                  <a:gd name="T26" fmla="*/ 173 w 1949"/>
                  <a:gd name="T27" fmla="*/ 0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49" h="1338">
                    <a:moveTo>
                      <a:pt x="173" y="0"/>
                    </a:moveTo>
                    <a:lnTo>
                      <a:pt x="173" y="0"/>
                    </a:lnTo>
                    <a:cubicBezTo>
                      <a:pt x="77" y="573"/>
                      <a:pt x="77" y="573"/>
                      <a:pt x="77" y="573"/>
                    </a:cubicBezTo>
                    <a:cubicBezTo>
                      <a:pt x="0" y="554"/>
                      <a:pt x="0" y="554"/>
                      <a:pt x="0" y="554"/>
                    </a:cubicBezTo>
                    <a:cubicBezTo>
                      <a:pt x="0" y="554"/>
                      <a:pt x="39" y="611"/>
                      <a:pt x="77" y="707"/>
                    </a:cubicBezTo>
                    <a:cubicBezTo>
                      <a:pt x="77" y="783"/>
                      <a:pt x="77" y="783"/>
                      <a:pt x="77" y="783"/>
                    </a:cubicBezTo>
                    <a:cubicBezTo>
                      <a:pt x="77" y="783"/>
                      <a:pt x="134" y="1051"/>
                      <a:pt x="535" y="1127"/>
                    </a:cubicBezTo>
                    <a:lnTo>
                      <a:pt x="535" y="1127"/>
                    </a:lnTo>
                    <a:cubicBezTo>
                      <a:pt x="574" y="1146"/>
                      <a:pt x="611" y="1165"/>
                      <a:pt x="650" y="1165"/>
                    </a:cubicBezTo>
                    <a:cubicBezTo>
                      <a:pt x="1242" y="1260"/>
                      <a:pt x="1242" y="1260"/>
                      <a:pt x="1242" y="1260"/>
                    </a:cubicBezTo>
                    <a:cubicBezTo>
                      <a:pt x="1242" y="1260"/>
                      <a:pt x="1681" y="1337"/>
                      <a:pt x="1853" y="955"/>
                    </a:cubicBezTo>
                    <a:cubicBezTo>
                      <a:pt x="1853" y="898"/>
                      <a:pt x="1853" y="898"/>
                      <a:pt x="1853" y="898"/>
                    </a:cubicBezTo>
                    <a:cubicBezTo>
                      <a:pt x="1948" y="306"/>
                      <a:pt x="1948" y="306"/>
                      <a:pt x="1948" y="306"/>
                    </a:cubicBezTo>
                    <a:lnTo>
                      <a:pt x="173" y="0"/>
                    </a:ln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2" name="Freeform 160"/>
              <p:cNvSpPr>
                <a:spLocks noChangeArrowheads="1"/>
              </p:cNvSpPr>
              <p:nvPr/>
            </p:nvSpPr>
            <p:spPr bwMode="auto">
              <a:xfrm>
                <a:off x="2568575" y="5375597"/>
                <a:ext cx="533400" cy="717550"/>
              </a:xfrm>
              <a:custGeom>
                <a:avLst/>
                <a:gdLst>
                  <a:gd name="T0" fmla="*/ 1088 w 1376"/>
                  <a:gd name="T1" fmla="*/ 1852 h 1853"/>
                  <a:gd name="T2" fmla="*/ 0 w 1376"/>
                  <a:gd name="T3" fmla="*/ 1679 h 1853"/>
                  <a:gd name="T4" fmla="*/ 287 w 1376"/>
                  <a:gd name="T5" fmla="*/ 0 h 1853"/>
                  <a:gd name="T6" fmla="*/ 1375 w 1376"/>
                  <a:gd name="T7" fmla="*/ 192 h 1853"/>
                  <a:gd name="T8" fmla="*/ 1088 w 1376"/>
                  <a:gd name="T9" fmla="*/ 1852 h 1853"/>
                </a:gdLst>
                <a:ahLst/>
                <a:cxnLst>
                  <a:cxn ang="0">
                    <a:pos x="T0" y="T1"/>
                  </a:cxn>
                  <a:cxn ang="0">
                    <a:pos x="T2" y="T3"/>
                  </a:cxn>
                  <a:cxn ang="0">
                    <a:pos x="T4" y="T5"/>
                  </a:cxn>
                  <a:cxn ang="0">
                    <a:pos x="T6" y="T7"/>
                  </a:cxn>
                  <a:cxn ang="0">
                    <a:pos x="T8" y="T9"/>
                  </a:cxn>
                </a:cxnLst>
                <a:rect l="0" t="0" r="r" b="b"/>
                <a:pathLst>
                  <a:path w="1376" h="1853">
                    <a:moveTo>
                      <a:pt x="1088" y="1852"/>
                    </a:moveTo>
                    <a:lnTo>
                      <a:pt x="0" y="1679"/>
                    </a:lnTo>
                    <a:lnTo>
                      <a:pt x="287" y="0"/>
                    </a:lnTo>
                    <a:lnTo>
                      <a:pt x="1375" y="192"/>
                    </a:lnTo>
                    <a:lnTo>
                      <a:pt x="1088" y="1852"/>
                    </a:ln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 name="Freeform 161"/>
              <p:cNvSpPr>
                <a:spLocks noChangeArrowheads="1"/>
              </p:cNvSpPr>
              <p:nvPr/>
            </p:nvSpPr>
            <p:spPr bwMode="auto">
              <a:xfrm>
                <a:off x="2917825" y="4332610"/>
                <a:ext cx="147638" cy="117475"/>
              </a:xfrm>
              <a:custGeom>
                <a:avLst/>
                <a:gdLst>
                  <a:gd name="T0" fmla="*/ 172 w 383"/>
                  <a:gd name="T1" fmla="*/ 286 h 306"/>
                  <a:gd name="T2" fmla="*/ 172 w 383"/>
                  <a:gd name="T3" fmla="*/ 286 h 306"/>
                  <a:gd name="T4" fmla="*/ 19 w 383"/>
                  <a:gd name="T5" fmla="*/ 114 h 306"/>
                  <a:gd name="T6" fmla="*/ 209 w 383"/>
                  <a:gd name="T7" fmla="*/ 18 h 306"/>
                  <a:gd name="T8" fmla="*/ 362 w 383"/>
                  <a:gd name="T9" fmla="*/ 171 h 306"/>
                  <a:gd name="T10" fmla="*/ 172 w 383"/>
                  <a:gd name="T11" fmla="*/ 286 h 306"/>
                </a:gdLst>
                <a:ahLst/>
                <a:cxnLst>
                  <a:cxn ang="0">
                    <a:pos x="T0" y="T1"/>
                  </a:cxn>
                  <a:cxn ang="0">
                    <a:pos x="T2" y="T3"/>
                  </a:cxn>
                  <a:cxn ang="0">
                    <a:pos x="T4" y="T5"/>
                  </a:cxn>
                  <a:cxn ang="0">
                    <a:pos x="T6" y="T7"/>
                  </a:cxn>
                  <a:cxn ang="0">
                    <a:pos x="T8" y="T9"/>
                  </a:cxn>
                  <a:cxn ang="0">
                    <a:pos x="T10" y="T11"/>
                  </a:cxn>
                </a:cxnLst>
                <a:rect l="0" t="0" r="r" b="b"/>
                <a:pathLst>
                  <a:path w="383" h="306">
                    <a:moveTo>
                      <a:pt x="172" y="286"/>
                    </a:moveTo>
                    <a:lnTo>
                      <a:pt x="172" y="286"/>
                    </a:lnTo>
                    <a:cubicBezTo>
                      <a:pt x="76" y="267"/>
                      <a:pt x="0" y="191"/>
                      <a:pt x="19" y="114"/>
                    </a:cubicBezTo>
                    <a:cubicBezTo>
                      <a:pt x="19" y="38"/>
                      <a:pt x="114" y="0"/>
                      <a:pt x="209" y="18"/>
                    </a:cubicBezTo>
                    <a:cubicBezTo>
                      <a:pt x="305" y="18"/>
                      <a:pt x="382" y="95"/>
                      <a:pt x="362" y="171"/>
                    </a:cubicBezTo>
                    <a:cubicBezTo>
                      <a:pt x="343" y="248"/>
                      <a:pt x="267" y="305"/>
                      <a:pt x="172" y="286"/>
                    </a:cubicBezTo>
                  </a:path>
                </a:pathLst>
              </a:custGeom>
              <a:solidFill>
                <a:srgbClr val="E3B69D"/>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4" name="Freeform 162"/>
              <p:cNvSpPr>
                <a:spLocks noChangeArrowheads="1"/>
              </p:cNvSpPr>
              <p:nvPr/>
            </p:nvSpPr>
            <p:spPr bwMode="auto">
              <a:xfrm>
                <a:off x="3079750" y="4427860"/>
                <a:ext cx="149225" cy="127000"/>
              </a:xfrm>
              <a:custGeom>
                <a:avLst/>
                <a:gdLst>
                  <a:gd name="T0" fmla="*/ 171 w 382"/>
                  <a:gd name="T1" fmla="*/ 305 h 326"/>
                  <a:gd name="T2" fmla="*/ 171 w 382"/>
                  <a:gd name="T3" fmla="*/ 305 h 326"/>
                  <a:gd name="T4" fmla="*/ 19 w 382"/>
                  <a:gd name="T5" fmla="*/ 133 h 326"/>
                  <a:gd name="T6" fmla="*/ 210 w 382"/>
                  <a:gd name="T7" fmla="*/ 19 h 326"/>
                  <a:gd name="T8" fmla="*/ 363 w 382"/>
                  <a:gd name="T9" fmla="*/ 191 h 326"/>
                  <a:gd name="T10" fmla="*/ 171 w 382"/>
                  <a:gd name="T11" fmla="*/ 305 h 326"/>
                </a:gdLst>
                <a:ahLst/>
                <a:cxnLst>
                  <a:cxn ang="0">
                    <a:pos x="T0" y="T1"/>
                  </a:cxn>
                  <a:cxn ang="0">
                    <a:pos x="T2" y="T3"/>
                  </a:cxn>
                  <a:cxn ang="0">
                    <a:pos x="T4" y="T5"/>
                  </a:cxn>
                  <a:cxn ang="0">
                    <a:pos x="T6" y="T7"/>
                  </a:cxn>
                  <a:cxn ang="0">
                    <a:pos x="T8" y="T9"/>
                  </a:cxn>
                  <a:cxn ang="0">
                    <a:pos x="T10" y="T11"/>
                  </a:cxn>
                </a:cxnLst>
                <a:rect l="0" t="0" r="r" b="b"/>
                <a:pathLst>
                  <a:path w="382" h="326">
                    <a:moveTo>
                      <a:pt x="171" y="305"/>
                    </a:moveTo>
                    <a:lnTo>
                      <a:pt x="171" y="305"/>
                    </a:lnTo>
                    <a:cubicBezTo>
                      <a:pt x="76" y="286"/>
                      <a:pt x="0" y="210"/>
                      <a:pt x="19" y="133"/>
                    </a:cubicBezTo>
                    <a:cubicBezTo>
                      <a:pt x="38" y="57"/>
                      <a:pt x="114" y="0"/>
                      <a:pt x="210" y="19"/>
                    </a:cubicBezTo>
                    <a:cubicBezTo>
                      <a:pt x="305" y="38"/>
                      <a:pt x="381" y="114"/>
                      <a:pt x="363" y="191"/>
                    </a:cubicBezTo>
                    <a:cubicBezTo>
                      <a:pt x="363" y="267"/>
                      <a:pt x="267" y="325"/>
                      <a:pt x="171" y="305"/>
                    </a:cubicBezTo>
                  </a:path>
                </a:pathLst>
              </a:custGeom>
              <a:solidFill>
                <a:srgbClr val="E3B69D"/>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5" name="Freeform 163"/>
              <p:cNvSpPr>
                <a:spLocks noChangeArrowheads="1"/>
              </p:cNvSpPr>
              <p:nvPr/>
            </p:nvSpPr>
            <p:spPr bwMode="auto">
              <a:xfrm>
                <a:off x="3228975" y="4627885"/>
                <a:ext cx="119063" cy="95250"/>
              </a:xfrm>
              <a:custGeom>
                <a:avLst/>
                <a:gdLst>
                  <a:gd name="T0" fmla="*/ 134 w 307"/>
                  <a:gd name="T1" fmla="*/ 248 h 249"/>
                  <a:gd name="T2" fmla="*/ 134 w 307"/>
                  <a:gd name="T3" fmla="*/ 248 h 249"/>
                  <a:gd name="T4" fmla="*/ 0 w 307"/>
                  <a:gd name="T5" fmla="*/ 96 h 249"/>
                  <a:gd name="T6" fmla="*/ 172 w 307"/>
                  <a:gd name="T7" fmla="*/ 19 h 249"/>
                  <a:gd name="T8" fmla="*/ 306 w 307"/>
                  <a:gd name="T9" fmla="*/ 153 h 249"/>
                  <a:gd name="T10" fmla="*/ 134 w 307"/>
                  <a:gd name="T11" fmla="*/ 248 h 249"/>
                </a:gdLst>
                <a:ahLst/>
                <a:cxnLst>
                  <a:cxn ang="0">
                    <a:pos x="T0" y="T1"/>
                  </a:cxn>
                  <a:cxn ang="0">
                    <a:pos x="T2" y="T3"/>
                  </a:cxn>
                  <a:cxn ang="0">
                    <a:pos x="T4" y="T5"/>
                  </a:cxn>
                  <a:cxn ang="0">
                    <a:pos x="T6" y="T7"/>
                  </a:cxn>
                  <a:cxn ang="0">
                    <a:pos x="T8" y="T9"/>
                  </a:cxn>
                  <a:cxn ang="0">
                    <a:pos x="T10" y="T11"/>
                  </a:cxn>
                </a:cxnLst>
                <a:rect l="0" t="0" r="r" b="b"/>
                <a:pathLst>
                  <a:path w="307" h="249">
                    <a:moveTo>
                      <a:pt x="134" y="248"/>
                    </a:moveTo>
                    <a:lnTo>
                      <a:pt x="134" y="248"/>
                    </a:lnTo>
                    <a:cubicBezTo>
                      <a:pt x="58" y="229"/>
                      <a:pt x="0" y="172"/>
                      <a:pt x="0" y="96"/>
                    </a:cubicBezTo>
                    <a:cubicBezTo>
                      <a:pt x="19" y="39"/>
                      <a:pt x="96" y="0"/>
                      <a:pt x="172" y="19"/>
                    </a:cubicBezTo>
                    <a:cubicBezTo>
                      <a:pt x="249" y="19"/>
                      <a:pt x="306" y="77"/>
                      <a:pt x="306" y="153"/>
                    </a:cubicBezTo>
                    <a:cubicBezTo>
                      <a:pt x="287" y="210"/>
                      <a:pt x="211" y="248"/>
                      <a:pt x="134" y="248"/>
                    </a:cubicBezTo>
                  </a:path>
                </a:pathLst>
              </a:custGeom>
              <a:solidFill>
                <a:srgbClr val="E3B69D"/>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Freeform 164"/>
              <p:cNvSpPr>
                <a:spLocks noChangeArrowheads="1"/>
              </p:cNvSpPr>
              <p:nvPr/>
            </p:nvSpPr>
            <p:spPr bwMode="auto">
              <a:xfrm>
                <a:off x="2679700" y="4783460"/>
                <a:ext cx="104775" cy="15875"/>
              </a:xfrm>
              <a:custGeom>
                <a:avLst/>
                <a:gdLst>
                  <a:gd name="T0" fmla="*/ 267 w 268"/>
                  <a:gd name="T1" fmla="*/ 38 h 39"/>
                  <a:gd name="T2" fmla="*/ 267 w 268"/>
                  <a:gd name="T3" fmla="*/ 38 h 39"/>
                  <a:gd name="T4" fmla="*/ 229 w 268"/>
                  <a:gd name="T5" fmla="*/ 20 h 39"/>
                  <a:gd name="T6" fmla="*/ 133 w 268"/>
                  <a:gd name="T7" fmla="*/ 0 h 39"/>
                  <a:gd name="T8" fmla="*/ 38 w 268"/>
                  <a:gd name="T9" fmla="*/ 0 h 39"/>
                  <a:gd name="T10" fmla="*/ 0 w 268"/>
                  <a:gd name="T11" fmla="*/ 0 h 39"/>
                  <a:gd name="T12" fmla="*/ 38 w 268"/>
                  <a:gd name="T13" fmla="*/ 0 h 39"/>
                  <a:gd name="T14" fmla="*/ 133 w 268"/>
                  <a:gd name="T15" fmla="*/ 20 h 39"/>
                  <a:gd name="T16" fmla="*/ 229 w 268"/>
                  <a:gd name="T17" fmla="*/ 38 h 39"/>
                  <a:gd name="T18" fmla="*/ 267 w 268"/>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 h="39">
                    <a:moveTo>
                      <a:pt x="267" y="38"/>
                    </a:moveTo>
                    <a:lnTo>
                      <a:pt x="267" y="38"/>
                    </a:lnTo>
                    <a:cubicBezTo>
                      <a:pt x="267" y="38"/>
                      <a:pt x="248" y="38"/>
                      <a:pt x="229" y="20"/>
                    </a:cubicBezTo>
                    <a:cubicBezTo>
                      <a:pt x="209" y="20"/>
                      <a:pt x="172" y="20"/>
                      <a:pt x="133" y="0"/>
                    </a:cubicBezTo>
                    <a:cubicBezTo>
                      <a:pt x="95" y="0"/>
                      <a:pt x="57" y="0"/>
                      <a:pt x="38" y="0"/>
                    </a:cubicBezTo>
                    <a:cubicBezTo>
                      <a:pt x="19" y="0"/>
                      <a:pt x="0" y="0"/>
                      <a:pt x="0" y="0"/>
                    </a:cubicBezTo>
                    <a:cubicBezTo>
                      <a:pt x="0" y="0"/>
                      <a:pt x="0" y="0"/>
                      <a:pt x="38" y="0"/>
                    </a:cubicBezTo>
                    <a:cubicBezTo>
                      <a:pt x="57" y="20"/>
                      <a:pt x="95" y="20"/>
                      <a:pt x="133" y="20"/>
                    </a:cubicBezTo>
                    <a:cubicBezTo>
                      <a:pt x="172" y="38"/>
                      <a:pt x="190" y="38"/>
                      <a:pt x="229" y="38"/>
                    </a:cubicBezTo>
                    <a:cubicBezTo>
                      <a:pt x="248" y="38"/>
                      <a:pt x="267" y="38"/>
                      <a:pt x="267" y="38"/>
                    </a:cubicBezTo>
                  </a:path>
                </a:pathLst>
              </a:custGeom>
              <a:solidFill>
                <a:srgbClr val="EBC19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7" name="Freeform 165"/>
              <p:cNvSpPr>
                <a:spLocks noChangeArrowheads="1"/>
              </p:cNvSpPr>
              <p:nvPr/>
            </p:nvSpPr>
            <p:spPr bwMode="auto">
              <a:xfrm>
                <a:off x="2689225" y="4767585"/>
                <a:ext cx="88900" cy="15875"/>
              </a:xfrm>
              <a:custGeom>
                <a:avLst/>
                <a:gdLst>
                  <a:gd name="T0" fmla="*/ 229 w 230"/>
                  <a:gd name="T1" fmla="*/ 38 h 39"/>
                  <a:gd name="T2" fmla="*/ 229 w 230"/>
                  <a:gd name="T3" fmla="*/ 38 h 39"/>
                  <a:gd name="T4" fmla="*/ 210 w 230"/>
                  <a:gd name="T5" fmla="*/ 38 h 39"/>
                  <a:gd name="T6" fmla="*/ 114 w 230"/>
                  <a:gd name="T7" fmla="*/ 19 h 39"/>
                  <a:gd name="T8" fmla="*/ 38 w 230"/>
                  <a:gd name="T9" fmla="*/ 0 h 39"/>
                  <a:gd name="T10" fmla="*/ 0 w 230"/>
                  <a:gd name="T11" fmla="*/ 0 h 39"/>
                  <a:gd name="T12" fmla="*/ 38 w 230"/>
                  <a:gd name="T13" fmla="*/ 19 h 39"/>
                  <a:gd name="T14" fmla="*/ 114 w 230"/>
                  <a:gd name="T15" fmla="*/ 38 h 39"/>
                  <a:gd name="T16" fmla="*/ 190 w 230"/>
                  <a:gd name="T17" fmla="*/ 38 h 39"/>
                  <a:gd name="T18" fmla="*/ 229 w 230"/>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39">
                    <a:moveTo>
                      <a:pt x="229" y="38"/>
                    </a:moveTo>
                    <a:lnTo>
                      <a:pt x="229" y="38"/>
                    </a:lnTo>
                    <a:cubicBezTo>
                      <a:pt x="229" y="38"/>
                      <a:pt x="229" y="38"/>
                      <a:pt x="210" y="38"/>
                    </a:cubicBezTo>
                    <a:cubicBezTo>
                      <a:pt x="171" y="19"/>
                      <a:pt x="153" y="19"/>
                      <a:pt x="114" y="19"/>
                    </a:cubicBezTo>
                    <a:cubicBezTo>
                      <a:pt x="95" y="19"/>
                      <a:pt x="57" y="0"/>
                      <a:pt x="38" y="0"/>
                    </a:cubicBezTo>
                    <a:cubicBezTo>
                      <a:pt x="19" y="0"/>
                      <a:pt x="0" y="0"/>
                      <a:pt x="0" y="0"/>
                    </a:cubicBezTo>
                    <a:cubicBezTo>
                      <a:pt x="0" y="0"/>
                      <a:pt x="19" y="19"/>
                      <a:pt x="38" y="19"/>
                    </a:cubicBezTo>
                    <a:cubicBezTo>
                      <a:pt x="57" y="19"/>
                      <a:pt x="95" y="38"/>
                      <a:pt x="114" y="38"/>
                    </a:cubicBezTo>
                    <a:cubicBezTo>
                      <a:pt x="153" y="38"/>
                      <a:pt x="171" y="38"/>
                      <a:pt x="190" y="38"/>
                    </a:cubicBezTo>
                    <a:cubicBezTo>
                      <a:pt x="229" y="38"/>
                      <a:pt x="229" y="38"/>
                      <a:pt x="229" y="38"/>
                    </a:cubicBezTo>
                  </a:path>
                </a:pathLst>
              </a:custGeom>
              <a:solidFill>
                <a:srgbClr val="EBC19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Freeform 166"/>
              <p:cNvSpPr>
                <a:spLocks noChangeArrowheads="1"/>
              </p:cNvSpPr>
              <p:nvPr/>
            </p:nvSpPr>
            <p:spPr bwMode="auto">
              <a:xfrm>
                <a:off x="2857500" y="4777110"/>
                <a:ext cx="111125" cy="22225"/>
              </a:xfrm>
              <a:custGeom>
                <a:avLst/>
                <a:gdLst>
                  <a:gd name="T0" fmla="*/ 286 w 287"/>
                  <a:gd name="T1" fmla="*/ 57 h 58"/>
                  <a:gd name="T2" fmla="*/ 286 w 287"/>
                  <a:gd name="T3" fmla="*/ 57 h 58"/>
                  <a:gd name="T4" fmla="*/ 229 w 287"/>
                  <a:gd name="T5" fmla="*/ 39 h 58"/>
                  <a:gd name="T6" fmla="*/ 133 w 287"/>
                  <a:gd name="T7" fmla="*/ 19 h 58"/>
                  <a:gd name="T8" fmla="*/ 38 w 287"/>
                  <a:gd name="T9" fmla="*/ 19 h 58"/>
                  <a:gd name="T10" fmla="*/ 0 w 287"/>
                  <a:gd name="T11" fmla="*/ 0 h 58"/>
                  <a:gd name="T12" fmla="*/ 38 w 287"/>
                  <a:gd name="T13" fmla="*/ 19 h 58"/>
                  <a:gd name="T14" fmla="*/ 133 w 287"/>
                  <a:gd name="T15" fmla="*/ 39 h 58"/>
                  <a:gd name="T16" fmla="*/ 229 w 287"/>
                  <a:gd name="T17" fmla="*/ 57 h 58"/>
                  <a:gd name="T18" fmla="*/ 286 w 287"/>
                  <a:gd name="T19" fmla="*/ 5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8">
                    <a:moveTo>
                      <a:pt x="286" y="57"/>
                    </a:moveTo>
                    <a:lnTo>
                      <a:pt x="286" y="57"/>
                    </a:lnTo>
                    <a:cubicBezTo>
                      <a:pt x="286" y="57"/>
                      <a:pt x="267" y="39"/>
                      <a:pt x="229" y="39"/>
                    </a:cubicBezTo>
                    <a:cubicBezTo>
                      <a:pt x="210" y="39"/>
                      <a:pt x="172" y="19"/>
                      <a:pt x="133" y="19"/>
                    </a:cubicBezTo>
                    <a:cubicBezTo>
                      <a:pt x="114" y="19"/>
                      <a:pt x="76" y="19"/>
                      <a:pt x="38" y="19"/>
                    </a:cubicBezTo>
                    <a:cubicBezTo>
                      <a:pt x="19" y="0"/>
                      <a:pt x="0" y="0"/>
                      <a:pt x="0" y="0"/>
                    </a:cubicBezTo>
                    <a:cubicBezTo>
                      <a:pt x="0" y="0"/>
                      <a:pt x="19" y="19"/>
                      <a:pt x="38" y="19"/>
                    </a:cubicBezTo>
                    <a:cubicBezTo>
                      <a:pt x="76" y="19"/>
                      <a:pt x="95" y="39"/>
                      <a:pt x="133" y="39"/>
                    </a:cubicBezTo>
                    <a:cubicBezTo>
                      <a:pt x="172" y="39"/>
                      <a:pt x="210" y="57"/>
                      <a:pt x="229" y="57"/>
                    </a:cubicBezTo>
                    <a:cubicBezTo>
                      <a:pt x="267" y="57"/>
                      <a:pt x="286" y="57"/>
                      <a:pt x="286" y="57"/>
                    </a:cubicBezTo>
                  </a:path>
                </a:pathLst>
              </a:custGeom>
              <a:solidFill>
                <a:srgbClr val="EBC19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9" name="Freeform 167"/>
              <p:cNvSpPr>
                <a:spLocks noChangeArrowheads="1"/>
              </p:cNvSpPr>
              <p:nvPr/>
            </p:nvSpPr>
            <p:spPr bwMode="auto">
              <a:xfrm>
                <a:off x="2873375" y="4767585"/>
                <a:ext cx="88900" cy="15875"/>
              </a:xfrm>
              <a:custGeom>
                <a:avLst/>
                <a:gdLst>
                  <a:gd name="T0" fmla="*/ 229 w 230"/>
                  <a:gd name="T1" fmla="*/ 38 h 39"/>
                  <a:gd name="T2" fmla="*/ 229 w 230"/>
                  <a:gd name="T3" fmla="*/ 38 h 39"/>
                  <a:gd name="T4" fmla="*/ 191 w 230"/>
                  <a:gd name="T5" fmla="*/ 19 h 39"/>
                  <a:gd name="T6" fmla="*/ 115 w 230"/>
                  <a:gd name="T7" fmla="*/ 19 h 39"/>
                  <a:gd name="T8" fmla="*/ 38 w 230"/>
                  <a:gd name="T9" fmla="*/ 0 h 39"/>
                  <a:gd name="T10" fmla="*/ 0 w 230"/>
                  <a:gd name="T11" fmla="*/ 0 h 39"/>
                  <a:gd name="T12" fmla="*/ 38 w 230"/>
                  <a:gd name="T13" fmla="*/ 19 h 39"/>
                  <a:gd name="T14" fmla="*/ 115 w 230"/>
                  <a:gd name="T15" fmla="*/ 38 h 39"/>
                  <a:gd name="T16" fmla="*/ 191 w 230"/>
                  <a:gd name="T17" fmla="*/ 38 h 39"/>
                  <a:gd name="T18" fmla="*/ 229 w 230"/>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39">
                    <a:moveTo>
                      <a:pt x="229" y="38"/>
                    </a:moveTo>
                    <a:lnTo>
                      <a:pt x="229" y="38"/>
                    </a:lnTo>
                    <a:cubicBezTo>
                      <a:pt x="229" y="38"/>
                      <a:pt x="210" y="38"/>
                      <a:pt x="191" y="19"/>
                    </a:cubicBezTo>
                    <a:cubicBezTo>
                      <a:pt x="172" y="19"/>
                      <a:pt x="134" y="19"/>
                      <a:pt x="115" y="19"/>
                    </a:cubicBezTo>
                    <a:cubicBezTo>
                      <a:pt x="76" y="0"/>
                      <a:pt x="57" y="0"/>
                      <a:pt x="38" y="0"/>
                    </a:cubicBezTo>
                    <a:cubicBezTo>
                      <a:pt x="19" y="0"/>
                      <a:pt x="0" y="0"/>
                      <a:pt x="0" y="0"/>
                    </a:cubicBezTo>
                    <a:cubicBezTo>
                      <a:pt x="0" y="0"/>
                      <a:pt x="19" y="19"/>
                      <a:pt x="38" y="19"/>
                    </a:cubicBezTo>
                    <a:cubicBezTo>
                      <a:pt x="57" y="19"/>
                      <a:pt x="76" y="19"/>
                      <a:pt x="115" y="38"/>
                    </a:cubicBezTo>
                    <a:cubicBezTo>
                      <a:pt x="134" y="38"/>
                      <a:pt x="172" y="38"/>
                      <a:pt x="191" y="38"/>
                    </a:cubicBezTo>
                    <a:cubicBezTo>
                      <a:pt x="210" y="38"/>
                      <a:pt x="229" y="38"/>
                      <a:pt x="229" y="38"/>
                    </a:cubicBezTo>
                  </a:path>
                </a:pathLst>
              </a:custGeom>
              <a:solidFill>
                <a:srgbClr val="EBC19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0" name="Freeform 168"/>
              <p:cNvSpPr>
                <a:spLocks noChangeArrowheads="1"/>
              </p:cNvSpPr>
              <p:nvPr/>
            </p:nvSpPr>
            <p:spPr bwMode="auto">
              <a:xfrm>
                <a:off x="3043238" y="4821560"/>
                <a:ext cx="111125" cy="15875"/>
              </a:xfrm>
              <a:custGeom>
                <a:avLst/>
                <a:gdLst>
                  <a:gd name="T0" fmla="*/ 287 w 288"/>
                  <a:gd name="T1" fmla="*/ 38 h 39"/>
                  <a:gd name="T2" fmla="*/ 287 w 288"/>
                  <a:gd name="T3" fmla="*/ 38 h 39"/>
                  <a:gd name="T4" fmla="*/ 229 w 288"/>
                  <a:gd name="T5" fmla="*/ 19 h 39"/>
                  <a:gd name="T6" fmla="*/ 134 w 288"/>
                  <a:gd name="T7" fmla="*/ 19 h 39"/>
                  <a:gd name="T8" fmla="*/ 38 w 288"/>
                  <a:gd name="T9" fmla="*/ 0 h 39"/>
                  <a:gd name="T10" fmla="*/ 0 w 288"/>
                  <a:gd name="T11" fmla="*/ 0 h 39"/>
                  <a:gd name="T12" fmla="*/ 38 w 288"/>
                  <a:gd name="T13" fmla="*/ 19 h 39"/>
                  <a:gd name="T14" fmla="*/ 134 w 288"/>
                  <a:gd name="T15" fmla="*/ 38 h 39"/>
                  <a:gd name="T16" fmla="*/ 229 w 288"/>
                  <a:gd name="T17" fmla="*/ 38 h 39"/>
                  <a:gd name="T18" fmla="*/ 287 w 288"/>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39">
                    <a:moveTo>
                      <a:pt x="287" y="38"/>
                    </a:moveTo>
                    <a:lnTo>
                      <a:pt x="287" y="38"/>
                    </a:lnTo>
                    <a:cubicBezTo>
                      <a:pt x="287" y="38"/>
                      <a:pt x="267" y="38"/>
                      <a:pt x="229" y="19"/>
                    </a:cubicBezTo>
                    <a:cubicBezTo>
                      <a:pt x="210" y="19"/>
                      <a:pt x="172" y="19"/>
                      <a:pt x="134" y="19"/>
                    </a:cubicBezTo>
                    <a:cubicBezTo>
                      <a:pt x="115" y="0"/>
                      <a:pt x="77" y="0"/>
                      <a:pt x="38" y="0"/>
                    </a:cubicBezTo>
                    <a:cubicBezTo>
                      <a:pt x="19" y="0"/>
                      <a:pt x="0" y="0"/>
                      <a:pt x="0" y="0"/>
                    </a:cubicBezTo>
                    <a:cubicBezTo>
                      <a:pt x="0" y="0"/>
                      <a:pt x="19" y="0"/>
                      <a:pt x="38" y="19"/>
                    </a:cubicBezTo>
                    <a:cubicBezTo>
                      <a:pt x="77" y="19"/>
                      <a:pt x="96" y="19"/>
                      <a:pt x="134" y="38"/>
                    </a:cubicBezTo>
                    <a:cubicBezTo>
                      <a:pt x="172" y="38"/>
                      <a:pt x="210" y="38"/>
                      <a:pt x="229" y="38"/>
                    </a:cubicBezTo>
                    <a:cubicBezTo>
                      <a:pt x="267" y="38"/>
                      <a:pt x="287" y="38"/>
                      <a:pt x="287" y="38"/>
                    </a:cubicBezTo>
                  </a:path>
                </a:pathLst>
              </a:custGeom>
              <a:solidFill>
                <a:srgbClr val="EBC19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1" name="Freeform 169"/>
              <p:cNvSpPr>
                <a:spLocks noChangeArrowheads="1"/>
              </p:cNvSpPr>
              <p:nvPr/>
            </p:nvSpPr>
            <p:spPr bwMode="auto">
              <a:xfrm>
                <a:off x="3057525" y="4812035"/>
                <a:ext cx="88900" cy="15875"/>
              </a:xfrm>
              <a:custGeom>
                <a:avLst/>
                <a:gdLst>
                  <a:gd name="T0" fmla="*/ 229 w 230"/>
                  <a:gd name="T1" fmla="*/ 39 h 40"/>
                  <a:gd name="T2" fmla="*/ 229 w 230"/>
                  <a:gd name="T3" fmla="*/ 39 h 40"/>
                  <a:gd name="T4" fmla="*/ 191 w 230"/>
                  <a:gd name="T5" fmla="*/ 20 h 40"/>
                  <a:gd name="T6" fmla="*/ 115 w 230"/>
                  <a:gd name="T7" fmla="*/ 0 h 40"/>
                  <a:gd name="T8" fmla="*/ 39 w 230"/>
                  <a:gd name="T9" fmla="*/ 0 h 40"/>
                  <a:gd name="T10" fmla="*/ 0 w 230"/>
                  <a:gd name="T11" fmla="*/ 0 h 40"/>
                  <a:gd name="T12" fmla="*/ 39 w 230"/>
                  <a:gd name="T13" fmla="*/ 0 h 40"/>
                  <a:gd name="T14" fmla="*/ 115 w 230"/>
                  <a:gd name="T15" fmla="*/ 20 h 40"/>
                  <a:gd name="T16" fmla="*/ 191 w 230"/>
                  <a:gd name="T17" fmla="*/ 39 h 40"/>
                  <a:gd name="T18" fmla="*/ 229 w 230"/>
                  <a:gd name="T1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40">
                    <a:moveTo>
                      <a:pt x="229" y="39"/>
                    </a:moveTo>
                    <a:lnTo>
                      <a:pt x="229" y="39"/>
                    </a:lnTo>
                    <a:cubicBezTo>
                      <a:pt x="229" y="39"/>
                      <a:pt x="210" y="20"/>
                      <a:pt x="191" y="20"/>
                    </a:cubicBezTo>
                    <a:cubicBezTo>
                      <a:pt x="172" y="20"/>
                      <a:pt x="134" y="0"/>
                      <a:pt x="115" y="0"/>
                    </a:cubicBezTo>
                    <a:cubicBezTo>
                      <a:pt x="77" y="0"/>
                      <a:pt x="58" y="0"/>
                      <a:pt x="39" y="0"/>
                    </a:cubicBezTo>
                    <a:cubicBezTo>
                      <a:pt x="20" y="0"/>
                      <a:pt x="0" y="0"/>
                      <a:pt x="0" y="0"/>
                    </a:cubicBezTo>
                    <a:cubicBezTo>
                      <a:pt x="0" y="0"/>
                      <a:pt x="20" y="0"/>
                      <a:pt x="39" y="0"/>
                    </a:cubicBezTo>
                    <a:cubicBezTo>
                      <a:pt x="58" y="20"/>
                      <a:pt x="77" y="20"/>
                      <a:pt x="115" y="20"/>
                    </a:cubicBezTo>
                    <a:cubicBezTo>
                      <a:pt x="134" y="20"/>
                      <a:pt x="172" y="39"/>
                      <a:pt x="191" y="39"/>
                    </a:cubicBezTo>
                    <a:cubicBezTo>
                      <a:pt x="210" y="39"/>
                      <a:pt x="229" y="39"/>
                      <a:pt x="229" y="39"/>
                    </a:cubicBezTo>
                  </a:path>
                </a:pathLst>
              </a:custGeom>
              <a:solidFill>
                <a:srgbClr val="EBC19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 name="Freeform 170"/>
              <p:cNvSpPr>
                <a:spLocks noChangeArrowheads="1"/>
              </p:cNvSpPr>
              <p:nvPr/>
            </p:nvSpPr>
            <p:spPr bwMode="auto">
              <a:xfrm>
                <a:off x="3197225" y="4916810"/>
                <a:ext cx="96838" cy="15875"/>
              </a:xfrm>
              <a:custGeom>
                <a:avLst/>
                <a:gdLst>
                  <a:gd name="T0" fmla="*/ 248 w 249"/>
                  <a:gd name="T1" fmla="*/ 38 h 39"/>
                  <a:gd name="T2" fmla="*/ 248 w 249"/>
                  <a:gd name="T3" fmla="*/ 38 h 39"/>
                  <a:gd name="T4" fmla="*/ 210 w 249"/>
                  <a:gd name="T5" fmla="*/ 19 h 39"/>
                  <a:gd name="T6" fmla="*/ 134 w 249"/>
                  <a:gd name="T7" fmla="*/ 19 h 39"/>
                  <a:gd name="T8" fmla="*/ 39 w 249"/>
                  <a:gd name="T9" fmla="*/ 0 h 39"/>
                  <a:gd name="T10" fmla="*/ 0 w 249"/>
                  <a:gd name="T11" fmla="*/ 0 h 39"/>
                  <a:gd name="T12" fmla="*/ 39 w 249"/>
                  <a:gd name="T13" fmla="*/ 19 h 39"/>
                  <a:gd name="T14" fmla="*/ 134 w 249"/>
                  <a:gd name="T15" fmla="*/ 38 h 39"/>
                  <a:gd name="T16" fmla="*/ 210 w 249"/>
                  <a:gd name="T17" fmla="*/ 38 h 39"/>
                  <a:gd name="T18" fmla="*/ 248 w 249"/>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39">
                    <a:moveTo>
                      <a:pt x="248" y="38"/>
                    </a:moveTo>
                    <a:lnTo>
                      <a:pt x="248" y="38"/>
                    </a:lnTo>
                    <a:cubicBezTo>
                      <a:pt x="248" y="38"/>
                      <a:pt x="229" y="38"/>
                      <a:pt x="210" y="19"/>
                    </a:cubicBezTo>
                    <a:cubicBezTo>
                      <a:pt x="191" y="19"/>
                      <a:pt x="153" y="19"/>
                      <a:pt x="134" y="19"/>
                    </a:cubicBezTo>
                    <a:cubicBezTo>
                      <a:pt x="95" y="0"/>
                      <a:pt x="76" y="0"/>
                      <a:pt x="39" y="0"/>
                    </a:cubicBezTo>
                    <a:cubicBezTo>
                      <a:pt x="19" y="0"/>
                      <a:pt x="0" y="0"/>
                      <a:pt x="0" y="0"/>
                    </a:cubicBezTo>
                    <a:cubicBezTo>
                      <a:pt x="0" y="0"/>
                      <a:pt x="19" y="0"/>
                      <a:pt x="39" y="19"/>
                    </a:cubicBezTo>
                    <a:cubicBezTo>
                      <a:pt x="58" y="19"/>
                      <a:pt x="95" y="19"/>
                      <a:pt x="134" y="38"/>
                    </a:cubicBezTo>
                    <a:cubicBezTo>
                      <a:pt x="153" y="38"/>
                      <a:pt x="191" y="38"/>
                      <a:pt x="210" y="38"/>
                    </a:cubicBezTo>
                    <a:cubicBezTo>
                      <a:pt x="229" y="38"/>
                      <a:pt x="248" y="38"/>
                      <a:pt x="248" y="38"/>
                    </a:cubicBezTo>
                  </a:path>
                </a:pathLst>
              </a:custGeom>
              <a:solidFill>
                <a:srgbClr val="EBC19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3" name="Freeform 171"/>
              <p:cNvSpPr>
                <a:spLocks noChangeArrowheads="1"/>
              </p:cNvSpPr>
              <p:nvPr/>
            </p:nvSpPr>
            <p:spPr bwMode="auto">
              <a:xfrm>
                <a:off x="3213100" y="4910460"/>
                <a:ext cx="82550" cy="15875"/>
              </a:xfrm>
              <a:custGeom>
                <a:avLst/>
                <a:gdLst>
                  <a:gd name="T0" fmla="*/ 209 w 210"/>
                  <a:gd name="T1" fmla="*/ 38 h 39"/>
                  <a:gd name="T2" fmla="*/ 209 w 210"/>
                  <a:gd name="T3" fmla="*/ 38 h 39"/>
                  <a:gd name="T4" fmla="*/ 171 w 210"/>
                  <a:gd name="T5" fmla="*/ 19 h 39"/>
                  <a:gd name="T6" fmla="*/ 95 w 210"/>
                  <a:gd name="T7" fmla="*/ 0 h 39"/>
                  <a:gd name="T8" fmla="*/ 37 w 210"/>
                  <a:gd name="T9" fmla="*/ 0 h 39"/>
                  <a:gd name="T10" fmla="*/ 0 w 210"/>
                  <a:gd name="T11" fmla="*/ 0 h 39"/>
                  <a:gd name="T12" fmla="*/ 19 w 210"/>
                  <a:gd name="T13" fmla="*/ 19 h 39"/>
                  <a:gd name="T14" fmla="*/ 95 w 210"/>
                  <a:gd name="T15" fmla="*/ 19 h 39"/>
                  <a:gd name="T16" fmla="*/ 171 w 210"/>
                  <a:gd name="T17" fmla="*/ 38 h 39"/>
                  <a:gd name="T18" fmla="*/ 209 w 210"/>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39">
                    <a:moveTo>
                      <a:pt x="209" y="38"/>
                    </a:moveTo>
                    <a:lnTo>
                      <a:pt x="209" y="38"/>
                    </a:lnTo>
                    <a:cubicBezTo>
                      <a:pt x="209" y="38"/>
                      <a:pt x="190" y="19"/>
                      <a:pt x="171" y="19"/>
                    </a:cubicBezTo>
                    <a:cubicBezTo>
                      <a:pt x="152" y="19"/>
                      <a:pt x="133" y="19"/>
                      <a:pt x="95" y="0"/>
                    </a:cubicBezTo>
                    <a:cubicBezTo>
                      <a:pt x="76" y="0"/>
                      <a:pt x="56" y="0"/>
                      <a:pt x="37" y="0"/>
                    </a:cubicBezTo>
                    <a:cubicBezTo>
                      <a:pt x="19" y="0"/>
                      <a:pt x="0" y="0"/>
                      <a:pt x="0" y="0"/>
                    </a:cubicBezTo>
                    <a:cubicBezTo>
                      <a:pt x="0" y="0"/>
                      <a:pt x="0" y="0"/>
                      <a:pt x="19" y="19"/>
                    </a:cubicBezTo>
                    <a:cubicBezTo>
                      <a:pt x="37" y="19"/>
                      <a:pt x="76" y="19"/>
                      <a:pt x="95" y="19"/>
                    </a:cubicBezTo>
                    <a:cubicBezTo>
                      <a:pt x="114" y="19"/>
                      <a:pt x="152" y="38"/>
                      <a:pt x="171" y="38"/>
                    </a:cubicBezTo>
                    <a:cubicBezTo>
                      <a:pt x="190" y="38"/>
                      <a:pt x="209" y="38"/>
                      <a:pt x="209" y="38"/>
                    </a:cubicBezTo>
                  </a:path>
                </a:pathLst>
              </a:custGeom>
              <a:solidFill>
                <a:srgbClr val="EBC19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4" name="Freeform 172"/>
              <p:cNvSpPr>
                <a:spLocks noChangeArrowheads="1"/>
              </p:cNvSpPr>
              <p:nvPr/>
            </p:nvSpPr>
            <p:spPr bwMode="auto">
              <a:xfrm>
                <a:off x="2733675" y="4548510"/>
                <a:ext cx="103188" cy="14287"/>
              </a:xfrm>
              <a:custGeom>
                <a:avLst/>
                <a:gdLst>
                  <a:gd name="T0" fmla="*/ 268 w 269"/>
                  <a:gd name="T1" fmla="*/ 39 h 40"/>
                  <a:gd name="T2" fmla="*/ 268 w 269"/>
                  <a:gd name="T3" fmla="*/ 39 h 40"/>
                  <a:gd name="T4" fmla="*/ 229 w 269"/>
                  <a:gd name="T5" fmla="*/ 20 h 40"/>
                  <a:gd name="T6" fmla="*/ 134 w 269"/>
                  <a:gd name="T7" fmla="*/ 0 h 40"/>
                  <a:gd name="T8" fmla="*/ 39 w 269"/>
                  <a:gd name="T9" fmla="*/ 0 h 40"/>
                  <a:gd name="T10" fmla="*/ 0 w 269"/>
                  <a:gd name="T11" fmla="*/ 0 h 40"/>
                  <a:gd name="T12" fmla="*/ 39 w 269"/>
                  <a:gd name="T13" fmla="*/ 0 h 40"/>
                  <a:gd name="T14" fmla="*/ 134 w 269"/>
                  <a:gd name="T15" fmla="*/ 20 h 40"/>
                  <a:gd name="T16" fmla="*/ 229 w 269"/>
                  <a:gd name="T17" fmla="*/ 39 h 40"/>
                  <a:gd name="T18" fmla="*/ 268 w 269"/>
                  <a:gd name="T1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9" h="40">
                    <a:moveTo>
                      <a:pt x="268" y="39"/>
                    </a:moveTo>
                    <a:lnTo>
                      <a:pt x="268" y="39"/>
                    </a:lnTo>
                    <a:cubicBezTo>
                      <a:pt x="268" y="39"/>
                      <a:pt x="249" y="20"/>
                      <a:pt x="229" y="20"/>
                    </a:cubicBezTo>
                    <a:cubicBezTo>
                      <a:pt x="210" y="20"/>
                      <a:pt x="172" y="0"/>
                      <a:pt x="134" y="0"/>
                    </a:cubicBezTo>
                    <a:cubicBezTo>
                      <a:pt x="96" y="0"/>
                      <a:pt x="57" y="0"/>
                      <a:pt x="39" y="0"/>
                    </a:cubicBezTo>
                    <a:cubicBezTo>
                      <a:pt x="20" y="0"/>
                      <a:pt x="0" y="0"/>
                      <a:pt x="0" y="0"/>
                    </a:cubicBezTo>
                    <a:cubicBezTo>
                      <a:pt x="0" y="0"/>
                      <a:pt x="0" y="0"/>
                      <a:pt x="39" y="0"/>
                    </a:cubicBezTo>
                    <a:cubicBezTo>
                      <a:pt x="57" y="20"/>
                      <a:pt x="96" y="20"/>
                      <a:pt x="134" y="20"/>
                    </a:cubicBezTo>
                    <a:cubicBezTo>
                      <a:pt x="172" y="39"/>
                      <a:pt x="191" y="39"/>
                      <a:pt x="229" y="39"/>
                    </a:cubicBezTo>
                    <a:cubicBezTo>
                      <a:pt x="249" y="39"/>
                      <a:pt x="268" y="39"/>
                      <a:pt x="268" y="39"/>
                    </a:cubicBezTo>
                  </a:path>
                </a:pathLst>
              </a:custGeom>
              <a:solidFill>
                <a:srgbClr val="EBC19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Freeform 173"/>
              <p:cNvSpPr>
                <a:spLocks noChangeArrowheads="1"/>
              </p:cNvSpPr>
              <p:nvPr/>
            </p:nvSpPr>
            <p:spPr bwMode="auto">
              <a:xfrm>
                <a:off x="2740025" y="4532635"/>
                <a:ext cx="88900" cy="15875"/>
              </a:xfrm>
              <a:custGeom>
                <a:avLst/>
                <a:gdLst>
                  <a:gd name="T0" fmla="*/ 229 w 230"/>
                  <a:gd name="T1" fmla="*/ 38 h 39"/>
                  <a:gd name="T2" fmla="*/ 229 w 230"/>
                  <a:gd name="T3" fmla="*/ 38 h 39"/>
                  <a:gd name="T4" fmla="*/ 209 w 230"/>
                  <a:gd name="T5" fmla="*/ 38 h 39"/>
                  <a:gd name="T6" fmla="*/ 114 w 230"/>
                  <a:gd name="T7" fmla="*/ 19 h 39"/>
                  <a:gd name="T8" fmla="*/ 37 w 230"/>
                  <a:gd name="T9" fmla="*/ 0 h 39"/>
                  <a:gd name="T10" fmla="*/ 0 w 230"/>
                  <a:gd name="T11" fmla="*/ 0 h 39"/>
                  <a:gd name="T12" fmla="*/ 37 w 230"/>
                  <a:gd name="T13" fmla="*/ 19 h 39"/>
                  <a:gd name="T14" fmla="*/ 114 w 230"/>
                  <a:gd name="T15" fmla="*/ 38 h 39"/>
                  <a:gd name="T16" fmla="*/ 190 w 230"/>
                  <a:gd name="T17" fmla="*/ 38 h 39"/>
                  <a:gd name="T18" fmla="*/ 229 w 230"/>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39">
                    <a:moveTo>
                      <a:pt x="229" y="38"/>
                    </a:moveTo>
                    <a:lnTo>
                      <a:pt x="229" y="38"/>
                    </a:lnTo>
                    <a:cubicBezTo>
                      <a:pt x="229" y="38"/>
                      <a:pt x="229" y="38"/>
                      <a:pt x="209" y="38"/>
                    </a:cubicBezTo>
                    <a:cubicBezTo>
                      <a:pt x="171" y="19"/>
                      <a:pt x="152" y="19"/>
                      <a:pt x="114" y="19"/>
                    </a:cubicBezTo>
                    <a:cubicBezTo>
                      <a:pt x="95" y="19"/>
                      <a:pt x="56" y="0"/>
                      <a:pt x="37" y="0"/>
                    </a:cubicBezTo>
                    <a:cubicBezTo>
                      <a:pt x="19" y="0"/>
                      <a:pt x="0" y="0"/>
                      <a:pt x="0" y="0"/>
                    </a:cubicBezTo>
                    <a:cubicBezTo>
                      <a:pt x="0" y="0"/>
                      <a:pt x="19" y="19"/>
                      <a:pt x="37" y="19"/>
                    </a:cubicBezTo>
                    <a:cubicBezTo>
                      <a:pt x="56" y="19"/>
                      <a:pt x="95" y="38"/>
                      <a:pt x="114" y="38"/>
                    </a:cubicBezTo>
                    <a:cubicBezTo>
                      <a:pt x="152" y="38"/>
                      <a:pt x="171" y="38"/>
                      <a:pt x="190" y="38"/>
                    </a:cubicBezTo>
                    <a:cubicBezTo>
                      <a:pt x="229" y="38"/>
                      <a:pt x="229" y="38"/>
                      <a:pt x="229" y="38"/>
                    </a:cubicBezTo>
                  </a:path>
                </a:pathLst>
              </a:custGeom>
              <a:solidFill>
                <a:srgbClr val="EBC19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Freeform 174"/>
              <p:cNvSpPr>
                <a:spLocks noChangeArrowheads="1"/>
              </p:cNvSpPr>
              <p:nvPr/>
            </p:nvSpPr>
            <p:spPr bwMode="auto">
              <a:xfrm>
                <a:off x="2901950" y="4516760"/>
                <a:ext cx="111125" cy="15875"/>
              </a:xfrm>
              <a:custGeom>
                <a:avLst/>
                <a:gdLst>
                  <a:gd name="T0" fmla="*/ 287 w 288"/>
                  <a:gd name="T1" fmla="*/ 38 h 39"/>
                  <a:gd name="T2" fmla="*/ 287 w 288"/>
                  <a:gd name="T3" fmla="*/ 38 h 39"/>
                  <a:gd name="T4" fmla="*/ 248 w 288"/>
                  <a:gd name="T5" fmla="*/ 19 h 39"/>
                  <a:gd name="T6" fmla="*/ 153 w 288"/>
                  <a:gd name="T7" fmla="*/ 0 h 39"/>
                  <a:gd name="T8" fmla="*/ 58 w 288"/>
                  <a:gd name="T9" fmla="*/ 0 h 39"/>
                  <a:gd name="T10" fmla="*/ 0 w 288"/>
                  <a:gd name="T11" fmla="*/ 0 h 39"/>
                  <a:gd name="T12" fmla="*/ 58 w 288"/>
                  <a:gd name="T13" fmla="*/ 0 h 39"/>
                  <a:gd name="T14" fmla="*/ 153 w 288"/>
                  <a:gd name="T15" fmla="*/ 19 h 39"/>
                  <a:gd name="T16" fmla="*/ 248 w 288"/>
                  <a:gd name="T17" fmla="*/ 38 h 39"/>
                  <a:gd name="T18" fmla="*/ 287 w 288"/>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39">
                    <a:moveTo>
                      <a:pt x="287" y="38"/>
                    </a:moveTo>
                    <a:lnTo>
                      <a:pt x="287" y="38"/>
                    </a:lnTo>
                    <a:cubicBezTo>
                      <a:pt x="287" y="38"/>
                      <a:pt x="268" y="19"/>
                      <a:pt x="248" y="19"/>
                    </a:cubicBezTo>
                    <a:cubicBezTo>
                      <a:pt x="211" y="19"/>
                      <a:pt x="172" y="0"/>
                      <a:pt x="153" y="0"/>
                    </a:cubicBezTo>
                    <a:cubicBezTo>
                      <a:pt x="115" y="0"/>
                      <a:pt x="77" y="0"/>
                      <a:pt x="58" y="0"/>
                    </a:cubicBezTo>
                    <a:cubicBezTo>
                      <a:pt x="19" y="0"/>
                      <a:pt x="0" y="0"/>
                      <a:pt x="0" y="0"/>
                    </a:cubicBezTo>
                    <a:cubicBezTo>
                      <a:pt x="0" y="0"/>
                      <a:pt x="19" y="0"/>
                      <a:pt x="58" y="0"/>
                    </a:cubicBezTo>
                    <a:cubicBezTo>
                      <a:pt x="77" y="19"/>
                      <a:pt x="115" y="19"/>
                      <a:pt x="153" y="19"/>
                    </a:cubicBezTo>
                    <a:cubicBezTo>
                      <a:pt x="172" y="19"/>
                      <a:pt x="211" y="38"/>
                      <a:pt x="248" y="38"/>
                    </a:cubicBezTo>
                    <a:cubicBezTo>
                      <a:pt x="268" y="38"/>
                      <a:pt x="287" y="38"/>
                      <a:pt x="287" y="38"/>
                    </a:cubicBezTo>
                  </a:path>
                </a:pathLst>
              </a:custGeom>
              <a:solidFill>
                <a:srgbClr val="EBC19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7" name="Freeform 175"/>
              <p:cNvSpPr>
                <a:spLocks noChangeArrowheads="1"/>
              </p:cNvSpPr>
              <p:nvPr/>
            </p:nvSpPr>
            <p:spPr bwMode="auto">
              <a:xfrm>
                <a:off x="2917825" y="4504060"/>
                <a:ext cx="88900" cy="14287"/>
              </a:xfrm>
              <a:custGeom>
                <a:avLst/>
                <a:gdLst>
                  <a:gd name="T0" fmla="*/ 229 w 230"/>
                  <a:gd name="T1" fmla="*/ 38 h 39"/>
                  <a:gd name="T2" fmla="*/ 229 w 230"/>
                  <a:gd name="T3" fmla="*/ 38 h 39"/>
                  <a:gd name="T4" fmla="*/ 190 w 230"/>
                  <a:gd name="T5" fmla="*/ 38 h 39"/>
                  <a:gd name="T6" fmla="*/ 114 w 230"/>
                  <a:gd name="T7" fmla="*/ 19 h 39"/>
                  <a:gd name="T8" fmla="*/ 38 w 230"/>
                  <a:gd name="T9" fmla="*/ 0 h 39"/>
                  <a:gd name="T10" fmla="*/ 0 w 230"/>
                  <a:gd name="T11" fmla="*/ 0 h 39"/>
                  <a:gd name="T12" fmla="*/ 38 w 230"/>
                  <a:gd name="T13" fmla="*/ 19 h 39"/>
                  <a:gd name="T14" fmla="*/ 114 w 230"/>
                  <a:gd name="T15" fmla="*/ 38 h 39"/>
                  <a:gd name="T16" fmla="*/ 190 w 230"/>
                  <a:gd name="T17" fmla="*/ 38 h 39"/>
                  <a:gd name="T18" fmla="*/ 229 w 230"/>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39">
                    <a:moveTo>
                      <a:pt x="229" y="38"/>
                    </a:moveTo>
                    <a:lnTo>
                      <a:pt x="229" y="38"/>
                    </a:lnTo>
                    <a:cubicBezTo>
                      <a:pt x="229" y="38"/>
                      <a:pt x="209" y="38"/>
                      <a:pt x="190" y="38"/>
                    </a:cubicBezTo>
                    <a:cubicBezTo>
                      <a:pt x="172" y="19"/>
                      <a:pt x="153" y="19"/>
                      <a:pt x="114" y="19"/>
                    </a:cubicBezTo>
                    <a:cubicBezTo>
                      <a:pt x="95" y="0"/>
                      <a:pt x="57" y="0"/>
                      <a:pt x="38" y="0"/>
                    </a:cubicBezTo>
                    <a:cubicBezTo>
                      <a:pt x="19" y="0"/>
                      <a:pt x="0" y="0"/>
                      <a:pt x="0" y="0"/>
                    </a:cubicBezTo>
                    <a:cubicBezTo>
                      <a:pt x="0" y="0"/>
                      <a:pt x="19" y="19"/>
                      <a:pt x="38" y="19"/>
                    </a:cubicBezTo>
                    <a:cubicBezTo>
                      <a:pt x="57" y="19"/>
                      <a:pt x="95" y="38"/>
                      <a:pt x="114" y="38"/>
                    </a:cubicBezTo>
                    <a:cubicBezTo>
                      <a:pt x="153" y="38"/>
                      <a:pt x="172" y="38"/>
                      <a:pt x="190" y="38"/>
                    </a:cubicBezTo>
                    <a:cubicBezTo>
                      <a:pt x="209" y="38"/>
                      <a:pt x="229" y="38"/>
                      <a:pt x="229" y="38"/>
                    </a:cubicBezTo>
                  </a:path>
                </a:pathLst>
              </a:custGeom>
              <a:solidFill>
                <a:srgbClr val="EBC19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8" name="Freeform 176"/>
              <p:cNvSpPr>
                <a:spLocks noChangeArrowheads="1"/>
              </p:cNvSpPr>
              <p:nvPr/>
            </p:nvSpPr>
            <p:spPr bwMode="auto">
              <a:xfrm>
                <a:off x="3087688" y="4583435"/>
                <a:ext cx="104775" cy="15875"/>
              </a:xfrm>
              <a:custGeom>
                <a:avLst/>
                <a:gdLst>
                  <a:gd name="T0" fmla="*/ 267 w 268"/>
                  <a:gd name="T1" fmla="*/ 38 h 39"/>
                  <a:gd name="T2" fmla="*/ 267 w 268"/>
                  <a:gd name="T3" fmla="*/ 38 h 39"/>
                  <a:gd name="T4" fmla="*/ 229 w 268"/>
                  <a:gd name="T5" fmla="*/ 19 h 39"/>
                  <a:gd name="T6" fmla="*/ 133 w 268"/>
                  <a:gd name="T7" fmla="*/ 0 h 39"/>
                  <a:gd name="T8" fmla="*/ 38 w 268"/>
                  <a:gd name="T9" fmla="*/ 0 h 39"/>
                  <a:gd name="T10" fmla="*/ 0 w 268"/>
                  <a:gd name="T11" fmla="*/ 0 h 39"/>
                  <a:gd name="T12" fmla="*/ 38 w 268"/>
                  <a:gd name="T13" fmla="*/ 0 h 39"/>
                  <a:gd name="T14" fmla="*/ 133 w 268"/>
                  <a:gd name="T15" fmla="*/ 19 h 39"/>
                  <a:gd name="T16" fmla="*/ 229 w 268"/>
                  <a:gd name="T17" fmla="*/ 38 h 39"/>
                  <a:gd name="T18" fmla="*/ 267 w 268"/>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 h="39">
                    <a:moveTo>
                      <a:pt x="267" y="38"/>
                    </a:moveTo>
                    <a:lnTo>
                      <a:pt x="267" y="38"/>
                    </a:lnTo>
                    <a:cubicBezTo>
                      <a:pt x="267" y="38"/>
                      <a:pt x="248" y="38"/>
                      <a:pt x="229" y="19"/>
                    </a:cubicBezTo>
                    <a:cubicBezTo>
                      <a:pt x="210" y="19"/>
                      <a:pt x="172" y="0"/>
                      <a:pt x="133" y="0"/>
                    </a:cubicBezTo>
                    <a:cubicBezTo>
                      <a:pt x="95" y="0"/>
                      <a:pt x="57" y="0"/>
                      <a:pt x="38" y="0"/>
                    </a:cubicBezTo>
                    <a:cubicBezTo>
                      <a:pt x="19" y="0"/>
                      <a:pt x="0" y="0"/>
                      <a:pt x="0" y="0"/>
                    </a:cubicBezTo>
                    <a:cubicBezTo>
                      <a:pt x="0" y="0"/>
                      <a:pt x="19" y="0"/>
                      <a:pt x="38" y="0"/>
                    </a:cubicBezTo>
                    <a:cubicBezTo>
                      <a:pt x="57" y="19"/>
                      <a:pt x="95" y="19"/>
                      <a:pt x="133" y="19"/>
                    </a:cubicBezTo>
                    <a:cubicBezTo>
                      <a:pt x="172" y="38"/>
                      <a:pt x="210" y="38"/>
                      <a:pt x="229" y="38"/>
                    </a:cubicBezTo>
                    <a:cubicBezTo>
                      <a:pt x="248" y="38"/>
                      <a:pt x="267" y="38"/>
                      <a:pt x="267" y="38"/>
                    </a:cubicBezTo>
                  </a:path>
                </a:pathLst>
              </a:custGeom>
              <a:solidFill>
                <a:srgbClr val="EBC19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9" name="Freeform 177"/>
              <p:cNvSpPr>
                <a:spLocks noChangeArrowheads="1"/>
              </p:cNvSpPr>
              <p:nvPr/>
            </p:nvSpPr>
            <p:spPr bwMode="auto">
              <a:xfrm>
                <a:off x="3101975" y="4567560"/>
                <a:ext cx="88900" cy="15875"/>
              </a:xfrm>
              <a:custGeom>
                <a:avLst/>
                <a:gdLst>
                  <a:gd name="T0" fmla="*/ 229 w 230"/>
                  <a:gd name="T1" fmla="*/ 39 h 40"/>
                  <a:gd name="T2" fmla="*/ 229 w 230"/>
                  <a:gd name="T3" fmla="*/ 39 h 40"/>
                  <a:gd name="T4" fmla="*/ 191 w 230"/>
                  <a:gd name="T5" fmla="*/ 39 h 40"/>
                  <a:gd name="T6" fmla="*/ 114 w 230"/>
                  <a:gd name="T7" fmla="*/ 19 h 40"/>
                  <a:gd name="T8" fmla="*/ 19 w 230"/>
                  <a:gd name="T9" fmla="*/ 0 h 40"/>
                  <a:gd name="T10" fmla="*/ 0 w 230"/>
                  <a:gd name="T11" fmla="*/ 0 h 40"/>
                  <a:gd name="T12" fmla="*/ 19 w 230"/>
                  <a:gd name="T13" fmla="*/ 19 h 40"/>
                  <a:gd name="T14" fmla="*/ 95 w 230"/>
                  <a:gd name="T15" fmla="*/ 39 h 40"/>
                  <a:gd name="T16" fmla="*/ 191 w 230"/>
                  <a:gd name="T17" fmla="*/ 39 h 40"/>
                  <a:gd name="T18" fmla="*/ 229 w 230"/>
                  <a:gd name="T1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40">
                    <a:moveTo>
                      <a:pt x="229" y="39"/>
                    </a:moveTo>
                    <a:lnTo>
                      <a:pt x="229" y="39"/>
                    </a:lnTo>
                    <a:cubicBezTo>
                      <a:pt x="229" y="39"/>
                      <a:pt x="210" y="39"/>
                      <a:pt x="191" y="39"/>
                    </a:cubicBezTo>
                    <a:cubicBezTo>
                      <a:pt x="172" y="19"/>
                      <a:pt x="134" y="19"/>
                      <a:pt x="114" y="19"/>
                    </a:cubicBezTo>
                    <a:cubicBezTo>
                      <a:pt x="76" y="19"/>
                      <a:pt x="57" y="0"/>
                      <a:pt x="19" y="0"/>
                    </a:cubicBezTo>
                    <a:cubicBezTo>
                      <a:pt x="0" y="0"/>
                      <a:pt x="0" y="0"/>
                      <a:pt x="0" y="0"/>
                    </a:cubicBezTo>
                    <a:cubicBezTo>
                      <a:pt x="0" y="0"/>
                      <a:pt x="0" y="19"/>
                      <a:pt x="19" y="19"/>
                    </a:cubicBezTo>
                    <a:cubicBezTo>
                      <a:pt x="38" y="19"/>
                      <a:pt x="76" y="39"/>
                      <a:pt x="95" y="39"/>
                    </a:cubicBezTo>
                    <a:cubicBezTo>
                      <a:pt x="134" y="39"/>
                      <a:pt x="153" y="39"/>
                      <a:pt x="191" y="39"/>
                    </a:cubicBezTo>
                    <a:cubicBezTo>
                      <a:pt x="210" y="39"/>
                      <a:pt x="229" y="39"/>
                      <a:pt x="229" y="39"/>
                    </a:cubicBezTo>
                  </a:path>
                </a:pathLst>
              </a:custGeom>
              <a:solidFill>
                <a:srgbClr val="EBC19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0" name="Freeform 178"/>
              <p:cNvSpPr>
                <a:spLocks noChangeArrowheads="1"/>
              </p:cNvSpPr>
              <p:nvPr/>
            </p:nvSpPr>
            <p:spPr bwMode="auto">
              <a:xfrm>
                <a:off x="3228975" y="4748535"/>
                <a:ext cx="88900" cy="14287"/>
              </a:xfrm>
              <a:custGeom>
                <a:avLst/>
                <a:gdLst>
                  <a:gd name="T0" fmla="*/ 230 w 231"/>
                  <a:gd name="T1" fmla="*/ 38 h 39"/>
                  <a:gd name="T2" fmla="*/ 230 w 231"/>
                  <a:gd name="T3" fmla="*/ 38 h 39"/>
                  <a:gd name="T4" fmla="*/ 192 w 231"/>
                  <a:gd name="T5" fmla="*/ 19 h 39"/>
                  <a:gd name="T6" fmla="*/ 115 w 231"/>
                  <a:gd name="T7" fmla="*/ 0 h 39"/>
                  <a:gd name="T8" fmla="*/ 39 w 231"/>
                  <a:gd name="T9" fmla="*/ 0 h 39"/>
                  <a:gd name="T10" fmla="*/ 0 w 231"/>
                  <a:gd name="T11" fmla="*/ 0 h 39"/>
                  <a:gd name="T12" fmla="*/ 39 w 231"/>
                  <a:gd name="T13" fmla="*/ 0 h 39"/>
                  <a:gd name="T14" fmla="*/ 115 w 231"/>
                  <a:gd name="T15" fmla="*/ 19 h 39"/>
                  <a:gd name="T16" fmla="*/ 192 w 231"/>
                  <a:gd name="T17" fmla="*/ 38 h 39"/>
                  <a:gd name="T18" fmla="*/ 230 w 231"/>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39">
                    <a:moveTo>
                      <a:pt x="230" y="38"/>
                    </a:moveTo>
                    <a:lnTo>
                      <a:pt x="230" y="38"/>
                    </a:lnTo>
                    <a:cubicBezTo>
                      <a:pt x="230" y="38"/>
                      <a:pt x="211" y="19"/>
                      <a:pt x="192" y="19"/>
                    </a:cubicBezTo>
                    <a:cubicBezTo>
                      <a:pt x="172" y="19"/>
                      <a:pt x="153" y="19"/>
                      <a:pt x="115" y="0"/>
                    </a:cubicBezTo>
                    <a:cubicBezTo>
                      <a:pt x="96" y="0"/>
                      <a:pt x="58" y="0"/>
                      <a:pt x="39" y="0"/>
                    </a:cubicBezTo>
                    <a:cubicBezTo>
                      <a:pt x="19" y="0"/>
                      <a:pt x="0" y="0"/>
                      <a:pt x="0" y="0"/>
                    </a:cubicBezTo>
                    <a:cubicBezTo>
                      <a:pt x="0" y="0"/>
                      <a:pt x="19" y="0"/>
                      <a:pt x="39" y="0"/>
                    </a:cubicBezTo>
                    <a:cubicBezTo>
                      <a:pt x="58" y="19"/>
                      <a:pt x="77" y="19"/>
                      <a:pt x="115" y="19"/>
                    </a:cubicBezTo>
                    <a:cubicBezTo>
                      <a:pt x="134" y="19"/>
                      <a:pt x="172" y="38"/>
                      <a:pt x="192" y="38"/>
                    </a:cubicBezTo>
                    <a:cubicBezTo>
                      <a:pt x="211" y="38"/>
                      <a:pt x="230" y="38"/>
                      <a:pt x="230" y="38"/>
                    </a:cubicBezTo>
                  </a:path>
                </a:pathLst>
              </a:custGeom>
              <a:solidFill>
                <a:srgbClr val="EBC19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1" name="Freeform 179"/>
              <p:cNvSpPr>
                <a:spLocks noChangeArrowheads="1"/>
              </p:cNvSpPr>
              <p:nvPr/>
            </p:nvSpPr>
            <p:spPr bwMode="auto">
              <a:xfrm>
                <a:off x="3235325" y="4739010"/>
                <a:ext cx="74613" cy="9525"/>
              </a:xfrm>
              <a:custGeom>
                <a:avLst/>
                <a:gdLst>
                  <a:gd name="T0" fmla="*/ 192 w 193"/>
                  <a:gd name="T1" fmla="*/ 19 h 20"/>
                  <a:gd name="T2" fmla="*/ 192 w 193"/>
                  <a:gd name="T3" fmla="*/ 19 h 20"/>
                  <a:gd name="T4" fmla="*/ 173 w 193"/>
                  <a:gd name="T5" fmla="*/ 19 h 20"/>
                  <a:gd name="T6" fmla="*/ 96 w 193"/>
                  <a:gd name="T7" fmla="*/ 0 h 20"/>
                  <a:gd name="T8" fmla="*/ 39 w 193"/>
                  <a:gd name="T9" fmla="*/ 0 h 20"/>
                  <a:gd name="T10" fmla="*/ 0 w 193"/>
                  <a:gd name="T11" fmla="*/ 0 h 20"/>
                  <a:gd name="T12" fmla="*/ 39 w 193"/>
                  <a:gd name="T13" fmla="*/ 0 h 20"/>
                  <a:gd name="T14" fmla="*/ 96 w 193"/>
                  <a:gd name="T15" fmla="*/ 19 h 20"/>
                  <a:gd name="T16" fmla="*/ 173 w 193"/>
                  <a:gd name="T17" fmla="*/ 19 h 20"/>
                  <a:gd name="T18" fmla="*/ 192 w 193"/>
                  <a:gd name="T1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20">
                    <a:moveTo>
                      <a:pt x="192" y="19"/>
                    </a:moveTo>
                    <a:lnTo>
                      <a:pt x="192" y="19"/>
                    </a:lnTo>
                    <a:cubicBezTo>
                      <a:pt x="192" y="19"/>
                      <a:pt x="192" y="19"/>
                      <a:pt x="173" y="19"/>
                    </a:cubicBezTo>
                    <a:cubicBezTo>
                      <a:pt x="153" y="19"/>
                      <a:pt x="134" y="0"/>
                      <a:pt x="96" y="0"/>
                    </a:cubicBezTo>
                    <a:cubicBezTo>
                      <a:pt x="77" y="0"/>
                      <a:pt x="58" y="0"/>
                      <a:pt x="39" y="0"/>
                    </a:cubicBezTo>
                    <a:cubicBezTo>
                      <a:pt x="20" y="0"/>
                      <a:pt x="0" y="0"/>
                      <a:pt x="0" y="0"/>
                    </a:cubicBezTo>
                    <a:cubicBezTo>
                      <a:pt x="0" y="0"/>
                      <a:pt x="20" y="0"/>
                      <a:pt x="39" y="0"/>
                    </a:cubicBezTo>
                    <a:cubicBezTo>
                      <a:pt x="58" y="19"/>
                      <a:pt x="77" y="19"/>
                      <a:pt x="96" y="19"/>
                    </a:cubicBezTo>
                    <a:cubicBezTo>
                      <a:pt x="134" y="19"/>
                      <a:pt x="153" y="19"/>
                      <a:pt x="173" y="19"/>
                    </a:cubicBezTo>
                    <a:cubicBezTo>
                      <a:pt x="192" y="19"/>
                      <a:pt x="192" y="19"/>
                      <a:pt x="192" y="19"/>
                    </a:cubicBezTo>
                  </a:path>
                </a:pathLst>
              </a:custGeom>
              <a:solidFill>
                <a:srgbClr val="EBC19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Freeform 180"/>
              <p:cNvSpPr>
                <a:spLocks noChangeArrowheads="1"/>
              </p:cNvSpPr>
              <p:nvPr/>
            </p:nvSpPr>
            <p:spPr bwMode="auto">
              <a:xfrm>
                <a:off x="2806700" y="4465960"/>
                <a:ext cx="82550" cy="460375"/>
              </a:xfrm>
              <a:custGeom>
                <a:avLst/>
                <a:gdLst>
                  <a:gd name="T0" fmla="*/ 210 w 211"/>
                  <a:gd name="T1" fmla="*/ 0 h 1185"/>
                  <a:gd name="T2" fmla="*/ 210 w 211"/>
                  <a:gd name="T3" fmla="*/ 0 h 1185"/>
                  <a:gd name="T4" fmla="*/ 191 w 211"/>
                  <a:gd name="T5" fmla="*/ 38 h 1185"/>
                  <a:gd name="T6" fmla="*/ 153 w 211"/>
                  <a:gd name="T7" fmla="*/ 172 h 1185"/>
                  <a:gd name="T8" fmla="*/ 134 w 211"/>
                  <a:gd name="T9" fmla="*/ 363 h 1185"/>
                  <a:gd name="T10" fmla="*/ 96 w 211"/>
                  <a:gd name="T11" fmla="*/ 592 h 1185"/>
                  <a:gd name="T12" fmla="*/ 58 w 211"/>
                  <a:gd name="T13" fmla="*/ 802 h 1185"/>
                  <a:gd name="T14" fmla="*/ 19 w 211"/>
                  <a:gd name="T15" fmla="*/ 993 h 1185"/>
                  <a:gd name="T16" fmla="*/ 0 w 211"/>
                  <a:gd name="T17" fmla="*/ 1126 h 1185"/>
                  <a:gd name="T18" fmla="*/ 0 w 211"/>
                  <a:gd name="T19" fmla="*/ 1184 h 1185"/>
                  <a:gd name="T20" fmla="*/ 19 w 211"/>
                  <a:gd name="T21" fmla="*/ 1146 h 1185"/>
                  <a:gd name="T22" fmla="*/ 38 w 211"/>
                  <a:gd name="T23" fmla="*/ 993 h 1185"/>
                  <a:gd name="T24" fmla="*/ 77 w 211"/>
                  <a:gd name="T25" fmla="*/ 821 h 1185"/>
                  <a:gd name="T26" fmla="*/ 115 w 211"/>
                  <a:gd name="T27" fmla="*/ 592 h 1185"/>
                  <a:gd name="T28" fmla="*/ 153 w 211"/>
                  <a:gd name="T29" fmla="*/ 382 h 1185"/>
                  <a:gd name="T30" fmla="*/ 172 w 211"/>
                  <a:gd name="T31" fmla="*/ 191 h 1185"/>
                  <a:gd name="T32" fmla="*/ 191 w 211"/>
                  <a:gd name="T33" fmla="*/ 57 h 1185"/>
                  <a:gd name="T34" fmla="*/ 210 w 211"/>
                  <a:gd name="T35" fmla="*/ 0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1" h="1185">
                    <a:moveTo>
                      <a:pt x="210" y="0"/>
                    </a:moveTo>
                    <a:lnTo>
                      <a:pt x="210" y="0"/>
                    </a:lnTo>
                    <a:cubicBezTo>
                      <a:pt x="210" y="0"/>
                      <a:pt x="191" y="19"/>
                      <a:pt x="191" y="38"/>
                    </a:cubicBezTo>
                    <a:cubicBezTo>
                      <a:pt x="191" y="76"/>
                      <a:pt x="172" y="134"/>
                      <a:pt x="153" y="172"/>
                    </a:cubicBezTo>
                    <a:cubicBezTo>
                      <a:pt x="153" y="230"/>
                      <a:pt x="134" y="306"/>
                      <a:pt x="134" y="363"/>
                    </a:cubicBezTo>
                    <a:cubicBezTo>
                      <a:pt x="115" y="439"/>
                      <a:pt x="96" y="516"/>
                      <a:pt x="96" y="592"/>
                    </a:cubicBezTo>
                    <a:cubicBezTo>
                      <a:pt x="77" y="668"/>
                      <a:pt x="58" y="745"/>
                      <a:pt x="58" y="802"/>
                    </a:cubicBezTo>
                    <a:cubicBezTo>
                      <a:pt x="38" y="878"/>
                      <a:pt x="38" y="936"/>
                      <a:pt x="19" y="993"/>
                    </a:cubicBezTo>
                    <a:cubicBezTo>
                      <a:pt x="19" y="1050"/>
                      <a:pt x="19" y="1108"/>
                      <a:pt x="0" y="1126"/>
                    </a:cubicBezTo>
                    <a:cubicBezTo>
                      <a:pt x="0" y="1165"/>
                      <a:pt x="0" y="1184"/>
                      <a:pt x="0" y="1184"/>
                    </a:cubicBezTo>
                    <a:cubicBezTo>
                      <a:pt x="0" y="1184"/>
                      <a:pt x="0" y="1165"/>
                      <a:pt x="19" y="1146"/>
                    </a:cubicBezTo>
                    <a:cubicBezTo>
                      <a:pt x="19" y="1108"/>
                      <a:pt x="38" y="1050"/>
                      <a:pt x="38" y="993"/>
                    </a:cubicBezTo>
                    <a:cubicBezTo>
                      <a:pt x="58" y="955"/>
                      <a:pt x="58" y="878"/>
                      <a:pt x="77" y="821"/>
                    </a:cubicBezTo>
                    <a:cubicBezTo>
                      <a:pt x="96" y="745"/>
                      <a:pt x="96" y="668"/>
                      <a:pt x="115" y="592"/>
                    </a:cubicBezTo>
                    <a:cubicBezTo>
                      <a:pt x="134" y="516"/>
                      <a:pt x="134" y="439"/>
                      <a:pt x="153" y="382"/>
                    </a:cubicBezTo>
                    <a:cubicBezTo>
                      <a:pt x="153" y="306"/>
                      <a:pt x="172" y="249"/>
                      <a:pt x="172" y="191"/>
                    </a:cubicBezTo>
                    <a:cubicBezTo>
                      <a:pt x="191" y="134"/>
                      <a:pt x="191" y="76"/>
                      <a:pt x="191" y="57"/>
                    </a:cubicBezTo>
                    <a:cubicBezTo>
                      <a:pt x="191" y="19"/>
                      <a:pt x="210" y="0"/>
                      <a:pt x="210" y="0"/>
                    </a:cubicBezTo>
                  </a:path>
                </a:pathLst>
              </a:custGeom>
              <a:solidFill>
                <a:srgbClr val="F6C293"/>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3" name="Freeform 181"/>
              <p:cNvSpPr>
                <a:spLocks noChangeArrowheads="1"/>
              </p:cNvSpPr>
              <p:nvPr/>
            </p:nvSpPr>
            <p:spPr bwMode="auto">
              <a:xfrm>
                <a:off x="2990850" y="4472310"/>
                <a:ext cx="82550" cy="460375"/>
              </a:xfrm>
              <a:custGeom>
                <a:avLst/>
                <a:gdLst>
                  <a:gd name="T0" fmla="*/ 211 w 212"/>
                  <a:gd name="T1" fmla="*/ 0 h 1185"/>
                  <a:gd name="T2" fmla="*/ 211 w 212"/>
                  <a:gd name="T3" fmla="*/ 0 h 1185"/>
                  <a:gd name="T4" fmla="*/ 192 w 212"/>
                  <a:gd name="T5" fmla="*/ 57 h 1185"/>
                  <a:gd name="T6" fmla="*/ 172 w 212"/>
                  <a:gd name="T7" fmla="*/ 191 h 1185"/>
                  <a:gd name="T8" fmla="*/ 134 w 212"/>
                  <a:gd name="T9" fmla="*/ 382 h 1185"/>
                  <a:gd name="T10" fmla="*/ 96 w 212"/>
                  <a:gd name="T11" fmla="*/ 592 h 1185"/>
                  <a:gd name="T12" fmla="*/ 58 w 212"/>
                  <a:gd name="T13" fmla="*/ 802 h 1185"/>
                  <a:gd name="T14" fmla="*/ 39 w 212"/>
                  <a:gd name="T15" fmla="*/ 1012 h 1185"/>
                  <a:gd name="T16" fmla="*/ 19 w 212"/>
                  <a:gd name="T17" fmla="*/ 1146 h 1185"/>
                  <a:gd name="T18" fmla="*/ 0 w 212"/>
                  <a:gd name="T19" fmla="*/ 1184 h 1185"/>
                  <a:gd name="T20" fmla="*/ 19 w 212"/>
                  <a:gd name="T21" fmla="*/ 1146 h 1185"/>
                  <a:gd name="T22" fmla="*/ 39 w 212"/>
                  <a:gd name="T23" fmla="*/ 1012 h 1185"/>
                  <a:gd name="T24" fmla="*/ 77 w 212"/>
                  <a:gd name="T25" fmla="*/ 822 h 1185"/>
                  <a:gd name="T26" fmla="*/ 115 w 212"/>
                  <a:gd name="T27" fmla="*/ 592 h 1185"/>
                  <a:gd name="T28" fmla="*/ 153 w 212"/>
                  <a:gd name="T29" fmla="*/ 382 h 1185"/>
                  <a:gd name="T30" fmla="*/ 192 w 212"/>
                  <a:gd name="T31" fmla="*/ 191 h 1185"/>
                  <a:gd name="T32" fmla="*/ 211 w 212"/>
                  <a:gd name="T33" fmla="*/ 57 h 1185"/>
                  <a:gd name="T34" fmla="*/ 211 w 212"/>
                  <a:gd name="T35" fmla="*/ 0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85">
                    <a:moveTo>
                      <a:pt x="211" y="0"/>
                    </a:moveTo>
                    <a:lnTo>
                      <a:pt x="211" y="0"/>
                    </a:lnTo>
                    <a:cubicBezTo>
                      <a:pt x="211" y="0"/>
                      <a:pt x="211" y="19"/>
                      <a:pt x="192" y="57"/>
                    </a:cubicBezTo>
                    <a:cubicBezTo>
                      <a:pt x="192" y="77"/>
                      <a:pt x="172" y="134"/>
                      <a:pt x="172" y="191"/>
                    </a:cubicBezTo>
                    <a:cubicBezTo>
                      <a:pt x="153" y="248"/>
                      <a:pt x="153" y="306"/>
                      <a:pt x="134" y="382"/>
                    </a:cubicBezTo>
                    <a:cubicBezTo>
                      <a:pt x="115" y="440"/>
                      <a:pt x="96" y="516"/>
                      <a:pt x="96" y="592"/>
                    </a:cubicBezTo>
                    <a:cubicBezTo>
                      <a:pt x="77" y="669"/>
                      <a:pt x="77" y="745"/>
                      <a:pt x="58" y="802"/>
                    </a:cubicBezTo>
                    <a:cubicBezTo>
                      <a:pt x="39" y="878"/>
                      <a:pt x="39" y="955"/>
                      <a:pt x="39" y="1012"/>
                    </a:cubicBezTo>
                    <a:cubicBezTo>
                      <a:pt x="19" y="1051"/>
                      <a:pt x="19" y="1107"/>
                      <a:pt x="19" y="1146"/>
                    </a:cubicBezTo>
                    <a:cubicBezTo>
                      <a:pt x="0" y="1165"/>
                      <a:pt x="0" y="1184"/>
                      <a:pt x="0" y="1184"/>
                    </a:cubicBezTo>
                    <a:cubicBezTo>
                      <a:pt x="0" y="1184"/>
                      <a:pt x="19" y="1165"/>
                      <a:pt x="19" y="1146"/>
                    </a:cubicBezTo>
                    <a:cubicBezTo>
                      <a:pt x="19" y="1107"/>
                      <a:pt x="39" y="1070"/>
                      <a:pt x="39" y="1012"/>
                    </a:cubicBezTo>
                    <a:cubicBezTo>
                      <a:pt x="58" y="955"/>
                      <a:pt x="77" y="878"/>
                      <a:pt x="77" y="822"/>
                    </a:cubicBezTo>
                    <a:cubicBezTo>
                      <a:pt x="96" y="745"/>
                      <a:pt x="115" y="669"/>
                      <a:pt x="115" y="592"/>
                    </a:cubicBezTo>
                    <a:cubicBezTo>
                      <a:pt x="134" y="516"/>
                      <a:pt x="153" y="440"/>
                      <a:pt x="153" y="382"/>
                    </a:cubicBezTo>
                    <a:cubicBezTo>
                      <a:pt x="172" y="306"/>
                      <a:pt x="172" y="248"/>
                      <a:pt x="192" y="191"/>
                    </a:cubicBezTo>
                    <a:cubicBezTo>
                      <a:pt x="192" y="134"/>
                      <a:pt x="192" y="77"/>
                      <a:pt x="211" y="57"/>
                    </a:cubicBezTo>
                    <a:cubicBezTo>
                      <a:pt x="211" y="19"/>
                      <a:pt x="211" y="0"/>
                      <a:pt x="211" y="0"/>
                    </a:cubicBezTo>
                  </a:path>
                </a:pathLst>
              </a:custGeom>
              <a:solidFill>
                <a:srgbClr val="F6C293"/>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4" name="Freeform 182"/>
              <p:cNvSpPr>
                <a:spLocks noChangeArrowheads="1"/>
              </p:cNvSpPr>
              <p:nvPr/>
            </p:nvSpPr>
            <p:spPr bwMode="auto">
              <a:xfrm>
                <a:off x="3162300" y="4659635"/>
                <a:ext cx="52388" cy="325437"/>
              </a:xfrm>
              <a:custGeom>
                <a:avLst/>
                <a:gdLst>
                  <a:gd name="T0" fmla="*/ 134 w 135"/>
                  <a:gd name="T1" fmla="*/ 0 h 841"/>
                  <a:gd name="T2" fmla="*/ 134 w 135"/>
                  <a:gd name="T3" fmla="*/ 0 h 841"/>
                  <a:gd name="T4" fmla="*/ 134 w 135"/>
                  <a:gd name="T5" fmla="*/ 19 h 841"/>
                  <a:gd name="T6" fmla="*/ 114 w 135"/>
                  <a:gd name="T7" fmla="*/ 114 h 841"/>
                  <a:gd name="T8" fmla="*/ 76 w 135"/>
                  <a:gd name="T9" fmla="*/ 267 h 841"/>
                  <a:gd name="T10" fmla="*/ 57 w 135"/>
                  <a:gd name="T11" fmla="*/ 420 h 841"/>
                  <a:gd name="T12" fmla="*/ 38 w 135"/>
                  <a:gd name="T13" fmla="*/ 573 h 841"/>
                  <a:gd name="T14" fmla="*/ 19 w 135"/>
                  <a:gd name="T15" fmla="*/ 706 h 841"/>
                  <a:gd name="T16" fmla="*/ 0 w 135"/>
                  <a:gd name="T17" fmla="*/ 802 h 841"/>
                  <a:gd name="T18" fmla="*/ 0 w 135"/>
                  <a:gd name="T19" fmla="*/ 840 h 841"/>
                  <a:gd name="T20" fmla="*/ 0 w 135"/>
                  <a:gd name="T21" fmla="*/ 802 h 841"/>
                  <a:gd name="T22" fmla="*/ 19 w 135"/>
                  <a:gd name="T23" fmla="*/ 706 h 841"/>
                  <a:gd name="T24" fmla="*/ 57 w 135"/>
                  <a:gd name="T25" fmla="*/ 573 h 841"/>
                  <a:gd name="T26" fmla="*/ 76 w 135"/>
                  <a:gd name="T27" fmla="*/ 420 h 841"/>
                  <a:gd name="T28" fmla="*/ 114 w 135"/>
                  <a:gd name="T29" fmla="*/ 267 h 841"/>
                  <a:gd name="T30" fmla="*/ 134 w 135"/>
                  <a:gd name="T31" fmla="*/ 133 h 841"/>
                  <a:gd name="T32" fmla="*/ 134 w 135"/>
                  <a:gd name="T33" fmla="*/ 38 h 841"/>
                  <a:gd name="T34" fmla="*/ 134 w 135"/>
                  <a:gd name="T35" fmla="*/ 0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 h="841">
                    <a:moveTo>
                      <a:pt x="134" y="0"/>
                    </a:moveTo>
                    <a:lnTo>
                      <a:pt x="134" y="0"/>
                    </a:lnTo>
                    <a:cubicBezTo>
                      <a:pt x="134" y="0"/>
                      <a:pt x="134" y="0"/>
                      <a:pt x="134" y="19"/>
                    </a:cubicBezTo>
                    <a:cubicBezTo>
                      <a:pt x="134" y="57"/>
                      <a:pt x="114" y="76"/>
                      <a:pt x="114" y="114"/>
                    </a:cubicBezTo>
                    <a:cubicBezTo>
                      <a:pt x="95" y="171"/>
                      <a:pt x="95" y="210"/>
                      <a:pt x="76" y="267"/>
                    </a:cubicBezTo>
                    <a:cubicBezTo>
                      <a:pt x="76" y="305"/>
                      <a:pt x="57" y="362"/>
                      <a:pt x="57" y="420"/>
                    </a:cubicBezTo>
                    <a:cubicBezTo>
                      <a:pt x="38" y="477"/>
                      <a:pt x="38" y="515"/>
                      <a:pt x="38" y="573"/>
                    </a:cubicBezTo>
                    <a:cubicBezTo>
                      <a:pt x="19" y="629"/>
                      <a:pt x="19" y="668"/>
                      <a:pt x="19" y="706"/>
                    </a:cubicBezTo>
                    <a:cubicBezTo>
                      <a:pt x="0" y="744"/>
                      <a:pt x="0" y="782"/>
                      <a:pt x="0" y="802"/>
                    </a:cubicBezTo>
                    <a:cubicBezTo>
                      <a:pt x="0" y="821"/>
                      <a:pt x="0" y="840"/>
                      <a:pt x="0" y="840"/>
                    </a:cubicBezTo>
                    <a:cubicBezTo>
                      <a:pt x="0" y="840"/>
                      <a:pt x="0" y="821"/>
                      <a:pt x="0" y="802"/>
                    </a:cubicBezTo>
                    <a:cubicBezTo>
                      <a:pt x="19" y="782"/>
                      <a:pt x="19" y="744"/>
                      <a:pt x="19" y="706"/>
                    </a:cubicBezTo>
                    <a:cubicBezTo>
                      <a:pt x="38" y="668"/>
                      <a:pt x="38" y="629"/>
                      <a:pt x="57" y="573"/>
                    </a:cubicBezTo>
                    <a:cubicBezTo>
                      <a:pt x="57" y="534"/>
                      <a:pt x="76" y="477"/>
                      <a:pt x="76" y="420"/>
                    </a:cubicBezTo>
                    <a:cubicBezTo>
                      <a:pt x="95" y="362"/>
                      <a:pt x="95" y="305"/>
                      <a:pt x="114" y="267"/>
                    </a:cubicBezTo>
                    <a:cubicBezTo>
                      <a:pt x="114" y="210"/>
                      <a:pt x="114" y="171"/>
                      <a:pt x="134" y="133"/>
                    </a:cubicBezTo>
                    <a:cubicBezTo>
                      <a:pt x="134" y="76"/>
                      <a:pt x="134" y="57"/>
                      <a:pt x="134" y="38"/>
                    </a:cubicBezTo>
                    <a:cubicBezTo>
                      <a:pt x="134" y="0"/>
                      <a:pt x="134" y="0"/>
                      <a:pt x="134" y="0"/>
                    </a:cubicBezTo>
                  </a:path>
                </a:pathLst>
              </a:custGeom>
              <a:solidFill>
                <a:srgbClr val="F6C293"/>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5" name="Freeform 183"/>
              <p:cNvSpPr>
                <a:spLocks noChangeArrowheads="1"/>
              </p:cNvSpPr>
              <p:nvPr/>
            </p:nvSpPr>
            <p:spPr bwMode="auto">
              <a:xfrm>
                <a:off x="2466975" y="5056510"/>
                <a:ext cx="74613" cy="22225"/>
              </a:xfrm>
              <a:custGeom>
                <a:avLst/>
                <a:gdLst>
                  <a:gd name="T0" fmla="*/ 0 w 192"/>
                  <a:gd name="T1" fmla="*/ 57 h 58"/>
                  <a:gd name="T2" fmla="*/ 0 w 192"/>
                  <a:gd name="T3" fmla="*/ 57 h 58"/>
                  <a:gd name="T4" fmla="*/ 38 w 192"/>
                  <a:gd name="T5" fmla="*/ 57 h 58"/>
                  <a:gd name="T6" fmla="*/ 96 w 192"/>
                  <a:gd name="T7" fmla="*/ 38 h 58"/>
                  <a:gd name="T8" fmla="*/ 172 w 192"/>
                  <a:gd name="T9" fmla="*/ 19 h 58"/>
                  <a:gd name="T10" fmla="*/ 191 w 192"/>
                  <a:gd name="T11" fmla="*/ 0 h 58"/>
                  <a:gd name="T12" fmla="*/ 172 w 192"/>
                  <a:gd name="T13" fmla="*/ 0 h 58"/>
                  <a:gd name="T14" fmla="*/ 96 w 192"/>
                  <a:gd name="T15" fmla="*/ 19 h 58"/>
                  <a:gd name="T16" fmla="*/ 38 w 192"/>
                  <a:gd name="T17" fmla="*/ 57 h 58"/>
                  <a:gd name="T18" fmla="*/ 0 w 192"/>
                  <a:gd name="T19" fmla="*/ 5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58">
                    <a:moveTo>
                      <a:pt x="0" y="57"/>
                    </a:moveTo>
                    <a:lnTo>
                      <a:pt x="0" y="57"/>
                    </a:lnTo>
                    <a:cubicBezTo>
                      <a:pt x="0" y="57"/>
                      <a:pt x="19" y="57"/>
                      <a:pt x="38" y="57"/>
                    </a:cubicBezTo>
                    <a:cubicBezTo>
                      <a:pt x="57" y="57"/>
                      <a:pt x="76" y="57"/>
                      <a:pt x="96" y="38"/>
                    </a:cubicBezTo>
                    <a:cubicBezTo>
                      <a:pt x="133" y="38"/>
                      <a:pt x="152" y="19"/>
                      <a:pt x="172" y="19"/>
                    </a:cubicBezTo>
                    <a:cubicBezTo>
                      <a:pt x="191" y="0"/>
                      <a:pt x="191" y="0"/>
                      <a:pt x="191" y="0"/>
                    </a:cubicBezTo>
                    <a:cubicBezTo>
                      <a:pt x="191" y="0"/>
                      <a:pt x="191" y="0"/>
                      <a:pt x="172" y="0"/>
                    </a:cubicBezTo>
                    <a:cubicBezTo>
                      <a:pt x="152" y="19"/>
                      <a:pt x="115" y="19"/>
                      <a:pt x="96" y="19"/>
                    </a:cubicBezTo>
                    <a:cubicBezTo>
                      <a:pt x="76" y="38"/>
                      <a:pt x="57" y="38"/>
                      <a:pt x="38" y="57"/>
                    </a:cubicBezTo>
                    <a:cubicBezTo>
                      <a:pt x="19" y="57"/>
                      <a:pt x="0" y="57"/>
                      <a:pt x="0" y="57"/>
                    </a:cubicBezTo>
                  </a:path>
                </a:pathLst>
              </a:custGeom>
              <a:solidFill>
                <a:srgbClr val="EBC19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6" name="Freeform 184"/>
              <p:cNvSpPr>
                <a:spLocks noChangeArrowheads="1"/>
              </p:cNvSpPr>
              <p:nvPr/>
            </p:nvSpPr>
            <p:spPr bwMode="auto">
              <a:xfrm>
                <a:off x="2473325" y="5072385"/>
                <a:ext cx="66675" cy="15875"/>
              </a:xfrm>
              <a:custGeom>
                <a:avLst/>
                <a:gdLst>
                  <a:gd name="T0" fmla="*/ 0 w 173"/>
                  <a:gd name="T1" fmla="*/ 38 h 39"/>
                  <a:gd name="T2" fmla="*/ 0 w 173"/>
                  <a:gd name="T3" fmla="*/ 38 h 39"/>
                  <a:gd name="T4" fmla="*/ 38 w 173"/>
                  <a:gd name="T5" fmla="*/ 38 h 39"/>
                  <a:gd name="T6" fmla="*/ 77 w 173"/>
                  <a:gd name="T7" fmla="*/ 38 h 39"/>
                  <a:gd name="T8" fmla="*/ 133 w 173"/>
                  <a:gd name="T9" fmla="*/ 0 h 39"/>
                  <a:gd name="T10" fmla="*/ 172 w 173"/>
                  <a:gd name="T11" fmla="*/ 0 h 39"/>
                  <a:gd name="T12" fmla="*/ 133 w 173"/>
                  <a:gd name="T13" fmla="*/ 0 h 39"/>
                  <a:gd name="T14" fmla="*/ 77 w 173"/>
                  <a:gd name="T15" fmla="*/ 19 h 39"/>
                  <a:gd name="T16" fmla="*/ 19 w 173"/>
                  <a:gd name="T17" fmla="*/ 38 h 39"/>
                  <a:gd name="T18" fmla="*/ 0 w 173"/>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39">
                    <a:moveTo>
                      <a:pt x="0" y="38"/>
                    </a:moveTo>
                    <a:lnTo>
                      <a:pt x="0" y="38"/>
                    </a:lnTo>
                    <a:cubicBezTo>
                      <a:pt x="0" y="38"/>
                      <a:pt x="19" y="38"/>
                      <a:pt x="38" y="38"/>
                    </a:cubicBezTo>
                    <a:cubicBezTo>
                      <a:pt x="38" y="38"/>
                      <a:pt x="57" y="38"/>
                      <a:pt x="77" y="38"/>
                    </a:cubicBezTo>
                    <a:cubicBezTo>
                      <a:pt x="114" y="19"/>
                      <a:pt x="133" y="19"/>
                      <a:pt x="133" y="0"/>
                    </a:cubicBezTo>
                    <a:cubicBezTo>
                      <a:pt x="153" y="0"/>
                      <a:pt x="172" y="0"/>
                      <a:pt x="172" y="0"/>
                    </a:cubicBezTo>
                    <a:cubicBezTo>
                      <a:pt x="172" y="0"/>
                      <a:pt x="153" y="0"/>
                      <a:pt x="133" y="0"/>
                    </a:cubicBezTo>
                    <a:cubicBezTo>
                      <a:pt x="114" y="0"/>
                      <a:pt x="96" y="0"/>
                      <a:pt x="77" y="19"/>
                    </a:cubicBezTo>
                    <a:cubicBezTo>
                      <a:pt x="57" y="19"/>
                      <a:pt x="38" y="19"/>
                      <a:pt x="19" y="38"/>
                    </a:cubicBezTo>
                    <a:lnTo>
                      <a:pt x="0" y="38"/>
                    </a:lnTo>
                  </a:path>
                </a:pathLst>
              </a:custGeom>
              <a:solidFill>
                <a:srgbClr val="EBC19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7" name="Freeform 185"/>
              <p:cNvSpPr>
                <a:spLocks noChangeArrowheads="1"/>
              </p:cNvSpPr>
              <p:nvPr/>
            </p:nvSpPr>
            <p:spPr bwMode="auto">
              <a:xfrm>
                <a:off x="2295525" y="5523235"/>
                <a:ext cx="800100" cy="2154237"/>
              </a:xfrm>
              <a:custGeom>
                <a:avLst/>
                <a:gdLst>
                  <a:gd name="T0" fmla="*/ 1166 w 2064"/>
                  <a:gd name="T1" fmla="*/ 5555 h 5556"/>
                  <a:gd name="T2" fmla="*/ 0 w 2064"/>
                  <a:gd name="T3" fmla="*/ 5365 h 5556"/>
                  <a:gd name="T4" fmla="*/ 898 w 2064"/>
                  <a:gd name="T5" fmla="*/ 0 h 5556"/>
                  <a:gd name="T6" fmla="*/ 2063 w 2064"/>
                  <a:gd name="T7" fmla="*/ 191 h 5556"/>
                  <a:gd name="T8" fmla="*/ 1166 w 2064"/>
                  <a:gd name="T9" fmla="*/ 5555 h 5556"/>
                </a:gdLst>
                <a:ahLst/>
                <a:cxnLst>
                  <a:cxn ang="0">
                    <a:pos x="T0" y="T1"/>
                  </a:cxn>
                  <a:cxn ang="0">
                    <a:pos x="T2" y="T3"/>
                  </a:cxn>
                  <a:cxn ang="0">
                    <a:pos x="T4" y="T5"/>
                  </a:cxn>
                  <a:cxn ang="0">
                    <a:pos x="T6" y="T7"/>
                  </a:cxn>
                  <a:cxn ang="0">
                    <a:pos x="T8" y="T9"/>
                  </a:cxn>
                </a:cxnLst>
                <a:rect l="0" t="0" r="r" b="b"/>
                <a:pathLst>
                  <a:path w="2064" h="5556">
                    <a:moveTo>
                      <a:pt x="1166" y="5555"/>
                    </a:moveTo>
                    <a:lnTo>
                      <a:pt x="0" y="5365"/>
                    </a:lnTo>
                    <a:lnTo>
                      <a:pt x="898" y="0"/>
                    </a:lnTo>
                    <a:lnTo>
                      <a:pt x="2063" y="191"/>
                    </a:lnTo>
                    <a:lnTo>
                      <a:pt x="1166" y="5555"/>
                    </a:lnTo>
                  </a:path>
                </a:pathLst>
              </a:custGeom>
              <a:solidFill>
                <a:schemeClr val="tx1">
                  <a:lumMod val="75000"/>
                  <a:lumOff val="25000"/>
                </a:schemeClr>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38" name="Freeform 186"/>
            <p:cNvSpPr>
              <a:spLocks noChangeArrowheads="1"/>
            </p:cNvSpPr>
            <p:nvPr/>
          </p:nvSpPr>
          <p:spPr bwMode="auto">
            <a:xfrm>
              <a:off x="8586788" y="4459610"/>
              <a:ext cx="347662" cy="222250"/>
            </a:xfrm>
            <a:custGeom>
              <a:avLst/>
              <a:gdLst>
                <a:gd name="T0" fmla="*/ 0 w 899"/>
                <a:gd name="T1" fmla="*/ 38 h 574"/>
                <a:gd name="T2" fmla="*/ 0 w 899"/>
                <a:gd name="T3" fmla="*/ 38 h 574"/>
                <a:gd name="T4" fmla="*/ 592 w 899"/>
                <a:gd name="T5" fmla="*/ 0 h 574"/>
                <a:gd name="T6" fmla="*/ 687 w 899"/>
                <a:gd name="T7" fmla="*/ 76 h 574"/>
                <a:gd name="T8" fmla="*/ 898 w 899"/>
                <a:gd name="T9" fmla="*/ 573 h 574"/>
                <a:gd name="T10" fmla="*/ 0 w 899"/>
                <a:gd name="T11" fmla="*/ 38 h 574"/>
              </a:gdLst>
              <a:ahLst/>
              <a:cxnLst>
                <a:cxn ang="0">
                  <a:pos x="T0" y="T1"/>
                </a:cxn>
                <a:cxn ang="0">
                  <a:pos x="T2" y="T3"/>
                </a:cxn>
                <a:cxn ang="0">
                  <a:pos x="T4" y="T5"/>
                </a:cxn>
                <a:cxn ang="0">
                  <a:pos x="T6" y="T7"/>
                </a:cxn>
                <a:cxn ang="0">
                  <a:pos x="T8" y="T9"/>
                </a:cxn>
                <a:cxn ang="0">
                  <a:pos x="T10" y="T11"/>
                </a:cxn>
              </a:cxnLst>
              <a:rect l="0" t="0" r="r" b="b"/>
              <a:pathLst>
                <a:path w="899" h="574">
                  <a:moveTo>
                    <a:pt x="0" y="38"/>
                  </a:moveTo>
                  <a:lnTo>
                    <a:pt x="0" y="38"/>
                  </a:lnTo>
                  <a:cubicBezTo>
                    <a:pt x="592" y="0"/>
                    <a:pt x="592" y="0"/>
                    <a:pt x="592" y="0"/>
                  </a:cubicBezTo>
                  <a:cubicBezTo>
                    <a:pt x="592" y="0"/>
                    <a:pt x="668" y="0"/>
                    <a:pt x="687" y="76"/>
                  </a:cubicBezTo>
                  <a:cubicBezTo>
                    <a:pt x="898" y="573"/>
                    <a:pt x="898" y="573"/>
                    <a:pt x="898" y="573"/>
                  </a:cubicBezTo>
                  <a:lnTo>
                    <a:pt x="0" y="38"/>
                  </a:lnTo>
                </a:path>
              </a:pathLst>
            </a:custGeom>
            <a:solidFill>
              <a:srgbClr val="EAB98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Freeform 187"/>
            <p:cNvSpPr>
              <a:spLocks noChangeArrowheads="1"/>
            </p:cNvSpPr>
            <p:nvPr/>
          </p:nvSpPr>
          <p:spPr bwMode="auto">
            <a:xfrm>
              <a:off x="8255000" y="4288160"/>
              <a:ext cx="273050" cy="177800"/>
            </a:xfrm>
            <a:custGeom>
              <a:avLst/>
              <a:gdLst>
                <a:gd name="T0" fmla="*/ 286 w 707"/>
                <a:gd name="T1" fmla="*/ 0 h 459"/>
                <a:gd name="T2" fmla="*/ 286 w 707"/>
                <a:gd name="T3" fmla="*/ 0 h 459"/>
                <a:gd name="T4" fmla="*/ 38 w 707"/>
                <a:gd name="T5" fmla="*/ 153 h 459"/>
                <a:gd name="T6" fmla="*/ 267 w 707"/>
                <a:gd name="T7" fmla="*/ 439 h 459"/>
                <a:gd name="T8" fmla="*/ 706 w 707"/>
                <a:gd name="T9" fmla="*/ 458 h 459"/>
                <a:gd name="T10" fmla="*/ 286 w 707"/>
                <a:gd name="T11" fmla="*/ 0 h 459"/>
              </a:gdLst>
              <a:ahLst/>
              <a:cxnLst>
                <a:cxn ang="0">
                  <a:pos x="T0" y="T1"/>
                </a:cxn>
                <a:cxn ang="0">
                  <a:pos x="T2" y="T3"/>
                </a:cxn>
                <a:cxn ang="0">
                  <a:pos x="T4" y="T5"/>
                </a:cxn>
                <a:cxn ang="0">
                  <a:pos x="T6" y="T7"/>
                </a:cxn>
                <a:cxn ang="0">
                  <a:pos x="T8" y="T9"/>
                </a:cxn>
                <a:cxn ang="0">
                  <a:pos x="T10" y="T11"/>
                </a:cxn>
              </a:cxnLst>
              <a:rect l="0" t="0" r="r" b="b"/>
              <a:pathLst>
                <a:path w="707" h="459">
                  <a:moveTo>
                    <a:pt x="286" y="0"/>
                  </a:moveTo>
                  <a:lnTo>
                    <a:pt x="286" y="0"/>
                  </a:lnTo>
                  <a:cubicBezTo>
                    <a:pt x="286" y="0"/>
                    <a:pt x="0" y="0"/>
                    <a:pt x="38" y="153"/>
                  </a:cubicBezTo>
                  <a:cubicBezTo>
                    <a:pt x="38" y="153"/>
                    <a:pt x="76" y="420"/>
                    <a:pt x="267" y="439"/>
                  </a:cubicBezTo>
                  <a:cubicBezTo>
                    <a:pt x="706" y="458"/>
                    <a:pt x="706" y="458"/>
                    <a:pt x="706" y="458"/>
                  </a:cubicBezTo>
                  <a:lnTo>
                    <a:pt x="286" y="0"/>
                  </a:ln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0" name="Freeform 188"/>
            <p:cNvSpPr>
              <a:spLocks noChangeArrowheads="1"/>
            </p:cNvSpPr>
            <p:nvPr/>
          </p:nvSpPr>
          <p:spPr bwMode="auto">
            <a:xfrm>
              <a:off x="8667750" y="5189860"/>
              <a:ext cx="438150" cy="254000"/>
            </a:xfrm>
            <a:custGeom>
              <a:avLst/>
              <a:gdLst>
                <a:gd name="T0" fmla="*/ 0 w 1128"/>
                <a:gd name="T1" fmla="*/ 287 h 651"/>
                <a:gd name="T2" fmla="*/ 134 w 1128"/>
                <a:gd name="T3" fmla="*/ 650 h 651"/>
                <a:gd name="T4" fmla="*/ 1127 w 1128"/>
                <a:gd name="T5" fmla="*/ 306 h 651"/>
                <a:gd name="T6" fmla="*/ 993 w 1128"/>
                <a:gd name="T7" fmla="*/ 0 h 651"/>
                <a:gd name="T8" fmla="*/ 0 w 1128"/>
                <a:gd name="T9" fmla="*/ 287 h 651"/>
              </a:gdLst>
              <a:ahLst/>
              <a:cxnLst>
                <a:cxn ang="0">
                  <a:pos x="T0" y="T1"/>
                </a:cxn>
                <a:cxn ang="0">
                  <a:pos x="T2" y="T3"/>
                </a:cxn>
                <a:cxn ang="0">
                  <a:pos x="T4" y="T5"/>
                </a:cxn>
                <a:cxn ang="0">
                  <a:pos x="T6" y="T7"/>
                </a:cxn>
                <a:cxn ang="0">
                  <a:pos x="T8" y="T9"/>
                </a:cxn>
              </a:cxnLst>
              <a:rect l="0" t="0" r="r" b="b"/>
              <a:pathLst>
                <a:path w="1128" h="651">
                  <a:moveTo>
                    <a:pt x="0" y="287"/>
                  </a:moveTo>
                  <a:lnTo>
                    <a:pt x="134" y="650"/>
                  </a:lnTo>
                  <a:lnTo>
                    <a:pt x="1127" y="306"/>
                  </a:lnTo>
                  <a:lnTo>
                    <a:pt x="993" y="0"/>
                  </a:lnTo>
                  <a:lnTo>
                    <a:pt x="0" y="287"/>
                  </a:lnTo>
                </a:path>
              </a:pathLst>
            </a:custGeom>
            <a:solidFill>
              <a:srgbClr val="FFFFFF"/>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1" name="Freeform 189"/>
            <p:cNvSpPr>
              <a:spLocks noChangeArrowheads="1"/>
            </p:cNvSpPr>
            <p:nvPr/>
          </p:nvSpPr>
          <p:spPr bwMode="auto">
            <a:xfrm>
              <a:off x="8520113" y="4281810"/>
              <a:ext cx="733425" cy="1079500"/>
            </a:xfrm>
            <a:custGeom>
              <a:avLst/>
              <a:gdLst>
                <a:gd name="T0" fmla="*/ 1776 w 1892"/>
                <a:gd name="T1" fmla="*/ 1050 h 2788"/>
                <a:gd name="T2" fmla="*/ 1776 w 1892"/>
                <a:gd name="T3" fmla="*/ 1050 h 2788"/>
                <a:gd name="T4" fmla="*/ 1146 w 1892"/>
                <a:gd name="T5" fmla="*/ 134 h 2788"/>
                <a:gd name="T6" fmla="*/ 917 w 1892"/>
                <a:gd name="T7" fmla="*/ 0 h 2788"/>
                <a:gd name="T8" fmla="*/ 840 w 1892"/>
                <a:gd name="T9" fmla="*/ 0 h 2788"/>
                <a:gd name="T10" fmla="*/ 840 w 1892"/>
                <a:gd name="T11" fmla="*/ 0 h 2788"/>
                <a:gd name="T12" fmla="*/ 821 w 1892"/>
                <a:gd name="T13" fmla="*/ 0 h 2788"/>
                <a:gd name="T14" fmla="*/ 821 w 1892"/>
                <a:gd name="T15" fmla="*/ 859 h 2788"/>
                <a:gd name="T16" fmla="*/ 821 w 1892"/>
                <a:gd name="T17" fmla="*/ 878 h 2788"/>
                <a:gd name="T18" fmla="*/ 859 w 1892"/>
                <a:gd name="T19" fmla="*/ 821 h 2788"/>
                <a:gd name="T20" fmla="*/ 878 w 1892"/>
                <a:gd name="T21" fmla="*/ 821 h 2788"/>
                <a:gd name="T22" fmla="*/ 1070 w 1892"/>
                <a:gd name="T23" fmla="*/ 1031 h 2788"/>
                <a:gd name="T24" fmla="*/ 821 w 1892"/>
                <a:gd name="T25" fmla="*/ 1603 h 2788"/>
                <a:gd name="T26" fmla="*/ 821 w 1892"/>
                <a:gd name="T27" fmla="*/ 1680 h 2788"/>
                <a:gd name="T28" fmla="*/ 592 w 1892"/>
                <a:gd name="T29" fmla="*/ 1699 h 2788"/>
                <a:gd name="T30" fmla="*/ 248 w 1892"/>
                <a:gd name="T31" fmla="*/ 1871 h 2788"/>
                <a:gd name="T32" fmla="*/ 0 w 1892"/>
                <a:gd name="T33" fmla="*/ 2005 h 2788"/>
                <a:gd name="T34" fmla="*/ 0 w 1892"/>
                <a:gd name="T35" fmla="*/ 2081 h 2788"/>
                <a:gd name="T36" fmla="*/ 38 w 1892"/>
                <a:gd name="T37" fmla="*/ 2138 h 2788"/>
                <a:gd name="T38" fmla="*/ 38 w 1892"/>
                <a:gd name="T39" fmla="*/ 2138 h 2788"/>
                <a:gd name="T40" fmla="*/ 440 w 1892"/>
                <a:gd name="T41" fmla="*/ 2787 h 2788"/>
                <a:gd name="T42" fmla="*/ 1432 w 1892"/>
                <a:gd name="T43" fmla="*/ 2463 h 2788"/>
                <a:gd name="T44" fmla="*/ 1833 w 1892"/>
                <a:gd name="T45" fmla="*/ 1355 h 2788"/>
                <a:gd name="T46" fmla="*/ 1776 w 1892"/>
                <a:gd name="T47" fmla="*/ 1050 h 2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2" h="2788">
                  <a:moveTo>
                    <a:pt x="1776" y="1050"/>
                  </a:moveTo>
                  <a:lnTo>
                    <a:pt x="1776" y="1050"/>
                  </a:lnTo>
                  <a:cubicBezTo>
                    <a:pt x="1146" y="134"/>
                    <a:pt x="1146" y="134"/>
                    <a:pt x="1146" y="134"/>
                  </a:cubicBezTo>
                  <a:cubicBezTo>
                    <a:pt x="1088" y="38"/>
                    <a:pt x="993" y="19"/>
                    <a:pt x="917" y="0"/>
                  </a:cubicBezTo>
                  <a:cubicBezTo>
                    <a:pt x="840" y="0"/>
                    <a:pt x="840" y="0"/>
                    <a:pt x="840" y="0"/>
                  </a:cubicBezTo>
                  <a:lnTo>
                    <a:pt x="840" y="0"/>
                  </a:lnTo>
                  <a:cubicBezTo>
                    <a:pt x="821" y="0"/>
                    <a:pt x="821" y="0"/>
                    <a:pt x="821" y="0"/>
                  </a:cubicBezTo>
                  <a:cubicBezTo>
                    <a:pt x="821" y="859"/>
                    <a:pt x="821" y="859"/>
                    <a:pt x="821" y="859"/>
                  </a:cubicBezTo>
                  <a:cubicBezTo>
                    <a:pt x="821" y="878"/>
                    <a:pt x="821" y="878"/>
                    <a:pt x="821" y="878"/>
                  </a:cubicBezTo>
                  <a:cubicBezTo>
                    <a:pt x="859" y="821"/>
                    <a:pt x="859" y="821"/>
                    <a:pt x="859" y="821"/>
                  </a:cubicBezTo>
                  <a:cubicBezTo>
                    <a:pt x="878" y="821"/>
                    <a:pt x="878" y="821"/>
                    <a:pt x="878" y="821"/>
                  </a:cubicBezTo>
                  <a:cubicBezTo>
                    <a:pt x="878" y="821"/>
                    <a:pt x="1012" y="974"/>
                    <a:pt x="1070" y="1031"/>
                  </a:cubicBezTo>
                  <a:cubicBezTo>
                    <a:pt x="1107" y="1355"/>
                    <a:pt x="974" y="1527"/>
                    <a:pt x="821" y="1603"/>
                  </a:cubicBezTo>
                  <a:cubicBezTo>
                    <a:pt x="821" y="1680"/>
                    <a:pt x="821" y="1680"/>
                    <a:pt x="821" y="1680"/>
                  </a:cubicBezTo>
                  <a:cubicBezTo>
                    <a:pt x="592" y="1699"/>
                    <a:pt x="592" y="1699"/>
                    <a:pt x="592" y="1699"/>
                  </a:cubicBezTo>
                  <a:cubicBezTo>
                    <a:pt x="592" y="1699"/>
                    <a:pt x="248" y="1852"/>
                    <a:pt x="248" y="1871"/>
                  </a:cubicBezTo>
                  <a:cubicBezTo>
                    <a:pt x="229" y="1871"/>
                    <a:pt x="0" y="2005"/>
                    <a:pt x="0" y="2005"/>
                  </a:cubicBezTo>
                  <a:cubicBezTo>
                    <a:pt x="0" y="2081"/>
                    <a:pt x="0" y="2081"/>
                    <a:pt x="0" y="2081"/>
                  </a:cubicBezTo>
                  <a:cubicBezTo>
                    <a:pt x="38" y="2138"/>
                    <a:pt x="38" y="2138"/>
                    <a:pt x="38" y="2138"/>
                  </a:cubicBezTo>
                  <a:lnTo>
                    <a:pt x="38" y="2138"/>
                  </a:lnTo>
                  <a:cubicBezTo>
                    <a:pt x="440" y="2787"/>
                    <a:pt x="440" y="2787"/>
                    <a:pt x="440" y="2787"/>
                  </a:cubicBezTo>
                  <a:cubicBezTo>
                    <a:pt x="1432" y="2463"/>
                    <a:pt x="1432" y="2463"/>
                    <a:pt x="1432" y="2463"/>
                  </a:cubicBezTo>
                  <a:cubicBezTo>
                    <a:pt x="1833" y="1355"/>
                    <a:pt x="1833" y="1355"/>
                    <a:pt x="1833" y="1355"/>
                  </a:cubicBezTo>
                  <a:cubicBezTo>
                    <a:pt x="1891" y="1203"/>
                    <a:pt x="1776" y="1050"/>
                    <a:pt x="1776" y="1050"/>
                  </a:cubicBez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2" name="Freeform 190"/>
            <p:cNvSpPr>
              <a:spLocks noChangeArrowheads="1"/>
            </p:cNvSpPr>
            <p:nvPr/>
          </p:nvSpPr>
          <p:spPr bwMode="auto">
            <a:xfrm>
              <a:off x="7927975" y="3318197"/>
              <a:ext cx="1776413" cy="1497013"/>
            </a:xfrm>
            <a:custGeom>
              <a:avLst/>
              <a:gdLst>
                <a:gd name="T0" fmla="*/ 4582 w 4583"/>
                <a:gd name="T1" fmla="*/ 2558 h 3857"/>
                <a:gd name="T2" fmla="*/ 4582 w 4583"/>
                <a:gd name="T3" fmla="*/ 2558 h 3857"/>
                <a:gd name="T4" fmla="*/ 3952 w 4583"/>
                <a:gd name="T5" fmla="*/ 2215 h 3857"/>
                <a:gd name="T6" fmla="*/ 3971 w 4583"/>
                <a:gd name="T7" fmla="*/ 1928 h 3857"/>
                <a:gd name="T8" fmla="*/ 1986 w 4583"/>
                <a:gd name="T9" fmla="*/ 0 h 3857"/>
                <a:gd name="T10" fmla="*/ 0 w 4583"/>
                <a:gd name="T11" fmla="*/ 1928 h 3857"/>
                <a:gd name="T12" fmla="*/ 1986 w 4583"/>
                <a:gd name="T13" fmla="*/ 3856 h 3857"/>
                <a:gd name="T14" fmla="*/ 3837 w 4583"/>
                <a:gd name="T15" fmla="*/ 2634 h 3857"/>
                <a:gd name="T16" fmla="*/ 4582 w 4583"/>
                <a:gd name="T17" fmla="*/ 2558 h 3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83" h="3857">
                  <a:moveTo>
                    <a:pt x="4582" y="2558"/>
                  </a:moveTo>
                  <a:lnTo>
                    <a:pt x="4582" y="2558"/>
                  </a:lnTo>
                  <a:cubicBezTo>
                    <a:pt x="4411" y="2520"/>
                    <a:pt x="4162" y="2367"/>
                    <a:pt x="3952" y="2215"/>
                  </a:cubicBezTo>
                  <a:cubicBezTo>
                    <a:pt x="3952" y="2119"/>
                    <a:pt x="3971" y="2024"/>
                    <a:pt x="3971" y="1928"/>
                  </a:cubicBezTo>
                  <a:cubicBezTo>
                    <a:pt x="3971" y="859"/>
                    <a:pt x="3074" y="0"/>
                    <a:pt x="1986" y="0"/>
                  </a:cubicBezTo>
                  <a:cubicBezTo>
                    <a:pt x="897" y="0"/>
                    <a:pt x="0" y="859"/>
                    <a:pt x="0" y="1928"/>
                  </a:cubicBezTo>
                  <a:cubicBezTo>
                    <a:pt x="0" y="2997"/>
                    <a:pt x="897" y="3856"/>
                    <a:pt x="1986" y="3856"/>
                  </a:cubicBezTo>
                  <a:cubicBezTo>
                    <a:pt x="2826" y="3856"/>
                    <a:pt x="3551" y="3341"/>
                    <a:pt x="3837" y="2634"/>
                  </a:cubicBezTo>
                  <a:cubicBezTo>
                    <a:pt x="4315" y="2654"/>
                    <a:pt x="4582" y="2558"/>
                    <a:pt x="4582" y="2558"/>
                  </a:cubicBezTo>
                </a:path>
              </a:pathLst>
            </a:custGeom>
            <a:solidFill>
              <a:srgbClr val="B5554D"/>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Freeform 191"/>
            <p:cNvSpPr>
              <a:spLocks noChangeArrowheads="1"/>
            </p:cNvSpPr>
            <p:nvPr/>
          </p:nvSpPr>
          <p:spPr bwMode="auto">
            <a:xfrm>
              <a:off x="8321675" y="4383410"/>
              <a:ext cx="555625" cy="704850"/>
            </a:xfrm>
            <a:custGeom>
              <a:avLst/>
              <a:gdLst>
                <a:gd name="T0" fmla="*/ 1432 w 1433"/>
                <a:gd name="T1" fmla="*/ 1375 h 1815"/>
                <a:gd name="T2" fmla="*/ 1432 w 1433"/>
                <a:gd name="T3" fmla="*/ 1375 h 1815"/>
                <a:gd name="T4" fmla="*/ 1413 w 1433"/>
                <a:gd name="T5" fmla="*/ 1280 h 1815"/>
                <a:gd name="T6" fmla="*/ 859 w 1433"/>
                <a:gd name="T7" fmla="*/ 1146 h 1815"/>
                <a:gd name="T8" fmla="*/ 859 w 1433"/>
                <a:gd name="T9" fmla="*/ 1146 h 1815"/>
                <a:gd name="T10" fmla="*/ 534 w 1433"/>
                <a:gd name="T11" fmla="*/ 210 h 1815"/>
                <a:gd name="T12" fmla="*/ 210 w 1433"/>
                <a:gd name="T13" fmla="*/ 58 h 1815"/>
                <a:gd name="T14" fmla="*/ 38 w 1433"/>
                <a:gd name="T15" fmla="*/ 382 h 1815"/>
                <a:gd name="T16" fmla="*/ 515 w 1433"/>
                <a:gd name="T17" fmla="*/ 1814 h 1815"/>
                <a:gd name="T18" fmla="*/ 1011 w 1433"/>
                <a:gd name="T19" fmla="*/ 1642 h 1815"/>
                <a:gd name="T20" fmla="*/ 1011 w 1433"/>
                <a:gd name="T21" fmla="*/ 1604 h 1815"/>
                <a:gd name="T22" fmla="*/ 1279 w 1433"/>
                <a:gd name="T23" fmla="*/ 1509 h 1815"/>
                <a:gd name="T24" fmla="*/ 1432 w 1433"/>
                <a:gd name="T25" fmla="*/ 1375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3" h="1815">
                  <a:moveTo>
                    <a:pt x="1432" y="1375"/>
                  </a:moveTo>
                  <a:lnTo>
                    <a:pt x="1432" y="1375"/>
                  </a:lnTo>
                  <a:cubicBezTo>
                    <a:pt x="1413" y="1280"/>
                    <a:pt x="1413" y="1280"/>
                    <a:pt x="1413" y="1280"/>
                  </a:cubicBezTo>
                  <a:cubicBezTo>
                    <a:pt x="1069" y="1470"/>
                    <a:pt x="859" y="1146"/>
                    <a:pt x="859" y="1146"/>
                  </a:cubicBezTo>
                  <a:lnTo>
                    <a:pt x="859" y="1146"/>
                  </a:lnTo>
                  <a:cubicBezTo>
                    <a:pt x="534" y="210"/>
                    <a:pt x="534" y="210"/>
                    <a:pt x="534" y="210"/>
                  </a:cubicBezTo>
                  <a:cubicBezTo>
                    <a:pt x="496" y="77"/>
                    <a:pt x="344" y="0"/>
                    <a:pt x="210" y="58"/>
                  </a:cubicBezTo>
                  <a:cubicBezTo>
                    <a:pt x="57" y="96"/>
                    <a:pt x="0" y="248"/>
                    <a:pt x="38" y="382"/>
                  </a:cubicBezTo>
                  <a:cubicBezTo>
                    <a:pt x="515" y="1814"/>
                    <a:pt x="515" y="1814"/>
                    <a:pt x="515" y="1814"/>
                  </a:cubicBezTo>
                  <a:cubicBezTo>
                    <a:pt x="1011" y="1642"/>
                    <a:pt x="1011" y="1642"/>
                    <a:pt x="1011" y="1642"/>
                  </a:cubicBezTo>
                  <a:cubicBezTo>
                    <a:pt x="1011" y="1604"/>
                    <a:pt x="1011" y="1604"/>
                    <a:pt x="1011" y="1604"/>
                  </a:cubicBezTo>
                  <a:cubicBezTo>
                    <a:pt x="1126" y="1566"/>
                    <a:pt x="1279" y="1528"/>
                    <a:pt x="1279" y="1509"/>
                  </a:cubicBezTo>
                  <a:cubicBezTo>
                    <a:pt x="1298" y="1509"/>
                    <a:pt x="1432" y="1375"/>
                    <a:pt x="1432" y="1375"/>
                  </a:cubicBez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Freeform 192"/>
            <p:cNvSpPr>
              <a:spLocks noChangeArrowheads="1"/>
            </p:cNvSpPr>
            <p:nvPr/>
          </p:nvSpPr>
          <p:spPr bwMode="auto">
            <a:xfrm>
              <a:off x="8520113" y="5088260"/>
              <a:ext cx="214312" cy="266700"/>
            </a:xfrm>
            <a:custGeom>
              <a:avLst/>
              <a:gdLst>
                <a:gd name="T0" fmla="*/ 440 w 555"/>
                <a:gd name="T1" fmla="*/ 688 h 689"/>
                <a:gd name="T2" fmla="*/ 440 w 555"/>
                <a:gd name="T3" fmla="*/ 688 h 689"/>
                <a:gd name="T4" fmla="*/ 554 w 555"/>
                <a:gd name="T5" fmla="*/ 496 h 689"/>
                <a:gd name="T6" fmla="*/ 248 w 555"/>
                <a:gd name="T7" fmla="*/ 133 h 689"/>
                <a:gd name="T8" fmla="*/ 0 w 555"/>
                <a:gd name="T9" fmla="*/ 0 h 689"/>
                <a:gd name="T10" fmla="*/ 440 w 555"/>
                <a:gd name="T11" fmla="*/ 688 h 689"/>
              </a:gdLst>
              <a:ahLst/>
              <a:cxnLst>
                <a:cxn ang="0">
                  <a:pos x="T0" y="T1"/>
                </a:cxn>
                <a:cxn ang="0">
                  <a:pos x="T2" y="T3"/>
                </a:cxn>
                <a:cxn ang="0">
                  <a:pos x="T4" y="T5"/>
                </a:cxn>
                <a:cxn ang="0">
                  <a:pos x="T6" y="T7"/>
                </a:cxn>
                <a:cxn ang="0">
                  <a:pos x="T8" y="T9"/>
                </a:cxn>
                <a:cxn ang="0">
                  <a:pos x="T10" y="T11"/>
                </a:cxn>
              </a:cxnLst>
              <a:rect l="0" t="0" r="r" b="b"/>
              <a:pathLst>
                <a:path w="555" h="689">
                  <a:moveTo>
                    <a:pt x="440" y="688"/>
                  </a:moveTo>
                  <a:lnTo>
                    <a:pt x="440" y="688"/>
                  </a:lnTo>
                  <a:cubicBezTo>
                    <a:pt x="554" y="496"/>
                    <a:pt x="554" y="496"/>
                    <a:pt x="554" y="496"/>
                  </a:cubicBezTo>
                  <a:cubicBezTo>
                    <a:pt x="248" y="133"/>
                    <a:pt x="248" y="133"/>
                    <a:pt x="248" y="133"/>
                  </a:cubicBezTo>
                  <a:cubicBezTo>
                    <a:pt x="0" y="0"/>
                    <a:pt x="0" y="0"/>
                    <a:pt x="0" y="0"/>
                  </a:cubicBezTo>
                  <a:cubicBezTo>
                    <a:pt x="0" y="0"/>
                    <a:pt x="153" y="363"/>
                    <a:pt x="440" y="688"/>
                  </a:cubicBezTo>
                </a:path>
              </a:pathLst>
            </a:custGeom>
            <a:solidFill>
              <a:srgbClr val="FED6B6"/>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Freeform 193"/>
            <p:cNvSpPr>
              <a:spLocks noChangeArrowheads="1"/>
            </p:cNvSpPr>
            <p:nvPr/>
          </p:nvSpPr>
          <p:spPr bwMode="auto">
            <a:xfrm>
              <a:off x="8350250" y="4427860"/>
              <a:ext cx="161925" cy="155575"/>
            </a:xfrm>
            <a:custGeom>
              <a:avLst/>
              <a:gdLst>
                <a:gd name="T0" fmla="*/ 248 w 421"/>
                <a:gd name="T1" fmla="*/ 362 h 402"/>
                <a:gd name="T2" fmla="*/ 248 w 421"/>
                <a:gd name="T3" fmla="*/ 362 h 402"/>
                <a:gd name="T4" fmla="*/ 19 w 421"/>
                <a:gd name="T5" fmla="*/ 248 h 402"/>
                <a:gd name="T6" fmla="*/ 172 w 421"/>
                <a:gd name="T7" fmla="*/ 19 h 402"/>
                <a:gd name="T8" fmla="*/ 401 w 421"/>
                <a:gd name="T9" fmla="*/ 152 h 402"/>
                <a:gd name="T10" fmla="*/ 248 w 421"/>
                <a:gd name="T11" fmla="*/ 362 h 402"/>
              </a:gdLst>
              <a:ahLst/>
              <a:cxnLst>
                <a:cxn ang="0">
                  <a:pos x="T0" y="T1"/>
                </a:cxn>
                <a:cxn ang="0">
                  <a:pos x="T2" y="T3"/>
                </a:cxn>
                <a:cxn ang="0">
                  <a:pos x="T4" y="T5"/>
                </a:cxn>
                <a:cxn ang="0">
                  <a:pos x="T6" y="T7"/>
                </a:cxn>
                <a:cxn ang="0">
                  <a:pos x="T8" y="T9"/>
                </a:cxn>
                <a:cxn ang="0">
                  <a:pos x="T10" y="T11"/>
                </a:cxn>
              </a:cxnLst>
              <a:rect l="0" t="0" r="r" b="b"/>
              <a:pathLst>
                <a:path w="421" h="402">
                  <a:moveTo>
                    <a:pt x="248" y="362"/>
                  </a:moveTo>
                  <a:lnTo>
                    <a:pt x="248" y="362"/>
                  </a:lnTo>
                  <a:cubicBezTo>
                    <a:pt x="153" y="401"/>
                    <a:pt x="38" y="344"/>
                    <a:pt x="19" y="248"/>
                  </a:cubicBezTo>
                  <a:cubicBezTo>
                    <a:pt x="0" y="133"/>
                    <a:pt x="76" y="38"/>
                    <a:pt x="172" y="19"/>
                  </a:cubicBezTo>
                  <a:cubicBezTo>
                    <a:pt x="287" y="0"/>
                    <a:pt x="382" y="57"/>
                    <a:pt x="401" y="152"/>
                  </a:cubicBezTo>
                  <a:cubicBezTo>
                    <a:pt x="420" y="248"/>
                    <a:pt x="363" y="344"/>
                    <a:pt x="248" y="362"/>
                  </a:cubicBezTo>
                </a:path>
              </a:pathLst>
            </a:custGeom>
            <a:solidFill>
              <a:srgbClr val="E3B69D"/>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6" name="Freeform 194"/>
            <p:cNvSpPr>
              <a:spLocks noChangeArrowheads="1"/>
            </p:cNvSpPr>
            <p:nvPr/>
          </p:nvSpPr>
          <p:spPr bwMode="auto">
            <a:xfrm>
              <a:off x="8356600" y="4472310"/>
              <a:ext cx="171450" cy="120650"/>
            </a:xfrm>
            <a:custGeom>
              <a:avLst/>
              <a:gdLst>
                <a:gd name="T0" fmla="*/ 0 w 440"/>
                <a:gd name="T1" fmla="*/ 134 h 307"/>
                <a:gd name="T2" fmla="*/ 57 w 440"/>
                <a:gd name="T3" fmla="*/ 306 h 307"/>
                <a:gd name="T4" fmla="*/ 439 w 440"/>
                <a:gd name="T5" fmla="*/ 211 h 307"/>
                <a:gd name="T6" fmla="*/ 382 w 440"/>
                <a:gd name="T7" fmla="*/ 0 h 307"/>
                <a:gd name="T8" fmla="*/ 0 w 440"/>
                <a:gd name="T9" fmla="*/ 134 h 307"/>
              </a:gdLst>
              <a:ahLst/>
              <a:cxnLst>
                <a:cxn ang="0">
                  <a:pos x="T0" y="T1"/>
                </a:cxn>
                <a:cxn ang="0">
                  <a:pos x="T2" y="T3"/>
                </a:cxn>
                <a:cxn ang="0">
                  <a:pos x="T4" y="T5"/>
                </a:cxn>
                <a:cxn ang="0">
                  <a:pos x="T6" y="T7"/>
                </a:cxn>
                <a:cxn ang="0">
                  <a:pos x="T8" y="T9"/>
                </a:cxn>
              </a:cxnLst>
              <a:rect l="0" t="0" r="r" b="b"/>
              <a:pathLst>
                <a:path w="440" h="307">
                  <a:moveTo>
                    <a:pt x="0" y="134"/>
                  </a:moveTo>
                  <a:lnTo>
                    <a:pt x="57" y="306"/>
                  </a:lnTo>
                  <a:lnTo>
                    <a:pt x="439" y="211"/>
                  </a:lnTo>
                  <a:lnTo>
                    <a:pt x="382" y="0"/>
                  </a:lnTo>
                  <a:lnTo>
                    <a:pt x="0" y="134"/>
                  </a:lnTo>
                </a:path>
              </a:pathLst>
            </a:custGeom>
            <a:solidFill>
              <a:srgbClr val="E3B69D"/>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7" name="Freeform 195"/>
            <p:cNvSpPr>
              <a:spLocks noChangeArrowheads="1"/>
            </p:cNvSpPr>
            <p:nvPr/>
          </p:nvSpPr>
          <p:spPr bwMode="auto">
            <a:xfrm>
              <a:off x="8645525" y="5234310"/>
              <a:ext cx="1243013" cy="2198687"/>
            </a:xfrm>
            <a:custGeom>
              <a:avLst/>
              <a:gdLst>
                <a:gd name="T0" fmla="*/ 3207 w 3208"/>
                <a:gd name="T1" fmla="*/ 5192 h 5670"/>
                <a:gd name="T2" fmla="*/ 1928 w 3208"/>
                <a:gd name="T3" fmla="*/ 5669 h 5670"/>
                <a:gd name="T4" fmla="*/ 0 w 3208"/>
                <a:gd name="T5" fmla="*/ 458 h 5670"/>
                <a:gd name="T6" fmla="*/ 1279 w 3208"/>
                <a:gd name="T7" fmla="*/ 0 h 5670"/>
                <a:gd name="T8" fmla="*/ 3207 w 3208"/>
                <a:gd name="T9" fmla="*/ 5192 h 5670"/>
              </a:gdLst>
              <a:ahLst/>
              <a:cxnLst>
                <a:cxn ang="0">
                  <a:pos x="T0" y="T1"/>
                </a:cxn>
                <a:cxn ang="0">
                  <a:pos x="T2" y="T3"/>
                </a:cxn>
                <a:cxn ang="0">
                  <a:pos x="T4" y="T5"/>
                </a:cxn>
                <a:cxn ang="0">
                  <a:pos x="T6" y="T7"/>
                </a:cxn>
                <a:cxn ang="0">
                  <a:pos x="T8" y="T9"/>
                </a:cxn>
              </a:cxnLst>
              <a:rect l="0" t="0" r="r" b="b"/>
              <a:pathLst>
                <a:path w="3208" h="5670">
                  <a:moveTo>
                    <a:pt x="3207" y="5192"/>
                  </a:moveTo>
                  <a:lnTo>
                    <a:pt x="1928" y="5669"/>
                  </a:lnTo>
                  <a:lnTo>
                    <a:pt x="0" y="458"/>
                  </a:lnTo>
                  <a:lnTo>
                    <a:pt x="1279" y="0"/>
                  </a:lnTo>
                  <a:lnTo>
                    <a:pt x="3207" y="5192"/>
                  </a:lnTo>
                </a:path>
              </a:pathLst>
            </a:custGeom>
            <a:solidFill>
              <a:schemeClr val="tx1">
                <a:lumMod val="75000"/>
                <a:lumOff val="25000"/>
              </a:schemeClr>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8" name="Freeform 196"/>
            <p:cNvSpPr>
              <a:spLocks noChangeArrowheads="1"/>
            </p:cNvSpPr>
            <p:nvPr/>
          </p:nvSpPr>
          <p:spPr bwMode="auto">
            <a:xfrm>
              <a:off x="6565900" y="4399285"/>
              <a:ext cx="1301750" cy="650875"/>
            </a:xfrm>
            <a:custGeom>
              <a:avLst/>
              <a:gdLst>
                <a:gd name="T0" fmla="*/ 190 w 3361"/>
                <a:gd name="T1" fmla="*/ 0 h 1681"/>
                <a:gd name="T2" fmla="*/ 190 w 3361"/>
                <a:gd name="T3" fmla="*/ 0 h 1681"/>
                <a:gd name="T4" fmla="*/ 95 w 3361"/>
                <a:gd name="T5" fmla="*/ 134 h 1681"/>
                <a:gd name="T6" fmla="*/ 95 w 3361"/>
                <a:gd name="T7" fmla="*/ 134 h 1681"/>
                <a:gd name="T8" fmla="*/ 76 w 3361"/>
                <a:gd name="T9" fmla="*/ 172 h 1681"/>
                <a:gd name="T10" fmla="*/ 76 w 3361"/>
                <a:gd name="T11" fmla="*/ 172 h 1681"/>
                <a:gd name="T12" fmla="*/ 343 w 3361"/>
                <a:gd name="T13" fmla="*/ 1356 h 1681"/>
                <a:gd name="T14" fmla="*/ 400 w 3361"/>
                <a:gd name="T15" fmla="*/ 1432 h 1681"/>
                <a:gd name="T16" fmla="*/ 400 w 3361"/>
                <a:gd name="T17" fmla="*/ 1432 h 1681"/>
                <a:gd name="T18" fmla="*/ 400 w 3361"/>
                <a:gd name="T19" fmla="*/ 1432 h 1681"/>
                <a:gd name="T20" fmla="*/ 496 w 3361"/>
                <a:gd name="T21" fmla="*/ 1585 h 1681"/>
                <a:gd name="T22" fmla="*/ 2634 w 3361"/>
                <a:gd name="T23" fmla="*/ 1680 h 1681"/>
                <a:gd name="T24" fmla="*/ 3360 w 3361"/>
                <a:gd name="T25" fmla="*/ 688 h 1681"/>
                <a:gd name="T26" fmla="*/ 190 w 3361"/>
                <a:gd name="T27" fmla="*/ 0 h 1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61" h="1681">
                  <a:moveTo>
                    <a:pt x="190" y="0"/>
                  </a:moveTo>
                  <a:lnTo>
                    <a:pt x="190" y="0"/>
                  </a:lnTo>
                  <a:cubicBezTo>
                    <a:pt x="133" y="58"/>
                    <a:pt x="95" y="134"/>
                    <a:pt x="95" y="134"/>
                  </a:cubicBezTo>
                  <a:lnTo>
                    <a:pt x="95" y="134"/>
                  </a:lnTo>
                  <a:cubicBezTo>
                    <a:pt x="76" y="172"/>
                    <a:pt x="76" y="172"/>
                    <a:pt x="76" y="172"/>
                  </a:cubicBezTo>
                  <a:lnTo>
                    <a:pt x="76" y="172"/>
                  </a:lnTo>
                  <a:cubicBezTo>
                    <a:pt x="76" y="172"/>
                    <a:pt x="0" y="745"/>
                    <a:pt x="343" y="1356"/>
                  </a:cubicBezTo>
                  <a:cubicBezTo>
                    <a:pt x="400" y="1432"/>
                    <a:pt x="400" y="1432"/>
                    <a:pt x="400" y="1432"/>
                  </a:cubicBezTo>
                  <a:lnTo>
                    <a:pt x="400" y="1432"/>
                  </a:lnTo>
                  <a:lnTo>
                    <a:pt x="400" y="1432"/>
                  </a:lnTo>
                  <a:cubicBezTo>
                    <a:pt x="496" y="1585"/>
                    <a:pt x="496" y="1585"/>
                    <a:pt x="496" y="1585"/>
                  </a:cubicBezTo>
                  <a:cubicBezTo>
                    <a:pt x="2634" y="1680"/>
                    <a:pt x="2634" y="1680"/>
                    <a:pt x="2634" y="1680"/>
                  </a:cubicBezTo>
                  <a:cubicBezTo>
                    <a:pt x="3360" y="688"/>
                    <a:pt x="3360" y="688"/>
                    <a:pt x="3360" y="688"/>
                  </a:cubicBezTo>
                  <a:lnTo>
                    <a:pt x="190" y="0"/>
                  </a:lnTo>
                </a:path>
              </a:pathLst>
            </a:custGeom>
            <a:solidFill>
              <a:srgbClr val="F9D3B5"/>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9" name="Freeform 197"/>
            <p:cNvSpPr>
              <a:spLocks noChangeArrowheads="1"/>
            </p:cNvSpPr>
            <p:nvPr/>
          </p:nvSpPr>
          <p:spPr bwMode="auto">
            <a:xfrm>
              <a:off x="6727825" y="4967610"/>
              <a:ext cx="917575" cy="392112"/>
            </a:xfrm>
            <a:custGeom>
              <a:avLst/>
              <a:gdLst>
                <a:gd name="T0" fmla="*/ 0 w 2369"/>
                <a:gd name="T1" fmla="*/ 0 h 1012"/>
                <a:gd name="T2" fmla="*/ 0 w 2369"/>
                <a:gd name="T3" fmla="*/ 0 h 1012"/>
                <a:gd name="T4" fmla="*/ 574 w 2369"/>
                <a:gd name="T5" fmla="*/ 515 h 1012"/>
                <a:gd name="T6" fmla="*/ 574 w 2369"/>
                <a:gd name="T7" fmla="*/ 1011 h 1012"/>
                <a:gd name="T8" fmla="*/ 1719 w 2369"/>
                <a:gd name="T9" fmla="*/ 1011 h 1012"/>
                <a:gd name="T10" fmla="*/ 1719 w 2369"/>
                <a:gd name="T11" fmla="*/ 496 h 1012"/>
                <a:gd name="T12" fmla="*/ 2368 w 2369"/>
                <a:gd name="T13" fmla="*/ 0 h 1012"/>
                <a:gd name="T14" fmla="*/ 0 w 2369"/>
                <a:gd name="T15" fmla="*/ 0 h 10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9" h="1012">
                  <a:moveTo>
                    <a:pt x="0" y="0"/>
                  </a:moveTo>
                  <a:lnTo>
                    <a:pt x="0" y="0"/>
                  </a:lnTo>
                  <a:cubicBezTo>
                    <a:pt x="0" y="0"/>
                    <a:pt x="249" y="515"/>
                    <a:pt x="574" y="515"/>
                  </a:cubicBezTo>
                  <a:cubicBezTo>
                    <a:pt x="574" y="1011"/>
                    <a:pt x="574" y="1011"/>
                    <a:pt x="574" y="1011"/>
                  </a:cubicBezTo>
                  <a:cubicBezTo>
                    <a:pt x="1719" y="1011"/>
                    <a:pt x="1719" y="1011"/>
                    <a:pt x="1719" y="1011"/>
                  </a:cubicBezTo>
                  <a:cubicBezTo>
                    <a:pt x="1719" y="496"/>
                    <a:pt x="1719" y="496"/>
                    <a:pt x="1719" y="496"/>
                  </a:cubicBezTo>
                  <a:cubicBezTo>
                    <a:pt x="1719" y="496"/>
                    <a:pt x="2044" y="496"/>
                    <a:pt x="2368" y="0"/>
                  </a:cubicBezTo>
                  <a:lnTo>
                    <a:pt x="0" y="0"/>
                  </a:lnTo>
                </a:path>
              </a:pathLst>
            </a:custGeom>
            <a:solidFill>
              <a:srgbClr val="F9D3B5"/>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0" name="Freeform 198"/>
            <p:cNvSpPr>
              <a:spLocks noChangeArrowheads="1"/>
            </p:cNvSpPr>
            <p:nvPr/>
          </p:nvSpPr>
          <p:spPr bwMode="auto">
            <a:xfrm>
              <a:off x="6802438" y="4567560"/>
              <a:ext cx="947737" cy="438150"/>
            </a:xfrm>
            <a:custGeom>
              <a:avLst/>
              <a:gdLst>
                <a:gd name="T0" fmla="*/ 2444 w 2445"/>
                <a:gd name="T1" fmla="*/ 554 h 1128"/>
                <a:gd name="T2" fmla="*/ 2444 w 2445"/>
                <a:gd name="T3" fmla="*/ 554 h 1128"/>
                <a:gd name="T4" fmla="*/ 1222 w 2445"/>
                <a:gd name="T5" fmla="*/ 1127 h 1128"/>
                <a:gd name="T6" fmla="*/ 0 w 2445"/>
                <a:gd name="T7" fmla="*/ 554 h 1128"/>
                <a:gd name="T8" fmla="*/ 1222 w 2445"/>
                <a:gd name="T9" fmla="*/ 0 h 1128"/>
                <a:gd name="T10" fmla="*/ 2444 w 2445"/>
                <a:gd name="T11" fmla="*/ 554 h 1128"/>
              </a:gdLst>
              <a:ahLst/>
              <a:cxnLst>
                <a:cxn ang="0">
                  <a:pos x="T0" y="T1"/>
                </a:cxn>
                <a:cxn ang="0">
                  <a:pos x="T2" y="T3"/>
                </a:cxn>
                <a:cxn ang="0">
                  <a:pos x="T4" y="T5"/>
                </a:cxn>
                <a:cxn ang="0">
                  <a:pos x="T6" y="T7"/>
                </a:cxn>
                <a:cxn ang="0">
                  <a:pos x="T8" y="T9"/>
                </a:cxn>
                <a:cxn ang="0">
                  <a:pos x="T10" y="T11"/>
                </a:cxn>
              </a:cxnLst>
              <a:rect l="0" t="0" r="r" b="b"/>
              <a:pathLst>
                <a:path w="2445" h="1128">
                  <a:moveTo>
                    <a:pt x="2444" y="554"/>
                  </a:moveTo>
                  <a:lnTo>
                    <a:pt x="2444" y="554"/>
                  </a:lnTo>
                  <a:cubicBezTo>
                    <a:pt x="2444" y="879"/>
                    <a:pt x="1890" y="1127"/>
                    <a:pt x="1222" y="1127"/>
                  </a:cubicBezTo>
                  <a:cubicBezTo>
                    <a:pt x="553" y="1127"/>
                    <a:pt x="0" y="879"/>
                    <a:pt x="0" y="554"/>
                  </a:cubicBezTo>
                  <a:cubicBezTo>
                    <a:pt x="0" y="249"/>
                    <a:pt x="553" y="0"/>
                    <a:pt x="1222" y="0"/>
                  </a:cubicBezTo>
                  <a:cubicBezTo>
                    <a:pt x="1890" y="0"/>
                    <a:pt x="2444" y="249"/>
                    <a:pt x="2444" y="554"/>
                  </a:cubicBezTo>
                </a:path>
              </a:pathLst>
            </a:custGeom>
            <a:solidFill>
              <a:srgbClr val="EAB98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1" name="Freeform 199"/>
            <p:cNvSpPr>
              <a:spLocks noChangeArrowheads="1"/>
            </p:cNvSpPr>
            <p:nvPr/>
          </p:nvSpPr>
          <p:spPr bwMode="auto">
            <a:xfrm>
              <a:off x="6861175" y="4354835"/>
              <a:ext cx="800100" cy="384175"/>
            </a:xfrm>
            <a:custGeom>
              <a:avLst/>
              <a:gdLst>
                <a:gd name="T0" fmla="*/ 0 w 2063"/>
                <a:gd name="T1" fmla="*/ 439 h 994"/>
                <a:gd name="T2" fmla="*/ 96 w 2063"/>
                <a:gd name="T3" fmla="*/ 38 h 994"/>
                <a:gd name="T4" fmla="*/ 859 w 2063"/>
                <a:gd name="T5" fmla="*/ 0 h 994"/>
                <a:gd name="T6" fmla="*/ 1394 w 2063"/>
                <a:gd name="T7" fmla="*/ 172 h 994"/>
                <a:gd name="T8" fmla="*/ 2024 w 2063"/>
                <a:gd name="T9" fmla="*/ 324 h 994"/>
                <a:gd name="T10" fmla="*/ 2062 w 2063"/>
                <a:gd name="T11" fmla="*/ 687 h 994"/>
                <a:gd name="T12" fmla="*/ 1718 w 2063"/>
                <a:gd name="T13" fmla="*/ 993 h 994"/>
                <a:gd name="T14" fmla="*/ 0 w 2063"/>
                <a:gd name="T15" fmla="*/ 439 h 9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3" h="994">
                  <a:moveTo>
                    <a:pt x="0" y="439"/>
                  </a:moveTo>
                  <a:lnTo>
                    <a:pt x="96" y="38"/>
                  </a:lnTo>
                  <a:lnTo>
                    <a:pt x="859" y="0"/>
                  </a:lnTo>
                  <a:lnTo>
                    <a:pt x="1394" y="172"/>
                  </a:lnTo>
                  <a:lnTo>
                    <a:pt x="2024" y="324"/>
                  </a:lnTo>
                  <a:lnTo>
                    <a:pt x="2062" y="687"/>
                  </a:lnTo>
                  <a:lnTo>
                    <a:pt x="1718" y="993"/>
                  </a:lnTo>
                  <a:lnTo>
                    <a:pt x="0" y="439"/>
                  </a:lnTo>
                </a:path>
              </a:pathLst>
            </a:custGeom>
            <a:solidFill>
              <a:srgbClr val="EAB98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2" name="Freeform 200"/>
            <p:cNvSpPr>
              <a:spLocks noChangeArrowheads="1"/>
            </p:cNvSpPr>
            <p:nvPr/>
          </p:nvSpPr>
          <p:spPr bwMode="auto">
            <a:xfrm>
              <a:off x="6477000" y="3221360"/>
              <a:ext cx="1190625" cy="1844675"/>
            </a:xfrm>
            <a:custGeom>
              <a:avLst/>
              <a:gdLst>
                <a:gd name="T0" fmla="*/ 2501 w 3074"/>
                <a:gd name="T1" fmla="*/ 20 h 4756"/>
                <a:gd name="T2" fmla="*/ 2501 w 3074"/>
                <a:gd name="T3" fmla="*/ 20 h 4756"/>
                <a:gd name="T4" fmla="*/ 1699 w 3074"/>
                <a:gd name="T5" fmla="*/ 0 h 4756"/>
                <a:gd name="T6" fmla="*/ 1107 w 3074"/>
                <a:gd name="T7" fmla="*/ 592 h 4756"/>
                <a:gd name="T8" fmla="*/ 1088 w 3074"/>
                <a:gd name="T9" fmla="*/ 1566 h 4756"/>
                <a:gd name="T10" fmla="*/ 0 w 3074"/>
                <a:gd name="T11" fmla="*/ 2006 h 4756"/>
                <a:gd name="T12" fmla="*/ 1088 w 3074"/>
                <a:gd name="T13" fmla="*/ 2006 h 4756"/>
                <a:gd name="T14" fmla="*/ 1050 w 3074"/>
                <a:gd name="T15" fmla="*/ 4144 h 4756"/>
                <a:gd name="T16" fmla="*/ 1641 w 3074"/>
                <a:gd name="T17" fmla="*/ 4736 h 4756"/>
                <a:gd name="T18" fmla="*/ 2425 w 3074"/>
                <a:gd name="T19" fmla="*/ 4755 h 4756"/>
                <a:gd name="T20" fmla="*/ 3016 w 3074"/>
                <a:gd name="T21" fmla="*/ 4163 h 4756"/>
                <a:gd name="T22" fmla="*/ 3073 w 3074"/>
                <a:gd name="T23" fmla="*/ 612 h 4756"/>
                <a:gd name="T24" fmla="*/ 2501 w 3074"/>
                <a:gd name="T25" fmla="*/ 20 h 4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74" h="4756">
                  <a:moveTo>
                    <a:pt x="2501" y="20"/>
                  </a:moveTo>
                  <a:lnTo>
                    <a:pt x="2501" y="20"/>
                  </a:lnTo>
                  <a:cubicBezTo>
                    <a:pt x="1699" y="0"/>
                    <a:pt x="1699" y="0"/>
                    <a:pt x="1699" y="0"/>
                  </a:cubicBezTo>
                  <a:cubicBezTo>
                    <a:pt x="1374" y="0"/>
                    <a:pt x="1107" y="268"/>
                    <a:pt x="1107" y="592"/>
                  </a:cubicBezTo>
                  <a:cubicBezTo>
                    <a:pt x="1088" y="1566"/>
                    <a:pt x="1088" y="1566"/>
                    <a:pt x="1088" y="1566"/>
                  </a:cubicBezTo>
                  <a:cubicBezTo>
                    <a:pt x="668" y="1814"/>
                    <a:pt x="0" y="2006"/>
                    <a:pt x="0" y="2006"/>
                  </a:cubicBezTo>
                  <a:cubicBezTo>
                    <a:pt x="515" y="2101"/>
                    <a:pt x="859" y="2063"/>
                    <a:pt x="1088" y="2006"/>
                  </a:cubicBezTo>
                  <a:cubicBezTo>
                    <a:pt x="1050" y="4144"/>
                    <a:pt x="1050" y="4144"/>
                    <a:pt x="1050" y="4144"/>
                  </a:cubicBezTo>
                  <a:cubicBezTo>
                    <a:pt x="1050" y="4468"/>
                    <a:pt x="1298" y="4736"/>
                    <a:pt x="1641" y="4736"/>
                  </a:cubicBezTo>
                  <a:cubicBezTo>
                    <a:pt x="2425" y="4755"/>
                    <a:pt x="2425" y="4755"/>
                    <a:pt x="2425" y="4755"/>
                  </a:cubicBezTo>
                  <a:cubicBezTo>
                    <a:pt x="2749" y="4755"/>
                    <a:pt x="3016" y="4487"/>
                    <a:pt x="3016" y="4163"/>
                  </a:cubicBezTo>
                  <a:cubicBezTo>
                    <a:pt x="3073" y="612"/>
                    <a:pt x="3073" y="612"/>
                    <a:pt x="3073" y="612"/>
                  </a:cubicBezTo>
                  <a:cubicBezTo>
                    <a:pt x="3073" y="287"/>
                    <a:pt x="2825" y="20"/>
                    <a:pt x="2501" y="20"/>
                  </a:cubicBezTo>
                </a:path>
              </a:pathLst>
            </a:custGeom>
            <a:solidFill>
              <a:srgbClr val="B5554D"/>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3" name="Freeform 201"/>
            <p:cNvSpPr>
              <a:spLocks noChangeArrowheads="1"/>
            </p:cNvSpPr>
            <p:nvPr/>
          </p:nvSpPr>
          <p:spPr bwMode="auto">
            <a:xfrm>
              <a:off x="6632575" y="4243710"/>
              <a:ext cx="341313" cy="282575"/>
            </a:xfrm>
            <a:custGeom>
              <a:avLst/>
              <a:gdLst>
                <a:gd name="T0" fmla="*/ 688 w 880"/>
                <a:gd name="T1" fmla="*/ 0 h 727"/>
                <a:gd name="T2" fmla="*/ 688 w 880"/>
                <a:gd name="T3" fmla="*/ 0 h 727"/>
                <a:gd name="T4" fmla="*/ 153 w 880"/>
                <a:gd name="T5" fmla="*/ 287 h 727"/>
                <a:gd name="T6" fmla="*/ 153 w 880"/>
                <a:gd name="T7" fmla="*/ 287 h 727"/>
                <a:gd name="T8" fmla="*/ 0 w 880"/>
                <a:gd name="T9" fmla="*/ 421 h 727"/>
                <a:gd name="T10" fmla="*/ 172 w 880"/>
                <a:gd name="T11" fmla="*/ 726 h 727"/>
                <a:gd name="T12" fmla="*/ 879 w 880"/>
                <a:gd name="T13" fmla="*/ 344 h 727"/>
                <a:gd name="T14" fmla="*/ 688 w 880"/>
                <a:gd name="T15" fmla="*/ 0 h 7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0" h="727">
                  <a:moveTo>
                    <a:pt x="688" y="0"/>
                  </a:moveTo>
                  <a:lnTo>
                    <a:pt x="688" y="0"/>
                  </a:lnTo>
                  <a:cubicBezTo>
                    <a:pt x="153" y="287"/>
                    <a:pt x="153" y="287"/>
                    <a:pt x="153" y="287"/>
                  </a:cubicBezTo>
                  <a:lnTo>
                    <a:pt x="153" y="287"/>
                  </a:lnTo>
                  <a:cubicBezTo>
                    <a:pt x="153" y="287"/>
                    <a:pt x="39" y="363"/>
                    <a:pt x="0" y="421"/>
                  </a:cubicBezTo>
                  <a:cubicBezTo>
                    <a:pt x="172" y="726"/>
                    <a:pt x="172" y="726"/>
                    <a:pt x="172" y="726"/>
                  </a:cubicBezTo>
                  <a:cubicBezTo>
                    <a:pt x="879" y="344"/>
                    <a:pt x="879" y="344"/>
                    <a:pt x="879" y="344"/>
                  </a:cubicBezTo>
                  <a:lnTo>
                    <a:pt x="688" y="0"/>
                  </a:lnTo>
                </a:path>
              </a:pathLst>
            </a:custGeom>
            <a:solidFill>
              <a:srgbClr val="F9D3B5"/>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4" name="Freeform 202"/>
            <p:cNvSpPr>
              <a:spLocks noChangeArrowheads="1"/>
            </p:cNvSpPr>
            <p:nvPr/>
          </p:nvSpPr>
          <p:spPr bwMode="auto">
            <a:xfrm>
              <a:off x="6861175" y="4229422"/>
              <a:ext cx="155575" cy="155575"/>
            </a:xfrm>
            <a:custGeom>
              <a:avLst/>
              <a:gdLst>
                <a:gd name="T0" fmla="*/ 401 w 402"/>
                <a:gd name="T1" fmla="*/ 209 h 401"/>
                <a:gd name="T2" fmla="*/ 401 w 402"/>
                <a:gd name="T3" fmla="*/ 209 h 401"/>
                <a:gd name="T4" fmla="*/ 211 w 402"/>
                <a:gd name="T5" fmla="*/ 400 h 401"/>
                <a:gd name="T6" fmla="*/ 0 w 402"/>
                <a:gd name="T7" fmla="*/ 209 h 401"/>
                <a:gd name="T8" fmla="*/ 211 w 402"/>
                <a:gd name="T9" fmla="*/ 0 h 401"/>
                <a:gd name="T10" fmla="*/ 401 w 402"/>
                <a:gd name="T11" fmla="*/ 209 h 401"/>
              </a:gdLst>
              <a:ahLst/>
              <a:cxnLst>
                <a:cxn ang="0">
                  <a:pos x="T0" y="T1"/>
                </a:cxn>
                <a:cxn ang="0">
                  <a:pos x="T2" y="T3"/>
                </a:cxn>
                <a:cxn ang="0">
                  <a:pos x="T4" y="T5"/>
                </a:cxn>
                <a:cxn ang="0">
                  <a:pos x="T6" y="T7"/>
                </a:cxn>
                <a:cxn ang="0">
                  <a:pos x="T8" y="T9"/>
                </a:cxn>
                <a:cxn ang="0">
                  <a:pos x="T10" y="T11"/>
                </a:cxn>
              </a:cxnLst>
              <a:rect l="0" t="0" r="r" b="b"/>
              <a:pathLst>
                <a:path w="402" h="401">
                  <a:moveTo>
                    <a:pt x="401" y="209"/>
                  </a:moveTo>
                  <a:lnTo>
                    <a:pt x="401" y="209"/>
                  </a:lnTo>
                  <a:cubicBezTo>
                    <a:pt x="401" y="324"/>
                    <a:pt x="306" y="400"/>
                    <a:pt x="211" y="400"/>
                  </a:cubicBezTo>
                  <a:cubicBezTo>
                    <a:pt x="96" y="400"/>
                    <a:pt x="0" y="324"/>
                    <a:pt x="0" y="209"/>
                  </a:cubicBezTo>
                  <a:cubicBezTo>
                    <a:pt x="0" y="95"/>
                    <a:pt x="96" y="0"/>
                    <a:pt x="211" y="0"/>
                  </a:cubicBezTo>
                  <a:cubicBezTo>
                    <a:pt x="306" y="0"/>
                    <a:pt x="401" y="95"/>
                    <a:pt x="401" y="209"/>
                  </a:cubicBezTo>
                </a:path>
              </a:pathLst>
            </a:custGeom>
            <a:solidFill>
              <a:srgbClr val="F9D3B5"/>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Freeform 203"/>
            <p:cNvSpPr>
              <a:spLocks noChangeArrowheads="1"/>
            </p:cNvSpPr>
            <p:nvPr/>
          </p:nvSpPr>
          <p:spPr bwMode="auto">
            <a:xfrm>
              <a:off x="7624763" y="4161160"/>
              <a:ext cx="252412" cy="209550"/>
            </a:xfrm>
            <a:custGeom>
              <a:avLst/>
              <a:gdLst>
                <a:gd name="T0" fmla="*/ 496 w 650"/>
                <a:gd name="T1" fmla="*/ 0 h 536"/>
                <a:gd name="T2" fmla="*/ 649 w 650"/>
                <a:gd name="T3" fmla="*/ 268 h 536"/>
                <a:gd name="T4" fmla="*/ 153 w 650"/>
                <a:gd name="T5" fmla="*/ 535 h 536"/>
                <a:gd name="T6" fmla="*/ 0 w 650"/>
                <a:gd name="T7" fmla="*/ 268 h 536"/>
                <a:gd name="T8" fmla="*/ 496 w 650"/>
                <a:gd name="T9" fmla="*/ 0 h 536"/>
              </a:gdLst>
              <a:ahLst/>
              <a:cxnLst>
                <a:cxn ang="0">
                  <a:pos x="T0" y="T1"/>
                </a:cxn>
                <a:cxn ang="0">
                  <a:pos x="T2" y="T3"/>
                </a:cxn>
                <a:cxn ang="0">
                  <a:pos x="T4" y="T5"/>
                </a:cxn>
                <a:cxn ang="0">
                  <a:pos x="T6" y="T7"/>
                </a:cxn>
                <a:cxn ang="0">
                  <a:pos x="T8" y="T9"/>
                </a:cxn>
              </a:cxnLst>
              <a:rect l="0" t="0" r="r" b="b"/>
              <a:pathLst>
                <a:path w="650" h="536">
                  <a:moveTo>
                    <a:pt x="496" y="0"/>
                  </a:moveTo>
                  <a:lnTo>
                    <a:pt x="649" y="268"/>
                  </a:lnTo>
                  <a:lnTo>
                    <a:pt x="153" y="535"/>
                  </a:lnTo>
                  <a:lnTo>
                    <a:pt x="0" y="268"/>
                  </a:lnTo>
                  <a:lnTo>
                    <a:pt x="496" y="0"/>
                  </a:lnTo>
                </a:path>
              </a:pathLst>
            </a:custGeom>
            <a:solidFill>
              <a:srgbClr val="F9D3B5"/>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6" name="Freeform 204"/>
            <p:cNvSpPr>
              <a:spLocks noChangeArrowheads="1"/>
            </p:cNvSpPr>
            <p:nvPr/>
          </p:nvSpPr>
          <p:spPr bwMode="auto">
            <a:xfrm>
              <a:off x="7588250" y="4259585"/>
              <a:ext cx="125413" cy="125412"/>
            </a:xfrm>
            <a:custGeom>
              <a:avLst/>
              <a:gdLst>
                <a:gd name="T0" fmla="*/ 0 w 326"/>
                <a:gd name="T1" fmla="*/ 153 h 325"/>
                <a:gd name="T2" fmla="*/ 0 w 326"/>
                <a:gd name="T3" fmla="*/ 153 h 325"/>
                <a:gd name="T4" fmla="*/ 173 w 326"/>
                <a:gd name="T5" fmla="*/ 0 h 325"/>
                <a:gd name="T6" fmla="*/ 325 w 326"/>
                <a:gd name="T7" fmla="*/ 153 h 325"/>
                <a:gd name="T8" fmla="*/ 173 w 326"/>
                <a:gd name="T9" fmla="*/ 324 h 325"/>
                <a:gd name="T10" fmla="*/ 0 w 326"/>
                <a:gd name="T11" fmla="*/ 153 h 325"/>
              </a:gdLst>
              <a:ahLst/>
              <a:cxnLst>
                <a:cxn ang="0">
                  <a:pos x="T0" y="T1"/>
                </a:cxn>
                <a:cxn ang="0">
                  <a:pos x="T2" y="T3"/>
                </a:cxn>
                <a:cxn ang="0">
                  <a:pos x="T4" y="T5"/>
                </a:cxn>
                <a:cxn ang="0">
                  <a:pos x="T6" y="T7"/>
                </a:cxn>
                <a:cxn ang="0">
                  <a:pos x="T8" y="T9"/>
                </a:cxn>
                <a:cxn ang="0">
                  <a:pos x="T10" y="T11"/>
                </a:cxn>
              </a:cxnLst>
              <a:rect l="0" t="0" r="r" b="b"/>
              <a:pathLst>
                <a:path w="326" h="325">
                  <a:moveTo>
                    <a:pt x="0" y="153"/>
                  </a:moveTo>
                  <a:lnTo>
                    <a:pt x="0" y="153"/>
                  </a:lnTo>
                  <a:cubicBezTo>
                    <a:pt x="0" y="76"/>
                    <a:pt x="77" y="0"/>
                    <a:pt x="173" y="0"/>
                  </a:cubicBezTo>
                  <a:cubicBezTo>
                    <a:pt x="268" y="0"/>
                    <a:pt x="325" y="76"/>
                    <a:pt x="325" y="153"/>
                  </a:cubicBezTo>
                  <a:cubicBezTo>
                    <a:pt x="325" y="248"/>
                    <a:pt x="268" y="324"/>
                    <a:pt x="173" y="324"/>
                  </a:cubicBezTo>
                  <a:cubicBezTo>
                    <a:pt x="77" y="324"/>
                    <a:pt x="0" y="248"/>
                    <a:pt x="0" y="153"/>
                  </a:cubicBezTo>
                </a:path>
              </a:pathLst>
            </a:custGeom>
            <a:solidFill>
              <a:srgbClr val="F9D3B5"/>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7" name="Freeform 205"/>
            <p:cNvSpPr>
              <a:spLocks noChangeArrowheads="1"/>
            </p:cNvSpPr>
            <p:nvPr/>
          </p:nvSpPr>
          <p:spPr bwMode="auto">
            <a:xfrm>
              <a:off x="7588250" y="4294510"/>
              <a:ext cx="295275" cy="244475"/>
            </a:xfrm>
            <a:custGeom>
              <a:avLst/>
              <a:gdLst>
                <a:gd name="T0" fmla="*/ 611 w 765"/>
                <a:gd name="T1" fmla="*/ 0 h 631"/>
                <a:gd name="T2" fmla="*/ 764 w 765"/>
                <a:gd name="T3" fmla="*/ 287 h 631"/>
                <a:gd name="T4" fmla="*/ 153 w 765"/>
                <a:gd name="T5" fmla="*/ 630 h 631"/>
                <a:gd name="T6" fmla="*/ 0 w 765"/>
                <a:gd name="T7" fmla="*/ 344 h 631"/>
                <a:gd name="T8" fmla="*/ 611 w 765"/>
                <a:gd name="T9" fmla="*/ 0 h 631"/>
              </a:gdLst>
              <a:ahLst/>
              <a:cxnLst>
                <a:cxn ang="0">
                  <a:pos x="T0" y="T1"/>
                </a:cxn>
                <a:cxn ang="0">
                  <a:pos x="T2" y="T3"/>
                </a:cxn>
                <a:cxn ang="0">
                  <a:pos x="T4" y="T5"/>
                </a:cxn>
                <a:cxn ang="0">
                  <a:pos x="T6" y="T7"/>
                </a:cxn>
                <a:cxn ang="0">
                  <a:pos x="T8" y="T9"/>
                </a:cxn>
              </a:cxnLst>
              <a:rect l="0" t="0" r="r" b="b"/>
              <a:pathLst>
                <a:path w="765" h="631">
                  <a:moveTo>
                    <a:pt x="611" y="0"/>
                  </a:moveTo>
                  <a:lnTo>
                    <a:pt x="764" y="287"/>
                  </a:lnTo>
                  <a:lnTo>
                    <a:pt x="153" y="630"/>
                  </a:lnTo>
                  <a:lnTo>
                    <a:pt x="0" y="344"/>
                  </a:lnTo>
                  <a:lnTo>
                    <a:pt x="611" y="0"/>
                  </a:lnTo>
                </a:path>
              </a:pathLst>
            </a:custGeom>
            <a:solidFill>
              <a:srgbClr val="F9D3B5"/>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Freeform 206"/>
            <p:cNvSpPr>
              <a:spLocks noChangeArrowheads="1"/>
            </p:cNvSpPr>
            <p:nvPr/>
          </p:nvSpPr>
          <p:spPr bwMode="auto">
            <a:xfrm>
              <a:off x="7550150" y="4421510"/>
              <a:ext cx="127000" cy="127000"/>
            </a:xfrm>
            <a:custGeom>
              <a:avLst/>
              <a:gdLst>
                <a:gd name="T0" fmla="*/ 0 w 325"/>
                <a:gd name="T1" fmla="*/ 152 h 325"/>
                <a:gd name="T2" fmla="*/ 0 w 325"/>
                <a:gd name="T3" fmla="*/ 152 h 325"/>
                <a:gd name="T4" fmla="*/ 172 w 325"/>
                <a:gd name="T5" fmla="*/ 0 h 325"/>
                <a:gd name="T6" fmla="*/ 324 w 325"/>
                <a:gd name="T7" fmla="*/ 152 h 325"/>
                <a:gd name="T8" fmla="*/ 172 w 325"/>
                <a:gd name="T9" fmla="*/ 324 h 325"/>
                <a:gd name="T10" fmla="*/ 0 w 325"/>
                <a:gd name="T11" fmla="*/ 152 h 325"/>
              </a:gdLst>
              <a:ahLst/>
              <a:cxnLst>
                <a:cxn ang="0">
                  <a:pos x="T0" y="T1"/>
                </a:cxn>
                <a:cxn ang="0">
                  <a:pos x="T2" y="T3"/>
                </a:cxn>
                <a:cxn ang="0">
                  <a:pos x="T4" y="T5"/>
                </a:cxn>
                <a:cxn ang="0">
                  <a:pos x="T6" y="T7"/>
                </a:cxn>
                <a:cxn ang="0">
                  <a:pos x="T8" y="T9"/>
                </a:cxn>
                <a:cxn ang="0">
                  <a:pos x="T10" y="T11"/>
                </a:cxn>
              </a:cxnLst>
              <a:rect l="0" t="0" r="r" b="b"/>
              <a:pathLst>
                <a:path w="325" h="325">
                  <a:moveTo>
                    <a:pt x="0" y="152"/>
                  </a:moveTo>
                  <a:lnTo>
                    <a:pt x="0" y="152"/>
                  </a:lnTo>
                  <a:cubicBezTo>
                    <a:pt x="0" y="76"/>
                    <a:pt x="76" y="0"/>
                    <a:pt x="172" y="0"/>
                  </a:cubicBezTo>
                  <a:cubicBezTo>
                    <a:pt x="248" y="0"/>
                    <a:pt x="324" y="76"/>
                    <a:pt x="324" y="152"/>
                  </a:cubicBezTo>
                  <a:cubicBezTo>
                    <a:pt x="324" y="248"/>
                    <a:pt x="248" y="324"/>
                    <a:pt x="172" y="324"/>
                  </a:cubicBezTo>
                  <a:cubicBezTo>
                    <a:pt x="76" y="324"/>
                    <a:pt x="0" y="248"/>
                    <a:pt x="0" y="152"/>
                  </a:cubicBezTo>
                </a:path>
              </a:pathLst>
            </a:custGeom>
            <a:solidFill>
              <a:srgbClr val="F9D3B5"/>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9" name="Freeform 207"/>
            <p:cNvSpPr>
              <a:spLocks noChangeArrowheads="1"/>
            </p:cNvSpPr>
            <p:nvPr/>
          </p:nvSpPr>
          <p:spPr bwMode="auto">
            <a:xfrm>
              <a:off x="7632700" y="4443735"/>
              <a:ext cx="250825" cy="215900"/>
            </a:xfrm>
            <a:custGeom>
              <a:avLst/>
              <a:gdLst>
                <a:gd name="T0" fmla="*/ 496 w 650"/>
                <a:gd name="T1" fmla="*/ 0 h 555"/>
                <a:gd name="T2" fmla="*/ 649 w 650"/>
                <a:gd name="T3" fmla="*/ 287 h 555"/>
                <a:gd name="T4" fmla="*/ 153 w 650"/>
                <a:gd name="T5" fmla="*/ 554 h 555"/>
                <a:gd name="T6" fmla="*/ 0 w 650"/>
                <a:gd name="T7" fmla="*/ 267 h 555"/>
                <a:gd name="T8" fmla="*/ 496 w 650"/>
                <a:gd name="T9" fmla="*/ 0 h 555"/>
              </a:gdLst>
              <a:ahLst/>
              <a:cxnLst>
                <a:cxn ang="0">
                  <a:pos x="T0" y="T1"/>
                </a:cxn>
                <a:cxn ang="0">
                  <a:pos x="T2" y="T3"/>
                </a:cxn>
                <a:cxn ang="0">
                  <a:pos x="T4" y="T5"/>
                </a:cxn>
                <a:cxn ang="0">
                  <a:pos x="T6" y="T7"/>
                </a:cxn>
                <a:cxn ang="0">
                  <a:pos x="T8" y="T9"/>
                </a:cxn>
              </a:cxnLst>
              <a:rect l="0" t="0" r="r" b="b"/>
              <a:pathLst>
                <a:path w="650" h="555">
                  <a:moveTo>
                    <a:pt x="496" y="0"/>
                  </a:moveTo>
                  <a:lnTo>
                    <a:pt x="649" y="287"/>
                  </a:lnTo>
                  <a:lnTo>
                    <a:pt x="153" y="554"/>
                  </a:lnTo>
                  <a:lnTo>
                    <a:pt x="0" y="267"/>
                  </a:lnTo>
                  <a:lnTo>
                    <a:pt x="496" y="0"/>
                  </a:lnTo>
                </a:path>
              </a:pathLst>
            </a:custGeom>
            <a:solidFill>
              <a:srgbClr val="F9D3B5"/>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Freeform 208"/>
            <p:cNvSpPr>
              <a:spLocks noChangeArrowheads="1"/>
            </p:cNvSpPr>
            <p:nvPr/>
          </p:nvSpPr>
          <p:spPr bwMode="auto">
            <a:xfrm>
              <a:off x="7594600" y="4538985"/>
              <a:ext cx="127000" cy="127000"/>
            </a:xfrm>
            <a:custGeom>
              <a:avLst/>
              <a:gdLst>
                <a:gd name="T0" fmla="*/ 0 w 325"/>
                <a:gd name="T1" fmla="*/ 153 h 326"/>
                <a:gd name="T2" fmla="*/ 0 w 325"/>
                <a:gd name="T3" fmla="*/ 153 h 326"/>
                <a:gd name="T4" fmla="*/ 153 w 325"/>
                <a:gd name="T5" fmla="*/ 0 h 326"/>
                <a:gd name="T6" fmla="*/ 324 w 325"/>
                <a:gd name="T7" fmla="*/ 153 h 326"/>
                <a:gd name="T8" fmla="*/ 153 w 325"/>
                <a:gd name="T9" fmla="*/ 325 h 326"/>
                <a:gd name="T10" fmla="*/ 0 w 325"/>
                <a:gd name="T11" fmla="*/ 153 h 326"/>
              </a:gdLst>
              <a:ahLst/>
              <a:cxnLst>
                <a:cxn ang="0">
                  <a:pos x="T0" y="T1"/>
                </a:cxn>
                <a:cxn ang="0">
                  <a:pos x="T2" y="T3"/>
                </a:cxn>
                <a:cxn ang="0">
                  <a:pos x="T4" y="T5"/>
                </a:cxn>
                <a:cxn ang="0">
                  <a:pos x="T6" y="T7"/>
                </a:cxn>
                <a:cxn ang="0">
                  <a:pos x="T8" y="T9"/>
                </a:cxn>
                <a:cxn ang="0">
                  <a:pos x="T10" y="T11"/>
                </a:cxn>
              </a:cxnLst>
              <a:rect l="0" t="0" r="r" b="b"/>
              <a:pathLst>
                <a:path w="325" h="326">
                  <a:moveTo>
                    <a:pt x="0" y="153"/>
                  </a:moveTo>
                  <a:lnTo>
                    <a:pt x="0" y="153"/>
                  </a:lnTo>
                  <a:cubicBezTo>
                    <a:pt x="0" y="76"/>
                    <a:pt x="57" y="0"/>
                    <a:pt x="153" y="0"/>
                  </a:cubicBezTo>
                  <a:cubicBezTo>
                    <a:pt x="248" y="0"/>
                    <a:pt x="324" y="76"/>
                    <a:pt x="324" y="153"/>
                  </a:cubicBezTo>
                  <a:cubicBezTo>
                    <a:pt x="324" y="248"/>
                    <a:pt x="248" y="325"/>
                    <a:pt x="153" y="325"/>
                  </a:cubicBezTo>
                  <a:cubicBezTo>
                    <a:pt x="57" y="325"/>
                    <a:pt x="0" y="248"/>
                    <a:pt x="0" y="153"/>
                  </a:cubicBezTo>
                </a:path>
              </a:pathLst>
            </a:custGeom>
            <a:solidFill>
              <a:srgbClr val="F9D3B5"/>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Freeform 209"/>
            <p:cNvSpPr>
              <a:spLocks noChangeArrowheads="1"/>
            </p:cNvSpPr>
            <p:nvPr/>
          </p:nvSpPr>
          <p:spPr bwMode="auto">
            <a:xfrm>
              <a:off x="7683500" y="4583435"/>
              <a:ext cx="184150" cy="155575"/>
            </a:xfrm>
            <a:custGeom>
              <a:avLst/>
              <a:gdLst>
                <a:gd name="T0" fmla="*/ 362 w 478"/>
                <a:gd name="T1" fmla="*/ 0 h 402"/>
                <a:gd name="T2" fmla="*/ 477 w 478"/>
                <a:gd name="T3" fmla="*/ 210 h 402"/>
                <a:gd name="T4" fmla="*/ 114 w 478"/>
                <a:gd name="T5" fmla="*/ 401 h 402"/>
                <a:gd name="T6" fmla="*/ 0 w 478"/>
                <a:gd name="T7" fmla="*/ 191 h 402"/>
                <a:gd name="T8" fmla="*/ 362 w 478"/>
                <a:gd name="T9" fmla="*/ 0 h 402"/>
              </a:gdLst>
              <a:ahLst/>
              <a:cxnLst>
                <a:cxn ang="0">
                  <a:pos x="T0" y="T1"/>
                </a:cxn>
                <a:cxn ang="0">
                  <a:pos x="T2" y="T3"/>
                </a:cxn>
                <a:cxn ang="0">
                  <a:pos x="T4" y="T5"/>
                </a:cxn>
                <a:cxn ang="0">
                  <a:pos x="T6" y="T7"/>
                </a:cxn>
                <a:cxn ang="0">
                  <a:pos x="T8" y="T9"/>
                </a:cxn>
              </a:cxnLst>
              <a:rect l="0" t="0" r="r" b="b"/>
              <a:pathLst>
                <a:path w="478" h="402">
                  <a:moveTo>
                    <a:pt x="362" y="0"/>
                  </a:moveTo>
                  <a:lnTo>
                    <a:pt x="477" y="210"/>
                  </a:lnTo>
                  <a:lnTo>
                    <a:pt x="114" y="401"/>
                  </a:lnTo>
                  <a:lnTo>
                    <a:pt x="0" y="191"/>
                  </a:lnTo>
                  <a:lnTo>
                    <a:pt x="362" y="0"/>
                  </a:lnTo>
                </a:path>
              </a:pathLst>
            </a:custGeom>
            <a:solidFill>
              <a:srgbClr val="F9D3B5"/>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2" name="Freeform 210"/>
            <p:cNvSpPr>
              <a:spLocks noChangeArrowheads="1"/>
            </p:cNvSpPr>
            <p:nvPr/>
          </p:nvSpPr>
          <p:spPr bwMode="auto">
            <a:xfrm>
              <a:off x="7654925" y="4650110"/>
              <a:ext cx="95250" cy="95250"/>
            </a:xfrm>
            <a:custGeom>
              <a:avLst/>
              <a:gdLst>
                <a:gd name="T0" fmla="*/ 0 w 249"/>
                <a:gd name="T1" fmla="*/ 133 h 249"/>
                <a:gd name="T2" fmla="*/ 0 w 249"/>
                <a:gd name="T3" fmla="*/ 133 h 249"/>
                <a:gd name="T4" fmla="*/ 133 w 249"/>
                <a:gd name="T5" fmla="*/ 0 h 249"/>
                <a:gd name="T6" fmla="*/ 248 w 249"/>
                <a:gd name="T7" fmla="*/ 133 h 249"/>
                <a:gd name="T8" fmla="*/ 133 w 249"/>
                <a:gd name="T9" fmla="*/ 248 h 249"/>
                <a:gd name="T10" fmla="*/ 0 w 249"/>
                <a:gd name="T11" fmla="*/ 133 h 249"/>
              </a:gdLst>
              <a:ahLst/>
              <a:cxnLst>
                <a:cxn ang="0">
                  <a:pos x="T0" y="T1"/>
                </a:cxn>
                <a:cxn ang="0">
                  <a:pos x="T2" y="T3"/>
                </a:cxn>
                <a:cxn ang="0">
                  <a:pos x="T4" y="T5"/>
                </a:cxn>
                <a:cxn ang="0">
                  <a:pos x="T6" y="T7"/>
                </a:cxn>
                <a:cxn ang="0">
                  <a:pos x="T8" y="T9"/>
                </a:cxn>
                <a:cxn ang="0">
                  <a:pos x="T10" y="T11"/>
                </a:cxn>
              </a:cxnLst>
              <a:rect l="0" t="0" r="r" b="b"/>
              <a:pathLst>
                <a:path w="249" h="249">
                  <a:moveTo>
                    <a:pt x="0" y="133"/>
                  </a:moveTo>
                  <a:lnTo>
                    <a:pt x="0" y="133"/>
                  </a:lnTo>
                  <a:cubicBezTo>
                    <a:pt x="0" y="57"/>
                    <a:pt x="56" y="0"/>
                    <a:pt x="133" y="0"/>
                  </a:cubicBezTo>
                  <a:cubicBezTo>
                    <a:pt x="190" y="0"/>
                    <a:pt x="248" y="57"/>
                    <a:pt x="248" y="133"/>
                  </a:cubicBezTo>
                  <a:cubicBezTo>
                    <a:pt x="248" y="210"/>
                    <a:pt x="190" y="248"/>
                    <a:pt x="133" y="248"/>
                  </a:cubicBezTo>
                  <a:cubicBezTo>
                    <a:pt x="56" y="248"/>
                    <a:pt x="0" y="210"/>
                    <a:pt x="0" y="133"/>
                  </a:cubicBezTo>
                </a:path>
              </a:pathLst>
            </a:custGeom>
            <a:solidFill>
              <a:srgbClr val="F9D3B5"/>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3" name="Freeform 211"/>
            <p:cNvSpPr>
              <a:spLocks noChangeArrowheads="1"/>
            </p:cNvSpPr>
            <p:nvPr/>
          </p:nvSpPr>
          <p:spPr bwMode="auto">
            <a:xfrm>
              <a:off x="7778750" y="4161160"/>
              <a:ext cx="119063" cy="517525"/>
            </a:xfrm>
            <a:custGeom>
              <a:avLst/>
              <a:gdLst>
                <a:gd name="T0" fmla="*/ 95 w 306"/>
                <a:gd name="T1" fmla="*/ 0 h 1338"/>
                <a:gd name="T2" fmla="*/ 95 w 306"/>
                <a:gd name="T3" fmla="*/ 0 h 1338"/>
                <a:gd name="T4" fmla="*/ 248 w 306"/>
                <a:gd name="T5" fmla="*/ 268 h 1338"/>
                <a:gd name="T6" fmla="*/ 114 w 306"/>
                <a:gd name="T7" fmla="*/ 344 h 1338"/>
                <a:gd name="T8" fmla="*/ 267 w 306"/>
                <a:gd name="T9" fmla="*/ 631 h 1338"/>
                <a:gd name="T10" fmla="*/ 114 w 306"/>
                <a:gd name="T11" fmla="*/ 726 h 1338"/>
                <a:gd name="T12" fmla="*/ 267 w 306"/>
                <a:gd name="T13" fmla="*/ 1013 h 1338"/>
                <a:gd name="T14" fmla="*/ 114 w 306"/>
                <a:gd name="T15" fmla="*/ 1089 h 1338"/>
                <a:gd name="T16" fmla="*/ 229 w 306"/>
                <a:gd name="T17" fmla="*/ 1299 h 1338"/>
                <a:gd name="T18" fmla="*/ 0 w 306"/>
                <a:gd name="T19" fmla="*/ 1337 h 1338"/>
                <a:gd name="T20" fmla="*/ 95 w 306"/>
                <a:gd name="T21" fmla="*/ 0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6" h="1338">
                  <a:moveTo>
                    <a:pt x="95" y="0"/>
                  </a:moveTo>
                  <a:lnTo>
                    <a:pt x="95" y="0"/>
                  </a:lnTo>
                  <a:cubicBezTo>
                    <a:pt x="95" y="0"/>
                    <a:pt x="305" y="58"/>
                    <a:pt x="248" y="268"/>
                  </a:cubicBezTo>
                  <a:cubicBezTo>
                    <a:pt x="114" y="344"/>
                    <a:pt x="114" y="344"/>
                    <a:pt x="114" y="344"/>
                  </a:cubicBezTo>
                  <a:cubicBezTo>
                    <a:pt x="114" y="344"/>
                    <a:pt x="287" y="402"/>
                    <a:pt x="267" y="631"/>
                  </a:cubicBezTo>
                  <a:cubicBezTo>
                    <a:pt x="114" y="726"/>
                    <a:pt x="114" y="726"/>
                    <a:pt x="114" y="726"/>
                  </a:cubicBezTo>
                  <a:cubicBezTo>
                    <a:pt x="114" y="726"/>
                    <a:pt x="305" y="783"/>
                    <a:pt x="267" y="1013"/>
                  </a:cubicBezTo>
                  <a:cubicBezTo>
                    <a:pt x="114" y="1089"/>
                    <a:pt x="114" y="1089"/>
                    <a:pt x="114" y="1089"/>
                  </a:cubicBezTo>
                  <a:cubicBezTo>
                    <a:pt x="114" y="1089"/>
                    <a:pt x="267" y="1127"/>
                    <a:pt x="229" y="1299"/>
                  </a:cubicBezTo>
                  <a:cubicBezTo>
                    <a:pt x="0" y="1337"/>
                    <a:pt x="0" y="1337"/>
                    <a:pt x="0" y="1337"/>
                  </a:cubicBezTo>
                  <a:lnTo>
                    <a:pt x="95" y="0"/>
                  </a:lnTo>
                </a:path>
              </a:pathLst>
            </a:custGeom>
            <a:solidFill>
              <a:srgbClr val="F9D3B5"/>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Freeform 212"/>
            <p:cNvSpPr>
              <a:spLocks noChangeArrowheads="1"/>
            </p:cNvSpPr>
            <p:nvPr/>
          </p:nvSpPr>
          <p:spPr bwMode="auto">
            <a:xfrm>
              <a:off x="7610475" y="4259585"/>
              <a:ext cx="103188" cy="117475"/>
            </a:xfrm>
            <a:custGeom>
              <a:avLst/>
              <a:gdLst>
                <a:gd name="T0" fmla="*/ 229 w 268"/>
                <a:gd name="T1" fmla="*/ 95 h 306"/>
                <a:gd name="T2" fmla="*/ 229 w 268"/>
                <a:gd name="T3" fmla="*/ 95 h 306"/>
                <a:gd name="T4" fmla="*/ 191 w 268"/>
                <a:gd name="T5" fmla="*/ 267 h 306"/>
                <a:gd name="T6" fmla="*/ 38 w 268"/>
                <a:gd name="T7" fmla="*/ 209 h 306"/>
                <a:gd name="T8" fmla="*/ 57 w 268"/>
                <a:gd name="T9" fmla="*/ 38 h 306"/>
                <a:gd name="T10" fmla="*/ 229 w 268"/>
                <a:gd name="T11" fmla="*/ 95 h 306"/>
              </a:gdLst>
              <a:ahLst/>
              <a:cxnLst>
                <a:cxn ang="0">
                  <a:pos x="T0" y="T1"/>
                </a:cxn>
                <a:cxn ang="0">
                  <a:pos x="T2" y="T3"/>
                </a:cxn>
                <a:cxn ang="0">
                  <a:pos x="T4" y="T5"/>
                </a:cxn>
                <a:cxn ang="0">
                  <a:pos x="T6" y="T7"/>
                </a:cxn>
                <a:cxn ang="0">
                  <a:pos x="T8" y="T9"/>
                </a:cxn>
                <a:cxn ang="0">
                  <a:pos x="T10" y="T11"/>
                </a:cxn>
              </a:cxnLst>
              <a:rect l="0" t="0" r="r" b="b"/>
              <a:pathLst>
                <a:path w="268" h="306">
                  <a:moveTo>
                    <a:pt x="229" y="95"/>
                  </a:moveTo>
                  <a:lnTo>
                    <a:pt x="229" y="95"/>
                  </a:lnTo>
                  <a:cubicBezTo>
                    <a:pt x="267" y="172"/>
                    <a:pt x="248" y="248"/>
                    <a:pt x="191" y="267"/>
                  </a:cubicBezTo>
                  <a:cubicBezTo>
                    <a:pt x="133" y="305"/>
                    <a:pt x="57" y="267"/>
                    <a:pt x="38" y="209"/>
                  </a:cubicBezTo>
                  <a:cubicBezTo>
                    <a:pt x="0" y="133"/>
                    <a:pt x="0" y="57"/>
                    <a:pt x="57" y="38"/>
                  </a:cubicBezTo>
                  <a:cubicBezTo>
                    <a:pt x="115" y="0"/>
                    <a:pt x="191" y="38"/>
                    <a:pt x="229" y="95"/>
                  </a:cubicBezTo>
                </a:path>
              </a:pathLst>
            </a:custGeom>
            <a:solidFill>
              <a:srgbClr val="E6D6CA"/>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5" name="Freeform 213"/>
            <p:cNvSpPr>
              <a:spLocks noChangeArrowheads="1"/>
            </p:cNvSpPr>
            <p:nvPr/>
          </p:nvSpPr>
          <p:spPr bwMode="auto">
            <a:xfrm>
              <a:off x="7566025" y="4421510"/>
              <a:ext cx="103188" cy="117475"/>
            </a:xfrm>
            <a:custGeom>
              <a:avLst/>
              <a:gdLst>
                <a:gd name="T0" fmla="*/ 230 w 268"/>
                <a:gd name="T1" fmla="*/ 95 h 306"/>
                <a:gd name="T2" fmla="*/ 230 w 268"/>
                <a:gd name="T3" fmla="*/ 95 h 306"/>
                <a:gd name="T4" fmla="*/ 210 w 268"/>
                <a:gd name="T5" fmla="*/ 267 h 306"/>
                <a:gd name="T6" fmla="*/ 38 w 268"/>
                <a:gd name="T7" fmla="*/ 210 h 306"/>
                <a:gd name="T8" fmla="*/ 77 w 268"/>
                <a:gd name="T9" fmla="*/ 19 h 306"/>
                <a:gd name="T10" fmla="*/ 230 w 268"/>
                <a:gd name="T11" fmla="*/ 95 h 306"/>
              </a:gdLst>
              <a:ahLst/>
              <a:cxnLst>
                <a:cxn ang="0">
                  <a:pos x="T0" y="T1"/>
                </a:cxn>
                <a:cxn ang="0">
                  <a:pos x="T2" y="T3"/>
                </a:cxn>
                <a:cxn ang="0">
                  <a:pos x="T4" y="T5"/>
                </a:cxn>
                <a:cxn ang="0">
                  <a:pos x="T6" y="T7"/>
                </a:cxn>
                <a:cxn ang="0">
                  <a:pos x="T8" y="T9"/>
                </a:cxn>
                <a:cxn ang="0">
                  <a:pos x="T10" y="T11"/>
                </a:cxn>
              </a:cxnLst>
              <a:rect l="0" t="0" r="r" b="b"/>
              <a:pathLst>
                <a:path w="268" h="306">
                  <a:moveTo>
                    <a:pt x="230" y="95"/>
                  </a:moveTo>
                  <a:lnTo>
                    <a:pt x="230" y="95"/>
                  </a:lnTo>
                  <a:cubicBezTo>
                    <a:pt x="267" y="152"/>
                    <a:pt x="248" y="248"/>
                    <a:pt x="210" y="267"/>
                  </a:cubicBezTo>
                  <a:cubicBezTo>
                    <a:pt x="153" y="305"/>
                    <a:pt x="77" y="267"/>
                    <a:pt x="38" y="210"/>
                  </a:cubicBezTo>
                  <a:cubicBezTo>
                    <a:pt x="0" y="133"/>
                    <a:pt x="19" y="57"/>
                    <a:pt x="77" y="19"/>
                  </a:cubicBezTo>
                  <a:cubicBezTo>
                    <a:pt x="134" y="0"/>
                    <a:pt x="191" y="38"/>
                    <a:pt x="230" y="95"/>
                  </a:cubicBezTo>
                </a:path>
              </a:pathLst>
            </a:custGeom>
            <a:solidFill>
              <a:srgbClr val="E6D6CA"/>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6" name="Freeform 214"/>
            <p:cNvSpPr>
              <a:spLocks noChangeArrowheads="1"/>
            </p:cNvSpPr>
            <p:nvPr/>
          </p:nvSpPr>
          <p:spPr bwMode="auto">
            <a:xfrm>
              <a:off x="7610475" y="4538985"/>
              <a:ext cx="103188" cy="120650"/>
            </a:xfrm>
            <a:custGeom>
              <a:avLst/>
              <a:gdLst>
                <a:gd name="T0" fmla="*/ 229 w 268"/>
                <a:gd name="T1" fmla="*/ 95 h 307"/>
                <a:gd name="T2" fmla="*/ 229 w 268"/>
                <a:gd name="T3" fmla="*/ 95 h 307"/>
                <a:gd name="T4" fmla="*/ 191 w 268"/>
                <a:gd name="T5" fmla="*/ 268 h 307"/>
                <a:gd name="T6" fmla="*/ 38 w 268"/>
                <a:gd name="T7" fmla="*/ 210 h 307"/>
                <a:gd name="T8" fmla="*/ 57 w 268"/>
                <a:gd name="T9" fmla="*/ 39 h 307"/>
                <a:gd name="T10" fmla="*/ 229 w 268"/>
                <a:gd name="T11" fmla="*/ 95 h 307"/>
              </a:gdLst>
              <a:ahLst/>
              <a:cxnLst>
                <a:cxn ang="0">
                  <a:pos x="T0" y="T1"/>
                </a:cxn>
                <a:cxn ang="0">
                  <a:pos x="T2" y="T3"/>
                </a:cxn>
                <a:cxn ang="0">
                  <a:pos x="T4" y="T5"/>
                </a:cxn>
                <a:cxn ang="0">
                  <a:pos x="T6" y="T7"/>
                </a:cxn>
                <a:cxn ang="0">
                  <a:pos x="T8" y="T9"/>
                </a:cxn>
                <a:cxn ang="0">
                  <a:pos x="T10" y="T11"/>
                </a:cxn>
              </a:cxnLst>
              <a:rect l="0" t="0" r="r" b="b"/>
              <a:pathLst>
                <a:path w="268" h="307">
                  <a:moveTo>
                    <a:pt x="229" y="95"/>
                  </a:moveTo>
                  <a:lnTo>
                    <a:pt x="229" y="95"/>
                  </a:lnTo>
                  <a:cubicBezTo>
                    <a:pt x="267" y="172"/>
                    <a:pt x="248" y="248"/>
                    <a:pt x="191" y="268"/>
                  </a:cubicBezTo>
                  <a:cubicBezTo>
                    <a:pt x="133" y="306"/>
                    <a:pt x="76" y="268"/>
                    <a:pt x="38" y="210"/>
                  </a:cubicBezTo>
                  <a:cubicBezTo>
                    <a:pt x="0" y="134"/>
                    <a:pt x="19" y="58"/>
                    <a:pt x="57" y="39"/>
                  </a:cubicBezTo>
                  <a:cubicBezTo>
                    <a:pt x="115" y="0"/>
                    <a:pt x="191" y="39"/>
                    <a:pt x="229" y="95"/>
                  </a:cubicBezTo>
                </a:path>
              </a:pathLst>
            </a:custGeom>
            <a:solidFill>
              <a:srgbClr val="E6D6CA"/>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7" name="Freeform 215"/>
            <p:cNvSpPr>
              <a:spLocks noChangeArrowheads="1"/>
            </p:cNvSpPr>
            <p:nvPr/>
          </p:nvSpPr>
          <p:spPr bwMode="auto">
            <a:xfrm>
              <a:off x="7667625" y="4650110"/>
              <a:ext cx="82550" cy="95250"/>
            </a:xfrm>
            <a:custGeom>
              <a:avLst/>
              <a:gdLst>
                <a:gd name="T0" fmla="*/ 192 w 212"/>
                <a:gd name="T1" fmla="*/ 95 h 249"/>
                <a:gd name="T2" fmla="*/ 192 w 212"/>
                <a:gd name="T3" fmla="*/ 95 h 249"/>
                <a:gd name="T4" fmla="*/ 153 w 212"/>
                <a:gd name="T5" fmla="*/ 229 h 249"/>
                <a:gd name="T6" fmla="*/ 19 w 212"/>
                <a:gd name="T7" fmla="*/ 171 h 249"/>
                <a:gd name="T8" fmla="*/ 58 w 212"/>
                <a:gd name="T9" fmla="*/ 38 h 249"/>
                <a:gd name="T10" fmla="*/ 192 w 212"/>
                <a:gd name="T11" fmla="*/ 95 h 249"/>
              </a:gdLst>
              <a:ahLst/>
              <a:cxnLst>
                <a:cxn ang="0">
                  <a:pos x="T0" y="T1"/>
                </a:cxn>
                <a:cxn ang="0">
                  <a:pos x="T2" y="T3"/>
                </a:cxn>
                <a:cxn ang="0">
                  <a:pos x="T4" y="T5"/>
                </a:cxn>
                <a:cxn ang="0">
                  <a:pos x="T6" y="T7"/>
                </a:cxn>
                <a:cxn ang="0">
                  <a:pos x="T8" y="T9"/>
                </a:cxn>
                <a:cxn ang="0">
                  <a:pos x="T10" y="T11"/>
                </a:cxn>
              </a:cxnLst>
              <a:rect l="0" t="0" r="r" b="b"/>
              <a:pathLst>
                <a:path w="212" h="249">
                  <a:moveTo>
                    <a:pt x="192" y="95"/>
                  </a:moveTo>
                  <a:lnTo>
                    <a:pt x="192" y="95"/>
                  </a:lnTo>
                  <a:cubicBezTo>
                    <a:pt x="211" y="133"/>
                    <a:pt x="211" y="210"/>
                    <a:pt x="153" y="229"/>
                  </a:cubicBezTo>
                  <a:cubicBezTo>
                    <a:pt x="115" y="248"/>
                    <a:pt x="58" y="229"/>
                    <a:pt x="19" y="171"/>
                  </a:cubicBezTo>
                  <a:cubicBezTo>
                    <a:pt x="0" y="114"/>
                    <a:pt x="0" y="57"/>
                    <a:pt x="58" y="38"/>
                  </a:cubicBezTo>
                  <a:cubicBezTo>
                    <a:pt x="96" y="0"/>
                    <a:pt x="153" y="38"/>
                    <a:pt x="192" y="95"/>
                  </a:cubicBezTo>
                </a:path>
              </a:pathLst>
            </a:custGeom>
            <a:solidFill>
              <a:srgbClr val="E6D6CA"/>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8" name="Freeform 216"/>
            <p:cNvSpPr>
              <a:spLocks noChangeArrowheads="1"/>
            </p:cNvSpPr>
            <p:nvPr/>
          </p:nvSpPr>
          <p:spPr bwMode="auto">
            <a:xfrm>
              <a:off x="6869113" y="4237360"/>
              <a:ext cx="133350" cy="141287"/>
            </a:xfrm>
            <a:custGeom>
              <a:avLst/>
              <a:gdLst>
                <a:gd name="T0" fmla="*/ 306 w 345"/>
                <a:gd name="T1" fmla="*/ 115 h 364"/>
                <a:gd name="T2" fmla="*/ 306 w 345"/>
                <a:gd name="T3" fmla="*/ 115 h 364"/>
                <a:gd name="T4" fmla="*/ 248 w 345"/>
                <a:gd name="T5" fmla="*/ 325 h 364"/>
                <a:gd name="T6" fmla="*/ 39 w 345"/>
                <a:gd name="T7" fmla="*/ 249 h 364"/>
                <a:gd name="T8" fmla="*/ 96 w 345"/>
                <a:gd name="T9" fmla="*/ 38 h 364"/>
                <a:gd name="T10" fmla="*/ 306 w 345"/>
                <a:gd name="T11" fmla="*/ 115 h 364"/>
              </a:gdLst>
              <a:ahLst/>
              <a:cxnLst>
                <a:cxn ang="0">
                  <a:pos x="T0" y="T1"/>
                </a:cxn>
                <a:cxn ang="0">
                  <a:pos x="T2" y="T3"/>
                </a:cxn>
                <a:cxn ang="0">
                  <a:pos x="T4" y="T5"/>
                </a:cxn>
                <a:cxn ang="0">
                  <a:pos x="T6" y="T7"/>
                </a:cxn>
                <a:cxn ang="0">
                  <a:pos x="T8" y="T9"/>
                </a:cxn>
                <a:cxn ang="0">
                  <a:pos x="T10" y="T11"/>
                </a:cxn>
              </a:cxnLst>
              <a:rect l="0" t="0" r="r" b="b"/>
              <a:pathLst>
                <a:path w="345" h="364">
                  <a:moveTo>
                    <a:pt x="306" y="115"/>
                  </a:moveTo>
                  <a:lnTo>
                    <a:pt x="306" y="115"/>
                  </a:lnTo>
                  <a:cubicBezTo>
                    <a:pt x="344" y="191"/>
                    <a:pt x="325" y="287"/>
                    <a:pt x="248" y="325"/>
                  </a:cubicBezTo>
                  <a:cubicBezTo>
                    <a:pt x="192" y="363"/>
                    <a:pt x="96" y="344"/>
                    <a:pt x="39" y="249"/>
                  </a:cubicBezTo>
                  <a:cubicBezTo>
                    <a:pt x="0" y="172"/>
                    <a:pt x="19" y="77"/>
                    <a:pt x="96" y="38"/>
                  </a:cubicBezTo>
                  <a:cubicBezTo>
                    <a:pt x="172" y="0"/>
                    <a:pt x="268" y="38"/>
                    <a:pt x="306" y="115"/>
                  </a:cubicBezTo>
                </a:path>
              </a:pathLst>
            </a:custGeom>
            <a:solidFill>
              <a:srgbClr val="E6D6CA"/>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9" name="Freeform 217"/>
            <p:cNvSpPr>
              <a:spLocks noChangeArrowheads="1"/>
            </p:cNvSpPr>
            <p:nvPr/>
          </p:nvSpPr>
          <p:spPr bwMode="auto">
            <a:xfrm>
              <a:off x="7712075" y="4583435"/>
              <a:ext cx="133350" cy="60325"/>
            </a:xfrm>
            <a:custGeom>
              <a:avLst/>
              <a:gdLst>
                <a:gd name="T0" fmla="*/ 0 w 345"/>
                <a:gd name="T1" fmla="*/ 153 h 154"/>
                <a:gd name="T2" fmla="*/ 0 w 345"/>
                <a:gd name="T3" fmla="*/ 153 h 154"/>
                <a:gd name="T4" fmla="*/ 286 w 345"/>
                <a:gd name="T5" fmla="*/ 0 h 154"/>
                <a:gd name="T6" fmla="*/ 325 w 345"/>
                <a:gd name="T7" fmla="*/ 19 h 154"/>
                <a:gd name="T8" fmla="*/ 325 w 345"/>
                <a:gd name="T9" fmla="*/ 19 h 154"/>
                <a:gd name="T10" fmla="*/ 0 w 345"/>
                <a:gd name="T11" fmla="*/ 153 h 154"/>
              </a:gdLst>
              <a:ahLst/>
              <a:cxnLst>
                <a:cxn ang="0">
                  <a:pos x="T0" y="T1"/>
                </a:cxn>
                <a:cxn ang="0">
                  <a:pos x="T2" y="T3"/>
                </a:cxn>
                <a:cxn ang="0">
                  <a:pos x="T4" y="T5"/>
                </a:cxn>
                <a:cxn ang="0">
                  <a:pos x="T6" y="T7"/>
                </a:cxn>
                <a:cxn ang="0">
                  <a:pos x="T8" y="T9"/>
                </a:cxn>
                <a:cxn ang="0">
                  <a:pos x="T10" y="T11"/>
                </a:cxn>
              </a:cxnLst>
              <a:rect l="0" t="0" r="r" b="b"/>
              <a:pathLst>
                <a:path w="345" h="154">
                  <a:moveTo>
                    <a:pt x="0" y="153"/>
                  </a:moveTo>
                  <a:lnTo>
                    <a:pt x="0" y="153"/>
                  </a:lnTo>
                  <a:cubicBezTo>
                    <a:pt x="286" y="0"/>
                    <a:pt x="286" y="0"/>
                    <a:pt x="286" y="0"/>
                  </a:cubicBezTo>
                  <a:lnTo>
                    <a:pt x="325" y="19"/>
                  </a:lnTo>
                  <a:cubicBezTo>
                    <a:pt x="344" y="38"/>
                    <a:pt x="325" y="19"/>
                    <a:pt x="325" y="19"/>
                  </a:cubicBezTo>
                  <a:cubicBezTo>
                    <a:pt x="0" y="153"/>
                    <a:pt x="0" y="153"/>
                    <a:pt x="0" y="153"/>
                  </a:cubicBezTo>
                </a:path>
              </a:pathLst>
            </a:custGeom>
            <a:solidFill>
              <a:srgbClr val="EAB98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0" name="Freeform 218"/>
            <p:cNvSpPr>
              <a:spLocks noChangeArrowheads="1"/>
            </p:cNvSpPr>
            <p:nvPr/>
          </p:nvSpPr>
          <p:spPr bwMode="auto">
            <a:xfrm>
              <a:off x="7661275" y="4443735"/>
              <a:ext cx="193675" cy="88900"/>
            </a:xfrm>
            <a:custGeom>
              <a:avLst/>
              <a:gdLst>
                <a:gd name="T0" fmla="*/ 420 w 498"/>
                <a:gd name="T1" fmla="*/ 0 h 230"/>
                <a:gd name="T2" fmla="*/ 420 w 498"/>
                <a:gd name="T3" fmla="*/ 0 h 230"/>
                <a:gd name="T4" fmla="*/ 478 w 498"/>
                <a:gd name="T5" fmla="*/ 38 h 230"/>
                <a:gd name="T6" fmla="*/ 478 w 498"/>
                <a:gd name="T7" fmla="*/ 38 h 230"/>
                <a:gd name="T8" fmla="*/ 0 w 498"/>
                <a:gd name="T9" fmla="*/ 229 h 230"/>
                <a:gd name="T10" fmla="*/ 420 w 498"/>
                <a:gd name="T11" fmla="*/ 0 h 230"/>
              </a:gdLst>
              <a:ahLst/>
              <a:cxnLst>
                <a:cxn ang="0">
                  <a:pos x="T0" y="T1"/>
                </a:cxn>
                <a:cxn ang="0">
                  <a:pos x="T2" y="T3"/>
                </a:cxn>
                <a:cxn ang="0">
                  <a:pos x="T4" y="T5"/>
                </a:cxn>
                <a:cxn ang="0">
                  <a:pos x="T6" y="T7"/>
                </a:cxn>
                <a:cxn ang="0">
                  <a:pos x="T8" y="T9"/>
                </a:cxn>
                <a:cxn ang="0">
                  <a:pos x="T10" y="T11"/>
                </a:cxn>
              </a:cxnLst>
              <a:rect l="0" t="0" r="r" b="b"/>
              <a:pathLst>
                <a:path w="498" h="230">
                  <a:moveTo>
                    <a:pt x="420" y="0"/>
                  </a:moveTo>
                  <a:lnTo>
                    <a:pt x="420" y="0"/>
                  </a:lnTo>
                  <a:cubicBezTo>
                    <a:pt x="420" y="0"/>
                    <a:pt x="459" y="19"/>
                    <a:pt x="478" y="38"/>
                  </a:cubicBezTo>
                  <a:cubicBezTo>
                    <a:pt x="497" y="57"/>
                    <a:pt x="478" y="38"/>
                    <a:pt x="478" y="38"/>
                  </a:cubicBezTo>
                  <a:cubicBezTo>
                    <a:pt x="0" y="229"/>
                    <a:pt x="0" y="229"/>
                    <a:pt x="0" y="229"/>
                  </a:cubicBezTo>
                  <a:cubicBezTo>
                    <a:pt x="420" y="0"/>
                    <a:pt x="420" y="0"/>
                    <a:pt x="420" y="0"/>
                  </a:cubicBezTo>
                </a:path>
              </a:pathLst>
            </a:custGeom>
            <a:solidFill>
              <a:srgbClr val="EAB98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1" name="Freeform 219"/>
            <p:cNvSpPr>
              <a:spLocks noChangeArrowheads="1"/>
            </p:cNvSpPr>
            <p:nvPr/>
          </p:nvSpPr>
          <p:spPr bwMode="auto">
            <a:xfrm>
              <a:off x="7602538" y="4294510"/>
              <a:ext cx="252412" cy="120650"/>
            </a:xfrm>
            <a:custGeom>
              <a:avLst/>
              <a:gdLst>
                <a:gd name="T0" fmla="*/ 0 w 650"/>
                <a:gd name="T1" fmla="*/ 306 h 307"/>
                <a:gd name="T2" fmla="*/ 0 w 650"/>
                <a:gd name="T3" fmla="*/ 306 h 307"/>
                <a:gd name="T4" fmla="*/ 572 w 650"/>
                <a:gd name="T5" fmla="*/ 0 h 307"/>
                <a:gd name="T6" fmla="*/ 649 w 650"/>
                <a:gd name="T7" fmla="*/ 58 h 307"/>
                <a:gd name="T8" fmla="*/ 0 w 650"/>
                <a:gd name="T9" fmla="*/ 306 h 307"/>
              </a:gdLst>
              <a:ahLst/>
              <a:cxnLst>
                <a:cxn ang="0">
                  <a:pos x="T0" y="T1"/>
                </a:cxn>
                <a:cxn ang="0">
                  <a:pos x="T2" y="T3"/>
                </a:cxn>
                <a:cxn ang="0">
                  <a:pos x="T4" y="T5"/>
                </a:cxn>
                <a:cxn ang="0">
                  <a:pos x="T6" y="T7"/>
                </a:cxn>
                <a:cxn ang="0">
                  <a:pos x="T8" y="T9"/>
                </a:cxn>
              </a:cxnLst>
              <a:rect l="0" t="0" r="r" b="b"/>
              <a:pathLst>
                <a:path w="650" h="307">
                  <a:moveTo>
                    <a:pt x="0" y="306"/>
                  </a:moveTo>
                  <a:lnTo>
                    <a:pt x="0" y="306"/>
                  </a:lnTo>
                  <a:cubicBezTo>
                    <a:pt x="572" y="0"/>
                    <a:pt x="572" y="0"/>
                    <a:pt x="572" y="0"/>
                  </a:cubicBezTo>
                  <a:cubicBezTo>
                    <a:pt x="572" y="0"/>
                    <a:pt x="630" y="38"/>
                    <a:pt x="649" y="58"/>
                  </a:cubicBezTo>
                  <a:lnTo>
                    <a:pt x="0" y="306"/>
                  </a:lnTo>
                </a:path>
              </a:pathLst>
            </a:custGeom>
            <a:solidFill>
              <a:srgbClr val="EAB98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2" name="Freeform 220"/>
            <p:cNvSpPr>
              <a:spLocks noChangeArrowheads="1"/>
            </p:cNvSpPr>
            <p:nvPr/>
          </p:nvSpPr>
          <p:spPr bwMode="auto">
            <a:xfrm>
              <a:off x="7758113" y="4665985"/>
              <a:ext cx="104775" cy="95250"/>
            </a:xfrm>
            <a:custGeom>
              <a:avLst/>
              <a:gdLst>
                <a:gd name="T0" fmla="*/ 0 w 268"/>
                <a:gd name="T1" fmla="*/ 152 h 249"/>
                <a:gd name="T2" fmla="*/ 267 w 268"/>
                <a:gd name="T3" fmla="*/ 0 h 249"/>
                <a:gd name="T4" fmla="*/ 0 w 268"/>
                <a:gd name="T5" fmla="*/ 248 h 249"/>
                <a:gd name="T6" fmla="*/ 0 w 268"/>
                <a:gd name="T7" fmla="*/ 152 h 249"/>
              </a:gdLst>
              <a:ahLst/>
              <a:cxnLst>
                <a:cxn ang="0">
                  <a:pos x="T0" y="T1"/>
                </a:cxn>
                <a:cxn ang="0">
                  <a:pos x="T2" y="T3"/>
                </a:cxn>
                <a:cxn ang="0">
                  <a:pos x="T4" y="T5"/>
                </a:cxn>
                <a:cxn ang="0">
                  <a:pos x="T6" y="T7"/>
                </a:cxn>
              </a:cxnLst>
              <a:rect l="0" t="0" r="r" b="b"/>
              <a:pathLst>
                <a:path w="268" h="249">
                  <a:moveTo>
                    <a:pt x="0" y="152"/>
                  </a:moveTo>
                  <a:lnTo>
                    <a:pt x="267" y="0"/>
                  </a:lnTo>
                  <a:lnTo>
                    <a:pt x="0" y="248"/>
                  </a:lnTo>
                  <a:lnTo>
                    <a:pt x="0" y="152"/>
                  </a:lnTo>
                </a:path>
              </a:pathLst>
            </a:custGeom>
            <a:solidFill>
              <a:srgbClr val="EAB98C"/>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Freeform 221"/>
            <p:cNvSpPr>
              <a:spLocks noChangeArrowheads="1"/>
            </p:cNvSpPr>
            <p:nvPr/>
          </p:nvSpPr>
          <p:spPr bwMode="auto">
            <a:xfrm>
              <a:off x="6891338" y="5234310"/>
              <a:ext cx="533400" cy="541337"/>
            </a:xfrm>
            <a:custGeom>
              <a:avLst/>
              <a:gdLst>
                <a:gd name="T0" fmla="*/ 1374 w 1375"/>
                <a:gd name="T1" fmla="*/ 0 h 1395"/>
                <a:gd name="T2" fmla="*/ 1374 w 1375"/>
                <a:gd name="T3" fmla="*/ 1394 h 1395"/>
                <a:gd name="T4" fmla="*/ 0 w 1375"/>
                <a:gd name="T5" fmla="*/ 1394 h 1395"/>
                <a:gd name="T6" fmla="*/ 0 w 1375"/>
                <a:gd name="T7" fmla="*/ 0 h 1395"/>
                <a:gd name="T8" fmla="*/ 1374 w 1375"/>
                <a:gd name="T9" fmla="*/ 0 h 1395"/>
              </a:gdLst>
              <a:ahLst/>
              <a:cxnLst>
                <a:cxn ang="0">
                  <a:pos x="T0" y="T1"/>
                </a:cxn>
                <a:cxn ang="0">
                  <a:pos x="T2" y="T3"/>
                </a:cxn>
                <a:cxn ang="0">
                  <a:pos x="T4" y="T5"/>
                </a:cxn>
                <a:cxn ang="0">
                  <a:pos x="T6" y="T7"/>
                </a:cxn>
                <a:cxn ang="0">
                  <a:pos x="T8" y="T9"/>
                </a:cxn>
              </a:cxnLst>
              <a:rect l="0" t="0" r="r" b="b"/>
              <a:pathLst>
                <a:path w="1375" h="1395">
                  <a:moveTo>
                    <a:pt x="1374" y="0"/>
                  </a:moveTo>
                  <a:lnTo>
                    <a:pt x="1374" y="1394"/>
                  </a:lnTo>
                  <a:lnTo>
                    <a:pt x="0" y="1394"/>
                  </a:lnTo>
                  <a:lnTo>
                    <a:pt x="0" y="0"/>
                  </a:lnTo>
                  <a:lnTo>
                    <a:pt x="1374" y="0"/>
                  </a:lnTo>
                </a:path>
              </a:pathLst>
            </a:custGeom>
            <a:solidFill>
              <a:srgbClr val="FFFFFF"/>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4" name="Freeform 222"/>
            <p:cNvSpPr>
              <a:spLocks noChangeArrowheads="1"/>
            </p:cNvSpPr>
            <p:nvPr/>
          </p:nvSpPr>
          <p:spPr bwMode="auto">
            <a:xfrm>
              <a:off x="6846888" y="5323210"/>
              <a:ext cx="615950" cy="1754187"/>
            </a:xfrm>
            <a:custGeom>
              <a:avLst/>
              <a:gdLst>
                <a:gd name="T0" fmla="*/ 1585 w 1586"/>
                <a:gd name="T1" fmla="*/ 0 h 4525"/>
                <a:gd name="T2" fmla="*/ 1585 w 1586"/>
                <a:gd name="T3" fmla="*/ 4524 h 4525"/>
                <a:gd name="T4" fmla="*/ 0 w 1586"/>
                <a:gd name="T5" fmla="*/ 4524 h 4525"/>
                <a:gd name="T6" fmla="*/ 0 w 1586"/>
                <a:gd name="T7" fmla="*/ 0 h 4525"/>
                <a:gd name="T8" fmla="*/ 1585 w 1586"/>
                <a:gd name="T9" fmla="*/ 0 h 4525"/>
              </a:gdLst>
              <a:ahLst/>
              <a:cxnLst>
                <a:cxn ang="0">
                  <a:pos x="T0" y="T1"/>
                </a:cxn>
                <a:cxn ang="0">
                  <a:pos x="T2" y="T3"/>
                </a:cxn>
                <a:cxn ang="0">
                  <a:pos x="T4" y="T5"/>
                </a:cxn>
                <a:cxn ang="0">
                  <a:pos x="T6" y="T7"/>
                </a:cxn>
                <a:cxn ang="0">
                  <a:pos x="T8" y="T9"/>
                </a:cxn>
              </a:cxnLst>
              <a:rect l="0" t="0" r="r" b="b"/>
              <a:pathLst>
                <a:path w="1586" h="4525">
                  <a:moveTo>
                    <a:pt x="1585" y="0"/>
                  </a:moveTo>
                  <a:lnTo>
                    <a:pt x="1585" y="4524"/>
                  </a:lnTo>
                  <a:lnTo>
                    <a:pt x="0" y="4524"/>
                  </a:lnTo>
                  <a:lnTo>
                    <a:pt x="0" y="0"/>
                  </a:lnTo>
                  <a:lnTo>
                    <a:pt x="1585" y="0"/>
                  </a:lnTo>
                </a:path>
              </a:pathLst>
            </a:custGeom>
            <a:solidFill>
              <a:schemeClr val="tx1">
                <a:lumMod val="75000"/>
                <a:lumOff val="25000"/>
              </a:schemeClr>
            </a:solidFill>
            <a:ln>
              <a:noFill/>
            </a:ln>
            <a:effectLst/>
          </p:spPr>
          <p:txBody>
            <a:bodyPr wrap="none" anchor="ctr"/>
            <a:lstStyle/>
            <a:p>
              <a:pPr defTabSz="544195" eaLnBrk="1" fontAlgn="auto" hangingPunct="1">
                <a:spcBef>
                  <a:spcPts val="0"/>
                </a:spcBef>
                <a:spcAft>
                  <a:spcPts val="0"/>
                </a:spcAft>
                <a:defRPr/>
              </a:pPr>
              <a:endParaRPr lang="en-US" sz="2150">
                <a:solidFill>
                  <a:srgbClr val="E2E3E9"/>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5" name="TextBox 13"/>
            <p:cNvSpPr txBox="1">
              <a:spLocks noChangeArrowheads="1"/>
            </p:cNvSpPr>
            <p:nvPr/>
          </p:nvSpPr>
          <p:spPr bwMode="auto">
            <a:xfrm>
              <a:off x="3963988" y="4064322"/>
              <a:ext cx="8540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spcBef>
                  <a:spcPct val="20000"/>
                </a:spcBef>
              </a:pP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关键词</a:t>
              </a:r>
              <a:r>
                <a:rPr lang="en-US" altLang="zh-CN"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1</a:t>
              </a:r>
            </a:p>
          </p:txBody>
        </p:sp>
        <p:sp>
          <p:nvSpPr>
            <p:cNvPr id="176" name="TextBox 13"/>
            <p:cNvSpPr txBox="1">
              <a:spLocks noChangeArrowheads="1"/>
            </p:cNvSpPr>
            <p:nvPr/>
          </p:nvSpPr>
          <p:spPr bwMode="auto">
            <a:xfrm>
              <a:off x="5835650" y="4834260"/>
              <a:ext cx="8540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spcBef>
                  <a:spcPct val="20000"/>
                </a:spcBef>
              </a:pPr>
              <a:r>
                <a:rPr lang="zh-CN" altLang="en-US" sz="1600">
                  <a:solidFill>
                    <a:schemeClr val="bg1"/>
                  </a:solidFill>
                  <a:latin typeface="微软雅黑" panose="020B0503020204020204" pitchFamily="34" charset="-122"/>
                  <a:ea typeface="微软雅黑" panose="020B0503020204020204" pitchFamily="34" charset="-122"/>
                  <a:sym typeface="Arial" panose="020B0604020202020204" pitchFamily="34" charset="0"/>
                </a:rPr>
                <a:t>关键词</a:t>
              </a:r>
              <a:r>
                <a:rPr lang="en-US" altLang="zh-CN" sz="1600">
                  <a:solidFill>
                    <a:schemeClr val="bg1"/>
                  </a:solidFill>
                  <a:latin typeface="微软雅黑" panose="020B0503020204020204" pitchFamily="34" charset="-122"/>
                  <a:ea typeface="微软雅黑" panose="020B0503020204020204" pitchFamily="34" charset="-122"/>
                  <a:sym typeface="Arial" panose="020B0604020202020204" pitchFamily="34" charset="0"/>
                </a:rPr>
                <a:t>2</a:t>
              </a:r>
            </a:p>
          </p:txBody>
        </p:sp>
        <p:sp>
          <p:nvSpPr>
            <p:cNvPr id="177" name="TextBox 13"/>
            <p:cNvSpPr txBox="1">
              <a:spLocks noChangeArrowheads="1"/>
            </p:cNvSpPr>
            <p:nvPr/>
          </p:nvSpPr>
          <p:spPr bwMode="auto">
            <a:xfrm>
              <a:off x="8275638" y="3934147"/>
              <a:ext cx="8540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spcBef>
                  <a:spcPct val="20000"/>
                </a:spcBef>
              </a:pP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关键词</a:t>
              </a:r>
              <a:r>
                <a:rPr lang="en-US" altLang="zh-CN"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3</a:t>
              </a:r>
            </a:p>
          </p:txBody>
        </p:sp>
      </p:grpSp>
      <p:sp>
        <p:nvSpPr>
          <p:cNvPr id="178" name="文本框 1"/>
          <p:cNvSpPr txBox="1"/>
          <p:nvPr/>
        </p:nvSpPr>
        <p:spPr>
          <a:xfrm>
            <a:off x="1990750" y="1628800"/>
            <a:ext cx="2160240" cy="346249"/>
          </a:xfrm>
          <a:prstGeom prst="rect">
            <a:avLst/>
          </a:prstGeom>
          <a:noFill/>
        </p:spPr>
        <p:txBody>
          <a:bodyPr wrap="square" lIns="68580" tIns="34290" rIns="68580" bIns="34290" rtlCol="0">
            <a:spAutoFit/>
          </a:bodyPr>
          <a:lstStyle/>
          <a:p>
            <a:r>
              <a:rPr lang="zh-CN" altLang="en-US" b="1" dirty="0">
                <a:solidFill>
                  <a:schemeClr val="accent2"/>
                </a:solidFill>
                <a:latin typeface="微软雅黑" panose="020B0503020204020204" pitchFamily="34" charset="-122"/>
                <a:ea typeface="微软雅黑" panose="020B0503020204020204" pitchFamily="34" charset="-122"/>
              </a:rPr>
              <a:t>添加标题内容</a:t>
            </a:r>
          </a:p>
        </p:txBody>
      </p:sp>
      <p:sp>
        <p:nvSpPr>
          <p:cNvPr id="179" name="矩形 178"/>
          <p:cNvSpPr/>
          <p:nvPr/>
        </p:nvSpPr>
        <p:spPr>
          <a:xfrm>
            <a:off x="1990750" y="1921844"/>
            <a:ext cx="8243855" cy="530913"/>
          </a:xfrm>
          <a:prstGeom prst="rect">
            <a:avLst/>
          </a:prstGeom>
        </p:spPr>
        <p:txBody>
          <a:bodyPr wrap="square" lIns="68578" tIns="34289" rIns="68578" bIns="34289">
            <a:spAutoFit/>
          </a:bodyPr>
          <a:lstStyle/>
          <a:p>
            <a:pPr>
              <a:lnSpc>
                <a:spcPct val="150000"/>
              </a:lnSpc>
              <a:defRPr/>
            </a:pP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rPr>
              <a:t>200</a:t>
            </a: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字以内，据统计每页幻灯片的最好控制在  </a:t>
            </a:r>
            <a:r>
              <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rPr>
              <a:t>5</a:t>
            </a: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分钟之内。此处添加详细文本描述</a:t>
            </a:r>
            <a:r>
              <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rPr>
              <a:t> </a:t>
            </a: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，建议与标题相关并符合整体语言风格。</a:t>
            </a:r>
            <a:endParaRPr lang="en-US" altLang="zh-CN" sz="10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80" name="文本框 1"/>
          <p:cNvSpPr txBox="1"/>
          <p:nvPr/>
        </p:nvSpPr>
        <p:spPr>
          <a:xfrm>
            <a:off x="1990750" y="2578069"/>
            <a:ext cx="2160240" cy="346249"/>
          </a:xfrm>
          <a:prstGeom prst="rect">
            <a:avLst/>
          </a:prstGeom>
          <a:noFill/>
        </p:spPr>
        <p:txBody>
          <a:bodyPr wrap="square" lIns="68580" tIns="34290" rIns="68580" bIns="34290" rtlCol="0">
            <a:spAutoFit/>
          </a:bodyPr>
          <a:lstStyle/>
          <a:p>
            <a:r>
              <a:rPr lang="zh-CN" altLang="en-US" b="1" dirty="0">
                <a:solidFill>
                  <a:schemeClr val="accent2"/>
                </a:solidFill>
                <a:latin typeface="微软雅黑" panose="020B0503020204020204" pitchFamily="34" charset="-122"/>
                <a:ea typeface="微软雅黑" panose="020B0503020204020204" pitchFamily="34" charset="-122"/>
              </a:rPr>
              <a:t>添加标题内容</a:t>
            </a:r>
          </a:p>
        </p:txBody>
      </p:sp>
      <p:sp>
        <p:nvSpPr>
          <p:cNvPr id="181" name="矩形 180"/>
          <p:cNvSpPr/>
          <p:nvPr/>
        </p:nvSpPr>
        <p:spPr>
          <a:xfrm>
            <a:off x="1990750" y="2871113"/>
            <a:ext cx="8243855" cy="530913"/>
          </a:xfrm>
          <a:prstGeom prst="rect">
            <a:avLst/>
          </a:prstGeom>
        </p:spPr>
        <p:txBody>
          <a:bodyPr wrap="square" lIns="68578" tIns="34289" rIns="68578" bIns="34289">
            <a:spAutoFit/>
          </a:bodyPr>
          <a:lstStyle/>
          <a:p>
            <a:pPr>
              <a:lnSpc>
                <a:spcPct val="150000"/>
              </a:lnSpc>
              <a:defRPr/>
            </a:pP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rPr>
              <a:t>200</a:t>
            </a: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字以内，据统计每页幻灯片的最好控制在  </a:t>
            </a:r>
            <a:r>
              <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rPr>
              <a:t>5</a:t>
            </a: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分钟之内。此处添加详细文本描述</a:t>
            </a:r>
            <a:r>
              <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rPr>
              <a:t> </a:t>
            </a: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，建议与标题相关并符合整体语言风格。</a:t>
            </a:r>
            <a:endParaRPr lang="en-US" altLang="zh-CN" sz="10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78"/>
                                        </p:tgtEl>
                                        <p:attrNameLst>
                                          <p:attrName>style.visibility</p:attrName>
                                        </p:attrNameLst>
                                      </p:cBhvr>
                                      <p:to>
                                        <p:strVal val="visible"/>
                                      </p:to>
                                    </p:set>
                                    <p:animEffect transition="in" filter="fade">
                                      <p:cBhvr>
                                        <p:cTn id="17" dur="1000"/>
                                        <p:tgtEl>
                                          <p:spTgt spid="178"/>
                                        </p:tgtEl>
                                      </p:cBhvr>
                                    </p:animEffect>
                                    <p:anim calcmode="lin" valueType="num">
                                      <p:cBhvr>
                                        <p:cTn id="18" dur="1000" fill="hold"/>
                                        <p:tgtEl>
                                          <p:spTgt spid="178"/>
                                        </p:tgtEl>
                                        <p:attrNameLst>
                                          <p:attrName>ppt_x</p:attrName>
                                        </p:attrNameLst>
                                      </p:cBhvr>
                                      <p:tavLst>
                                        <p:tav tm="0">
                                          <p:val>
                                            <p:strVal val="#ppt_x"/>
                                          </p:val>
                                        </p:tav>
                                        <p:tav tm="100000">
                                          <p:val>
                                            <p:strVal val="#ppt_x"/>
                                          </p:val>
                                        </p:tav>
                                      </p:tavLst>
                                    </p:anim>
                                    <p:anim calcmode="lin" valueType="num">
                                      <p:cBhvr>
                                        <p:cTn id="19" dur="1000" fill="hold"/>
                                        <p:tgtEl>
                                          <p:spTgt spid="1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79"/>
                                        </p:tgtEl>
                                        <p:attrNameLst>
                                          <p:attrName>style.visibility</p:attrName>
                                        </p:attrNameLst>
                                      </p:cBhvr>
                                      <p:to>
                                        <p:strVal val="visible"/>
                                      </p:to>
                                    </p:set>
                                    <p:animEffect transition="in" filter="fade">
                                      <p:cBhvr>
                                        <p:cTn id="23" dur="1000"/>
                                        <p:tgtEl>
                                          <p:spTgt spid="179"/>
                                        </p:tgtEl>
                                      </p:cBhvr>
                                    </p:animEffect>
                                    <p:anim calcmode="lin" valueType="num">
                                      <p:cBhvr>
                                        <p:cTn id="24" dur="1000" fill="hold"/>
                                        <p:tgtEl>
                                          <p:spTgt spid="179"/>
                                        </p:tgtEl>
                                        <p:attrNameLst>
                                          <p:attrName>ppt_x</p:attrName>
                                        </p:attrNameLst>
                                      </p:cBhvr>
                                      <p:tavLst>
                                        <p:tav tm="0">
                                          <p:val>
                                            <p:strVal val="#ppt_x"/>
                                          </p:val>
                                        </p:tav>
                                        <p:tav tm="100000">
                                          <p:val>
                                            <p:strVal val="#ppt_x"/>
                                          </p:val>
                                        </p:tav>
                                      </p:tavLst>
                                    </p:anim>
                                    <p:anim calcmode="lin" valueType="num">
                                      <p:cBhvr>
                                        <p:cTn id="25" dur="1000" fill="hold"/>
                                        <p:tgtEl>
                                          <p:spTgt spid="17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0"/>
                                        </p:tgtEl>
                                        <p:attrNameLst>
                                          <p:attrName>style.visibility</p:attrName>
                                        </p:attrNameLst>
                                      </p:cBhvr>
                                      <p:to>
                                        <p:strVal val="visible"/>
                                      </p:to>
                                    </p:set>
                                    <p:animEffect transition="in" filter="fade">
                                      <p:cBhvr>
                                        <p:cTn id="29" dur="1000"/>
                                        <p:tgtEl>
                                          <p:spTgt spid="180"/>
                                        </p:tgtEl>
                                      </p:cBhvr>
                                    </p:animEffect>
                                    <p:anim calcmode="lin" valueType="num">
                                      <p:cBhvr>
                                        <p:cTn id="30" dur="1000" fill="hold"/>
                                        <p:tgtEl>
                                          <p:spTgt spid="180"/>
                                        </p:tgtEl>
                                        <p:attrNameLst>
                                          <p:attrName>ppt_x</p:attrName>
                                        </p:attrNameLst>
                                      </p:cBhvr>
                                      <p:tavLst>
                                        <p:tav tm="0">
                                          <p:val>
                                            <p:strVal val="#ppt_x"/>
                                          </p:val>
                                        </p:tav>
                                        <p:tav tm="100000">
                                          <p:val>
                                            <p:strVal val="#ppt_x"/>
                                          </p:val>
                                        </p:tav>
                                      </p:tavLst>
                                    </p:anim>
                                    <p:anim calcmode="lin" valueType="num">
                                      <p:cBhvr>
                                        <p:cTn id="31" dur="1000" fill="hold"/>
                                        <p:tgtEl>
                                          <p:spTgt spid="180"/>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181"/>
                                        </p:tgtEl>
                                        <p:attrNameLst>
                                          <p:attrName>style.visibility</p:attrName>
                                        </p:attrNameLst>
                                      </p:cBhvr>
                                      <p:to>
                                        <p:strVal val="visible"/>
                                      </p:to>
                                    </p:set>
                                    <p:animEffect transition="in" filter="fade">
                                      <p:cBhvr>
                                        <p:cTn id="35" dur="1000"/>
                                        <p:tgtEl>
                                          <p:spTgt spid="181"/>
                                        </p:tgtEl>
                                      </p:cBhvr>
                                    </p:animEffect>
                                    <p:anim calcmode="lin" valueType="num">
                                      <p:cBhvr>
                                        <p:cTn id="36" dur="1000" fill="hold"/>
                                        <p:tgtEl>
                                          <p:spTgt spid="181"/>
                                        </p:tgtEl>
                                        <p:attrNameLst>
                                          <p:attrName>ppt_x</p:attrName>
                                        </p:attrNameLst>
                                      </p:cBhvr>
                                      <p:tavLst>
                                        <p:tav tm="0">
                                          <p:val>
                                            <p:strVal val="#ppt_x"/>
                                          </p:val>
                                        </p:tav>
                                        <p:tav tm="100000">
                                          <p:val>
                                            <p:strVal val="#ppt_x"/>
                                          </p:val>
                                        </p:tav>
                                      </p:tavLst>
                                    </p:anim>
                                    <p:anim calcmode="lin" valueType="num">
                                      <p:cBhvr>
                                        <p:cTn id="37" dur="1000" fill="hold"/>
                                        <p:tgtEl>
                                          <p:spTgt spid="1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78" grpId="0"/>
      <p:bldP spid="179" grpId="0"/>
      <p:bldP spid="180" grpId="0"/>
      <p:bldP spid="18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未56题-1.png"/>
          <p:cNvPicPr>
            <a:picLocks noChangeAspect="1" noChangeArrowheads="1"/>
          </p:cNvPicPr>
          <p:nvPr/>
        </p:nvPicPr>
        <p:blipFill>
          <a:blip r:embed="rId3"/>
          <a:srcRect/>
          <a:stretch>
            <a:fillRect/>
          </a:stretch>
        </p:blipFill>
        <p:spPr bwMode="auto">
          <a:xfrm>
            <a:off x="-1" y="0"/>
            <a:ext cx="12190413" cy="6888163"/>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0" y="-1"/>
            <a:ext cx="12190413" cy="662220"/>
          </a:xfrm>
          <a:prstGeom prst="rect">
            <a:avLst/>
          </a:prstGeom>
          <a:solidFill>
            <a:schemeClr val="bg1">
              <a:lumMod val="95000"/>
            </a:schemeClr>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550590" y="-603448"/>
            <a:ext cx="1368153" cy="1834184"/>
          </a:xfrm>
          <a:prstGeom prst="roundRect">
            <a:avLst>
              <a:gd name="adj" fmla="val 50000"/>
            </a:avLst>
          </a:prstGeom>
          <a:solidFill>
            <a:srgbClr val="B5554D"/>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4"/>
          <p:cNvSpPr txBox="1"/>
          <p:nvPr/>
        </p:nvSpPr>
        <p:spPr>
          <a:xfrm>
            <a:off x="262558" y="260648"/>
            <a:ext cx="2016224" cy="80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a:solidFill>
                  <a:schemeClr val="bg1"/>
                </a:solidFill>
                <a:latin typeface="微软雅黑" panose="020B0503020204020204" pitchFamily="34" charset="-122"/>
                <a:ea typeface="微软雅黑" panose="020B0503020204020204" pitchFamily="34" charset="-122"/>
              </a:rPr>
              <a:t>LOGO</a:t>
            </a:r>
          </a:p>
          <a:p>
            <a:r>
              <a:rPr lang="zh-CN" altLang="en-US" sz="1800" b="1" dirty="0">
                <a:solidFill>
                  <a:schemeClr val="bg1"/>
                </a:solidFill>
                <a:latin typeface="微软雅黑" panose="020B0503020204020204" pitchFamily="34" charset="-122"/>
                <a:ea typeface="微软雅黑" panose="020B0503020204020204" pitchFamily="34" charset="-122"/>
              </a:rPr>
              <a:t>公司名称</a:t>
            </a:r>
            <a:endParaRPr lang="zh-CN" altLang="en-US" sz="800" b="1" dirty="0">
              <a:solidFill>
                <a:schemeClr val="bg1"/>
              </a:solidFill>
              <a:latin typeface="微软雅黑" panose="020B0503020204020204" pitchFamily="34" charset="-122"/>
              <a:ea typeface="微软雅黑" panose="020B0503020204020204" pitchFamily="34" charset="-122"/>
            </a:endParaRPr>
          </a:p>
          <a:p>
            <a:endParaRPr lang="en-US" altLang="zh-CN" sz="1050"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3522046"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公司概述</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4943078"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59102"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企业文化</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6599262"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15286"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产品服务</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8255446"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490598" y="116632"/>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管理制度</a:t>
            </a:r>
            <a:endParaRPr lang="en-US" sz="2000" b="1" dirty="0">
              <a:solidFill>
                <a:schemeClr val="accent2"/>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9911630"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146782"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展望未来</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1937870" y="724634"/>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员工操守</a:t>
            </a:r>
            <a:endParaRPr lang="en-US" altLang="zh-CN" sz="2000" b="1" dirty="0">
              <a:solidFill>
                <a:schemeClr val="accent2"/>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1063625" y="2183858"/>
            <a:ext cx="2174875" cy="2858294"/>
            <a:chOff x="3908425" y="969169"/>
            <a:chExt cx="2174875" cy="2858294"/>
          </a:xfrm>
          <a:solidFill>
            <a:srgbClr val="B5554D"/>
          </a:solidFill>
        </p:grpSpPr>
        <p:sp>
          <p:nvSpPr>
            <p:cNvPr id="19" name="Freeform 6"/>
            <p:cNvSpPr>
              <a:spLocks noEditPoints="1"/>
            </p:cNvSpPr>
            <p:nvPr/>
          </p:nvSpPr>
          <p:spPr bwMode="auto">
            <a:xfrm>
              <a:off x="3968750" y="1439863"/>
              <a:ext cx="2114550" cy="2387600"/>
            </a:xfrm>
            <a:custGeom>
              <a:avLst/>
              <a:gdLst>
                <a:gd name="T0" fmla="*/ 292 w 563"/>
                <a:gd name="T1" fmla="*/ 0 h 635"/>
                <a:gd name="T2" fmla="*/ 286 w 563"/>
                <a:gd name="T3" fmla="*/ 130 h 635"/>
                <a:gd name="T4" fmla="*/ 329 w 563"/>
                <a:gd name="T5" fmla="*/ 5 h 635"/>
                <a:gd name="T6" fmla="*/ 315 w 563"/>
                <a:gd name="T7" fmla="*/ 119 h 635"/>
                <a:gd name="T8" fmla="*/ 373 w 563"/>
                <a:gd name="T9" fmla="*/ 30 h 635"/>
                <a:gd name="T10" fmla="*/ 432 w 563"/>
                <a:gd name="T11" fmla="*/ 155 h 635"/>
                <a:gd name="T12" fmla="*/ 561 w 563"/>
                <a:gd name="T13" fmla="*/ 178 h 635"/>
                <a:gd name="T14" fmla="*/ 397 w 563"/>
                <a:gd name="T15" fmla="*/ 203 h 635"/>
                <a:gd name="T16" fmla="*/ 382 w 563"/>
                <a:gd name="T17" fmla="*/ 161 h 635"/>
                <a:gd name="T18" fmla="*/ 364 w 563"/>
                <a:gd name="T19" fmla="*/ 136 h 635"/>
                <a:gd name="T20" fmla="*/ 373 w 563"/>
                <a:gd name="T21" fmla="*/ 275 h 635"/>
                <a:gd name="T22" fmla="*/ 447 w 563"/>
                <a:gd name="T23" fmla="*/ 403 h 635"/>
                <a:gd name="T24" fmla="*/ 324 w 563"/>
                <a:gd name="T25" fmla="*/ 509 h 635"/>
                <a:gd name="T26" fmla="*/ 291 w 563"/>
                <a:gd name="T27" fmla="*/ 631 h 635"/>
                <a:gd name="T28" fmla="*/ 250 w 563"/>
                <a:gd name="T29" fmla="*/ 629 h 635"/>
                <a:gd name="T30" fmla="*/ 238 w 563"/>
                <a:gd name="T31" fmla="*/ 579 h 635"/>
                <a:gd name="T32" fmla="*/ 260 w 563"/>
                <a:gd name="T33" fmla="*/ 418 h 635"/>
                <a:gd name="T34" fmla="*/ 224 w 563"/>
                <a:gd name="T35" fmla="*/ 250 h 635"/>
                <a:gd name="T36" fmla="*/ 140 w 563"/>
                <a:gd name="T37" fmla="*/ 93 h 635"/>
                <a:gd name="T38" fmla="*/ 128 w 563"/>
                <a:gd name="T39" fmla="*/ 213 h 635"/>
                <a:gd name="T40" fmla="*/ 162 w 563"/>
                <a:gd name="T41" fmla="*/ 245 h 635"/>
                <a:gd name="T42" fmla="*/ 115 w 563"/>
                <a:gd name="T43" fmla="*/ 289 h 635"/>
                <a:gd name="T44" fmla="*/ 74 w 563"/>
                <a:gd name="T45" fmla="*/ 280 h 635"/>
                <a:gd name="T46" fmla="*/ 70 w 563"/>
                <a:gd name="T47" fmla="*/ 276 h 635"/>
                <a:gd name="T48" fmla="*/ 0 w 563"/>
                <a:gd name="T49" fmla="*/ 250 h 635"/>
                <a:gd name="T50" fmla="*/ 58 w 563"/>
                <a:gd name="T51" fmla="*/ 221 h 635"/>
                <a:gd name="T52" fmla="*/ 72 w 563"/>
                <a:gd name="T53" fmla="*/ 200 h 635"/>
                <a:gd name="T54" fmla="*/ 255 w 563"/>
                <a:gd name="T55" fmla="*/ 6 h 635"/>
                <a:gd name="T56" fmla="*/ 117 w 563"/>
                <a:gd name="T57" fmla="*/ 234 h 635"/>
                <a:gd name="T58" fmla="*/ 69 w 563"/>
                <a:gd name="T59" fmla="*/ 211 h 635"/>
                <a:gd name="T60" fmla="*/ 299 w 563"/>
                <a:gd name="T61" fmla="*/ 291 h 635"/>
                <a:gd name="T62" fmla="*/ 368 w 563"/>
                <a:gd name="T63" fmla="*/ 395 h 635"/>
                <a:gd name="T64" fmla="*/ 315 w 563"/>
                <a:gd name="T65" fmla="*/ 309 h 635"/>
                <a:gd name="T66" fmla="*/ 299 w 563"/>
                <a:gd name="T67" fmla="*/ 291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3" h="635">
                  <a:moveTo>
                    <a:pt x="255" y="6"/>
                  </a:moveTo>
                  <a:cubicBezTo>
                    <a:pt x="267" y="3"/>
                    <a:pt x="279" y="1"/>
                    <a:pt x="292" y="0"/>
                  </a:cubicBezTo>
                  <a:cubicBezTo>
                    <a:pt x="287" y="15"/>
                    <a:pt x="285" y="31"/>
                    <a:pt x="283" y="46"/>
                  </a:cubicBezTo>
                  <a:cubicBezTo>
                    <a:pt x="282" y="74"/>
                    <a:pt x="279" y="102"/>
                    <a:pt x="286" y="130"/>
                  </a:cubicBezTo>
                  <a:cubicBezTo>
                    <a:pt x="288" y="87"/>
                    <a:pt x="307" y="46"/>
                    <a:pt x="303" y="3"/>
                  </a:cubicBezTo>
                  <a:cubicBezTo>
                    <a:pt x="312" y="3"/>
                    <a:pt x="320" y="4"/>
                    <a:pt x="329" y="5"/>
                  </a:cubicBezTo>
                  <a:cubicBezTo>
                    <a:pt x="326" y="17"/>
                    <a:pt x="320" y="29"/>
                    <a:pt x="319" y="42"/>
                  </a:cubicBezTo>
                  <a:cubicBezTo>
                    <a:pt x="317" y="68"/>
                    <a:pt x="315" y="93"/>
                    <a:pt x="315" y="119"/>
                  </a:cubicBezTo>
                  <a:cubicBezTo>
                    <a:pt x="328" y="83"/>
                    <a:pt x="342" y="46"/>
                    <a:pt x="345" y="8"/>
                  </a:cubicBezTo>
                  <a:cubicBezTo>
                    <a:pt x="355" y="14"/>
                    <a:pt x="370" y="16"/>
                    <a:pt x="373" y="30"/>
                  </a:cubicBezTo>
                  <a:cubicBezTo>
                    <a:pt x="378" y="50"/>
                    <a:pt x="390" y="68"/>
                    <a:pt x="398" y="87"/>
                  </a:cubicBezTo>
                  <a:cubicBezTo>
                    <a:pt x="410" y="109"/>
                    <a:pt x="419" y="133"/>
                    <a:pt x="432" y="155"/>
                  </a:cubicBezTo>
                  <a:cubicBezTo>
                    <a:pt x="465" y="152"/>
                    <a:pt x="498" y="153"/>
                    <a:pt x="530" y="153"/>
                  </a:cubicBezTo>
                  <a:cubicBezTo>
                    <a:pt x="544" y="152"/>
                    <a:pt x="561" y="163"/>
                    <a:pt x="561" y="178"/>
                  </a:cubicBezTo>
                  <a:cubicBezTo>
                    <a:pt x="563" y="191"/>
                    <a:pt x="550" y="201"/>
                    <a:pt x="538" y="201"/>
                  </a:cubicBezTo>
                  <a:cubicBezTo>
                    <a:pt x="491" y="203"/>
                    <a:pt x="444" y="202"/>
                    <a:pt x="397" y="203"/>
                  </a:cubicBezTo>
                  <a:cubicBezTo>
                    <a:pt x="390" y="189"/>
                    <a:pt x="383" y="176"/>
                    <a:pt x="376" y="162"/>
                  </a:cubicBezTo>
                  <a:cubicBezTo>
                    <a:pt x="382" y="161"/>
                    <a:pt x="382" y="161"/>
                    <a:pt x="382" y="161"/>
                  </a:cubicBezTo>
                  <a:cubicBezTo>
                    <a:pt x="380" y="161"/>
                    <a:pt x="377" y="161"/>
                    <a:pt x="375" y="161"/>
                  </a:cubicBezTo>
                  <a:cubicBezTo>
                    <a:pt x="371" y="153"/>
                    <a:pt x="368" y="144"/>
                    <a:pt x="364" y="136"/>
                  </a:cubicBezTo>
                  <a:cubicBezTo>
                    <a:pt x="360" y="162"/>
                    <a:pt x="360" y="188"/>
                    <a:pt x="360" y="214"/>
                  </a:cubicBezTo>
                  <a:cubicBezTo>
                    <a:pt x="361" y="235"/>
                    <a:pt x="361" y="257"/>
                    <a:pt x="373" y="275"/>
                  </a:cubicBezTo>
                  <a:cubicBezTo>
                    <a:pt x="395" y="310"/>
                    <a:pt x="423" y="343"/>
                    <a:pt x="443" y="381"/>
                  </a:cubicBezTo>
                  <a:cubicBezTo>
                    <a:pt x="446" y="388"/>
                    <a:pt x="451" y="396"/>
                    <a:pt x="447" y="403"/>
                  </a:cubicBezTo>
                  <a:cubicBezTo>
                    <a:pt x="441" y="420"/>
                    <a:pt x="427" y="432"/>
                    <a:pt x="414" y="445"/>
                  </a:cubicBezTo>
                  <a:cubicBezTo>
                    <a:pt x="386" y="469"/>
                    <a:pt x="359" y="496"/>
                    <a:pt x="324" y="509"/>
                  </a:cubicBezTo>
                  <a:cubicBezTo>
                    <a:pt x="315" y="544"/>
                    <a:pt x="310" y="580"/>
                    <a:pt x="300" y="614"/>
                  </a:cubicBezTo>
                  <a:cubicBezTo>
                    <a:pt x="299" y="621"/>
                    <a:pt x="295" y="626"/>
                    <a:pt x="291" y="631"/>
                  </a:cubicBezTo>
                  <a:cubicBezTo>
                    <a:pt x="290" y="632"/>
                    <a:pt x="286" y="634"/>
                    <a:pt x="285" y="635"/>
                  </a:cubicBezTo>
                  <a:cubicBezTo>
                    <a:pt x="273" y="635"/>
                    <a:pt x="261" y="632"/>
                    <a:pt x="250" y="629"/>
                  </a:cubicBezTo>
                  <a:cubicBezTo>
                    <a:pt x="246" y="625"/>
                    <a:pt x="242" y="622"/>
                    <a:pt x="238" y="618"/>
                  </a:cubicBezTo>
                  <a:cubicBezTo>
                    <a:pt x="230" y="606"/>
                    <a:pt x="234" y="591"/>
                    <a:pt x="238" y="579"/>
                  </a:cubicBezTo>
                  <a:cubicBezTo>
                    <a:pt x="249" y="543"/>
                    <a:pt x="258" y="508"/>
                    <a:pt x="265" y="472"/>
                  </a:cubicBezTo>
                  <a:cubicBezTo>
                    <a:pt x="269" y="454"/>
                    <a:pt x="264" y="435"/>
                    <a:pt x="260" y="418"/>
                  </a:cubicBezTo>
                  <a:cubicBezTo>
                    <a:pt x="251" y="383"/>
                    <a:pt x="242" y="349"/>
                    <a:pt x="233" y="315"/>
                  </a:cubicBezTo>
                  <a:cubicBezTo>
                    <a:pt x="229" y="294"/>
                    <a:pt x="222" y="272"/>
                    <a:pt x="224" y="250"/>
                  </a:cubicBezTo>
                  <a:cubicBezTo>
                    <a:pt x="228" y="189"/>
                    <a:pt x="235" y="128"/>
                    <a:pt x="243" y="67"/>
                  </a:cubicBezTo>
                  <a:cubicBezTo>
                    <a:pt x="208" y="75"/>
                    <a:pt x="174" y="84"/>
                    <a:pt x="140" y="93"/>
                  </a:cubicBezTo>
                  <a:cubicBezTo>
                    <a:pt x="131" y="132"/>
                    <a:pt x="129" y="174"/>
                    <a:pt x="114" y="212"/>
                  </a:cubicBezTo>
                  <a:cubicBezTo>
                    <a:pt x="118" y="212"/>
                    <a:pt x="125" y="213"/>
                    <a:pt x="128" y="213"/>
                  </a:cubicBezTo>
                  <a:cubicBezTo>
                    <a:pt x="127" y="221"/>
                    <a:pt x="125" y="228"/>
                    <a:pt x="123" y="236"/>
                  </a:cubicBezTo>
                  <a:cubicBezTo>
                    <a:pt x="136" y="239"/>
                    <a:pt x="149" y="242"/>
                    <a:pt x="162" y="245"/>
                  </a:cubicBezTo>
                  <a:cubicBezTo>
                    <a:pt x="160" y="260"/>
                    <a:pt x="156" y="274"/>
                    <a:pt x="153" y="289"/>
                  </a:cubicBezTo>
                  <a:cubicBezTo>
                    <a:pt x="140" y="289"/>
                    <a:pt x="128" y="289"/>
                    <a:pt x="115" y="289"/>
                  </a:cubicBezTo>
                  <a:cubicBezTo>
                    <a:pt x="101" y="288"/>
                    <a:pt x="88" y="288"/>
                    <a:pt x="75" y="288"/>
                  </a:cubicBezTo>
                  <a:cubicBezTo>
                    <a:pt x="74" y="280"/>
                    <a:pt x="74" y="280"/>
                    <a:pt x="74" y="280"/>
                  </a:cubicBezTo>
                  <a:cubicBezTo>
                    <a:pt x="81" y="282"/>
                    <a:pt x="81" y="282"/>
                    <a:pt x="81" y="282"/>
                  </a:cubicBezTo>
                  <a:cubicBezTo>
                    <a:pt x="77" y="280"/>
                    <a:pt x="74" y="278"/>
                    <a:pt x="70" y="276"/>
                  </a:cubicBezTo>
                  <a:cubicBezTo>
                    <a:pt x="66" y="278"/>
                    <a:pt x="62" y="279"/>
                    <a:pt x="58" y="280"/>
                  </a:cubicBezTo>
                  <a:cubicBezTo>
                    <a:pt x="38" y="272"/>
                    <a:pt x="20" y="258"/>
                    <a:pt x="0" y="250"/>
                  </a:cubicBezTo>
                  <a:cubicBezTo>
                    <a:pt x="2" y="237"/>
                    <a:pt x="6" y="224"/>
                    <a:pt x="8" y="211"/>
                  </a:cubicBezTo>
                  <a:cubicBezTo>
                    <a:pt x="25" y="212"/>
                    <a:pt x="41" y="217"/>
                    <a:pt x="58" y="221"/>
                  </a:cubicBezTo>
                  <a:cubicBezTo>
                    <a:pt x="59" y="214"/>
                    <a:pt x="60" y="207"/>
                    <a:pt x="62" y="200"/>
                  </a:cubicBezTo>
                  <a:cubicBezTo>
                    <a:pt x="64" y="200"/>
                    <a:pt x="70" y="200"/>
                    <a:pt x="72" y="200"/>
                  </a:cubicBezTo>
                  <a:cubicBezTo>
                    <a:pt x="78" y="150"/>
                    <a:pt x="91" y="102"/>
                    <a:pt x="97" y="52"/>
                  </a:cubicBezTo>
                  <a:cubicBezTo>
                    <a:pt x="150" y="36"/>
                    <a:pt x="202" y="22"/>
                    <a:pt x="255" y="6"/>
                  </a:cubicBezTo>
                  <a:close/>
                  <a:moveTo>
                    <a:pt x="67" y="223"/>
                  </a:moveTo>
                  <a:cubicBezTo>
                    <a:pt x="84" y="226"/>
                    <a:pt x="100" y="232"/>
                    <a:pt x="117" y="234"/>
                  </a:cubicBezTo>
                  <a:cubicBezTo>
                    <a:pt x="117" y="231"/>
                    <a:pt x="117" y="225"/>
                    <a:pt x="116" y="222"/>
                  </a:cubicBezTo>
                  <a:cubicBezTo>
                    <a:pt x="101" y="219"/>
                    <a:pt x="85" y="216"/>
                    <a:pt x="69" y="211"/>
                  </a:cubicBezTo>
                  <a:cubicBezTo>
                    <a:pt x="68" y="215"/>
                    <a:pt x="68" y="219"/>
                    <a:pt x="67" y="223"/>
                  </a:cubicBezTo>
                  <a:close/>
                  <a:moveTo>
                    <a:pt x="299" y="291"/>
                  </a:moveTo>
                  <a:cubicBezTo>
                    <a:pt x="310" y="337"/>
                    <a:pt x="322" y="383"/>
                    <a:pt x="330" y="429"/>
                  </a:cubicBezTo>
                  <a:cubicBezTo>
                    <a:pt x="344" y="420"/>
                    <a:pt x="358" y="410"/>
                    <a:pt x="368" y="395"/>
                  </a:cubicBezTo>
                  <a:cubicBezTo>
                    <a:pt x="362" y="381"/>
                    <a:pt x="355" y="367"/>
                    <a:pt x="347" y="354"/>
                  </a:cubicBezTo>
                  <a:cubicBezTo>
                    <a:pt x="337" y="339"/>
                    <a:pt x="326" y="324"/>
                    <a:pt x="315" y="309"/>
                  </a:cubicBezTo>
                  <a:cubicBezTo>
                    <a:pt x="311" y="303"/>
                    <a:pt x="307" y="297"/>
                    <a:pt x="303" y="291"/>
                  </a:cubicBezTo>
                  <a:cubicBezTo>
                    <a:pt x="302" y="291"/>
                    <a:pt x="300" y="291"/>
                    <a:pt x="299" y="2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Freeform 7"/>
            <p:cNvSpPr/>
            <p:nvPr/>
          </p:nvSpPr>
          <p:spPr bwMode="auto">
            <a:xfrm>
              <a:off x="3908425" y="2387600"/>
              <a:ext cx="630238" cy="409575"/>
            </a:xfrm>
            <a:custGeom>
              <a:avLst/>
              <a:gdLst>
                <a:gd name="T0" fmla="*/ 14 w 168"/>
                <a:gd name="T1" fmla="*/ 0 h 109"/>
                <a:gd name="T2" fmla="*/ 77 w 168"/>
                <a:gd name="T3" fmla="*/ 33 h 109"/>
                <a:gd name="T4" fmla="*/ 76 w 168"/>
                <a:gd name="T5" fmla="*/ 49 h 109"/>
                <a:gd name="T6" fmla="*/ 90 w 168"/>
                <a:gd name="T7" fmla="*/ 39 h 109"/>
                <a:gd name="T8" fmla="*/ 137 w 168"/>
                <a:gd name="T9" fmla="*/ 39 h 109"/>
                <a:gd name="T10" fmla="*/ 168 w 168"/>
                <a:gd name="T11" fmla="*/ 39 h 109"/>
                <a:gd name="T12" fmla="*/ 152 w 168"/>
                <a:gd name="T13" fmla="*/ 109 h 109"/>
                <a:gd name="T14" fmla="*/ 102 w 168"/>
                <a:gd name="T15" fmla="*/ 98 h 109"/>
                <a:gd name="T16" fmla="*/ 1 w 168"/>
                <a:gd name="T17" fmla="*/ 74 h 109"/>
                <a:gd name="T18" fmla="*/ 14 w 168"/>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09">
                  <a:moveTo>
                    <a:pt x="14" y="0"/>
                  </a:moveTo>
                  <a:cubicBezTo>
                    <a:pt x="36" y="10"/>
                    <a:pt x="55" y="23"/>
                    <a:pt x="77" y="33"/>
                  </a:cubicBezTo>
                  <a:cubicBezTo>
                    <a:pt x="77" y="37"/>
                    <a:pt x="76" y="45"/>
                    <a:pt x="76" y="49"/>
                  </a:cubicBezTo>
                  <a:cubicBezTo>
                    <a:pt x="81" y="46"/>
                    <a:pt x="85" y="42"/>
                    <a:pt x="90" y="39"/>
                  </a:cubicBezTo>
                  <a:cubicBezTo>
                    <a:pt x="106" y="39"/>
                    <a:pt x="122" y="39"/>
                    <a:pt x="137" y="39"/>
                  </a:cubicBezTo>
                  <a:cubicBezTo>
                    <a:pt x="148" y="39"/>
                    <a:pt x="158" y="39"/>
                    <a:pt x="168" y="39"/>
                  </a:cubicBezTo>
                  <a:cubicBezTo>
                    <a:pt x="163" y="63"/>
                    <a:pt x="159" y="86"/>
                    <a:pt x="152" y="109"/>
                  </a:cubicBezTo>
                  <a:cubicBezTo>
                    <a:pt x="135" y="105"/>
                    <a:pt x="119" y="102"/>
                    <a:pt x="102" y="98"/>
                  </a:cubicBezTo>
                  <a:cubicBezTo>
                    <a:pt x="69" y="89"/>
                    <a:pt x="34" y="83"/>
                    <a:pt x="1" y="74"/>
                  </a:cubicBezTo>
                  <a:cubicBezTo>
                    <a:pt x="0" y="49"/>
                    <a:pt x="11" y="25"/>
                    <a:pt x="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Line 9"/>
            <p:cNvSpPr>
              <a:spLocks noChangeShapeType="1"/>
            </p:cNvSpPr>
            <p:nvPr/>
          </p:nvSpPr>
          <p:spPr bwMode="auto">
            <a:xfrm>
              <a:off x="5586413" y="1933575"/>
              <a:ext cx="0" cy="0"/>
            </a:xfrm>
            <a:prstGeom prst="lin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 name="Line 10"/>
            <p:cNvSpPr>
              <a:spLocks noChangeShapeType="1"/>
            </p:cNvSpPr>
            <p:nvPr/>
          </p:nvSpPr>
          <p:spPr bwMode="auto">
            <a:xfrm>
              <a:off x="5586413" y="1933575"/>
              <a:ext cx="0" cy="0"/>
            </a:xfrm>
            <a:prstGeom prst="lin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3" name="椭圆 22"/>
            <p:cNvSpPr/>
            <p:nvPr/>
          </p:nvSpPr>
          <p:spPr>
            <a:xfrm>
              <a:off x="4960144" y="969169"/>
              <a:ext cx="442912" cy="4429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4" name="矩形 23"/>
          <p:cNvSpPr/>
          <p:nvPr/>
        </p:nvSpPr>
        <p:spPr>
          <a:xfrm>
            <a:off x="0" y="5041924"/>
            <a:ext cx="5661025" cy="11953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 name="矩形 24"/>
          <p:cNvSpPr/>
          <p:nvPr/>
        </p:nvSpPr>
        <p:spPr>
          <a:xfrm>
            <a:off x="3033713" y="4011637"/>
            <a:ext cx="4818062" cy="10318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矩形 25"/>
          <p:cNvSpPr/>
          <p:nvPr/>
        </p:nvSpPr>
        <p:spPr>
          <a:xfrm>
            <a:off x="4616450" y="2981349"/>
            <a:ext cx="4819650" cy="10302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 name="矩形 26"/>
          <p:cNvSpPr/>
          <p:nvPr/>
        </p:nvSpPr>
        <p:spPr>
          <a:xfrm>
            <a:off x="-25474" y="5252101"/>
            <a:ext cx="5661025" cy="625171"/>
          </a:xfrm>
          <a:prstGeom prst="rect">
            <a:avLst/>
          </a:prstGeom>
        </p:spPr>
        <p:txBody>
          <a:bodyPr>
            <a:spAutoFit/>
          </a:bodyPr>
          <a:lstStyle/>
          <a:p>
            <a:pPr algn="ctr" eaLnBrk="1" fontAlgn="auto" hangingPunct="1">
              <a:lnSpc>
                <a:spcPct val="130000"/>
              </a:lnSpc>
              <a:spcBef>
                <a:spcPts val="0"/>
              </a:spcBef>
              <a:spcAft>
                <a:spcPts val="0"/>
              </a:spcAft>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矩形 27"/>
          <p:cNvSpPr/>
          <p:nvPr/>
        </p:nvSpPr>
        <p:spPr>
          <a:xfrm>
            <a:off x="2587551" y="4153551"/>
            <a:ext cx="5659438" cy="625171"/>
          </a:xfrm>
          <a:prstGeom prst="rect">
            <a:avLst/>
          </a:prstGeom>
        </p:spPr>
        <p:txBody>
          <a:bodyPr>
            <a:spAutoFit/>
          </a:bodyPr>
          <a:lstStyle/>
          <a:p>
            <a:pPr algn="ctr" eaLnBrk="1" fontAlgn="auto" hangingPunct="1">
              <a:lnSpc>
                <a:spcPct val="130000"/>
              </a:lnSpc>
              <a:spcBef>
                <a:spcPts val="0"/>
              </a:spcBef>
              <a:spcAft>
                <a:spcPts val="0"/>
              </a:spcAft>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4170289" y="3108976"/>
            <a:ext cx="5661025" cy="625171"/>
          </a:xfrm>
          <a:prstGeom prst="rect">
            <a:avLst/>
          </a:prstGeom>
        </p:spPr>
        <p:txBody>
          <a:bodyPr>
            <a:spAutoFit/>
          </a:bodyPr>
          <a:lstStyle/>
          <a:p>
            <a:pPr algn="ctr" eaLnBrk="1" fontAlgn="auto" hangingPunct="1">
              <a:lnSpc>
                <a:spcPct val="130000"/>
              </a:lnSpc>
              <a:spcBef>
                <a:spcPts val="0"/>
              </a:spcBef>
              <a:spcAft>
                <a:spcPts val="0"/>
              </a:spcAft>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6053138" y="1949474"/>
            <a:ext cx="4818062" cy="1031875"/>
          </a:xfrm>
          <a:prstGeom prst="rect">
            <a:avLst/>
          </a:pr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1" name="矩形 30"/>
          <p:cNvSpPr/>
          <p:nvPr/>
        </p:nvSpPr>
        <p:spPr>
          <a:xfrm>
            <a:off x="5606976" y="2091389"/>
            <a:ext cx="5659438" cy="625171"/>
          </a:xfrm>
          <a:prstGeom prst="rect">
            <a:avLst/>
          </a:prstGeom>
        </p:spPr>
        <p:txBody>
          <a:bodyPr>
            <a:spAutoFit/>
          </a:bodyPr>
          <a:lstStyle/>
          <a:p>
            <a:pPr algn="ctr" eaLnBrk="1" fontAlgn="auto" hangingPunct="1">
              <a:lnSpc>
                <a:spcPct val="130000"/>
              </a:lnSpc>
              <a:spcBef>
                <a:spcPts val="0"/>
              </a:spcBef>
              <a:spcAft>
                <a:spcPts val="0"/>
              </a:spcAft>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par>
                                <p:cTn id="14" presetID="2" presetClass="entr" presetSubtype="8" fill="hold" grpId="0" nodeType="withEffect">
                                  <p:stCondLst>
                                    <p:cond delay="50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50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0-#ppt_w/2"/>
                                          </p:val>
                                        </p:tav>
                                        <p:tav tm="100000">
                                          <p:val>
                                            <p:strVal val="#ppt_x"/>
                                          </p:val>
                                        </p:tav>
                                      </p:tavLst>
                                    </p:anim>
                                    <p:anim calcmode="lin" valueType="num">
                                      <p:cBhvr additive="base">
                                        <p:cTn id="21" dur="50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100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0-#ppt_w/2"/>
                                          </p:val>
                                        </p:tav>
                                        <p:tav tm="100000">
                                          <p:val>
                                            <p:strVal val="#ppt_x"/>
                                          </p:val>
                                        </p:tav>
                                      </p:tavLst>
                                    </p:anim>
                                    <p:anim calcmode="lin" valueType="num">
                                      <p:cBhvr additive="base">
                                        <p:cTn id="25" dur="500" fill="hold"/>
                                        <p:tgtEl>
                                          <p:spTgt spid="25"/>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100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fill="hold"/>
                                        <p:tgtEl>
                                          <p:spTgt spid="28"/>
                                        </p:tgtEl>
                                        <p:attrNameLst>
                                          <p:attrName>ppt_x</p:attrName>
                                        </p:attrNameLst>
                                      </p:cBhvr>
                                      <p:tavLst>
                                        <p:tav tm="0">
                                          <p:val>
                                            <p:strVal val="0-#ppt_w/2"/>
                                          </p:val>
                                        </p:tav>
                                        <p:tav tm="100000">
                                          <p:val>
                                            <p:strVal val="#ppt_x"/>
                                          </p:val>
                                        </p:tav>
                                      </p:tavLst>
                                    </p:anim>
                                    <p:anim calcmode="lin" valueType="num">
                                      <p:cBhvr additive="base">
                                        <p:cTn id="29" dur="500" fill="hold"/>
                                        <p:tgtEl>
                                          <p:spTgt spid="28"/>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150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0-#ppt_w/2"/>
                                          </p:val>
                                        </p:tav>
                                        <p:tav tm="100000">
                                          <p:val>
                                            <p:strVal val="#ppt_x"/>
                                          </p:val>
                                        </p:tav>
                                      </p:tavLst>
                                    </p:anim>
                                    <p:anim calcmode="lin" valueType="num">
                                      <p:cBhvr additive="base">
                                        <p:cTn id="33" dur="500" fill="hold"/>
                                        <p:tgtEl>
                                          <p:spTgt spid="26"/>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150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0-#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200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500" fill="hold"/>
                                        <p:tgtEl>
                                          <p:spTgt spid="30"/>
                                        </p:tgtEl>
                                        <p:attrNameLst>
                                          <p:attrName>ppt_x</p:attrName>
                                        </p:attrNameLst>
                                      </p:cBhvr>
                                      <p:tavLst>
                                        <p:tav tm="0">
                                          <p:val>
                                            <p:strVal val="0-#ppt_w/2"/>
                                          </p:val>
                                        </p:tav>
                                        <p:tav tm="100000">
                                          <p:val>
                                            <p:strVal val="#ppt_x"/>
                                          </p:val>
                                        </p:tav>
                                      </p:tavLst>
                                    </p:anim>
                                    <p:anim calcmode="lin" valueType="num">
                                      <p:cBhvr additive="base">
                                        <p:cTn id="41" dur="500" fill="hold"/>
                                        <p:tgtEl>
                                          <p:spTgt spid="30"/>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2000"/>
                                  </p:stCondLst>
                                  <p:childTnLst>
                                    <p:set>
                                      <p:cBhvr>
                                        <p:cTn id="43" dur="1" fill="hold">
                                          <p:stCondLst>
                                            <p:cond delay="0"/>
                                          </p:stCondLst>
                                        </p:cTn>
                                        <p:tgtEl>
                                          <p:spTgt spid="31"/>
                                        </p:tgtEl>
                                        <p:attrNameLst>
                                          <p:attrName>style.visibility</p:attrName>
                                        </p:attrNameLst>
                                      </p:cBhvr>
                                      <p:to>
                                        <p:strVal val="visible"/>
                                      </p:to>
                                    </p:set>
                                    <p:anim calcmode="lin" valueType="num">
                                      <p:cBhvr additive="base">
                                        <p:cTn id="44" dur="500" fill="hold"/>
                                        <p:tgtEl>
                                          <p:spTgt spid="31"/>
                                        </p:tgtEl>
                                        <p:attrNameLst>
                                          <p:attrName>ppt_x</p:attrName>
                                        </p:attrNameLst>
                                      </p:cBhvr>
                                      <p:tavLst>
                                        <p:tav tm="0">
                                          <p:val>
                                            <p:strVal val="0-#ppt_w/2"/>
                                          </p:val>
                                        </p:tav>
                                        <p:tav tm="100000">
                                          <p:val>
                                            <p:strVal val="#ppt_x"/>
                                          </p:val>
                                        </p:tav>
                                      </p:tavLst>
                                    </p:anim>
                                    <p:anim calcmode="lin" valueType="num">
                                      <p:cBhvr additive="base">
                                        <p:cTn id="45"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animBg="1"/>
      <p:bldP spid="25" grpId="0" animBg="1"/>
      <p:bldP spid="26" grpId="0" animBg="1"/>
      <p:bldP spid="27" grpId="0"/>
      <p:bldP spid="28" grpId="0"/>
      <p:bldP spid="29" grpId="0"/>
      <p:bldP spid="30" grpId="0" animBg="1"/>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未56题-1.png"/>
          <p:cNvPicPr>
            <a:picLocks noChangeAspect="1" noChangeArrowheads="1"/>
          </p:cNvPicPr>
          <p:nvPr/>
        </p:nvPicPr>
        <p:blipFill>
          <a:blip r:embed="rId3"/>
          <a:srcRect/>
          <a:stretch>
            <a:fillRect/>
          </a:stretch>
        </p:blipFill>
        <p:spPr bwMode="auto">
          <a:xfrm>
            <a:off x="-1" y="0"/>
            <a:ext cx="12190413" cy="6888163"/>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0" y="-1"/>
            <a:ext cx="12190413" cy="662220"/>
          </a:xfrm>
          <a:prstGeom prst="rect">
            <a:avLst/>
          </a:prstGeom>
          <a:solidFill>
            <a:schemeClr val="bg1">
              <a:lumMod val="95000"/>
            </a:schemeClr>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550590" y="-603448"/>
            <a:ext cx="1368153" cy="1834184"/>
          </a:xfrm>
          <a:prstGeom prst="roundRect">
            <a:avLst>
              <a:gd name="adj" fmla="val 50000"/>
            </a:avLst>
          </a:prstGeom>
          <a:solidFill>
            <a:srgbClr val="B5554D"/>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4"/>
          <p:cNvSpPr txBox="1"/>
          <p:nvPr/>
        </p:nvSpPr>
        <p:spPr>
          <a:xfrm>
            <a:off x="262558" y="260648"/>
            <a:ext cx="2016224" cy="80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a:solidFill>
                  <a:schemeClr val="bg1"/>
                </a:solidFill>
                <a:latin typeface="微软雅黑" panose="020B0503020204020204" pitchFamily="34" charset="-122"/>
                <a:ea typeface="微软雅黑" panose="020B0503020204020204" pitchFamily="34" charset="-122"/>
              </a:rPr>
              <a:t>LOGO</a:t>
            </a:r>
          </a:p>
          <a:p>
            <a:r>
              <a:rPr lang="zh-CN" altLang="en-US" sz="1800" b="1" dirty="0">
                <a:solidFill>
                  <a:schemeClr val="bg1"/>
                </a:solidFill>
                <a:latin typeface="微软雅黑" panose="020B0503020204020204" pitchFamily="34" charset="-122"/>
                <a:ea typeface="微软雅黑" panose="020B0503020204020204" pitchFamily="34" charset="-122"/>
              </a:rPr>
              <a:t>公司名称</a:t>
            </a:r>
            <a:endParaRPr lang="zh-CN" altLang="en-US" sz="800" b="1" dirty="0">
              <a:solidFill>
                <a:schemeClr val="bg1"/>
              </a:solidFill>
              <a:latin typeface="微软雅黑" panose="020B0503020204020204" pitchFamily="34" charset="-122"/>
              <a:ea typeface="微软雅黑" panose="020B0503020204020204" pitchFamily="34" charset="-122"/>
            </a:endParaRPr>
          </a:p>
          <a:p>
            <a:endParaRPr lang="en-US" altLang="zh-CN" sz="1050"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3522046"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公司概述</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4943078"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59102"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企业文化</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6599262"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15286"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产品服务</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8255446"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490598" y="116632"/>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管理制度</a:t>
            </a:r>
            <a:endParaRPr lang="en-US" sz="2000" b="1" dirty="0">
              <a:solidFill>
                <a:schemeClr val="accent2"/>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9911630"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146782"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展望未来</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1937870" y="724634"/>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员工福利</a:t>
            </a:r>
            <a:endParaRPr lang="en-US" altLang="zh-CN" sz="2000" b="1" dirty="0">
              <a:solidFill>
                <a:schemeClr val="accent2"/>
              </a:solidFill>
              <a:latin typeface="微软雅黑" panose="020B0503020204020204" pitchFamily="34" charset="-122"/>
              <a:ea typeface="微软雅黑" panose="020B0503020204020204" pitchFamily="34" charset="-122"/>
            </a:endParaRPr>
          </a:p>
        </p:txBody>
      </p:sp>
      <p:sp>
        <p:nvSpPr>
          <p:cNvPr id="31" name="矩形 30"/>
          <p:cNvSpPr/>
          <p:nvPr/>
        </p:nvSpPr>
        <p:spPr>
          <a:xfrm>
            <a:off x="5606976" y="2091389"/>
            <a:ext cx="5659438" cy="625171"/>
          </a:xfrm>
          <a:prstGeom prst="rect">
            <a:avLst/>
          </a:prstGeom>
        </p:spPr>
        <p:txBody>
          <a:bodyPr>
            <a:spAutoFit/>
          </a:bodyPr>
          <a:lstStyle/>
          <a:p>
            <a:pPr algn="ctr" eaLnBrk="1" fontAlgn="auto" hangingPunct="1">
              <a:lnSpc>
                <a:spcPct val="130000"/>
              </a:lnSpc>
              <a:spcBef>
                <a:spcPts val="0"/>
              </a:spcBef>
              <a:spcAft>
                <a:spcPts val="0"/>
              </a:spcAft>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algn="ctr" eaLnBrk="1" fontAlgn="auto" hangingPunct="1">
              <a:lnSpc>
                <a:spcPct val="130000"/>
              </a:lnSpc>
              <a:spcBef>
                <a:spcPts val="0"/>
              </a:spcBef>
              <a:spcAft>
                <a:spcPts val="0"/>
              </a:spcAft>
              <a:defRPr/>
            </a:pPr>
            <a:r>
              <a:rPr lang="zh-CN" altLang="en-US"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请在此处输入您的文本</a:t>
            </a:r>
            <a:endParaRPr lang="en-US" altLang="zh-CN" sz="1400" kern="0" dirty="0">
              <a:solidFill>
                <a:schemeClr val="bg1"/>
              </a:solidFill>
              <a:latin typeface="微软雅黑" panose="020B0503020204020204" pitchFamily="34" charset="-122"/>
              <a:ea typeface="微软雅黑" panose="020B0503020204020204" pitchFamily="34" charset="-122"/>
            </a:endParaRPr>
          </a:p>
        </p:txBody>
      </p:sp>
      <p:sp>
        <p:nvSpPr>
          <p:cNvPr id="32" name="Freeform 5"/>
          <p:cNvSpPr/>
          <p:nvPr/>
        </p:nvSpPr>
        <p:spPr bwMode="auto">
          <a:xfrm>
            <a:off x="3048099" y="3625874"/>
            <a:ext cx="528638" cy="889000"/>
          </a:xfrm>
          <a:custGeom>
            <a:avLst/>
            <a:gdLst>
              <a:gd name="T0" fmla="*/ 69 w 75"/>
              <a:gd name="T1" fmla="*/ 1 h 126"/>
              <a:gd name="T2" fmla="*/ 65 w 75"/>
              <a:gd name="T3" fmla="*/ 0 h 126"/>
              <a:gd name="T4" fmla="*/ 8 w 75"/>
              <a:gd name="T5" fmla="*/ 0 h 126"/>
              <a:gd name="T6" fmla="*/ 2 w 75"/>
              <a:gd name="T7" fmla="*/ 4 h 126"/>
              <a:gd name="T8" fmla="*/ 0 w 75"/>
              <a:gd name="T9" fmla="*/ 8 h 126"/>
              <a:gd name="T10" fmla="*/ 0 w 75"/>
              <a:gd name="T11" fmla="*/ 9 h 126"/>
              <a:gd name="T12" fmla="*/ 0 w 75"/>
              <a:gd name="T13" fmla="*/ 11 h 126"/>
              <a:gd name="T14" fmla="*/ 0 w 75"/>
              <a:gd name="T15" fmla="*/ 57 h 126"/>
              <a:gd name="T16" fmla="*/ 6 w 75"/>
              <a:gd name="T17" fmla="*/ 63 h 126"/>
              <a:gd name="T18" fmla="*/ 12 w 75"/>
              <a:gd name="T19" fmla="*/ 57 h 126"/>
              <a:gd name="T20" fmla="*/ 12 w 75"/>
              <a:gd name="T21" fmla="*/ 20 h 126"/>
              <a:gd name="T22" fmla="*/ 16 w 75"/>
              <a:gd name="T23" fmla="*/ 20 h 126"/>
              <a:gd name="T24" fmla="*/ 16 w 75"/>
              <a:gd name="T25" fmla="*/ 65 h 126"/>
              <a:gd name="T26" fmla="*/ 16 w 75"/>
              <a:gd name="T27" fmla="*/ 66 h 126"/>
              <a:gd name="T28" fmla="*/ 16 w 75"/>
              <a:gd name="T29" fmla="*/ 67 h 126"/>
              <a:gd name="T30" fmla="*/ 16 w 75"/>
              <a:gd name="T31" fmla="*/ 118 h 126"/>
              <a:gd name="T32" fmla="*/ 24 w 75"/>
              <a:gd name="T33" fmla="*/ 126 h 126"/>
              <a:gd name="T34" fmla="*/ 33 w 75"/>
              <a:gd name="T35" fmla="*/ 118 h 126"/>
              <a:gd name="T36" fmla="*/ 33 w 75"/>
              <a:gd name="T37" fmla="*/ 74 h 126"/>
              <a:gd name="T38" fmla="*/ 42 w 75"/>
              <a:gd name="T39" fmla="*/ 74 h 126"/>
              <a:gd name="T40" fmla="*/ 42 w 75"/>
              <a:gd name="T41" fmla="*/ 118 h 126"/>
              <a:gd name="T42" fmla="*/ 51 w 75"/>
              <a:gd name="T43" fmla="*/ 126 h 126"/>
              <a:gd name="T44" fmla="*/ 60 w 75"/>
              <a:gd name="T45" fmla="*/ 118 h 126"/>
              <a:gd name="T46" fmla="*/ 60 w 75"/>
              <a:gd name="T47" fmla="*/ 67 h 126"/>
              <a:gd name="T48" fmla="*/ 60 w 75"/>
              <a:gd name="T49" fmla="*/ 66 h 126"/>
              <a:gd name="T50" fmla="*/ 60 w 75"/>
              <a:gd name="T51" fmla="*/ 65 h 126"/>
              <a:gd name="T52" fmla="*/ 60 w 75"/>
              <a:gd name="T53" fmla="*/ 20 h 126"/>
              <a:gd name="T54" fmla="*/ 63 w 75"/>
              <a:gd name="T55" fmla="*/ 20 h 126"/>
              <a:gd name="T56" fmla="*/ 63 w 75"/>
              <a:gd name="T57" fmla="*/ 56 h 126"/>
              <a:gd name="T58" fmla="*/ 69 w 75"/>
              <a:gd name="T59" fmla="*/ 62 h 126"/>
              <a:gd name="T60" fmla="*/ 75 w 75"/>
              <a:gd name="T61" fmla="*/ 56 h 126"/>
              <a:gd name="T62" fmla="*/ 75 w 75"/>
              <a:gd name="T63" fmla="*/ 7 h 126"/>
              <a:gd name="T64" fmla="*/ 69 w 75"/>
              <a:gd name="T65" fmla="*/ 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126">
                <a:moveTo>
                  <a:pt x="69" y="1"/>
                </a:moveTo>
                <a:cubicBezTo>
                  <a:pt x="68" y="1"/>
                  <a:pt x="67" y="0"/>
                  <a:pt x="65" y="0"/>
                </a:cubicBezTo>
                <a:cubicBezTo>
                  <a:pt x="8" y="0"/>
                  <a:pt x="8" y="0"/>
                  <a:pt x="8" y="0"/>
                </a:cubicBezTo>
                <a:cubicBezTo>
                  <a:pt x="6" y="0"/>
                  <a:pt x="3" y="2"/>
                  <a:pt x="2" y="4"/>
                </a:cubicBezTo>
                <a:cubicBezTo>
                  <a:pt x="0" y="5"/>
                  <a:pt x="0" y="6"/>
                  <a:pt x="0" y="8"/>
                </a:cubicBezTo>
                <a:cubicBezTo>
                  <a:pt x="0" y="9"/>
                  <a:pt x="0" y="9"/>
                  <a:pt x="0" y="9"/>
                </a:cubicBezTo>
                <a:cubicBezTo>
                  <a:pt x="0" y="11"/>
                  <a:pt x="0" y="11"/>
                  <a:pt x="0" y="11"/>
                </a:cubicBezTo>
                <a:cubicBezTo>
                  <a:pt x="0" y="57"/>
                  <a:pt x="0" y="57"/>
                  <a:pt x="0" y="57"/>
                </a:cubicBezTo>
                <a:cubicBezTo>
                  <a:pt x="0" y="60"/>
                  <a:pt x="2" y="63"/>
                  <a:pt x="6" y="63"/>
                </a:cubicBezTo>
                <a:cubicBezTo>
                  <a:pt x="9" y="63"/>
                  <a:pt x="12" y="60"/>
                  <a:pt x="12" y="57"/>
                </a:cubicBezTo>
                <a:cubicBezTo>
                  <a:pt x="12" y="20"/>
                  <a:pt x="12" y="20"/>
                  <a:pt x="12" y="20"/>
                </a:cubicBezTo>
                <a:cubicBezTo>
                  <a:pt x="16" y="20"/>
                  <a:pt x="16" y="20"/>
                  <a:pt x="16" y="20"/>
                </a:cubicBezTo>
                <a:cubicBezTo>
                  <a:pt x="16" y="65"/>
                  <a:pt x="16" y="65"/>
                  <a:pt x="16" y="65"/>
                </a:cubicBezTo>
                <a:cubicBezTo>
                  <a:pt x="16" y="65"/>
                  <a:pt x="16" y="66"/>
                  <a:pt x="16" y="66"/>
                </a:cubicBezTo>
                <a:cubicBezTo>
                  <a:pt x="16" y="66"/>
                  <a:pt x="16" y="67"/>
                  <a:pt x="16" y="67"/>
                </a:cubicBezTo>
                <a:cubicBezTo>
                  <a:pt x="16" y="118"/>
                  <a:pt x="16" y="118"/>
                  <a:pt x="16" y="118"/>
                </a:cubicBezTo>
                <a:cubicBezTo>
                  <a:pt x="16" y="123"/>
                  <a:pt x="20" y="126"/>
                  <a:pt x="24" y="126"/>
                </a:cubicBezTo>
                <a:cubicBezTo>
                  <a:pt x="29" y="126"/>
                  <a:pt x="33" y="123"/>
                  <a:pt x="33" y="118"/>
                </a:cubicBezTo>
                <a:cubicBezTo>
                  <a:pt x="33" y="74"/>
                  <a:pt x="33" y="74"/>
                  <a:pt x="33" y="74"/>
                </a:cubicBezTo>
                <a:cubicBezTo>
                  <a:pt x="42" y="74"/>
                  <a:pt x="42" y="74"/>
                  <a:pt x="42" y="74"/>
                </a:cubicBezTo>
                <a:cubicBezTo>
                  <a:pt x="42" y="118"/>
                  <a:pt x="42" y="118"/>
                  <a:pt x="42" y="118"/>
                </a:cubicBezTo>
                <a:cubicBezTo>
                  <a:pt x="42" y="123"/>
                  <a:pt x="46" y="126"/>
                  <a:pt x="51" y="126"/>
                </a:cubicBezTo>
                <a:cubicBezTo>
                  <a:pt x="56" y="126"/>
                  <a:pt x="60" y="123"/>
                  <a:pt x="60" y="118"/>
                </a:cubicBezTo>
                <a:cubicBezTo>
                  <a:pt x="60" y="67"/>
                  <a:pt x="60" y="67"/>
                  <a:pt x="60" y="67"/>
                </a:cubicBezTo>
                <a:cubicBezTo>
                  <a:pt x="60" y="66"/>
                  <a:pt x="60" y="66"/>
                  <a:pt x="60" y="66"/>
                </a:cubicBezTo>
                <a:cubicBezTo>
                  <a:pt x="60" y="66"/>
                  <a:pt x="60" y="65"/>
                  <a:pt x="60" y="65"/>
                </a:cubicBezTo>
                <a:cubicBezTo>
                  <a:pt x="60" y="20"/>
                  <a:pt x="60" y="20"/>
                  <a:pt x="60" y="20"/>
                </a:cubicBezTo>
                <a:cubicBezTo>
                  <a:pt x="63" y="20"/>
                  <a:pt x="63" y="20"/>
                  <a:pt x="63" y="20"/>
                </a:cubicBezTo>
                <a:cubicBezTo>
                  <a:pt x="63" y="56"/>
                  <a:pt x="63" y="56"/>
                  <a:pt x="63" y="56"/>
                </a:cubicBezTo>
                <a:cubicBezTo>
                  <a:pt x="63" y="60"/>
                  <a:pt x="66" y="62"/>
                  <a:pt x="69" y="62"/>
                </a:cubicBezTo>
                <a:cubicBezTo>
                  <a:pt x="73" y="62"/>
                  <a:pt x="75" y="60"/>
                  <a:pt x="75" y="56"/>
                </a:cubicBezTo>
                <a:cubicBezTo>
                  <a:pt x="75" y="7"/>
                  <a:pt x="75" y="7"/>
                  <a:pt x="75" y="7"/>
                </a:cubicBezTo>
                <a:cubicBezTo>
                  <a:pt x="75" y="4"/>
                  <a:pt x="73" y="2"/>
                  <a:pt x="69" y="1"/>
                </a:cubicBezTo>
                <a:close/>
              </a:path>
            </a:pathLst>
          </a:cu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 name="Oval 6"/>
          <p:cNvSpPr>
            <a:spLocks noChangeArrowheads="1"/>
          </p:cNvSpPr>
          <p:nvPr/>
        </p:nvSpPr>
        <p:spPr bwMode="auto">
          <a:xfrm>
            <a:off x="3189387" y="3379812"/>
            <a:ext cx="231775" cy="211137"/>
          </a:xfrm>
          <a:prstGeom prst="ellipse">
            <a:avLst/>
          </a:pr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4" name="Freeform 7"/>
          <p:cNvSpPr>
            <a:spLocks noEditPoints="1"/>
          </p:cNvSpPr>
          <p:nvPr/>
        </p:nvSpPr>
        <p:spPr bwMode="auto">
          <a:xfrm>
            <a:off x="1755874" y="5094312"/>
            <a:ext cx="409575" cy="550862"/>
          </a:xfrm>
          <a:custGeom>
            <a:avLst/>
            <a:gdLst>
              <a:gd name="T0" fmla="*/ 13 w 58"/>
              <a:gd name="T1" fmla="*/ 3 h 78"/>
              <a:gd name="T2" fmla="*/ 49 w 58"/>
              <a:gd name="T3" fmla="*/ 4 h 78"/>
              <a:gd name="T4" fmla="*/ 55 w 58"/>
              <a:gd name="T5" fmla="*/ 40 h 78"/>
              <a:gd name="T6" fmla="*/ 48 w 58"/>
              <a:gd name="T7" fmla="*/ 75 h 78"/>
              <a:gd name="T8" fmla="*/ 9 w 58"/>
              <a:gd name="T9" fmla="*/ 75 h 78"/>
              <a:gd name="T10" fmla="*/ 2 w 58"/>
              <a:gd name="T11" fmla="*/ 40 h 78"/>
              <a:gd name="T12" fmla="*/ 2 w 58"/>
              <a:gd name="T13" fmla="*/ 24 h 78"/>
              <a:gd name="T14" fmla="*/ 13 w 58"/>
              <a:gd name="T15" fmla="*/ 3 h 78"/>
              <a:gd name="T16" fmla="*/ 9 w 58"/>
              <a:gd name="T17" fmla="*/ 36 h 78"/>
              <a:gd name="T18" fmla="*/ 11 w 58"/>
              <a:gd name="T19" fmla="*/ 58 h 78"/>
              <a:gd name="T20" fmla="*/ 29 w 58"/>
              <a:gd name="T21" fmla="*/ 59 h 78"/>
              <a:gd name="T22" fmla="*/ 46 w 58"/>
              <a:gd name="T23" fmla="*/ 58 h 78"/>
              <a:gd name="T24" fmla="*/ 48 w 58"/>
              <a:gd name="T25" fmla="*/ 35 h 78"/>
              <a:gd name="T26" fmla="*/ 46 w 58"/>
              <a:gd name="T27" fmla="*/ 12 h 78"/>
              <a:gd name="T28" fmla="*/ 14 w 58"/>
              <a:gd name="T29" fmla="*/ 11 h 78"/>
              <a:gd name="T30" fmla="*/ 9 w 58"/>
              <a:gd name="T31" fmla="*/ 36 h 78"/>
              <a:gd name="T32" fmla="*/ 29 w 58"/>
              <a:gd name="T33" fmla="*/ 71 h 78"/>
              <a:gd name="T34" fmla="*/ 27 w 58"/>
              <a:gd name="T35" fmla="*/ 63 h 78"/>
              <a:gd name="T36" fmla="*/ 29 w 58"/>
              <a:gd name="T37"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78">
                <a:moveTo>
                  <a:pt x="13" y="3"/>
                </a:moveTo>
                <a:cubicBezTo>
                  <a:pt x="20" y="1"/>
                  <a:pt x="43" y="0"/>
                  <a:pt x="49" y="4"/>
                </a:cubicBezTo>
                <a:cubicBezTo>
                  <a:pt x="58" y="8"/>
                  <a:pt x="55" y="27"/>
                  <a:pt x="55" y="40"/>
                </a:cubicBezTo>
                <a:cubicBezTo>
                  <a:pt x="55" y="53"/>
                  <a:pt x="58" y="71"/>
                  <a:pt x="48" y="75"/>
                </a:cubicBezTo>
                <a:cubicBezTo>
                  <a:pt x="42" y="78"/>
                  <a:pt x="15" y="77"/>
                  <a:pt x="9" y="75"/>
                </a:cubicBezTo>
                <a:cubicBezTo>
                  <a:pt x="0" y="71"/>
                  <a:pt x="2" y="54"/>
                  <a:pt x="2" y="40"/>
                </a:cubicBezTo>
                <a:cubicBezTo>
                  <a:pt x="2" y="33"/>
                  <a:pt x="2" y="28"/>
                  <a:pt x="2" y="24"/>
                </a:cubicBezTo>
                <a:cubicBezTo>
                  <a:pt x="2" y="13"/>
                  <a:pt x="1" y="5"/>
                  <a:pt x="13" y="3"/>
                </a:cubicBezTo>
                <a:close/>
                <a:moveTo>
                  <a:pt x="9" y="36"/>
                </a:moveTo>
                <a:cubicBezTo>
                  <a:pt x="9" y="45"/>
                  <a:pt x="8" y="55"/>
                  <a:pt x="11" y="58"/>
                </a:cubicBezTo>
                <a:cubicBezTo>
                  <a:pt x="14" y="61"/>
                  <a:pt x="25" y="59"/>
                  <a:pt x="29" y="59"/>
                </a:cubicBezTo>
                <a:cubicBezTo>
                  <a:pt x="33" y="59"/>
                  <a:pt x="44" y="60"/>
                  <a:pt x="46" y="58"/>
                </a:cubicBezTo>
                <a:cubicBezTo>
                  <a:pt x="50" y="54"/>
                  <a:pt x="48" y="43"/>
                  <a:pt x="48" y="35"/>
                </a:cubicBezTo>
                <a:cubicBezTo>
                  <a:pt x="48" y="27"/>
                  <a:pt x="50" y="16"/>
                  <a:pt x="46" y="12"/>
                </a:cubicBezTo>
                <a:cubicBezTo>
                  <a:pt x="43" y="9"/>
                  <a:pt x="21" y="9"/>
                  <a:pt x="14" y="11"/>
                </a:cubicBezTo>
                <a:cubicBezTo>
                  <a:pt x="7" y="13"/>
                  <a:pt x="9" y="24"/>
                  <a:pt x="9" y="36"/>
                </a:cubicBezTo>
                <a:close/>
                <a:moveTo>
                  <a:pt x="29" y="71"/>
                </a:moveTo>
                <a:cubicBezTo>
                  <a:pt x="35" y="71"/>
                  <a:pt x="34" y="60"/>
                  <a:pt x="27" y="63"/>
                </a:cubicBezTo>
                <a:cubicBezTo>
                  <a:pt x="22" y="65"/>
                  <a:pt x="25" y="72"/>
                  <a:pt x="29" y="71"/>
                </a:cubicBezTo>
                <a:close/>
              </a:path>
            </a:pathLst>
          </a:cu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5" name="Freeform 8"/>
          <p:cNvSpPr>
            <a:spLocks noEditPoints="1"/>
          </p:cNvSpPr>
          <p:nvPr/>
        </p:nvSpPr>
        <p:spPr bwMode="auto">
          <a:xfrm>
            <a:off x="3040162" y="5778524"/>
            <a:ext cx="608012" cy="458788"/>
          </a:xfrm>
          <a:custGeom>
            <a:avLst/>
            <a:gdLst>
              <a:gd name="T0" fmla="*/ 80 w 86"/>
              <a:gd name="T1" fmla="*/ 0 h 65"/>
              <a:gd name="T2" fmla="*/ 5 w 86"/>
              <a:gd name="T3" fmla="*/ 0 h 65"/>
              <a:gd name="T4" fmla="*/ 0 w 86"/>
              <a:gd name="T5" fmla="*/ 5 h 65"/>
              <a:gd name="T6" fmla="*/ 0 w 86"/>
              <a:gd name="T7" fmla="*/ 60 h 65"/>
              <a:gd name="T8" fmla="*/ 5 w 86"/>
              <a:gd name="T9" fmla="*/ 65 h 65"/>
              <a:gd name="T10" fmla="*/ 80 w 86"/>
              <a:gd name="T11" fmla="*/ 65 h 65"/>
              <a:gd name="T12" fmla="*/ 86 w 86"/>
              <a:gd name="T13" fmla="*/ 60 h 65"/>
              <a:gd name="T14" fmla="*/ 86 w 86"/>
              <a:gd name="T15" fmla="*/ 5 h 65"/>
              <a:gd name="T16" fmla="*/ 80 w 86"/>
              <a:gd name="T17" fmla="*/ 0 h 65"/>
              <a:gd name="T18" fmla="*/ 48 w 86"/>
              <a:gd name="T19" fmla="*/ 58 h 65"/>
              <a:gd name="T20" fmla="*/ 45 w 86"/>
              <a:gd name="T21" fmla="*/ 61 h 65"/>
              <a:gd name="T22" fmla="*/ 41 w 86"/>
              <a:gd name="T23" fmla="*/ 61 h 65"/>
              <a:gd name="T24" fmla="*/ 38 w 86"/>
              <a:gd name="T25" fmla="*/ 58 h 65"/>
              <a:gd name="T26" fmla="*/ 38 w 86"/>
              <a:gd name="T27" fmla="*/ 54 h 65"/>
              <a:gd name="T28" fmla="*/ 41 w 86"/>
              <a:gd name="T29" fmla="*/ 51 h 65"/>
              <a:gd name="T30" fmla="*/ 45 w 86"/>
              <a:gd name="T31" fmla="*/ 51 h 65"/>
              <a:gd name="T32" fmla="*/ 48 w 86"/>
              <a:gd name="T33" fmla="*/ 54 h 65"/>
              <a:gd name="T34" fmla="*/ 48 w 86"/>
              <a:gd name="T35" fmla="*/ 58 h 65"/>
              <a:gd name="T36" fmla="*/ 78 w 86"/>
              <a:gd name="T37" fmla="*/ 45 h 65"/>
              <a:gd name="T38" fmla="*/ 75 w 86"/>
              <a:gd name="T39" fmla="*/ 48 h 65"/>
              <a:gd name="T40" fmla="*/ 11 w 86"/>
              <a:gd name="T41" fmla="*/ 48 h 65"/>
              <a:gd name="T42" fmla="*/ 7 w 86"/>
              <a:gd name="T43" fmla="*/ 45 h 65"/>
              <a:gd name="T44" fmla="*/ 7 w 86"/>
              <a:gd name="T45" fmla="*/ 10 h 65"/>
              <a:gd name="T46" fmla="*/ 11 w 86"/>
              <a:gd name="T47" fmla="*/ 7 h 65"/>
              <a:gd name="T48" fmla="*/ 75 w 86"/>
              <a:gd name="T49" fmla="*/ 7 h 65"/>
              <a:gd name="T50" fmla="*/ 78 w 86"/>
              <a:gd name="T51" fmla="*/ 10 h 65"/>
              <a:gd name="T52" fmla="*/ 78 w 86"/>
              <a:gd name="T53" fmla="*/ 4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65">
                <a:moveTo>
                  <a:pt x="80" y="0"/>
                </a:moveTo>
                <a:cubicBezTo>
                  <a:pt x="5" y="0"/>
                  <a:pt x="5" y="0"/>
                  <a:pt x="5" y="0"/>
                </a:cubicBezTo>
                <a:cubicBezTo>
                  <a:pt x="3" y="0"/>
                  <a:pt x="0" y="3"/>
                  <a:pt x="0" y="5"/>
                </a:cubicBezTo>
                <a:cubicBezTo>
                  <a:pt x="0" y="60"/>
                  <a:pt x="0" y="60"/>
                  <a:pt x="0" y="60"/>
                </a:cubicBezTo>
                <a:cubicBezTo>
                  <a:pt x="0" y="62"/>
                  <a:pt x="3" y="65"/>
                  <a:pt x="5" y="65"/>
                </a:cubicBezTo>
                <a:cubicBezTo>
                  <a:pt x="80" y="65"/>
                  <a:pt x="80" y="65"/>
                  <a:pt x="80" y="65"/>
                </a:cubicBezTo>
                <a:cubicBezTo>
                  <a:pt x="83" y="65"/>
                  <a:pt x="86" y="62"/>
                  <a:pt x="86" y="60"/>
                </a:cubicBezTo>
                <a:cubicBezTo>
                  <a:pt x="86" y="5"/>
                  <a:pt x="86" y="5"/>
                  <a:pt x="86" y="5"/>
                </a:cubicBezTo>
                <a:cubicBezTo>
                  <a:pt x="86" y="3"/>
                  <a:pt x="83" y="0"/>
                  <a:pt x="80" y="0"/>
                </a:cubicBezTo>
                <a:close/>
                <a:moveTo>
                  <a:pt x="48" y="58"/>
                </a:moveTo>
                <a:cubicBezTo>
                  <a:pt x="48" y="60"/>
                  <a:pt x="47" y="61"/>
                  <a:pt x="45" y="61"/>
                </a:cubicBezTo>
                <a:cubicBezTo>
                  <a:pt x="41" y="61"/>
                  <a:pt x="41" y="61"/>
                  <a:pt x="41" y="61"/>
                </a:cubicBezTo>
                <a:cubicBezTo>
                  <a:pt x="39" y="61"/>
                  <a:pt x="38" y="60"/>
                  <a:pt x="38" y="58"/>
                </a:cubicBezTo>
                <a:cubicBezTo>
                  <a:pt x="38" y="54"/>
                  <a:pt x="38" y="54"/>
                  <a:pt x="38" y="54"/>
                </a:cubicBezTo>
                <a:cubicBezTo>
                  <a:pt x="38" y="52"/>
                  <a:pt x="39" y="51"/>
                  <a:pt x="41" y="51"/>
                </a:cubicBezTo>
                <a:cubicBezTo>
                  <a:pt x="45" y="51"/>
                  <a:pt x="45" y="51"/>
                  <a:pt x="45" y="51"/>
                </a:cubicBezTo>
                <a:cubicBezTo>
                  <a:pt x="47" y="51"/>
                  <a:pt x="48" y="52"/>
                  <a:pt x="48" y="54"/>
                </a:cubicBezTo>
                <a:lnTo>
                  <a:pt x="48" y="58"/>
                </a:lnTo>
                <a:close/>
                <a:moveTo>
                  <a:pt x="78" y="45"/>
                </a:moveTo>
                <a:cubicBezTo>
                  <a:pt x="78" y="46"/>
                  <a:pt x="77" y="48"/>
                  <a:pt x="75" y="48"/>
                </a:cubicBezTo>
                <a:cubicBezTo>
                  <a:pt x="11" y="48"/>
                  <a:pt x="11" y="48"/>
                  <a:pt x="11" y="48"/>
                </a:cubicBezTo>
                <a:cubicBezTo>
                  <a:pt x="9" y="48"/>
                  <a:pt x="7" y="46"/>
                  <a:pt x="7" y="45"/>
                </a:cubicBezTo>
                <a:cubicBezTo>
                  <a:pt x="7" y="10"/>
                  <a:pt x="7" y="10"/>
                  <a:pt x="7" y="10"/>
                </a:cubicBezTo>
                <a:cubicBezTo>
                  <a:pt x="7" y="9"/>
                  <a:pt x="9" y="7"/>
                  <a:pt x="11" y="7"/>
                </a:cubicBezTo>
                <a:cubicBezTo>
                  <a:pt x="75" y="7"/>
                  <a:pt x="75" y="7"/>
                  <a:pt x="75" y="7"/>
                </a:cubicBezTo>
                <a:cubicBezTo>
                  <a:pt x="77" y="7"/>
                  <a:pt x="78" y="9"/>
                  <a:pt x="78" y="10"/>
                </a:cubicBezTo>
                <a:lnTo>
                  <a:pt x="78" y="45"/>
                </a:lnTo>
                <a:close/>
              </a:path>
            </a:pathLst>
          </a:cu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6" name="Freeform 9"/>
          <p:cNvSpPr>
            <a:spLocks noEditPoints="1"/>
          </p:cNvSpPr>
          <p:nvPr/>
        </p:nvSpPr>
        <p:spPr bwMode="auto">
          <a:xfrm>
            <a:off x="4607024" y="5037162"/>
            <a:ext cx="374650" cy="481012"/>
          </a:xfrm>
          <a:custGeom>
            <a:avLst/>
            <a:gdLst>
              <a:gd name="T0" fmla="*/ 0 w 236"/>
              <a:gd name="T1" fmla="*/ 0 h 303"/>
              <a:gd name="T2" fmla="*/ 0 w 236"/>
              <a:gd name="T3" fmla="*/ 303 h 303"/>
              <a:gd name="T4" fmla="*/ 236 w 236"/>
              <a:gd name="T5" fmla="*/ 303 h 303"/>
              <a:gd name="T6" fmla="*/ 236 w 236"/>
              <a:gd name="T7" fmla="*/ 0 h 303"/>
              <a:gd name="T8" fmla="*/ 0 w 236"/>
              <a:gd name="T9" fmla="*/ 0 h 303"/>
              <a:gd name="T10" fmla="*/ 85 w 236"/>
              <a:gd name="T11" fmla="*/ 258 h 303"/>
              <a:gd name="T12" fmla="*/ 36 w 236"/>
              <a:gd name="T13" fmla="*/ 258 h 303"/>
              <a:gd name="T14" fmla="*/ 36 w 236"/>
              <a:gd name="T15" fmla="*/ 205 h 303"/>
              <a:gd name="T16" fmla="*/ 85 w 236"/>
              <a:gd name="T17" fmla="*/ 205 h 303"/>
              <a:gd name="T18" fmla="*/ 85 w 236"/>
              <a:gd name="T19" fmla="*/ 258 h 303"/>
              <a:gd name="T20" fmla="*/ 85 w 236"/>
              <a:gd name="T21" fmla="*/ 183 h 303"/>
              <a:gd name="T22" fmla="*/ 36 w 236"/>
              <a:gd name="T23" fmla="*/ 183 h 303"/>
              <a:gd name="T24" fmla="*/ 36 w 236"/>
              <a:gd name="T25" fmla="*/ 129 h 303"/>
              <a:gd name="T26" fmla="*/ 85 w 236"/>
              <a:gd name="T27" fmla="*/ 129 h 303"/>
              <a:gd name="T28" fmla="*/ 85 w 236"/>
              <a:gd name="T29" fmla="*/ 183 h 303"/>
              <a:gd name="T30" fmla="*/ 209 w 236"/>
              <a:gd name="T31" fmla="*/ 232 h 303"/>
              <a:gd name="T32" fmla="*/ 107 w 236"/>
              <a:gd name="T33" fmla="*/ 232 h 303"/>
              <a:gd name="T34" fmla="*/ 107 w 236"/>
              <a:gd name="T35" fmla="*/ 129 h 303"/>
              <a:gd name="T36" fmla="*/ 209 w 236"/>
              <a:gd name="T37" fmla="*/ 129 h 303"/>
              <a:gd name="T38" fmla="*/ 209 w 236"/>
              <a:gd name="T39" fmla="*/ 232 h 303"/>
              <a:gd name="T40" fmla="*/ 209 w 236"/>
              <a:gd name="T41" fmla="*/ 98 h 303"/>
              <a:gd name="T42" fmla="*/ 31 w 236"/>
              <a:gd name="T43" fmla="*/ 98 h 303"/>
              <a:gd name="T44" fmla="*/ 31 w 236"/>
              <a:gd name="T45" fmla="*/ 36 h 303"/>
              <a:gd name="T46" fmla="*/ 209 w 236"/>
              <a:gd name="T47" fmla="*/ 36 h 303"/>
              <a:gd name="T48" fmla="*/ 209 w 236"/>
              <a:gd name="T49" fmla="*/ 9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303">
                <a:moveTo>
                  <a:pt x="0" y="0"/>
                </a:moveTo>
                <a:lnTo>
                  <a:pt x="0" y="303"/>
                </a:lnTo>
                <a:lnTo>
                  <a:pt x="236" y="303"/>
                </a:lnTo>
                <a:lnTo>
                  <a:pt x="236" y="0"/>
                </a:lnTo>
                <a:lnTo>
                  <a:pt x="0" y="0"/>
                </a:lnTo>
                <a:close/>
                <a:moveTo>
                  <a:pt x="85" y="258"/>
                </a:moveTo>
                <a:lnTo>
                  <a:pt x="36" y="258"/>
                </a:lnTo>
                <a:lnTo>
                  <a:pt x="36" y="205"/>
                </a:lnTo>
                <a:lnTo>
                  <a:pt x="85" y="205"/>
                </a:lnTo>
                <a:lnTo>
                  <a:pt x="85" y="258"/>
                </a:lnTo>
                <a:close/>
                <a:moveTo>
                  <a:pt x="85" y="183"/>
                </a:moveTo>
                <a:lnTo>
                  <a:pt x="36" y="183"/>
                </a:lnTo>
                <a:lnTo>
                  <a:pt x="36" y="129"/>
                </a:lnTo>
                <a:lnTo>
                  <a:pt x="85" y="129"/>
                </a:lnTo>
                <a:lnTo>
                  <a:pt x="85" y="183"/>
                </a:lnTo>
                <a:close/>
                <a:moveTo>
                  <a:pt x="209" y="232"/>
                </a:moveTo>
                <a:lnTo>
                  <a:pt x="107" y="232"/>
                </a:lnTo>
                <a:lnTo>
                  <a:pt x="107" y="129"/>
                </a:lnTo>
                <a:lnTo>
                  <a:pt x="209" y="129"/>
                </a:lnTo>
                <a:lnTo>
                  <a:pt x="209" y="232"/>
                </a:lnTo>
                <a:close/>
                <a:moveTo>
                  <a:pt x="209" y="98"/>
                </a:moveTo>
                <a:lnTo>
                  <a:pt x="31" y="98"/>
                </a:lnTo>
                <a:lnTo>
                  <a:pt x="31" y="36"/>
                </a:lnTo>
                <a:lnTo>
                  <a:pt x="209" y="36"/>
                </a:lnTo>
                <a:lnTo>
                  <a:pt x="209" y="98"/>
                </a:lnTo>
                <a:close/>
              </a:path>
            </a:pathLst>
          </a:cu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7" name="Freeform 10"/>
          <p:cNvSpPr/>
          <p:nvPr/>
        </p:nvSpPr>
        <p:spPr bwMode="auto">
          <a:xfrm>
            <a:off x="4846737" y="2574949"/>
            <a:ext cx="92075" cy="127000"/>
          </a:xfrm>
          <a:custGeom>
            <a:avLst/>
            <a:gdLst>
              <a:gd name="T0" fmla="*/ 0 w 13"/>
              <a:gd name="T1" fmla="*/ 0 h 18"/>
              <a:gd name="T2" fmla="*/ 0 w 13"/>
              <a:gd name="T3" fmla="*/ 18 h 18"/>
              <a:gd name="T4" fmla="*/ 13 w 13"/>
              <a:gd name="T5" fmla="*/ 3 h 18"/>
              <a:gd name="T6" fmla="*/ 0 w 13"/>
              <a:gd name="T7" fmla="*/ 0 h 18"/>
            </a:gdLst>
            <a:ahLst/>
            <a:cxnLst>
              <a:cxn ang="0">
                <a:pos x="T0" y="T1"/>
              </a:cxn>
              <a:cxn ang="0">
                <a:pos x="T2" y="T3"/>
              </a:cxn>
              <a:cxn ang="0">
                <a:pos x="T4" y="T5"/>
              </a:cxn>
              <a:cxn ang="0">
                <a:pos x="T6" y="T7"/>
              </a:cxn>
            </a:cxnLst>
            <a:rect l="0" t="0" r="r" b="b"/>
            <a:pathLst>
              <a:path w="13" h="18">
                <a:moveTo>
                  <a:pt x="0" y="0"/>
                </a:moveTo>
                <a:cubicBezTo>
                  <a:pt x="0" y="18"/>
                  <a:pt x="0" y="18"/>
                  <a:pt x="0" y="18"/>
                </a:cubicBezTo>
                <a:cubicBezTo>
                  <a:pt x="5" y="17"/>
                  <a:pt x="10" y="11"/>
                  <a:pt x="13" y="3"/>
                </a:cubicBezTo>
                <a:cubicBezTo>
                  <a:pt x="9" y="1"/>
                  <a:pt x="5" y="0"/>
                  <a:pt x="0" y="0"/>
                </a:cubicBezTo>
                <a:close/>
              </a:path>
            </a:pathLst>
          </a:cu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8" name="Freeform 11"/>
          <p:cNvSpPr/>
          <p:nvPr/>
        </p:nvSpPr>
        <p:spPr bwMode="auto">
          <a:xfrm>
            <a:off x="4846737" y="2447949"/>
            <a:ext cx="112712" cy="119063"/>
          </a:xfrm>
          <a:custGeom>
            <a:avLst/>
            <a:gdLst>
              <a:gd name="T0" fmla="*/ 16 w 16"/>
              <a:gd name="T1" fmla="*/ 0 h 17"/>
              <a:gd name="T2" fmla="*/ 0 w 16"/>
              <a:gd name="T3" fmla="*/ 0 h 17"/>
              <a:gd name="T4" fmla="*/ 0 w 16"/>
              <a:gd name="T5" fmla="*/ 14 h 17"/>
              <a:gd name="T6" fmla="*/ 14 w 16"/>
              <a:gd name="T7" fmla="*/ 17 h 17"/>
              <a:gd name="T8" fmla="*/ 16 w 16"/>
              <a:gd name="T9" fmla="*/ 0 h 17"/>
            </a:gdLst>
            <a:ahLst/>
            <a:cxnLst>
              <a:cxn ang="0">
                <a:pos x="T0" y="T1"/>
              </a:cxn>
              <a:cxn ang="0">
                <a:pos x="T2" y="T3"/>
              </a:cxn>
              <a:cxn ang="0">
                <a:pos x="T4" y="T5"/>
              </a:cxn>
              <a:cxn ang="0">
                <a:pos x="T6" y="T7"/>
              </a:cxn>
              <a:cxn ang="0">
                <a:pos x="T8" y="T9"/>
              </a:cxn>
            </a:cxnLst>
            <a:rect l="0" t="0" r="r" b="b"/>
            <a:pathLst>
              <a:path w="16" h="17">
                <a:moveTo>
                  <a:pt x="16" y="0"/>
                </a:moveTo>
                <a:cubicBezTo>
                  <a:pt x="0" y="0"/>
                  <a:pt x="0" y="0"/>
                  <a:pt x="0" y="0"/>
                </a:cubicBezTo>
                <a:cubicBezTo>
                  <a:pt x="0" y="14"/>
                  <a:pt x="0" y="14"/>
                  <a:pt x="0" y="14"/>
                </a:cubicBezTo>
                <a:cubicBezTo>
                  <a:pt x="5" y="14"/>
                  <a:pt x="10" y="15"/>
                  <a:pt x="14" y="17"/>
                </a:cubicBezTo>
                <a:cubicBezTo>
                  <a:pt x="15" y="12"/>
                  <a:pt x="16" y="6"/>
                  <a:pt x="16" y="0"/>
                </a:cubicBezTo>
                <a:close/>
              </a:path>
            </a:pathLst>
          </a:cu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9" name="Freeform 12"/>
          <p:cNvSpPr/>
          <p:nvPr/>
        </p:nvSpPr>
        <p:spPr bwMode="auto">
          <a:xfrm>
            <a:off x="4846737" y="2298724"/>
            <a:ext cx="112712" cy="120650"/>
          </a:xfrm>
          <a:custGeom>
            <a:avLst/>
            <a:gdLst>
              <a:gd name="T0" fmla="*/ 0 w 16"/>
              <a:gd name="T1" fmla="*/ 3 h 17"/>
              <a:gd name="T2" fmla="*/ 0 w 16"/>
              <a:gd name="T3" fmla="*/ 17 h 17"/>
              <a:gd name="T4" fmla="*/ 16 w 16"/>
              <a:gd name="T5" fmla="*/ 17 h 17"/>
              <a:gd name="T6" fmla="*/ 14 w 16"/>
              <a:gd name="T7" fmla="*/ 0 h 17"/>
              <a:gd name="T8" fmla="*/ 0 w 16"/>
              <a:gd name="T9" fmla="*/ 3 h 17"/>
            </a:gdLst>
            <a:ahLst/>
            <a:cxnLst>
              <a:cxn ang="0">
                <a:pos x="T0" y="T1"/>
              </a:cxn>
              <a:cxn ang="0">
                <a:pos x="T2" y="T3"/>
              </a:cxn>
              <a:cxn ang="0">
                <a:pos x="T4" y="T5"/>
              </a:cxn>
              <a:cxn ang="0">
                <a:pos x="T6" y="T7"/>
              </a:cxn>
              <a:cxn ang="0">
                <a:pos x="T8" y="T9"/>
              </a:cxn>
            </a:cxnLst>
            <a:rect l="0" t="0" r="r" b="b"/>
            <a:pathLst>
              <a:path w="16" h="17">
                <a:moveTo>
                  <a:pt x="0" y="3"/>
                </a:moveTo>
                <a:cubicBezTo>
                  <a:pt x="0" y="17"/>
                  <a:pt x="0" y="17"/>
                  <a:pt x="0" y="17"/>
                </a:cubicBezTo>
                <a:cubicBezTo>
                  <a:pt x="16" y="17"/>
                  <a:pt x="16" y="17"/>
                  <a:pt x="16" y="17"/>
                </a:cubicBezTo>
                <a:cubicBezTo>
                  <a:pt x="16" y="11"/>
                  <a:pt x="15" y="5"/>
                  <a:pt x="14" y="0"/>
                </a:cubicBezTo>
                <a:cubicBezTo>
                  <a:pt x="9" y="2"/>
                  <a:pt x="5" y="3"/>
                  <a:pt x="0" y="3"/>
                </a:cubicBezTo>
                <a:close/>
              </a:path>
            </a:pathLst>
          </a:cu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0" name="Freeform 13"/>
          <p:cNvSpPr/>
          <p:nvPr/>
        </p:nvSpPr>
        <p:spPr bwMode="auto">
          <a:xfrm>
            <a:off x="4727674" y="2574949"/>
            <a:ext cx="98425" cy="133350"/>
          </a:xfrm>
          <a:custGeom>
            <a:avLst/>
            <a:gdLst>
              <a:gd name="T0" fmla="*/ 14 w 14"/>
              <a:gd name="T1" fmla="*/ 19 h 19"/>
              <a:gd name="T2" fmla="*/ 14 w 14"/>
              <a:gd name="T3" fmla="*/ 0 h 19"/>
              <a:gd name="T4" fmla="*/ 0 w 14"/>
              <a:gd name="T5" fmla="*/ 3 h 19"/>
              <a:gd name="T6" fmla="*/ 14 w 14"/>
              <a:gd name="T7" fmla="*/ 19 h 19"/>
            </a:gdLst>
            <a:ahLst/>
            <a:cxnLst>
              <a:cxn ang="0">
                <a:pos x="T0" y="T1"/>
              </a:cxn>
              <a:cxn ang="0">
                <a:pos x="T2" y="T3"/>
              </a:cxn>
              <a:cxn ang="0">
                <a:pos x="T4" y="T5"/>
              </a:cxn>
              <a:cxn ang="0">
                <a:pos x="T6" y="T7"/>
              </a:cxn>
            </a:cxnLst>
            <a:rect l="0" t="0" r="r" b="b"/>
            <a:pathLst>
              <a:path w="14" h="19">
                <a:moveTo>
                  <a:pt x="14" y="19"/>
                </a:moveTo>
                <a:cubicBezTo>
                  <a:pt x="14" y="0"/>
                  <a:pt x="14" y="0"/>
                  <a:pt x="14" y="0"/>
                </a:cubicBezTo>
                <a:cubicBezTo>
                  <a:pt x="9" y="0"/>
                  <a:pt x="4" y="1"/>
                  <a:pt x="0" y="3"/>
                </a:cubicBezTo>
                <a:cubicBezTo>
                  <a:pt x="3" y="11"/>
                  <a:pt x="8" y="17"/>
                  <a:pt x="14" y="19"/>
                </a:cubicBezTo>
                <a:close/>
              </a:path>
            </a:pathLst>
          </a:cu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 name="Freeform 14"/>
          <p:cNvSpPr/>
          <p:nvPr/>
        </p:nvSpPr>
        <p:spPr bwMode="auto">
          <a:xfrm>
            <a:off x="4705449" y="2306662"/>
            <a:ext cx="120650" cy="112712"/>
          </a:xfrm>
          <a:custGeom>
            <a:avLst/>
            <a:gdLst>
              <a:gd name="T0" fmla="*/ 0 w 17"/>
              <a:gd name="T1" fmla="*/ 16 h 16"/>
              <a:gd name="T2" fmla="*/ 17 w 17"/>
              <a:gd name="T3" fmla="*/ 16 h 16"/>
              <a:gd name="T4" fmla="*/ 17 w 17"/>
              <a:gd name="T5" fmla="*/ 3 h 16"/>
              <a:gd name="T6" fmla="*/ 2 w 17"/>
              <a:gd name="T7" fmla="*/ 0 h 16"/>
              <a:gd name="T8" fmla="*/ 0 w 17"/>
              <a:gd name="T9" fmla="*/ 16 h 16"/>
            </a:gdLst>
            <a:ahLst/>
            <a:cxnLst>
              <a:cxn ang="0">
                <a:pos x="T0" y="T1"/>
              </a:cxn>
              <a:cxn ang="0">
                <a:pos x="T2" y="T3"/>
              </a:cxn>
              <a:cxn ang="0">
                <a:pos x="T4" y="T5"/>
              </a:cxn>
              <a:cxn ang="0">
                <a:pos x="T6" y="T7"/>
              </a:cxn>
              <a:cxn ang="0">
                <a:pos x="T8" y="T9"/>
              </a:cxn>
            </a:cxnLst>
            <a:rect l="0" t="0" r="r" b="b"/>
            <a:pathLst>
              <a:path w="17" h="16">
                <a:moveTo>
                  <a:pt x="0" y="16"/>
                </a:moveTo>
                <a:cubicBezTo>
                  <a:pt x="17" y="16"/>
                  <a:pt x="17" y="16"/>
                  <a:pt x="17" y="16"/>
                </a:cubicBezTo>
                <a:cubicBezTo>
                  <a:pt x="17" y="3"/>
                  <a:pt x="17" y="3"/>
                  <a:pt x="17" y="3"/>
                </a:cubicBezTo>
                <a:cubicBezTo>
                  <a:pt x="12" y="2"/>
                  <a:pt x="7" y="1"/>
                  <a:pt x="2" y="0"/>
                </a:cubicBezTo>
                <a:cubicBezTo>
                  <a:pt x="1" y="5"/>
                  <a:pt x="0" y="10"/>
                  <a:pt x="0" y="16"/>
                </a:cubicBezTo>
                <a:close/>
              </a:path>
            </a:pathLst>
          </a:cu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2" name="Freeform 15"/>
          <p:cNvSpPr/>
          <p:nvPr/>
        </p:nvSpPr>
        <p:spPr bwMode="auto">
          <a:xfrm>
            <a:off x="4846737" y="2179662"/>
            <a:ext cx="85725" cy="112712"/>
          </a:xfrm>
          <a:custGeom>
            <a:avLst/>
            <a:gdLst>
              <a:gd name="T0" fmla="*/ 0 w 12"/>
              <a:gd name="T1" fmla="*/ 0 h 16"/>
              <a:gd name="T2" fmla="*/ 0 w 12"/>
              <a:gd name="T3" fmla="*/ 16 h 16"/>
              <a:gd name="T4" fmla="*/ 12 w 12"/>
              <a:gd name="T5" fmla="*/ 13 h 16"/>
              <a:gd name="T6" fmla="*/ 0 w 12"/>
              <a:gd name="T7" fmla="*/ 0 h 16"/>
            </a:gdLst>
            <a:ahLst/>
            <a:cxnLst>
              <a:cxn ang="0">
                <a:pos x="T0" y="T1"/>
              </a:cxn>
              <a:cxn ang="0">
                <a:pos x="T2" y="T3"/>
              </a:cxn>
              <a:cxn ang="0">
                <a:pos x="T4" y="T5"/>
              </a:cxn>
              <a:cxn ang="0">
                <a:pos x="T6" y="T7"/>
              </a:cxn>
            </a:cxnLst>
            <a:rect l="0" t="0" r="r" b="b"/>
            <a:pathLst>
              <a:path w="12" h="16">
                <a:moveTo>
                  <a:pt x="0" y="0"/>
                </a:moveTo>
                <a:cubicBezTo>
                  <a:pt x="0" y="16"/>
                  <a:pt x="0" y="16"/>
                  <a:pt x="0" y="16"/>
                </a:cubicBezTo>
                <a:cubicBezTo>
                  <a:pt x="4" y="16"/>
                  <a:pt x="8" y="15"/>
                  <a:pt x="12" y="13"/>
                </a:cubicBezTo>
                <a:cubicBezTo>
                  <a:pt x="9" y="6"/>
                  <a:pt x="5" y="1"/>
                  <a:pt x="0" y="0"/>
                </a:cubicBezTo>
                <a:close/>
              </a:path>
            </a:pathLst>
          </a:cu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3" name="Freeform 16"/>
          <p:cNvSpPr/>
          <p:nvPr/>
        </p:nvSpPr>
        <p:spPr bwMode="auto">
          <a:xfrm>
            <a:off x="4734024" y="2171724"/>
            <a:ext cx="92075" cy="120650"/>
          </a:xfrm>
          <a:custGeom>
            <a:avLst/>
            <a:gdLst>
              <a:gd name="T0" fmla="*/ 13 w 13"/>
              <a:gd name="T1" fmla="*/ 17 h 17"/>
              <a:gd name="T2" fmla="*/ 13 w 13"/>
              <a:gd name="T3" fmla="*/ 0 h 17"/>
              <a:gd name="T4" fmla="*/ 0 w 13"/>
              <a:gd name="T5" fmla="*/ 15 h 17"/>
              <a:gd name="T6" fmla="*/ 13 w 13"/>
              <a:gd name="T7" fmla="*/ 17 h 17"/>
            </a:gdLst>
            <a:ahLst/>
            <a:cxnLst>
              <a:cxn ang="0">
                <a:pos x="T0" y="T1"/>
              </a:cxn>
              <a:cxn ang="0">
                <a:pos x="T2" y="T3"/>
              </a:cxn>
              <a:cxn ang="0">
                <a:pos x="T4" y="T5"/>
              </a:cxn>
              <a:cxn ang="0">
                <a:pos x="T6" y="T7"/>
              </a:cxn>
            </a:cxnLst>
            <a:rect l="0" t="0" r="r" b="b"/>
            <a:pathLst>
              <a:path w="13" h="17">
                <a:moveTo>
                  <a:pt x="13" y="17"/>
                </a:moveTo>
                <a:cubicBezTo>
                  <a:pt x="13" y="0"/>
                  <a:pt x="13" y="0"/>
                  <a:pt x="13" y="0"/>
                </a:cubicBezTo>
                <a:cubicBezTo>
                  <a:pt x="7" y="2"/>
                  <a:pt x="3" y="7"/>
                  <a:pt x="0" y="15"/>
                </a:cubicBezTo>
                <a:cubicBezTo>
                  <a:pt x="4" y="16"/>
                  <a:pt x="8" y="17"/>
                  <a:pt x="13" y="17"/>
                </a:cubicBezTo>
                <a:close/>
              </a:path>
            </a:pathLst>
          </a:cu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4" name="Freeform 17"/>
          <p:cNvSpPr/>
          <p:nvPr/>
        </p:nvSpPr>
        <p:spPr bwMode="auto">
          <a:xfrm>
            <a:off x="4705449" y="2447949"/>
            <a:ext cx="120650" cy="119063"/>
          </a:xfrm>
          <a:custGeom>
            <a:avLst/>
            <a:gdLst>
              <a:gd name="T0" fmla="*/ 2 w 17"/>
              <a:gd name="T1" fmla="*/ 17 h 17"/>
              <a:gd name="T2" fmla="*/ 17 w 17"/>
              <a:gd name="T3" fmla="*/ 14 h 17"/>
              <a:gd name="T4" fmla="*/ 17 w 17"/>
              <a:gd name="T5" fmla="*/ 0 h 17"/>
              <a:gd name="T6" fmla="*/ 0 w 17"/>
              <a:gd name="T7" fmla="*/ 0 h 17"/>
              <a:gd name="T8" fmla="*/ 2 w 17"/>
              <a:gd name="T9" fmla="*/ 17 h 17"/>
            </a:gdLst>
            <a:ahLst/>
            <a:cxnLst>
              <a:cxn ang="0">
                <a:pos x="T0" y="T1"/>
              </a:cxn>
              <a:cxn ang="0">
                <a:pos x="T2" y="T3"/>
              </a:cxn>
              <a:cxn ang="0">
                <a:pos x="T4" y="T5"/>
              </a:cxn>
              <a:cxn ang="0">
                <a:pos x="T6" y="T7"/>
              </a:cxn>
              <a:cxn ang="0">
                <a:pos x="T8" y="T9"/>
              </a:cxn>
            </a:cxnLst>
            <a:rect l="0" t="0" r="r" b="b"/>
            <a:pathLst>
              <a:path w="17" h="17">
                <a:moveTo>
                  <a:pt x="2" y="17"/>
                </a:moveTo>
                <a:cubicBezTo>
                  <a:pt x="6" y="15"/>
                  <a:pt x="11" y="14"/>
                  <a:pt x="17" y="14"/>
                </a:cubicBezTo>
                <a:cubicBezTo>
                  <a:pt x="17" y="0"/>
                  <a:pt x="17" y="0"/>
                  <a:pt x="17" y="0"/>
                </a:cubicBezTo>
                <a:cubicBezTo>
                  <a:pt x="0" y="0"/>
                  <a:pt x="0" y="0"/>
                  <a:pt x="0" y="0"/>
                </a:cubicBezTo>
                <a:cubicBezTo>
                  <a:pt x="0" y="6"/>
                  <a:pt x="1" y="12"/>
                  <a:pt x="2" y="17"/>
                </a:cubicBezTo>
                <a:close/>
              </a:path>
            </a:pathLst>
          </a:cu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5" name="Freeform 18"/>
          <p:cNvSpPr/>
          <p:nvPr/>
        </p:nvSpPr>
        <p:spPr bwMode="auto">
          <a:xfrm>
            <a:off x="4557812" y="2447949"/>
            <a:ext cx="134937" cy="176213"/>
          </a:xfrm>
          <a:custGeom>
            <a:avLst/>
            <a:gdLst>
              <a:gd name="T0" fmla="*/ 19 w 19"/>
              <a:gd name="T1" fmla="*/ 19 h 25"/>
              <a:gd name="T2" fmla="*/ 16 w 19"/>
              <a:gd name="T3" fmla="*/ 0 h 25"/>
              <a:gd name="T4" fmla="*/ 0 w 19"/>
              <a:gd name="T5" fmla="*/ 0 h 25"/>
              <a:gd name="T6" fmla="*/ 10 w 19"/>
              <a:gd name="T7" fmla="*/ 25 h 25"/>
              <a:gd name="T8" fmla="*/ 19 w 19"/>
              <a:gd name="T9" fmla="*/ 19 h 25"/>
            </a:gdLst>
            <a:ahLst/>
            <a:cxnLst>
              <a:cxn ang="0">
                <a:pos x="T0" y="T1"/>
              </a:cxn>
              <a:cxn ang="0">
                <a:pos x="T2" y="T3"/>
              </a:cxn>
              <a:cxn ang="0">
                <a:pos x="T4" y="T5"/>
              </a:cxn>
              <a:cxn ang="0">
                <a:pos x="T6" y="T7"/>
              </a:cxn>
              <a:cxn ang="0">
                <a:pos x="T8" y="T9"/>
              </a:cxn>
            </a:cxnLst>
            <a:rect l="0" t="0" r="r" b="b"/>
            <a:pathLst>
              <a:path w="19" h="25">
                <a:moveTo>
                  <a:pt x="19" y="19"/>
                </a:moveTo>
                <a:cubicBezTo>
                  <a:pt x="17" y="13"/>
                  <a:pt x="17" y="7"/>
                  <a:pt x="16" y="0"/>
                </a:cubicBezTo>
                <a:cubicBezTo>
                  <a:pt x="0" y="0"/>
                  <a:pt x="0" y="0"/>
                  <a:pt x="0" y="0"/>
                </a:cubicBezTo>
                <a:cubicBezTo>
                  <a:pt x="0" y="10"/>
                  <a:pt x="4" y="19"/>
                  <a:pt x="10" y="25"/>
                </a:cubicBezTo>
                <a:cubicBezTo>
                  <a:pt x="12" y="23"/>
                  <a:pt x="16" y="20"/>
                  <a:pt x="19" y="19"/>
                </a:cubicBezTo>
                <a:close/>
              </a:path>
            </a:pathLst>
          </a:cu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6" name="Freeform 19"/>
          <p:cNvSpPr/>
          <p:nvPr/>
        </p:nvSpPr>
        <p:spPr bwMode="auto">
          <a:xfrm>
            <a:off x="4895949" y="2165374"/>
            <a:ext cx="120650" cy="92075"/>
          </a:xfrm>
          <a:custGeom>
            <a:avLst/>
            <a:gdLst>
              <a:gd name="T0" fmla="*/ 0 w 17"/>
              <a:gd name="T1" fmla="*/ 0 h 13"/>
              <a:gd name="T2" fmla="*/ 9 w 17"/>
              <a:gd name="T3" fmla="*/ 13 h 13"/>
              <a:gd name="T4" fmla="*/ 17 w 17"/>
              <a:gd name="T5" fmla="*/ 8 h 13"/>
              <a:gd name="T6" fmla="*/ 0 w 17"/>
              <a:gd name="T7" fmla="*/ 0 h 13"/>
            </a:gdLst>
            <a:ahLst/>
            <a:cxnLst>
              <a:cxn ang="0">
                <a:pos x="T0" y="T1"/>
              </a:cxn>
              <a:cxn ang="0">
                <a:pos x="T2" y="T3"/>
              </a:cxn>
              <a:cxn ang="0">
                <a:pos x="T4" y="T5"/>
              </a:cxn>
              <a:cxn ang="0">
                <a:pos x="T6" y="T7"/>
              </a:cxn>
            </a:cxnLst>
            <a:rect l="0" t="0" r="r" b="b"/>
            <a:pathLst>
              <a:path w="17" h="13">
                <a:moveTo>
                  <a:pt x="0" y="0"/>
                </a:moveTo>
                <a:cubicBezTo>
                  <a:pt x="3" y="2"/>
                  <a:pt x="7" y="7"/>
                  <a:pt x="9" y="13"/>
                </a:cubicBezTo>
                <a:cubicBezTo>
                  <a:pt x="12" y="12"/>
                  <a:pt x="15" y="10"/>
                  <a:pt x="17" y="8"/>
                </a:cubicBezTo>
                <a:cubicBezTo>
                  <a:pt x="12" y="4"/>
                  <a:pt x="6" y="1"/>
                  <a:pt x="0" y="0"/>
                </a:cubicBezTo>
                <a:close/>
              </a:path>
            </a:pathLst>
          </a:cu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7" name="Freeform 20"/>
          <p:cNvSpPr/>
          <p:nvPr/>
        </p:nvSpPr>
        <p:spPr bwMode="auto">
          <a:xfrm>
            <a:off x="4973737" y="2447949"/>
            <a:ext cx="149225" cy="182563"/>
          </a:xfrm>
          <a:custGeom>
            <a:avLst/>
            <a:gdLst>
              <a:gd name="T0" fmla="*/ 3 w 21"/>
              <a:gd name="T1" fmla="*/ 0 h 26"/>
              <a:gd name="T2" fmla="*/ 0 w 21"/>
              <a:gd name="T3" fmla="*/ 19 h 26"/>
              <a:gd name="T4" fmla="*/ 10 w 21"/>
              <a:gd name="T5" fmla="*/ 26 h 26"/>
              <a:gd name="T6" fmla="*/ 21 w 21"/>
              <a:gd name="T7" fmla="*/ 0 h 26"/>
              <a:gd name="T8" fmla="*/ 3 w 21"/>
              <a:gd name="T9" fmla="*/ 0 h 26"/>
            </a:gdLst>
            <a:ahLst/>
            <a:cxnLst>
              <a:cxn ang="0">
                <a:pos x="T0" y="T1"/>
              </a:cxn>
              <a:cxn ang="0">
                <a:pos x="T2" y="T3"/>
              </a:cxn>
              <a:cxn ang="0">
                <a:pos x="T4" y="T5"/>
              </a:cxn>
              <a:cxn ang="0">
                <a:pos x="T6" y="T7"/>
              </a:cxn>
              <a:cxn ang="0">
                <a:pos x="T8" y="T9"/>
              </a:cxn>
            </a:cxnLst>
            <a:rect l="0" t="0" r="r" b="b"/>
            <a:pathLst>
              <a:path w="21" h="26">
                <a:moveTo>
                  <a:pt x="3" y="0"/>
                </a:moveTo>
                <a:cubicBezTo>
                  <a:pt x="2" y="7"/>
                  <a:pt x="2" y="13"/>
                  <a:pt x="0" y="19"/>
                </a:cubicBezTo>
                <a:cubicBezTo>
                  <a:pt x="4" y="21"/>
                  <a:pt x="7" y="23"/>
                  <a:pt x="10" y="26"/>
                </a:cubicBezTo>
                <a:cubicBezTo>
                  <a:pt x="16" y="19"/>
                  <a:pt x="20" y="10"/>
                  <a:pt x="21" y="0"/>
                </a:cubicBezTo>
                <a:cubicBezTo>
                  <a:pt x="3" y="0"/>
                  <a:pt x="3" y="0"/>
                  <a:pt x="3" y="0"/>
                </a:cubicBezTo>
                <a:close/>
              </a:path>
            </a:pathLst>
          </a:cu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8" name="Freeform 21"/>
          <p:cNvSpPr/>
          <p:nvPr/>
        </p:nvSpPr>
        <p:spPr bwMode="auto">
          <a:xfrm>
            <a:off x="4649887" y="2165374"/>
            <a:ext cx="119062" cy="98425"/>
          </a:xfrm>
          <a:custGeom>
            <a:avLst/>
            <a:gdLst>
              <a:gd name="T0" fmla="*/ 8 w 17"/>
              <a:gd name="T1" fmla="*/ 14 h 14"/>
              <a:gd name="T2" fmla="*/ 17 w 17"/>
              <a:gd name="T3" fmla="*/ 0 h 14"/>
              <a:gd name="T4" fmla="*/ 0 w 17"/>
              <a:gd name="T5" fmla="*/ 8 h 14"/>
              <a:gd name="T6" fmla="*/ 8 w 17"/>
              <a:gd name="T7" fmla="*/ 14 h 14"/>
            </a:gdLst>
            <a:ahLst/>
            <a:cxnLst>
              <a:cxn ang="0">
                <a:pos x="T0" y="T1"/>
              </a:cxn>
              <a:cxn ang="0">
                <a:pos x="T2" y="T3"/>
              </a:cxn>
              <a:cxn ang="0">
                <a:pos x="T4" y="T5"/>
              </a:cxn>
              <a:cxn ang="0">
                <a:pos x="T6" y="T7"/>
              </a:cxn>
            </a:cxnLst>
            <a:rect l="0" t="0" r="r" b="b"/>
            <a:pathLst>
              <a:path w="17" h="14">
                <a:moveTo>
                  <a:pt x="8" y="14"/>
                </a:moveTo>
                <a:cubicBezTo>
                  <a:pt x="10" y="8"/>
                  <a:pt x="13" y="3"/>
                  <a:pt x="17" y="0"/>
                </a:cubicBezTo>
                <a:cubicBezTo>
                  <a:pt x="11" y="1"/>
                  <a:pt x="5" y="4"/>
                  <a:pt x="0" y="8"/>
                </a:cubicBezTo>
                <a:cubicBezTo>
                  <a:pt x="3" y="10"/>
                  <a:pt x="5" y="12"/>
                  <a:pt x="8" y="14"/>
                </a:cubicBezTo>
                <a:close/>
              </a:path>
            </a:pathLst>
          </a:cu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9" name="Freeform 22"/>
          <p:cNvSpPr/>
          <p:nvPr/>
        </p:nvSpPr>
        <p:spPr bwMode="auto">
          <a:xfrm>
            <a:off x="4973737" y="2243162"/>
            <a:ext cx="141287" cy="176212"/>
          </a:xfrm>
          <a:custGeom>
            <a:avLst/>
            <a:gdLst>
              <a:gd name="T0" fmla="*/ 0 w 20"/>
              <a:gd name="T1" fmla="*/ 7 h 25"/>
              <a:gd name="T2" fmla="*/ 2 w 20"/>
              <a:gd name="T3" fmla="*/ 25 h 25"/>
              <a:gd name="T4" fmla="*/ 20 w 20"/>
              <a:gd name="T5" fmla="*/ 25 h 25"/>
              <a:gd name="T6" fmla="*/ 9 w 20"/>
              <a:gd name="T7" fmla="*/ 0 h 25"/>
              <a:gd name="T8" fmla="*/ 0 w 20"/>
              <a:gd name="T9" fmla="*/ 7 h 25"/>
            </a:gdLst>
            <a:ahLst/>
            <a:cxnLst>
              <a:cxn ang="0">
                <a:pos x="T0" y="T1"/>
              </a:cxn>
              <a:cxn ang="0">
                <a:pos x="T2" y="T3"/>
              </a:cxn>
              <a:cxn ang="0">
                <a:pos x="T4" y="T5"/>
              </a:cxn>
              <a:cxn ang="0">
                <a:pos x="T6" y="T7"/>
              </a:cxn>
              <a:cxn ang="0">
                <a:pos x="T8" y="T9"/>
              </a:cxn>
            </a:cxnLst>
            <a:rect l="0" t="0" r="r" b="b"/>
            <a:pathLst>
              <a:path w="20" h="25">
                <a:moveTo>
                  <a:pt x="0" y="7"/>
                </a:moveTo>
                <a:cubicBezTo>
                  <a:pt x="1" y="12"/>
                  <a:pt x="2" y="18"/>
                  <a:pt x="2" y="25"/>
                </a:cubicBezTo>
                <a:cubicBezTo>
                  <a:pt x="20" y="25"/>
                  <a:pt x="20" y="25"/>
                  <a:pt x="20" y="25"/>
                </a:cubicBezTo>
                <a:cubicBezTo>
                  <a:pt x="20" y="15"/>
                  <a:pt x="16" y="6"/>
                  <a:pt x="9" y="0"/>
                </a:cubicBezTo>
                <a:cubicBezTo>
                  <a:pt x="6" y="2"/>
                  <a:pt x="3" y="5"/>
                  <a:pt x="0" y="7"/>
                </a:cubicBezTo>
                <a:close/>
              </a:path>
            </a:pathLst>
          </a:cu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0" name="Freeform 23"/>
          <p:cNvSpPr/>
          <p:nvPr/>
        </p:nvSpPr>
        <p:spPr bwMode="auto">
          <a:xfrm>
            <a:off x="4557812" y="2243162"/>
            <a:ext cx="134937" cy="176212"/>
          </a:xfrm>
          <a:custGeom>
            <a:avLst/>
            <a:gdLst>
              <a:gd name="T0" fmla="*/ 17 w 19"/>
              <a:gd name="T1" fmla="*/ 25 h 25"/>
              <a:gd name="T2" fmla="*/ 19 w 19"/>
              <a:gd name="T3" fmla="*/ 7 h 25"/>
              <a:gd name="T4" fmla="*/ 10 w 19"/>
              <a:gd name="T5" fmla="*/ 0 h 25"/>
              <a:gd name="T6" fmla="*/ 0 w 19"/>
              <a:gd name="T7" fmla="*/ 25 h 25"/>
              <a:gd name="T8" fmla="*/ 17 w 19"/>
              <a:gd name="T9" fmla="*/ 25 h 25"/>
            </a:gdLst>
            <a:ahLst/>
            <a:cxnLst>
              <a:cxn ang="0">
                <a:pos x="T0" y="T1"/>
              </a:cxn>
              <a:cxn ang="0">
                <a:pos x="T2" y="T3"/>
              </a:cxn>
              <a:cxn ang="0">
                <a:pos x="T4" y="T5"/>
              </a:cxn>
              <a:cxn ang="0">
                <a:pos x="T6" y="T7"/>
              </a:cxn>
              <a:cxn ang="0">
                <a:pos x="T8" y="T9"/>
              </a:cxn>
            </a:cxnLst>
            <a:rect l="0" t="0" r="r" b="b"/>
            <a:pathLst>
              <a:path w="19" h="25">
                <a:moveTo>
                  <a:pt x="17" y="25"/>
                </a:moveTo>
                <a:cubicBezTo>
                  <a:pt x="17" y="19"/>
                  <a:pt x="18" y="12"/>
                  <a:pt x="19" y="7"/>
                </a:cubicBezTo>
                <a:cubicBezTo>
                  <a:pt x="16" y="5"/>
                  <a:pt x="13" y="3"/>
                  <a:pt x="10" y="0"/>
                </a:cubicBezTo>
                <a:cubicBezTo>
                  <a:pt x="4" y="7"/>
                  <a:pt x="0" y="16"/>
                  <a:pt x="0" y="25"/>
                </a:cubicBezTo>
                <a:cubicBezTo>
                  <a:pt x="17" y="25"/>
                  <a:pt x="17" y="25"/>
                  <a:pt x="17" y="25"/>
                </a:cubicBezTo>
                <a:close/>
              </a:path>
            </a:pathLst>
          </a:cu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1" name="Freeform 24"/>
          <p:cNvSpPr/>
          <p:nvPr/>
        </p:nvSpPr>
        <p:spPr bwMode="auto">
          <a:xfrm>
            <a:off x="4895949" y="2609874"/>
            <a:ext cx="127000" cy="106363"/>
          </a:xfrm>
          <a:custGeom>
            <a:avLst/>
            <a:gdLst>
              <a:gd name="T0" fmla="*/ 10 w 18"/>
              <a:gd name="T1" fmla="*/ 0 h 15"/>
              <a:gd name="T2" fmla="*/ 0 w 18"/>
              <a:gd name="T3" fmla="*/ 15 h 15"/>
              <a:gd name="T4" fmla="*/ 18 w 18"/>
              <a:gd name="T5" fmla="*/ 6 h 15"/>
              <a:gd name="T6" fmla="*/ 10 w 18"/>
              <a:gd name="T7" fmla="*/ 0 h 15"/>
            </a:gdLst>
            <a:ahLst/>
            <a:cxnLst>
              <a:cxn ang="0">
                <a:pos x="T0" y="T1"/>
              </a:cxn>
              <a:cxn ang="0">
                <a:pos x="T2" y="T3"/>
              </a:cxn>
              <a:cxn ang="0">
                <a:pos x="T4" y="T5"/>
              </a:cxn>
              <a:cxn ang="0">
                <a:pos x="T6" y="T7"/>
              </a:cxn>
            </a:cxnLst>
            <a:rect l="0" t="0" r="r" b="b"/>
            <a:pathLst>
              <a:path w="18" h="15">
                <a:moveTo>
                  <a:pt x="10" y="0"/>
                </a:moveTo>
                <a:cubicBezTo>
                  <a:pt x="7" y="7"/>
                  <a:pt x="4" y="12"/>
                  <a:pt x="0" y="15"/>
                </a:cubicBezTo>
                <a:cubicBezTo>
                  <a:pt x="7" y="13"/>
                  <a:pt x="13" y="10"/>
                  <a:pt x="18" y="6"/>
                </a:cubicBezTo>
                <a:cubicBezTo>
                  <a:pt x="15" y="4"/>
                  <a:pt x="13" y="2"/>
                  <a:pt x="10" y="0"/>
                </a:cubicBezTo>
                <a:close/>
              </a:path>
            </a:pathLst>
          </a:cu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2" name="Freeform 25"/>
          <p:cNvSpPr/>
          <p:nvPr/>
        </p:nvSpPr>
        <p:spPr bwMode="auto">
          <a:xfrm>
            <a:off x="4649887" y="2609874"/>
            <a:ext cx="112712" cy="98425"/>
          </a:xfrm>
          <a:custGeom>
            <a:avLst/>
            <a:gdLst>
              <a:gd name="T0" fmla="*/ 7 w 16"/>
              <a:gd name="T1" fmla="*/ 0 h 14"/>
              <a:gd name="T2" fmla="*/ 0 w 16"/>
              <a:gd name="T3" fmla="*/ 5 h 14"/>
              <a:gd name="T4" fmla="*/ 16 w 16"/>
              <a:gd name="T5" fmla="*/ 14 h 14"/>
              <a:gd name="T6" fmla="*/ 7 w 16"/>
              <a:gd name="T7" fmla="*/ 0 h 14"/>
            </a:gdLst>
            <a:ahLst/>
            <a:cxnLst>
              <a:cxn ang="0">
                <a:pos x="T0" y="T1"/>
              </a:cxn>
              <a:cxn ang="0">
                <a:pos x="T2" y="T3"/>
              </a:cxn>
              <a:cxn ang="0">
                <a:pos x="T4" y="T5"/>
              </a:cxn>
              <a:cxn ang="0">
                <a:pos x="T6" y="T7"/>
              </a:cxn>
            </a:cxnLst>
            <a:rect l="0" t="0" r="r" b="b"/>
            <a:pathLst>
              <a:path w="16" h="14">
                <a:moveTo>
                  <a:pt x="7" y="0"/>
                </a:moveTo>
                <a:cubicBezTo>
                  <a:pt x="4" y="1"/>
                  <a:pt x="2" y="3"/>
                  <a:pt x="0" y="5"/>
                </a:cubicBezTo>
                <a:cubicBezTo>
                  <a:pt x="4" y="10"/>
                  <a:pt x="10" y="13"/>
                  <a:pt x="16" y="14"/>
                </a:cubicBezTo>
                <a:cubicBezTo>
                  <a:pt x="13" y="11"/>
                  <a:pt x="9" y="6"/>
                  <a:pt x="7" y="0"/>
                </a:cubicBezTo>
                <a:close/>
              </a:path>
            </a:pathLst>
          </a:cu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3" name="Freeform 26"/>
          <p:cNvSpPr>
            <a:spLocks noEditPoints="1"/>
          </p:cNvSpPr>
          <p:nvPr/>
        </p:nvSpPr>
        <p:spPr bwMode="auto">
          <a:xfrm>
            <a:off x="1573312" y="2136799"/>
            <a:ext cx="522287" cy="528638"/>
          </a:xfrm>
          <a:custGeom>
            <a:avLst/>
            <a:gdLst>
              <a:gd name="T0" fmla="*/ 74 w 74"/>
              <a:gd name="T1" fmla="*/ 65 h 75"/>
              <a:gd name="T2" fmla="*/ 55 w 74"/>
              <a:gd name="T3" fmla="*/ 47 h 75"/>
              <a:gd name="T4" fmla="*/ 58 w 74"/>
              <a:gd name="T5" fmla="*/ 30 h 75"/>
              <a:gd name="T6" fmla="*/ 28 w 74"/>
              <a:gd name="T7" fmla="*/ 1 h 75"/>
              <a:gd name="T8" fmla="*/ 1 w 74"/>
              <a:gd name="T9" fmla="*/ 33 h 75"/>
              <a:gd name="T10" fmla="*/ 32 w 74"/>
              <a:gd name="T11" fmla="*/ 62 h 75"/>
              <a:gd name="T12" fmla="*/ 47 w 74"/>
              <a:gd name="T13" fmla="*/ 56 h 75"/>
              <a:gd name="T14" fmla="*/ 66 w 74"/>
              <a:gd name="T15" fmla="*/ 74 h 75"/>
              <a:gd name="T16" fmla="*/ 68 w 74"/>
              <a:gd name="T17" fmla="*/ 74 h 75"/>
              <a:gd name="T18" fmla="*/ 74 w 74"/>
              <a:gd name="T19" fmla="*/ 67 h 75"/>
              <a:gd name="T20" fmla="*/ 74 w 74"/>
              <a:gd name="T21" fmla="*/ 65 h 75"/>
              <a:gd name="T22" fmla="*/ 10 w 74"/>
              <a:gd name="T23" fmla="*/ 32 h 75"/>
              <a:gd name="T24" fmla="*/ 29 w 74"/>
              <a:gd name="T25" fmla="*/ 11 h 75"/>
              <a:gd name="T26" fmla="*/ 49 w 74"/>
              <a:gd name="T27" fmla="*/ 31 h 75"/>
              <a:gd name="T28" fmla="*/ 31 w 74"/>
              <a:gd name="T29" fmla="*/ 52 h 75"/>
              <a:gd name="T30" fmla="*/ 10 w 74"/>
              <a:gd name="T31" fmla="*/ 3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4" h="75">
                <a:moveTo>
                  <a:pt x="74" y="65"/>
                </a:moveTo>
                <a:cubicBezTo>
                  <a:pt x="55" y="47"/>
                  <a:pt x="55" y="47"/>
                  <a:pt x="55" y="47"/>
                </a:cubicBezTo>
                <a:cubicBezTo>
                  <a:pt x="57" y="42"/>
                  <a:pt x="59" y="36"/>
                  <a:pt x="58" y="30"/>
                </a:cubicBezTo>
                <a:cubicBezTo>
                  <a:pt x="57" y="13"/>
                  <a:pt x="44" y="0"/>
                  <a:pt x="28" y="1"/>
                </a:cubicBezTo>
                <a:cubicBezTo>
                  <a:pt x="12" y="2"/>
                  <a:pt x="0" y="16"/>
                  <a:pt x="1" y="33"/>
                </a:cubicBezTo>
                <a:cubicBezTo>
                  <a:pt x="2" y="49"/>
                  <a:pt x="16" y="63"/>
                  <a:pt x="32" y="62"/>
                </a:cubicBezTo>
                <a:cubicBezTo>
                  <a:pt x="37" y="62"/>
                  <a:pt x="43" y="60"/>
                  <a:pt x="47" y="56"/>
                </a:cubicBezTo>
                <a:cubicBezTo>
                  <a:pt x="66" y="74"/>
                  <a:pt x="66" y="74"/>
                  <a:pt x="66" y="74"/>
                </a:cubicBezTo>
                <a:cubicBezTo>
                  <a:pt x="66" y="75"/>
                  <a:pt x="67" y="75"/>
                  <a:pt x="68" y="74"/>
                </a:cubicBezTo>
                <a:cubicBezTo>
                  <a:pt x="74" y="67"/>
                  <a:pt x="74" y="67"/>
                  <a:pt x="74" y="67"/>
                </a:cubicBezTo>
                <a:cubicBezTo>
                  <a:pt x="74" y="67"/>
                  <a:pt x="74" y="66"/>
                  <a:pt x="74" y="65"/>
                </a:cubicBezTo>
                <a:close/>
                <a:moveTo>
                  <a:pt x="10" y="32"/>
                </a:moveTo>
                <a:cubicBezTo>
                  <a:pt x="10" y="21"/>
                  <a:pt x="18" y="11"/>
                  <a:pt x="29" y="11"/>
                </a:cubicBezTo>
                <a:cubicBezTo>
                  <a:pt x="39" y="10"/>
                  <a:pt x="49" y="19"/>
                  <a:pt x="49" y="31"/>
                </a:cubicBezTo>
                <a:cubicBezTo>
                  <a:pt x="50" y="42"/>
                  <a:pt x="42" y="52"/>
                  <a:pt x="31" y="52"/>
                </a:cubicBezTo>
                <a:cubicBezTo>
                  <a:pt x="20" y="53"/>
                  <a:pt x="11" y="44"/>
                  <a:pt x="10" y="32"/>
                </a:cubicBezTo>
                <a:close/>
              </a:path>
            </a:pathLst>
          </a:cu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4" name="Freeform 27"/>
          <p:cNvSpPr/>
          <p:nvPr/>
        </p:nvSpPr>
        <p:spPr bwMode="auto">
          <a:xfrm>
            <a:off x="5440462" y="3830662"/>
            <a:ext cx="366712" cy="366712"/>
          </a:xfrm>
          <a:custGeom>
            <a:avLst/>
            <a:gdLst>
              <a:gd name="T0" fmla="*/ 33 w 52"/>
              <a:gd name="T1" fmla="*/ 32 h 52"/>
              <a:gd name="T2" fmla="*/ 32 w 52"/>
              <a:gd name="T3" fmla="*/ 29 h 52"/>
              <a:gd name="T4" fmla="*/ 34 w 52"/>
              <a:gd name="T5" fmla="*/ 22 h 52"/>
              <a:gd name="T6" fmla="*/ 36 w 52"/>
              <a:gd name="T7" fmla="*/ 21 h 52"/>
              <a:gd name="T8" fmla="*/ 36 w 52"/>
              <a:gd name="T9" fmla="*/ 18 h 52"/>
              <a:gd name="T10" fmla="*/ 36 w 52"/>
              <a:gd name="T11" fmla="*/ 17 h 52"/>
              <a:gd name="T12" fmla="*/ 37 w 52"/>
              <a:gd name="T13" fmla="*/ 9 h 52"/>
              <a:gd name="T14" fmla="*/ 29 w 52"/>
              <a:gd name="T15" fmla="*/ 1 h 52"/>
              <a:gd name="T16" fmla="*/ 19 w 52"/>
              <a:gd name="T17" fmla="*/ 2 h 52"/>
              <a:gd name="T18" fmla="*/ 15 w 52"/>
              <a:gd name="T19" fmla="*/ 9 h 52"/>
              <a:gd name="T20" fmla="*/ 16 w 52"/>
              <a:gd name="T21" fmla="*/ 17 h 52"/>
              <a:gd name="T22" fmla="*/ 15 w 52"/>
              <a:gd name="T23" fmla="*/ 19 h 52"/>
              <a:gd name="T24" fmla="*/ 17 w 52"/>
              <a:gd name="T25" fmla="*/ 22 h 52"/>
              <a:gd name="T26" fmla="*/ 19 w 52"/>
              <a:gd name="T27" fmla="*/ 31 h 52"/>
              <a:gd name="T28" fmla="*/ 7 w 52"/>
              <a:gd name="T29" fmla="*/ 39 h 52"/>
              <a:gd name="T30" fmla="*/ 0 w 52"/>
              <a:gd name="T31" fmla="*/ 52 h 52"/>
              <a:gd name="T32" fmla="*/ 52 w 52"/>
              <a:gd name="T33" fmla="*/ 52 h 52"/>
              <a:gd name="T34" fmla="*/ 48 w 52"/>
              <a:gd name="T35" fmla="*/ 39 h 52"/>
              <a:gd name="T36" fmla="*/ 33 w 52"/>
              <a:gd name="T37"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52">
                <a:moveTo>
                  <a:pt x="33" y="32"/>
                </a:moveTo>
                <a:cubicBezTo>
                  <a:pt x="33" y="31"/>
                  <a:pt x="32" y="30"/>
                  <a:pt x="32" y="29"/>
                </a:cubicBezTo>
                <a:cubicBezTo>
                  <a:pt x="33" y="26"/>
                  <a:pt x="34" y="22"/>
                  <a:pt x="34" y="22"/>
                </a:cubicBezTo>
                <a:cubicBezTo>
                  <a:pt x="34" y="22"/>
                  <a:pt x="35" y="22"/>
                  <a:pt x="36" y="21"/>
                </a:cubicBezTo>
                <a:cubicBezTo>
                  <a:pt x="37" y="19"/>
                  <a:pt x="36" y="18"/>
                  <a:pt x="36" y="18"/>
                </a:cubicBezTo>
                <a:cubicBezTo>
                  <a:pt x="36" y="18"/>
                  <a:pt x="36" y="17"/>
                  <a:pt x="36" y="17"/>
                </a:cubicBezTo>
                <a:cubicBezTo>
                  <a:pt x="36" y="15"/>
                  <a:pt x="37" y="12"/>
                  <a:pt x="37" y="9"/>
                </a:cubicBezTo>
                <a:cubicBezTo>
                  <a:pt x="36" y="4"/>
                  <a:pt x="31" y="1"/>
                  <a:pt x="29" y="1"/>
                </a:cubicBezTo>
                <a:cubicBezTo>
                  <a:pt x="27" y="0"/>
                  <a:pt x="23" y="0"/>
                  <a:pt x="19" y="2"/>
                </a:cubicBezTo>
                <a:cubicBezTo>
                  <a:pt x="16" y="4"/>
                  <a:pt x="15" y="7"/>
                  <a:pt x="15" y="9"/>
                </a:cubicBezTo>
                <a:cubicBezTo>
                  <a:pt x="15" y="12"/>
                  <a:pt x="16" y="17"/>
                  <a:pt x="16" y="17"/>
                </a:cubicBezTo>
                <a:cubicBezTo>
                  <a:pt x="16" y="17"/>
                  <a:pt x="15" y="17"/>
                  <a:pt x="15" y="19"/>
                </a:cubicBezTo>
                <a:cubicBezTo>
                  <a:pt x="15" y="21"/>
                  <a:pt x="17" y="22"/>
                  <a:pt x="17" y="22"/>
                </a:cubicBezTo>
                <a:cubicBezTo>
                  <a:pt x="17" y="22"/>
                  <a:pt x="20" y="28"/>
                  <a:pt x="19" y="31"/>
                </a:cubicBezTo>
                <a:cubicBezTo>
                  <a:pt x="18" y="33"/>
                  <a:pt x="12" y="35"/>
                  <a:pt x="7" y="39"/>
                </a:cubicBezTo>
                <a:cubicBezTo>
                  <a:pt x="1" y="42"/>
                  <a:pt x="0" y="52"/>
                  <a:pt x="0" y="52"/>
                </a:cubicBezTo>
                <a:cubicBezTo>
                  <a:pt x="52" y="52"/>
                  <a:pt x="52" y="52"/>
                  <a:pt x="52" y="52"/>
                </a:cubicBezTo>
                <a:cubicBezTo>
                  <a:pt x="52" y="52"/>
                  <a:pt x="51" y="43"/>
                  <a:pt x="48" y="39"/>
                </a:cubicBezTo>
                <a:cubicBezTo>
                  <a:pt x="44" y="36"/>
                  <a:pt x="34" y="35"/>
                  <a:pt x="33" y="32"/>
                </a:cubicBezTo>
                <a:close/>
              </a:path>
            </a:pathLst>
          </a:cu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5" name="Freeform 28"/>
          <p:cNvSpPr/>
          <p:nvPr/>
        </p:nvSpPr>
        <p:spPr bwMode="auto">
          <a:xfrm>
            <a:off x="5440462" y="4056087"/>
            <a:ext cx="182562" cy="141287"/>
          </a:xfrm>
          <a:custGeom>
            <a:avLst/>
            <a:gdLst>
              <a:gd name="T0" fmla="*/ 0 w 26"/>
              <a:gd name="T1" fmla="*/ 20 h 20"/>
              <a:gd name="T2" fmla="*/ 26 w 26"/>
              <a:gd name="T3" fmla="*/ 20 h 20"/>
              <a:gd name="T4" fmla="*/ 20 w 26"/>
              <a:gd name="T5" fmla="*/ 2 h 20"/>
              <a:gd name="T6" fmla="*/ 18 w 26"/>
              <a:gd name="T7" fmla="*/ 0 h 20"/>
              <a:gd name="T8" fmla="*/ 7 w 26"/>
              <a:gd name="T9" fmla="*/ 7 h 20"/>
              <a:gd name="T10" fmla="*/ 0 w 26"/>
              <a:gd name="T11" fmla="*/ 20 h 20"/>
            </a:gdLst>
            <a:ahLst/>
            <a:cxnLst>
              <a:cxn ang="0">
                <a:pos x="T0" y="T1"/>
              </a:cxn>
              <a:cxn ang="0">
                <a:pos x="T2" y="T3"/>
              </a:cxn>
              <a:cxn ang="0">
                <a:pos x="T4" y="T5"/>
              </a:cxn>
              <a:cxn ang="0">
                <a:pos x="T6" y="T7"/>
              </a:cxn>
              <a:cxn ang="0">
                <a:pos x="T8" y="T9"/>
              </a:cxn>
              <a:cxn ang="0">
                <a:pos x="T10" y="T11"/>
              </a:cxn>
            </a:cxnLst>
            <a:rect l="0" t="0" r="r" b="b"/>
            <a:pathLst>
              <a:path w="26" h="20">
                <a:moveTo>
                  <a:pt x="0" y="20"/>
                </a:moveTo>
                <a:cubicBezTo>
                  <a:pt x="26" y="20"/>
                  <a:pt x="26" y="20"/>
                  <a:pt x="26" y="20"/>
                </a:cubicBezTo>
                <a:cubicBezTo>
                  <a:pt x="26" y="20"/>
                  <a:pt x="25" y="7"/>
                  <a:pt x="20" y="2"/>
                </a:cubicBezTo>
                <a:cubicBezTo>
                  <a:pt x="19" y="2"/>
                  <a:pt x="19" y="1"/>
                  <a:pt x="18" y="0"/>
                </a:cubicBezTo>
                <a:cubicBezTo>
                  <a:pt x="15" y="2"/>
                  <a:pt x="11" y="4"/>
                  <a:pt x="7" y="7"/>
                </a:cubicBezTo>
                <a:cubicBezTo>
                  <a:pt x="2" y="10"/>
                  <a:pt x="1" y="17"/>
                  <a:pt x="0" y="20"/>
                </a:cubicBezTo>
                <a:close/>
              </a:path>
            </a:pathLst>
          </a:cu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6" name="Freeform 29"/>
          <p:cNvSpPr/>
          <p:nvPr/>
        </p:nvSpPr>
        <p:spPr bwMode="auto">
          <a:xfrm>
            <a:off x="5115024" y="3697312"/>
            <a:ext cx="417513" cy="500062"/>
          </a:xfrm>
          <a:custGeom>
            <a:avLst/>
            <a:gdLst>
              <a:gd name="T0" fmla="*/ 51 w 59"/>
              <a:gd name="T1" fmla="*/ 54 h 71"/>
              <a:gd name="T2" fmla="*/ 57 w 59"/>
              <a:gd name="T3" fmla="*/ 50 h 71"/>
              <a:gd name="T4" fmla="*/ 59 w 59"/>
              <a:gd name="T5" fmla="*/ 49 h 71"/>
              <a:gd name="T6" fmla="*/ 46 w 59"/>
              <a:gd name="T7" fmla="*/ 43 h 71"/>
              <a:gd name="T8" fmla="*/ 45 w 59"/>
              <a:gd name="T9" fmla="*/ 39 h 71"/>
              <a:gd name="T10" fmla="*/ 47 w 59"/>
              <a:gd name="T11" fmla="*/ 30 h 71"/>
              <a:gd name="T12" fmla="*/ 50 w 59"/>
              <a:gd name="T13" fmla="*/ 27 h 71"/>
              <a:gd name="T14" fmla="*/ 50 w 59"/>
              <a:gd name="T15" fmla="*/ 23 h 71"/>
              <a:gd name="T16" fmla="*/ 50 w 59"/>
              <a:gd name="T17" fmla="*/ 22 h 71"/>
              <a:gd name="T18" fmla="*/ 51 w 59"/>
              <a:gd name="T19" fmla="*/ 11 h 71"/>
              <a:gd name="T20" fmla="*/ 40 w 59"/>
              <a:gd name="T21" fmla="*/ 1 h 71"/>
              <a:gd name="T22" fmla="*/ 27 w 59"/>
              <a:gd name="T23" fmla="*/ 2 h 71"/>
              <a:gd name="T24" fmla="*/ 20 w 59"/>
              <a:gd name="T25" fmla="*/ 12 h 71"/>
              <a:gd name="T26" fmla="*/ 22 w 59"/>
              <a:gd name="T27" fmla="*/ 23 h 71"/>
              <a:gd name="T28" fmla="*/ 20 w 59"/>
              <a:gd name="T29" fmla="*/ 26 h 71"/>
              <a:gd name="T30" fmla="*/ 23 w 59"/>
              <a:gd name="T31" fmla="*/ 30 h 71"/>
              <a:gd name="T32" fmla="*/ 26 w 59"/>
              <a:gd name="T33" fmla="*/ 41 h 71"/>
              <a:gd name="T34" fmla="*/ 10 w 59"/>
              <a:gd name="T35" fmla="*/ 53 h 71"/>
              <a:gd name="T36" fmla="*/ 0 w 59"/>
              <a:gd name="T37" fmla="*/ 71 h 71"/>
              <a:gd name="T38" fmla="*/ 42 w 59"/>
              <a:gd name="T39" fmla="*/ 71 h 71"/>
              <a:gd name="T40" fmla="*/ 51 w 59"/>
              <a:gd name="T41" fmla="*/ 5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71">
                <a:moveTo>
                  <a:pt x="51" y="54"/>
                </a:moveTo>
                <a:cubicBezTo>
                  <a:pt x="53" y="53"/>
                  <a:pt x="55" y="52"/>
                  <a:pt x="57" y="50"/>
                </a:cubicBezTo>
                <a:cubicBezTo>
                  <a:pt x="58" y="50"/>
                  <a:pt x="59" y="50"/>
                  <a:pt x="59" y="49"/>
                </a:cubicBezTo>
                <a:cubicBezTo>
                  <a:pt x="54" y="47"/>
                  <a:pt x="47" y="45"/>
                  <a:pt x="46" y="43"/>
                </a:cubicBezTo>
                <a:cubicBezTo>
                  <a:pt x="46" y="42"/>
                  <a:pt x="45" y="41"/>
                  <a:pt x="45" y="39"/>
                </a:cubicBezTo>
                <a:cubicBezTo>
                  <a:pt x="45" y="35"/>
                  <a:pt x="47" y="30"/>
                  <a:pt x="47" y="30"/>
                </a:cubicBezTo>
                <a:cubicBezTo>
                  <a:pt x="47" y="30"/>
                  <a:pt x="49" y="29"/>
                  <a:pt x="50" y="27"/>
                </a:cubicBezTo>
                <a:cubicBezTo>
                  <a:pt x="51" y="26"/>
                  <a:pt x="50" y="23"/>
                  <a:pt x="50" y="23"/>
                </a:cubicBezTo>
                <a:cubicBezTo>
                  <a:pt x="50" y="23"/>
                  <a:pt x="50" y="23"/>
                  <a:pt x="50" y="22"/>
                </a:cubicBezTo>
                <a:cubicBezTo>
                  <a:pt x="50" y="20"/>
                  <a:pt x="51" y="16"/>
                  <a:pt x="51" y="11"/>
                </a:cubicBezTo>
                <a:cubicBezTo>
                  <a:pt x="50" y="4"/>
                  <a:pt x="43" y="1"/>
                  <a:pt x="40" y="1"/>
                </a:cubicBezTo>
                <a:cubicBezTo>
                  <a:pt x="37" y="0"/>
                  <a:pt x="32" y="0"/>
                  <a:pt x="27" y="2"/>
                </a:cubicBezTo>
                <a:cubicBezTo>
                  <a:pt x="22" y="4"/>
                  <a:pt x="21" y="9"/>
                  <a:pt x="20" y="12"/>
                </a:cubicBezTo>
                <a:cubicBezTo>
                  <a:pt x="20" y="15"/>
                  <a:pt x="22" y="23"/>
                  <a:pt x="22" y="23"/>
                </a:cubicBezTo>
                <a:cubicBezTo>
                  <a:pt x="22" y="23"/>
                  <a:pt x="20" y="23"/>
                  <a:pt x="20" y="26"/>
                </a:cubicBezTo>
                <a:cubicBezTo>
                  <a:pt x="21" y="28"/>
                  <a:pt x="23" y="30"/>
                  <a:pt x="23" y="30"/>
                </a:cubicBezTo>
                <a:cubicBezTo>
                  <a:pt x="23" y="30"/>
                  <a:pt x="27" y="38"/>
                  <a:pt x="26" y="41"/>
                </a:cubicBezTo>
                <a:cubicBezTo>
                  <a:pt x="25" y="44"/>
                  <a:pt x="16" y="48"/>
                  <a:pt x="10" y="53"/>
                </a:cubicBezTo>
                <a:cubicBezTo>
                  <a:pt x="2" y="57"/>
                  <a:pt x="0" y="71"/>
                  <a:pt x="0" y="71"/>
                </a:cubicBezTo>
                <a:cubicBezTo>
                  <a:pt x="42" y="71"/>
                  <a:pt x="42" y="71"/>
                  <a:pt x="42" y="71"/>
                </a:cubicBezTo>
                <a:cubicBezTo>
                  <a:pt x="42" y="69"/>
                  <a:pt x="44" y="58"/>
                  <a:pt x="51" y="54"/>
                </a:cubicBezTo>
                <a:close/>
              </a:path>
            </a:pathLst>
          </a:cu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7" name="Freeform 30"/>
          <p:cNvSpPr/>
          <p:nvPr/>
        </p:nvSpPr>
        <p:spPr bwMode="auto">
          <a:xfrm>
            <a:off x="951012" y="3717949"/>
            <a:ext cx="558800" cy="487363"/>
          </a:xfrm>
          <a:custGeom>
            <a:avLst/>
            <a:gdLst>
              <a:gd name="T0" fmla="*/ 0 w 79"/>
              <a:gd name="T1" fmla="*/ 26 h 69"/>
              <a:gd name="T2" fmla="*/ 20 w 79"/>
              <a:gd name="T3" fmla="*/ 49 h 69"/>
              <a:gd name="T4" fmla="*/ 15 w 79"/>
              <a:gd name="T5" fmla="*/ 69 h 69"/>
              <a:gd name="T6" fmla="*/ 39 w 79"/>
              <a:gd name="T7" fmla="*/ 53 h 69"/>
              <a:gd name="T8" fmla="*/ 45 w 79"/>
              <a:gd name="T9" fmla="*/ 52 h 69"/>
              <a:gd name="T10" fmla="*/ 79 w 79"/>
              <a:gd name="T11" fmla="*/ 26 h 69"/>
              <a:gd name="T12" fmla="*/ 39 w 79"/>
              <a:gd name="T13" fmla="*/ 0 h 69"/>
              <a:gd name="T14" fmla="*/ 0 w 79"/>
              <a:gd name="T15" fmla="*/ 26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69">
                <a:moveTo>
                  <a:pt x="0" y="26"/>
                </a:moveTo>
                <a:cubicBezTo>
                  <a:pt x="0" y="36"/>
                  <a:pt x="8" y="44"/>
                  <a:pt x="20" y="49"/>
                </a:cubicBezTo>
                <a:cubicBezTo>
                  <a:pt x="23" y="50"/>
                  <a:pt x="15" y="69"/>
                  <a:pt x="15" y="69"/>
                </a:cubicBezTo>
                <a:cubicBezTo>
                  <a:pt x="39" y="53"/>
                  <a:pt x="39" y="53"/>
                  <a:pt x="39" y="53"/>
                </a:cubicBezTo>
                <a:cubicBezTo>
                  <a:pt x="39" y="53"/>
                  <a:pt x="43" y="52"/>
                  <a:pt x="45" y="52"/>
                </a:cubicBezTo>
                <a:cubicBezTo>
                  <a:pt x="64" y="51"/>
                  <a:pt x="79" y="40"/>
                  <a:pt x="79" y="26"/>
                </a:cubicBezTo>
                <a:cubicBezTo>
                  <a:pt x="79" y="11"/>
                  <a:pt x="61" y="0"/>
                  <a:pt x="39" y="0"/>
                </a:cubicBezTo>
                <a:cubicBezTo>
                  <a:pt x="18" y="0"/>
                  <a:pt x="0" y="11"/>
                  <a:pt x="0" y="26"/>
                </a:cubicBezTo>
                <a:close/>
              </a:path>
            </a:pathLst>
          </a:cu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8" name="Freeform 31"/>
          <p:cNvSpPr>
            <a:spLocks noEditPoints="1"/>
          </p:cNvSpPr>
          <p:nvPr/>
        </p:nvSpPr>
        <p:spPr bwMode="auto">
          <a:xfrm>
            <a:off x="3357662" y="1932012"/>
            <a:ext cx="204787" cy="204787"/>
          </a:xfrm>
          <a:custGeom>
            <a:avLst/>
            <a:gdLst>
              <a:gd name="T0" fmla="*/ 15 w 29"/>
              <a:gd name="T1" fmla="*/ 0 h 29"/>
              <a:gd name="T2" fmla="*/ 0 w 29"/>
              <a:gd name="T3" fmla="*/ 14 h 29"/>
              <a:gd name="T4" fmla="*/ 15 w 29"/>
              <a:gd name="T5" fmla="*/ 29 h 29"/>
              <a:gd name="T6" fmla="*/ 29 w 29"/>
              <a:gd name="T7" fmla="*/ 14 h 29"/>
              <a:gd name="T8" fmla="*/ 15 w 29"/>
              <a:gd name="T9" fmla="*/ 0 h 29"/>
              <a:gd name="T10" fmla="*/ 23 w 29"/>
              <a:gd name="T11" fmla="*/ 16 h 29"/>
              <a:gd name="T12" fmla="*/ 17 w 29"/>
              <a:gd name="T13" fmla="*/ 16 h 29"/>
              <a:gd name="T14" fmla="*/ 17 w 29"/>
              <a:gd name="T15" fmla="*/ 23 h 29"/>
              <a:gd name="T16" fmla="*/ 13 w 29"/>
              <a:gd name="T17" fmla="*/ 23 h 29"/>
              <a:gd name="T18" fmla="*/ 13 w 29"/>
              <a:gd name="T19" fmla="*/ 16 h 29"/>
              <a:gd name="T20" fmla="*/ 7 w 29"/>
              <a:gd name="T21" fmla="*/ 16 h 29"/>
              <a:gd name="T22" fmla="*/ 7 w 29"/>
              <a:gd name="T23" fmla="*/ 12 h 29"/>
              <a:gd name="T24" fmla="*/ 13 w 29"/>
              <a:gd name="T25" fmla="*/ 12 h 29"/>
              <a:gd name="T26" fmla="*/ 13 w 29"/>
              <a:gd name="T27" fmla="*/ 5 h 29"/>
              <a:gd name="T28" fmla="*/ 17 w 29"/>
              <a:gd name="T29" fmla="*/ 5 h 29"/>
              <a:gd name="T30" fmla="*/ 17 w 29"/>
              <a:gd name="T31" fmla="*/ 12 h 29"/>
              <a:gd name="T32" fmla="*/ 23 w 29"/>
              <a:gd name="T33" fmla="*/ 12 h 29"/>
              <a:gd name="T34" fmla="*/ 23 w 29"/>
              <a:gd name="T3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5" y="0"/>
                </a:moveTo>
                <a:cubicBezTo>
                  <a:pt x="7" y="0"/>
                  <a:pt x="0" y="6"/>
                  <a:pt x="0" y="14"/>
                </a:cubicBezTo>
                <a:cubicBezTo>
                  <a:pt x="0" y="22"/>
                  <a:pt x="7" y="29"/>
                  <a:pt x="15" y="29"/>
                </a:cubicBezTo>
                <a:cubicBezTo>
                  <a:pt x="22" y="29"/>
                  <a:pt x="29" y="22"/>
                  <a:pt x="29" y="14"/>
                </a:cubicBezTo>
                <a:cubicBezTo>
                  <a:pt x="29" y="6"/>
                  <a:pt x="22" y="0"/>
                  <a:pt x="15" y="0"/>
                </a:cubicBezTo>
                <a:close/>
                <a:moveTo>
                  <a:pt x="23" y="16"/>
                </a:moveTo>
                <a:cubicBezTo>
                  <a:pt x="17" y="16"/>
                  <a:pt x="17" y="16"/>
                  <a:pt x="17" y="16"/>
                </a:cubicBezTo>
                <a:cubicBezTo>
                  <a:pt x="17" y="23"/>
                  <a:pt x="17" y="23"/>
                  <a:pt x="17" y="23"/>
                </a:cubicBezTo>
                <a:cubicBezTo>
                  <a:pt x="13" y="23"/>
                  <a:pt x="13" y="23"/>
                  <a:pt x="13" y="23"/>
                </a:cubicBezTo>
                <a:cubicBezTo>
                  <a:pt x="13" y="16"/>
                  <a:pt x="13" y="16"/>
                  <a:pt x="13" y="16"/>
                </a:cubicBezTo>
                <a:cubicBezTo>
                  <a:pt x="7" y="16"/>
                  <a:pt x="7" y="16"/>
                  <a:pt x="7" y="16"/>
                </a:cubicBezTo>
                <a:cubicBezTo>
                  <a:pt x="7" y="12"/>
                  <a:pt x="7" y="12"/>
                  <a:pt x="7" y="12"/>
                </a:cubicBezTo>
                <a:cubicBezTo>
                  <a:pt x="13" y="12"/>
                  <a:pt x="13" y="12"/>
                  <a:pt x="13" y="12"/>
                </a:cubicBezTo>
                <a:cubicBezTo>
                  <a:pt x="13" y="5"/>
                  <a:pt x="13" y="5"/>
                  <a:pt x="13" y="5"/>
                </a:cubicBezTo>
                <a:cubicBezTo>
                  <a:pt x="17" y="5"/>
                  <a:pt x="17" y="5"/>
                  <a:pt x="17" y="5"/>
                </a:cubicBezTo>
                <a:cubicBezTo>
                  <a:pt x="17" y="12"/>
                  <a:pt x="17" y="12"/>
                  <a:pt x="17" y="12"/>
                </a:cubicBezTo>
                <a:cubicBezTo>
                  <a:pt x="23" y="12"/>
                  <a:pt x="23" y="12"/>
                  <a:pt x="23" y="12"/>
                </a:cubicBezTo>
                <a:cubicBezTo>
                  <a:pt x="23" y="16"/>
                  <a:pt x="23" y="16"/>
                  <a:pt x="23" y="16"/>
                </a:cubicBezTo>
                <a:close/>
              </a:path>
            </a:pathLst>
          </a:cu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9" name="Freeform 32"/>
          <p:cNvSpPr/>
          <p:nvPr/>
        </p:nvSpPr>
        <p:spPr bwMode="auto">
          <a:xfrm>
            <a:off x="3357662" y="1995512"/>
            <a:ext cx="149225" cy="141287"/>
          </a:xfrm>
          <a:custGeom>
            <a:avLst/>
            <a:gdLst>
              <a:gd name="T0" fmla="*/ 15 w 21"/>
              <a:gd name="T1" fmla="*/ 20 h 20"/>
              <a:gd name="T2" fmla="*/ 21 w 21"/>
              <a:gd name="T3" fmla="*/ 18 h 20"/>
              <a:gd name="T4" fmla="*/ 17 w 21"/>
              <a:gd name="T5" fmla="*/ 9 h 20"/>
              <a:gd name="T6" fmla="*/ 17 w 21"/>
              <a:gd name="T7" fmla="*/ 8 h 20"/>
              <a:gd name="T8" fmla="*/ 17 w 21"/>
              <a:gd name="T9" fmla="*/ 14 h 20"/>
              <a:gd name="T10" fmla="*/ 13 w 21"/>
              <a:gd name="T11" fmla="*/ 14 h 20"/>
              <a:gd name="T12" fmla="*/ 13 w 21"/>
              <a:gd name="T13" fmla="*/ 7 h 20"/>
              <a:gd name="T14" fmla="*/ 7 w 21"/>
              <a:gd name="T15" fmla="*/ 7 h 20"/>
              <a:gd name="T16" fmla="*/ 7 w 21"/>
              <a:gd name="T17" fmla="*/ 3 h 20"/>
              <a:gd name="T18" fmla="*/ 9 w 21"/>
              <a:gd name="T19" fmla="*/ 3 h 20"/>
              <a:gd name="T20" fmla="*/ 1 w 21"/>
              <a:gd name="T21" fmla="*/ 0 h 20"/>
              <a:gd name="T22" fmla="*/ 0 w 21"/>
              <a:gd name="T23" fmla="*/ 5 h 20"/>
              <a:gd name="T24" fmla="*/ 15 w 21"/>
              <a:gd name="T2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0">
                <a:moveTo>
                  <a:pt x="15" y="20"/>
                </a:moveTo>
                <a:cubicBezTo>
                  <a:pt x="17" y="20"/>
                  <a:pt x="19" y="19"/>
                  <a:pt x="21" y="18"/>
                </a:cubicBezTo>
                <a:cubicBezTo>
                  <a:pt x="20" y="15"/>
                  <a:pt x="19" y="11"/>
                  <a:pt x="17" y="9"/>
                </a:cubicBezTo>
                <a:cubicBezTo>
                  <a:pt x="17" y="8"/>
                  <a:pt x="17" y="8"/>
                  <a:pt x="17" y="8"/>
                </a:cubicBezTo>
                <a:cubicBezTo>
                  <a:pt x="17" y="14"/>
                  <a:pt x="17" y="14"/>
                  <a:pt x="17" y="14"/>
                </a:cubicBezTo>
                <a:cubicBezTo>
                  <a:pt x="13" y="14"/>
                  <a:pt x="13" y="14"/>
                  <a:pt x="13" y="14"/>
                </a:cubicBezTo>
                <a:cubicBezTo>
                  <a:pt x="13" y="7"/>
                  <a:pt x="13" y="7"/>
                  <a:pt x="13" y="7"/>
                </a:cubicBezTo>
                <a:cubicBezTo>
                  <a:pt x="7" y="7"/>
                  <a:pt x="7" y="7"/>
                  <a:pt x="7" y="7"/>
                </a:cubicBezTo>
                <a:cubicBezTo>
                  <a:pt x="7" y="3"/>
                  <a:pt x="7" y="3"/>
                  <a:pt x="7" y="3"/>
                </a:cubicBezTo>
                <a:cubicBezTo>
                  <a:pt x="9" y="3"/>
                  <a:pt x="9" y="3"/>
                  <a:pt x="9" y="3"/>
                </a:cubicBezTo>
                <a:cubicBezTo>
                  <a:pt x="6" y="2"/>
                  <a:pt x="3" y="1"/>
                  <a:pt x="1" y="0"/>
                </a:cubicBezTo>
                <a:cubicBezTo>
                  <a:pt x="0" y="1"/>
                  <a:pt x="0" y="3"/>
                  <a:pt x="0" y="5"/>
                </a:cubicBezTo>
                <a:cubicBezTo>
                  <a:pt x="0" y="13"/>
                  <a:pt x="7" y="20"/>
                  <a:pt x="15" y="20"/>
                </a:cubicBezTo>
                <a:close/>
              </a:path>
            </a:pathLst>
          </a:cu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0" name="Freeform 33"/>
          <p:cNvSpPr/>
          <p:nvPr/>
        </p:nvSpPr>
        <p:spPr bwMode="auto">
          <a:xfrm>
            <a:off x="3062387" y="1678012"/>
            <a:ext cx="458787" cy="501650"/>
          </a:xfrm>
          <a:custGeom>
            <a:avLst/>
            <a:gdLst>
              <a:gd name="T0" fmla="*/ 57 w 65"/>
              <a:gd name="T1" fmla="*/ 69 h 71"/>
              <a:gd name="T2" fmla="*/ 38 w 65"/>
              <a:gd name="T3" fmla="*/ 50 h 71"/>
              <a:gd name="T4" fmla="*/ 40 w 65"/>
              <a:gd name="T5" fmla="*/ 41 h 71"/>
              <a:gd name="T6" fmla="*/ 40 w 65"/>
              <a:gd name="T7" fmla="*/ 39 h 71"/>
              <a:gd name="T8" fmla="*/ 42 w 65"/>
              <a:gd name="T9" fmla="*/ 29 h 71"/>
              <a:gd name="T10" fmla="*/ 44 w 65"/>
              <a:gd name="T11" fmla="*/ 26 h 71"/>
              <a:gd name="T12" fmla="*/ 45 w 65"/>
              <a:gd name="T13" fmla="*/ 22 h 71"/>
              <a:gd name="T14" fmla="*/ 44 w 65"/>
              <a:gd name="T15" fmla="*/ 21 h 71"/>
              <a:gd name="T16" fmla="*/ 45 w 65"/>
              <a:gd name="T17" fmla="*/ 14 h 71"/>
              <a:gd name="T18" fmla="*/ 45 w 65"/>
              <a:gd name="T19" fmla="*/ 10 h 71"/>
              <a:gd name="T20" fmla="*/ 36 w 65"/>
              <a:gd name="T21" fmla="*/ 1 h 71"/>
              <a:gd name="T22" fmla="*/ 26 w 65"/>
              <a:gd name="T23" fmla="*/ 2 h 71"/>
              <a:gd name="T24" fmla="*/ 18 w 65"/>
              <a:gd name="T25" fmla="*/ 0 h 71"/>
              <a:gd name="T26" fmla="*/ 18 w 65"/>
              <a:gd name="T27" fmla="*/ 11 h 71"/>
              <a:gd name="T28" fmla="*/ 19 w 65"/>
              <a:gd name="T29" fmla="*/ 21 h 71"/>
              <a:gd name="T30" fmla="*/ 18 w 65"/>
              <a:gd name="T31" fmla="*/ 24 h 71"/>
              <a:gd name="T32" fmla="*/ 20 w 65"/>
              <a:gd name="T33" fmla="*/ 29 h 71"/>
              <a:gd name="T34" fmla="*/ 23 w 65"/>
              <a:gd name="T35" fmla="*/ 41 h 71"/>
              <a:gd name="T36" fmla="*/ 9 w 65"/>
              <a:gd name="T37" fmla="*/ 52 h 71"/>
              <a:gd name="T38" fmla="*/ 0 w 65"/>
              <a:gd name="T39" fmla="*/ 71 h 71"/>
              <a:gd name="T40" fmla="*/ 65 w 65"/>
              <a:gd name="T41" fmla="*/ 71 h 71"/>
              <a:gd name="T42" fmla="*/ 64 w 65"/>
              <a:gd name="T43" fmla="*/ 67 h 71"/>
              <a:gd name="T44" fmla="*/ 57 w 65"/>
              <a:gd name="T45" fmla="*/ 6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71">
                <a:moveTo>
                  <a:pt x="57" y="69"/>
                </a:moveTo>
                <a:cubicBezTo>
                  <a:pt x="46" y="69"/>
                  <a:pt x="38" y="61"/>
                  <a:pt x="38" y="50"/>
                </a:cubicBezTo>
                <a:cubicBezTo>
                  <a:pt x="38" y="47"/>
                  <a:pt x="39" y="43"/>
                  <a:pt x="40" y="41"/>
                </a:cubicBezTo>
                <a:cubicBezTo>
                  <a:pt x="40" y="40"/>
                  <a:pt x="40" y="39"/>
                  <a:pt x="40" y="39"/>
                </a:cubicBezTo>
                <a:cubicBezTo>
                  <a:pt x="40" y="34"/>
                  <a:pt x="42" y="29"/>
                  <a:pt x="42" y="29"/>
                </a:cubicBezTo>
                <a:cubicBezTo>
                  <a:pt x="42" y="29"/>
                  <a:pt x="44" y="28"/>
                  <a:pt x="44" y="26"/>
                </a:cubicBezTo>
                <a:cubicBezTo>
                  <a:pt x="45" y="25"/>
                  <a:pt x="45" y="22"/>
                  <a:pt x="45" y="22"/>
                </a:cubicBezTo>
                <a:cubicBezTo>
                  <a:pt x="45" y="22"/>
                  <a:pt x="44" y="22"/>
                  <a:pt x="44" y="21"/>
                </a:cubicBezTo>
                <a:cubicBezTo>
                  <a:pt x="44" y="19"/>
                  <a:pt x="45" y="17"/>
                  <a:pt x="45" y="14"/>
                </a:cubicBezTo>
                <a:cubicBezTo>
                  <a:pt x="45" y="12"/>
                  <a:pt x="45" y="12"/>
                  <a:pt x="45" y="10"/>
                </a:cubicBezTo>
                <a:cubicBezTo>
                  <a:pt x="45" y="3"/>
                  <a:pt x="39" y="2"/>
                  <a:pt x="36" y="1"/>
                </a:cubicBezTo>
                <a:cubicBezTo>
                  <a:pt x="31" y="1"/>
                  <a:pt x="30" y="1"/>
                  <a:pt x="26" y="2"/>
                </a:cubicBezTo>
                <a:cubicBezTo>
                  <a:pt x="22" y="2"/>
                  <a:pt x="18" y="0"/>
                  <a:pt x="18" y="0"/>
                </a:cubicBezTo>
                <a:cubicBezTo>
                  <a:pt x="18" y="0"/>
                  <a:pt x="17" y="5"/>
                  <a:pt x="18" y="11"/>
                </a:cubicBezTo>
                <a:cubicBezTo>
                  <a:pt x="18" y="16"/>
                  <a:pt x="19" y="21"/>
                  <a:pt x="19" y="21"/>
                </a:cubicBezTo>
                <a:cubicBezTo>
                  <a:pt x="19" y="21"/>
                  <a:pt x="18" y="21"/>
                  <a:pt x="18" y="24"/>
                </a:cubicBezTo>
                <a:cubicBezTo>
                  <a:pt x="18" y="27"/>
                  <a:pt x="20" y="29"/>
                  <a:pt x="20" y="29"/>
                </a:cubicBezTo>
                <a:cubicBezTo>
                  <a:pt x="20" y="29"/>
                  <a:pt x="24" y="38"/>
                  <a:pt x="23" y="41"/>
                </a:cubicBezTo>
                <a:cubicBezTo>
                  <a:pt x="23" y="44"/>
                  <a:pt x="14" y="47"/>
                  <a:pt x="9" y="52"/>
                </a:cubicBezTo>
                <a:cubicBezTo>
                  <a:pt x="1" y="57"/>
                  <a:pt x="0" y="71"/>
                  <a:pt x="0" y="71"/>
                </a:cubicBezTo>
                <a:cubicBezTo>
                  <a:pt x="65" y="71"/>
                  <a:pt x="65" y="71"/>
                  <a:pt x="65" y="71"/>
                </a:cubicBezTo>
                <a:cubicBezTo>
                  <a:pt x="65" y="71"/>
                  <a:pt x="64" y="70"/>
                  <a:pt x="64" y="67"/>
                </a:cubicBezTo>
                <a:cubicBezTo>
                  <a:pt x="62" y="68"/>
                  <a:pt x="59" y="69"/>
                  <a:pt x="57" y="69"/>
                </a:cubicBezTo>
                <a:close/>
              </a:path>
            </a:pathLst>
          </a:cu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1" name="Freeform 34"/>
          <p:cNvSpPr/>
          <p:nvPr/>
        </p:nvSpPr>
        <p:spPr bwMode="auto">
          <a:xfrm>
            <a:off x="4084737" y="3760812"/>
            <a:ext cx="862012" cy="373062"/>
          </a:xfrm>
          <a:custGeom>
            <a:avLst/>
            <a:gdLst>
              <a:gd name="T0" fmla="*/ 122 w 122"/>
              <a:gd name="T1" fmla="*/ 27 h 53"/>
              <a:gd name="T2" fmla="*/ 81 w 122"/>
              <a:gd name="T3" fmla="*/ 0 h 53"/>
              <a:gd name="T4" fmla="*/ 7 w 122"/>
              <a:gd name="T5" fmla="*/ 0 h 53"/>
              <a:gd name="T6" fmla="*/ 0 w 122"/>
              <a:gd name="T7" fmla="*/ 4 h 53"/>
              <a:gd name="T8" fmla="*/ 0 w 122"/>
              <a:gd name="T9" fmla="*/ 49 h 53"/>
              <a:gd name="T10" fmla="*/ 7 w 122"/>
              <a:gd name="T11" fmla="*/ 53 h 53"/>
              <a:gd name="T12" fmla="*/ 83 w 122"/>
              <a:gd name="T13" fmla="*/ 53 h 53"/>
              <a:gd name="T14" fmla="*/ 122 w 122"/>
              <a:gd name="T15" fmla="*/ 27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53">
                <a:moveTo>
                  <a:pt x="122" y="27"/>
                </a:moveTo>
                <a:cubicBezTo>
                  <a:pt x="81" y="0"/>
                  <a:pt x="81" y="0"/>
                  <a:pt x="81" y="0"/>
                </a:cubicBezTo>
                <a:cubicBezTo>
                  <a:pt x="7" y="0"/>
                  <a:pt x="7" y="0"/>
                  <a:pt x="7" y="0"/>
                </a:cubicBezTo>
                <a:cubicBezTo>
                  <a:pt x="3" y="0"/>
                  <a:pt x="0" y="2"/>
                  <a:pt x="0" y="4"/>
                </a:cubicBezTo>
                <a:cubicBezTo>
                  <a:pt x="0" y="49"/>
                  <a:pt x="0" y="49"/>
                  <a:pt x="0" y="49"/>
                </a:cubicBezTo>
                <a:cubicBezTo>
                  <a:pt x="0" y="51"/>
                  <a:pt x="3" y="53"/>
                  <a:pt x="7" y="53"/>
                </a:cubicBezTo>
                <a:cubicBezTo>
                  <a:pt x="83" y="53"/>
                  <a:pt x="83" y="53"/>
                  <a:pt x="83" y="53"/>
                </a:cubicBezTo>
                <a:lnTo>
                  <a:pt x="122" y="27"/>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2" name="Freeform 35"/>
          <p:cNvSpPr/>
          <p:nvPr/>
        </p:nvSpPr>
        <p:spPr bwMode="auto">
          <a:xfrm>
            <a:off x="1678087" y="3760812"/>
            <a:ext cx="868362" cy="373062"/>
          </a:xfrm>
          <a:custGeom>
            <a:avLst/>
            <a:gdLst>
              <a:gd name="T0" fmla="*/ 0 w 123"/>
              <a:gd name="T1" fmla="*/ 25 h 53"/>
              <a:gd name="T2" fmla="*/ 41 w 123"/>
              <a:gd name="T3" fmla="*/ 53 h 53"/>
              <a:gd name="T4" fmla="*/ 115 w 123"/>
              <a:gd name="T5" fmla="*/ 53 h 53"/>
              <a:gd name="T6" fmla="*/ 122 w 123"/>
              <a:gd name="T7" fmla="*/ 49 h 53"/>
              <a:gd name="T8" fmla="*/ 123 w 123"/>
              <a:gd name="T9" fmla="*/ 5 h 53"/>
              <a:gd name="T10" fmla="*/ 116 w 123"/>
              <a:gd name="T11" fmla="*/ 0 h 53"/>
              <a:gd name="T12" fmla="*/ 39 w 123"/>
              <a:gd name="T13" fmla="*/ 0 h 53"/>
              <a:gd name="T14" fmla="*/ 0 w 123"/>
              <a:gd name="T15" fmla="*/ 25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53">
                <a:moveTo>
                  <a:pt x="0" y="25"/>
                </a:moveTo>
                <a:cubicBezTo>
                  <a:pt x="41" y="53"/>
                  <a:pt x="41" y="53"/>
                  <a:pt x="41" y="53"/>
                </a:cubicBezTo>
                <a:cubicBezTo>
                  <a:pt x="115" y="53"/>
                  <a:pt x="115" y="53"/>
                  <a:pt x="115" y="53"/>
                </a:cubicBezTo>
                <a:cubicBezTo>
                  <a:pt x="119" y="53"/>
                  <a:pt x="122" y="51"/>
                  <a:pt x="122" y="49"/>
                </a:cubicBezTo>
                <a:cubicBezTo>
                  <a:pt x="123" y="5"/>
                  <a:pt x="123" y="5"/>
                  <a:pt x="123" y="5"/>
                </a:cubicBezTo>
                <a:cubicBezTo>
                  <a:pt x="123" y="2"/>
                  <a:pt x="120" y="0"/>
                  <a:pt x="116" y="0"/>
                </a:cubicBezTo>
                <a:cubicBezTo>
                  <a:pt x="39" y="0"/>
                  <a:pt x="39" y="0"/>
                  <a:pt x="39" y="0"/>
                </a:cubicBezTo>
                <a:lnTo>
                  <a:pt x="0" y="25"/>
                </a:lnTo>
                <a:close/>
              </a:path>
            </a:pathLst>
          </a:cu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3" name="Freeform 36"/>
          <p:cNvSpPr/>
          <p:nvPr/>
        </p:nvSpPr>
        <p:spPr bwMode="auto">
          <a:xfrm>
            <a:off x="3111599" y="2313012"/>
            <a:ext cx="381000" cy="868362"/>
          </a:xfrm>
          <a:custGeom>
            <a:avLst/>
            <a:gdLst>
              <a:gd name="T0" fmla="*/ 27 w 54"/>
              <a:gd name="T1" fmla="*/ 0 h 123"/>
              <a:gd name="T2" fmla="*/ 0 w 54"/>
              <a:gd name="T3" fmla="*/ 42 h 123"/>
              <a:gd name="T4" fmla="*/ 0 w 54"/>
              <a:gd name="T5" fmla="*/ 116 h 123"/>
              <a:gd name="T6" fmla="*/ 5 w 54"/>
              <a:gd name="T7" fmla="*/ 123 h 123"/>
              <a:gd name="T8" fmla="*/ 49 w 54"/>
              <a:gd name="T9" fmla="*/ 123 h 123"/>
              <a:gd name="T10" fmla="*/ 54 w 54"/>
              <a:gd name="T11" fmla="*/ 116 h 123"/>
              <a:gd name="T12" fmla="*/ 53 w 54"/>
              <a:gd name="T13" fmla="*/ 39 h 123"/>
              <a:gd name="T14" fmla="*/ 27 w 54"/>
              <a:gd name="T15" fmla="*/ 0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123">
                <a:moveTo>
                  <a:pt x="27" y="0"/>
                </a:moveTo>
                <a:cubicBezTo>
                  <a:pt x="0" y="42"/>
                  <a:pt x="0" y="42"/>
                  <a:pt x="0" y="42"/>
                </a:cubicBezTo>
                <a:cubicBezTo>
                  <a:pt x="0" y="116"/>
                  <a:pt x="0" y="116"/>
                  <a:pt x="0" y="116"/>
                </a:cubicBezTo>
                <a:cubicBezTo>
                  <a:pt x="0" y="120"/>
                  <a:pt x="2" y="123"/>
                  <a:pt x="5" y="123"/>
                </a:cubicBezTo>
                <a:cubicBezTo>
                  <a:pt x="49" y="123"/>
                  <a:pt x="49" y="123"/>
                  <a:pt x="49" y="123"/>
                </a:cubicBezTo>
                <a:cubicBezTo>
                  <a:pt x="52" y="123"/>
                  <a:pt x="54" y="119"/>
                  <a:pt x="54" y="116"/>
                </a:cubicBezTo>
                <a:cubicBezTo>
                  <a:pt x="53" y="39"/>
                  <a:pt x="53" y="39"/>
                  <a:pt x="53" y="39"/>
                </a:cubicBezTo>
                <a:lnTo>
                  <a:pt x="27"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4" name="Freeform 37"/>
          <p:cNvSpPr/>
          <p:nvPr/>
        </p:nvSpPr>
        <p:spPr bwMode="auto">
          <a:xfrm>
            <a:off x="3125887" y="4713312"/>
            <a:ext cx="373062" cy="868362"/>
          </a:xfrm>
          <a:custGeom>
            <a:avLst/>
            <a:gdLst>
              <a:gd name="T0" fmla="*/ 26 w 53"/>
              <a:gd name="T1" fmla="*/ 123 h 123"/>
              <a:gd name="T2" fmla="*/ 53 w 53"/>
              <a:gd name="T3" fmla="*/ 81 h 123"/>
              <a:gd name="T4" fmla="*/ 53 w 53"/>
              <a:gd name="T5" fmla="*/ 7 h 123"/>
              <a:gd name="T6" fmla="*/ 49 w 53"/>
              <a:gd name="T7" fmla="*/ 1 h 123"/>
              <a:gd name="T8" fmla="*/ 4 w 53"/>
              <a:gd name="T9" fmla="*/ 0 h 123"/>
              <a:gd name="T10" fmla="*/ 0 w 53"/>
              <a:gd name="T11" fmla="*/ 7 h 123"/>
              <a:gd name="T12" fmla="*/ 0 w 53"/>
              <a:gd name="T13" fmla="*/ 84 h 123"/>
              <a:gd name="T14" fmla="*/ 26 w 53"/>
              <a:gd name="T15" fmla="*/ 123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23">
                <a:moveTo>
                  <a:pt x="26" y="123"/>
                </a:moveTo>
                <a:cubicBezTo>
                  <a:pt x="53" y="81"/>
                  <a:pt x="53" y="81"/>
                  <a:pt x="53" y="81"/>
                </a:cubicBezTo>
                <a:cubicBezTo>
                  <a:pt x="53" y="7"/>
                  <a:pt x="53" y="7"/>
                  <a:pt x="53" y="7"/>
                </a:cubicBezTo>
                <a:cubicBezTo>
                  <a:pt x="53" y="4"/>
                  <a:pt x="51" y="1"/>
                  <a:pt x="49" y="1"/>
                </a:cubicBezTo>
                <a:cubicBezTo>
                  <a:pt x="4" y="0"/>
                  <a:pt x="4" y="0"/>
                  <a:pt x="4" y="0"/>
                </a:cubicBezTo>
                <a:cubicBezTo>
                  <a:pt x="2" y="0"/>
                  <a:pt x="0" y="3"/>
                  <a:pt x="0" y="7"/>
                </a:cubicBezTo>
                <a:cubicBezTo>
                  <a:pt x="0" y="84"/>
                  <a:pt x="0" y="84"/>
                  <a:pt x="0" y="84"/>
                </a:cubicBezTo>
                <a:lnTo>
                  <a:pt x="26" y="123"/>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5" name="Freeform 38"/>
          <p:cNvSpPr/>
          <p:nvPr/>
        </p:nvSpPr>
        <p:spPr bwMode="auto">
          <a:xfrm>
            <a:off x="3746599" y="2757512"/>
            <a:ext cx="719138" cy="749300"/>
          </a:xfrm>
          <a:custGeom>
            <a:avLst/>
            <a:gdLst>
              <a:gd name="T0" fmla="*/ 102 w 102"/>
              <a:gd name="T1" fmla="*/ 0 h 106"/>
              <a:gd name="T2" fmla="*/ 53 w 102"/>
              <a:gd name="T3" fmla="*/ 12 h 106"/>
              <a:gd name="T4" fmla="*/ 3 w 102"/>
              <a:gd name="T5" fmla="*/ 66 h 106"/>
              <a:gd name="T6" fmla="*/ 1 w 102"/>
              <a:gd name="T7" fmla="*/ 74 h 106"/>
              <a:gd name="T8" fmla="*/ 34 w 102"/>
              <a:gd name="T9" fmla="*/ 104 h 106"/>
              <a:gd name="T10" fmla="*/ 42 w 102"/>
              <a:gd name="T11" fmla="*/ 102 h 106"/>
              <a:gd name="T12" fmla="*/ 94 w 102"/>
              <a:gd name="T13" fmla="*/ 46 h 106"/>
              <a:gd name="T14" fmla="*/ 102 w 102"/>
              <a:gd name="T15" fmla="*/ 0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06">
                <a:moveTo>
                  <a:pt x="102" y="0"/>
                </a:moveTo>
                <a:cubicBezTo>
                  <a:pt x="53" y="12"/>
                  <a:pt x="53" y="12"/>
                  <a:pt x="53" y="12"/>
                </a:cubicBezTo>
                <a:cubicBezTo>
                  <a:pt x="3" y="66"/>
                  <a:pt x="3" y="66"/>
                  <a:pt x="3" y="66"/>
                </a:cubicBezTo>
                <a:cubicBezTo>
                  <a:pt x="0" y="69"/>
                  <a:pt x="0" y="72"/>
                  <a:pt x="1" y="74"/>
                </a:cubicBezTo>
                <a:cubicBezTo>
                  <a:pt x="34" y="104"/>
                  <a:pt x="34" y="104"/>
                  <a:pt x="34" y="104"/>
                </a:cubicBezTo>
                <a:cubicBezTo>
                  <a:pt x="36" y="106"/>
                  <a:pt x="39" y="105"/>
                  <a:pt x="42" y="102"/>
                </a:cubicBezTo>
                <a:cubicBezTo>
                  <a:pt x="94" y="46"/>
                  <a:pt x="94" y="46"/>
                  <a:pt x="94" y="46"/>
                </a:cubicBezTo>
                <a:lnTo>
                  <a:pt x="102"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6" name="Freeform 39"/>
          <p:cNvSpPr/>
          <p:nvPr/>
        </p:nvSpPr>
        <p:spPr bwMode="auto">
          <a:xfrm>
            <a:off x="2222599" y="4387874"/>
            <a:ext cx="725488" cy="749300"/>
          </a:xfrm>
          <a:custGeom>
            <a:avLst/>
            <a:gdLst>
              <a:gd name="T0" fmla="*/ 0 w 103"/>
              <a:gd name="T1" fmla="*/ 106 h 106"/>
              <a:gd name="T2" fmla="*/ 49 w 103"/>
              <a:gd name="T3" fmla="*/ 95 h 106"/>
              <a:gd name="T4" fmla="*/ 100 w 103"/>
              <a:gd name="T5" fmla="*/ 41 h 106"/>
              <a:gd name="T6" fmla="*/ 101 w 103"/>
              <a:gd name="T7" fmla="*/ 33 h 106"/>
              <a:gd name="T8" fmla="*/ 69 w 103"/>
              <a:gd name="T9" fmla="*/ 2 h 106"/>
              <a:gd name="T10" fmla="*/ 61 w 103"/>
              <a:gd name="T11" fmla="*/ 4 h 106"/>
              <a:gd name="T12" fmla="*/ 8 w 103"/>
              <a:gd name="T13" fmla="*/ 60 h 106"/>
              <a:gd name="T14" fmla="*/ 0 w 103"/>
              <a:gd name="T15" fmla="*/ 106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06">
                <a:moveTo>
                  <a:pt x="0" y="106"/>
                </a:moveTo>
                <a:cubicBezTo>
                  <a:pt x="49" y="95"/>
                  <a:pt x="49" y="95"/>
                  <a:pt x="49" y="95"/>
                </a:cubicBezTo>
                <a:cubicBezTo>
                  <a:pt x="100" y="41"/>
                  <a:pt x="100" y="41"/>
                  <a:pt x="100" y="41"/>
                </a:cubicBezTo>
                <a:cubicBezTo>
                  <a:pt x="102" y="38"/>
                  <a:pt x="103" y="34"/>
                  <a:pt x="101" y="33"/>
                </a:cubicBezTo>
                <a:cubicBezTo>
                  <a:pt x="69" y="2"/>
                  <a:pt x="69" y="2"/>
                  <a:pt x="69" y="2"/>
                </a:cubicBezTo>
                <a:cubicBezTo>
                  <a:pt x="67" y="0"/>
                  <a:pt x="63" y="1"/>
                  <a:pt x="61" y="4"/>
                </a:cubicBezTo>
                <a:cubicBezTo>
                  <a:pt x="8" y="60"/>
                  <a:pt x="8" y="60"/>
                  <a:pt x="8" y="60"/>
                </a:cubicBezTo>
                <a:lnTo>
                  <a:pt x="0" y="106"/>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7" name="Freeform 40"/>
          <p:cNvSpPr/>
          <p:nvPr/>
        </p:nvSpPr>
        <p:spPr bwMode="auto">
          <a:xfrm>
            <a:off x="3732312" y="4373587"/>
            <a:ext cx="727075" cy="741362"/>
          </a:xfrm>
          <a:custGeom>
            <a:avLst/>
            <a:gdLst>
              <a:gd name="T0" fmla="*/ 103 w 103"/>
              <a:gd name="T1" fmla="*/ 105 h 105"/>
              <a:gd name="T2" fmla="*/ 93 w 103"/>
              <a:gd name="T3" fmla="*/ 56 h 105"/>
              <a:gd name="T4" fmla="*/ 41 w 103"/>
              <a:gd name="T5" fmla="*/ 3 h 105"/>
              <a:gd name="T6" fmla="*/ 33 w 103"/>
              <a:gd name="T7" fmla="*/ 1 h 105"/>
              <a:gd name="T8" fmla="*/ 2 w 103"/>
              <a:gd name="T9" fmla="*/ 33 h 105"/>
              <a:gd name="T10" fmla="*/ 3 w 103"/>
              <a:gd name="T11" fmla="*/ 41 h 105"/>
              <a:gd name="T12" fmla="*/ 57 w 103"/>
              <a:gd name="T13" fmla="*/ 95 h 105"/>
              <a:gd name="T14" fmla="*/ 103 w 103"/>
              <a:gd name="T15" fmla="*/ 105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05">
                <a:moveTo>
                  <a:pt x="103" y="105"/>
                </a:moveTo>
                <a:cubicBezTo>
                  <a:pt x="93" y="56"/>
                  <a:pt x="93" y="56"/>
                  <a:pt x="93" y="56"/>
                </a:cubicBezTo>
                <a:cubicBezTo>
                  <a:pt x="41" y="3"/>
                  <a:pt x="41" y="3"/>
                  <a:pt x="41" y="3"/>
                </a:cubicBezTo>
                <a:cubicBezTo>
                  <a:pt x="38" y="0"/>
                  <a:pt x="35" y="0"/>
                  <a:pt x="33" y="1"/>
                </a:cubicBezTo>
                <a:cubicBezTo>
                  <a:pt x="2" y="33"/>
                  <a:pt x="2" y="33"/>
                  <a:pt x="2" y="33"/>
                </a:cubicBezTo>
                <a:cubicBezTo>
                  <a:pt x="0" y="34"/>
                  <a:pt x="1" y="38"/>
                  <a:pt x="3" y="41"/>
                </a:cubicBezTo>
                <a:cubicBezTo>
                  <a:pt x="57" y="95"/>
                  <a:pt x="57" y="95"/>
                  <a:pt x="57" y="95"/>
                </a:cubicBezTo>
                <a:lnTo>
                  <a:pt x="103" y="10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8" name="Freeform 41"/>
          <p:cNvSpPr/>
          <p:nvPr/>
        </p:nvSpPr>
        <p:spPr bwMode="auto">
          <a:xfrm>
            <a:off x="2165449" y="2779737"/>
            <a:ext cx="727075" cy="739775"/>
          </a:xfrm>
          <a:custGeom>
            <a:avLst/>
            <a:gdLst>
              <a:gd name="T0" fmla="*/ 0 w 103"/>
              <a:gd name="T1" fmla="*/ 0 h 105"/>
              <a:gd name="T2" fmla="*/ 10 w 103"/>
              <a:gd name="T3" fmla="*/ 49 h 105"/>
              <a:gd name="T4" fmla="*/ 62 w 103"/>
              <a:gd name="T5" fmla="*/ 102 h 105"/>
              <a:gd name="T6" fmla="*/ 70 w 103"/>
              <a:gd name="T7" fmla="*/ 104 h 105"/>
              <a:gd name="T8" fmla="*/ 101 w 103"/>
              <a:gd name="T9" fmla="*/ 73 h 105"/>
              <a:gd name="T10" fmla="*/ 100 w 103"/>
              <a:gd name="T11" fmla="*/ 65 h 105"/>
              <a:gd name="T12" fmla="*/ 46 w 103"/>
              <a:gd name="T13" fmla="*/ 10 h 105"/>
              <a:gd name="T14" fmla="*/ 0 w 103"/>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05">
                <a:moveTo>
                  <a:pt x="0" y="0"/>
                </a:moveTo>
                <a:cubicBezTo>
                  <a:pt x="10" y="49"/>
                  <a:pt x="10" y="49"/>
                  <a:pt x="10" y="49"/>
                </a:cubicBezTo>
                <a:cubicBezTo>
                  <a:pt x="62" y="102"/>
                  <a:pt x="62" y="102"/>
                  <a:pt x="62" y="102"/>
                </a:cubicBezTo>
                <a:cubicBezTo>
                  <a:pt x="64" y="105"/>
                  <a:pt x="68" y="105"/>
                  <a:pt x="70" y="104"/>
                </a:cubicBezTo>
                <a:cubicBezTo>
                  <a:pt x="101" y="73"/>
                  <a:pt x="101" y="73"/>
                  <a:pt x="101" y="73"/>
                </a:cubicBezTo>
                <a:cubicBezTo>
                  <a:pt x="103" y="71"/>
                  <a:pt x="103" y="68"/>
                  <a:pt x="100" y="65"/>
                </a:cubicBezTo>
                <a:cubicBezTo>
                  <a:pt x="46" y="10"/>
                  <a:pt x="46" y="10"/>
                  <a:pt x="46" y="10"/>
                </a:cubicBez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9" name="TextBox 68"/>
          <p:cNvSpPr txBox="1"/>
          <p:nvPr/>
        </p:nvSpPr>
        <p:spPr>
          <a:xfrm>
            <a:off x="5951190" y="1789366"/>
            <a:ext cx="738203" cy="523220"/>
          </a:xfrm>
          <a:prstGeom prst="rect">
            <a:avLst/>
          </a:prstGeom>
          <a:noFill/>
        </p:spPr>
        <p:txBody>
          <a:bodyPr wrap="square" rtlCol="0">
            <a:spAutoFit/>
          </a:bodyPr>
          <a:lstStyle/>
          <a:p>
            <a:r>
              <a:rPr lang="en-US" altLang="zh-CN" sz="2800" dirty="0">
                <a:solidFill>
                  <a:schemeClr val="bg1">
                    <a:lumMod val="65000"/>
                  </a:schemeClr>
                </a:solidFill>
                <a:latin typeface="微软雅黑" panose="020B0503020204020204" pitchFamily="34" charset="-122"/>
                <a:ea typeface="微软雅黑" panose="020B0503020204020204" pitchFamily="34" charset="-122"/>
              </a:rPr>
              <a:t>01</a:t>
            </a:r>
          </a:p>
        </p:txBody>
      </p:sp>
      <p:grpSp>
        <p:nvGrpSpPr>
          <p:cNvPr id="70" name="Group 3"/>
          <p:cNvGrpSpPr/>
          <p:nvPr/>
        </p:nvGrpSpPr>
        <p:grpSpPr>
          <a:xfrm>
            <a:off x="6579335" y="1602959"/>
            <a:ext cx="4862586" cy="817929"/>
            <a:chOff x="8370955" y="2204864"/>
            <a:chExt cx="4154083" cy="817929"/>
          </a:xfrm>
        </p:grpSpPr>
        <p:sp>
          <p:nvSpPr>
            <p:cNvPr id="71" name="TextBox 70"/>
            <p:cNvSpPr txBox="1"/>
            <p:nvPr/>
          </p:nvSpPr>
          <p:spPr>
            <a:xfrm>
              <a:off x="8370955" y="2204864"/>
              <a:ext cx="2321270"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添加标题内容</a:t>
              </a:r>
              <a:endParaRPr lang="en-US" sz="2000" b="1" dirty="0">
                <a:solidFill>
                  <a:schemeClr val="accent2"/>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8370957" y="2607295"/>
              <a:ext cx="4154081" cy="415498"/>
            </a:xfrm>
            <a:prstGeom prst="rect">
              <a:avLst/>
            </a:prstGeom>
            <a:noFill/>
          </p:spPr>
          <p:txBody>
            <a:bodyPr wrap="square" rtlCol="0">
              <a:spAutoFit/>
            </a:bodyPr>
            <a:lstStyle/>
            <a:p>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此处添加详细文本描述，建议与标题相关并符合整体语言风格，语言描述尽量简洁生动。此处添加详细文本描述，建议与标题相关并符合整体语言风格。</a:t>
              </a: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sp>
        <p:nvSpPr>
          <p:cNvPr id="73" name="TextBox 72"/>
          <p:cNvSpPr txBox="1"/>
          <p:nvPr/>
        </p:nvSpPr>
        <p:spPr>
          <a:xfrm>
            <a:off x="5969313" y="2653462"/>
            <a:ext cx="738203" cy="523220"/>
          </a:xfrm>
          <a:prstGeom prst="rect">
            <a:avLst/>
          </a:prstGeom>
          <a:noFill/>
        </p:spPr>
        <p:txBody>
          <a:bodyPr wrap="square" rtlCol="0">
            <a:spAutoFit/>
          </a:bodyPr>
          <a:lstStyle/>
          <a:p>
            <a:r>
              <a:rPr lang="en-US" altLang="zh-CN" sz="2800" dirty="0">
                <a:solidFill>
                  <a:schemeClr val="bg1">
                    <a:lumMod val="65000"/>
                  </a:schemeClr>
                </a:solidFill>
                <a:latin typeface="微软雅黑" panose="020B0503020204020204" pitchFamily="34" charset="-122"/>
                <a:ea typeface="微软雅黑" panose="020B0503020204020204" pitchFamily="34" charset="-122"/>
              </a:rPr>
              <a:t>02</a:t>
            </a:r>
          </a:p>
        </p:txBody>
      </p:sp>
      <p:grpSp>
        <p:nvGrpSpPr>
          <p:cNvPr id="74" name="Group 3"/>
          <p:cNvGrpSpPr/>
          <p:nvPr/>
        </p:nvGrpSpPr>
        <p:grpSpPr>
          <a:xfrm>
            <a:off x="6597458" y="2467055"/>
            <a:ext cx="4862586" cy="817929"/>
            <a:chOff x="8370955" y="2204864"/>
            <a:chExt cx="4154083" cy="817929"/>
          </a:xfrm>
        </p:grpSpPr>
        <p:sp>
          <p:nvSpPr>
            <p:cNvPr id="75" name="TextBox 74"/>
            <p:cNvSpPr txBox="1"/>
            <p:nvPr/>
          </p:nvSpPr>
          <p:spPr>
            <a:xfrm>
              <a:off x="8370955" y="2204864"/>
              <a:ext cx="2321270"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添加标题内容</a:t>
              </a:r>
              <a:endParaRPr lang="en-US" altLang="zh-CN" sz="2000" b="1" dirty="0">
                <a:solidFill>
                  <a:schemeClr val="accent2"/>
                </a:solidFill>
                <a:latin typeface="微软雅黑" panose="020B0503020204020204" pitchFamily="34" charset="-122"/>
                <a:ea typeface="微软雅黑" panose="020B0503020204020204" pitchFamily="34" charset="-122"/>
              </a:endParaRPr>
            </a:p>
          </p:txBody>
        </p:sp>
        <p:sp>
          <p:nvSpPr>
            <p:cNvPr id="76" name="TextBox 75"/>
            <p:cNvSpPr txBox="1"/>
            <p:nvPr/>
          </p:nvSpPr>
          <p:spPr>
            <a:xfrm>
              <a:off x="8370957" y="2607295"/>
              <a:ext cx="4154081" cy="415498"/>
            </a:xfrm>
            <a:prstGeom prst="rect">
              <a:avLst/>
            </a:prstGeom>
            <a:noFill/>
          </p:spPr>
          <p:txBody>
            <a:bodyPr wrap="square" rtlCol="0">
              <a:spAutoFit/>
            </a:bodyPr>
            <a:lstStyle/>
            <a:p>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此处添加详细文本描述，建议与标题相关并符合整体语言风格，语言描述尽量简洁生动。此处添加详细文本描述，建议与标题相关并符合整体语言风格。</a:t>
              </a: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sp>
        <p:nvSpPr>
          <p:cNvPr id="77" name="TextBox 76"/>
          <p:cNvSpPr txBox="1"/>
          <p:nvPr/>
        </p:nvSpPr>
        <p:spPr>
          <a:xfrm>
            <a:off x="5969313" y="3517558"/>
            <a:ext cx="738203" cy="523220"/>
          </a:xfrm>
          <a:prstGeom prst="rect">
            <a:avLst/>
          </a:prstGeom>
          <a:noFill/>
        </p:spPr>
        <p:txBody>
          <a:bodyPr wrap="square" rtlCol="0">
            <a:spAutoFit/>
          </a:bodyPr>
          <a:lstStyle/>
          <a:p>
            <a:r>
              <a:rPr lang="en-US" altLang="zh-CN" sz="2800" dirty="0">
                <a:solidFill>
                  <a:schemeClr val="bg1">
                    <a:lumMod val="65000"/>
                  </a:schemeClr>
                </a:solidFill>
                <a:latin typeface="微软雅黑" panose="020B0503020204020204" pitchFamily="34" charset="-122"/>
                <a:ea typeface="微软雅黑" panose="020B0503020204020204" pitchFamily="34" charset="-122"/>
              </a:rPr>
              <a:t>03</a:t>
            </a:r>
          </a:p>
        </p:txBody>
      </p:sp>
      <p:grpSp>
        <p:nvGrpSpPr>
          <p:cNvPr id="78" name="Group 3"/>
          <p:cNvGrpSpPr/>
          <p:nvPr/>
        </p:nvGrpSpPr>
        <p:grpSpPr>
          <a:xfrm>
            <a:off x="6597458" y="3331151"/>
            <a:ext cx="4862586" cy="817929"/>
            <a:chOff x="8370955" y="2204864"/>
            <a:chExt cx="4154083" cy="817929"/>
          </a:xfrm>
        </p:grpSpPr>
        <p:sp>
          <p:nvSpPr>
            <p:cNvPr id="79" name="TextBox 78"/>
            <p:cNvSpPr txBox="1"/>
            <p:nvPr/>
          </p:nvSpPr>
          <p:spPr>
            <a:xfrm>
              <a:off x="8370955" y="2204864"/>
              <a:ext cx="2321270"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添加标题内容</a:t>
              </a:r>
              <a:endParaRPr lang="en-US" altLang="zh-CN" sz="2000" b="1" dirty="0">
                <a:solidFill>
                  <a:schemeClr val="accent2"/>
                </a:solidFill>
                <a:latin typeface="微软雅黑" panose="020B0503020204020204" pitchFamily="34" charset="-122"/>
                <a:ea typeface="微软雅黑" panose="020B0503020204020204" pitchFamily="34" charset="-122"/>
              </a:endParaRPr>
            </a:p>
          </p:txBody>
        </p:sp>
        <p:sp>
          <p:nvSpPr>
            <p:cNvPr id="80" name="TextBox 79"/>
            <p:cNvSpPr txBox="1"/>
            <p:nvPr/>
          </p:nvSpPr>
          <p:spPr>
            <a:xfrm>
              <a:off x="8370957" y="2607295"/>
              <a:ext cx="4154081" cy="415498"/>
            </a:xfrm>
            <a:prstGeom prst="rect">
              <a:avLst/>
            </a:prstGeom>
            <a:noFill/>
          </p:spPr>
          <p:txBody>
            <a:bodyPr wrap="square" rtlCol="0">
              <a:spAutoFit/>
            </a:bodyPr>
            <a:lstStyle/>
            <a:p>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此处添加详细文本描述，建议与标题相关并符合整体语言风格，语言描述尽量简洁生动。此处添加详细文本描述，建议与标题相关并符合整体语言风格。</a:t>
              </a: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sp>
        <p:nvSpPr>
          <p:cNvPr id="81" name="TextBox 80"/>
          <p:cNvSpPr txBox="1"/>
          <p:nvPr/>
        </p:nvSpPr>
        <p:spPr>
          <a:xfrm>
            <a:off x="5987436" y="4381654"/>
            <a:ext cx="738203" cy="523220"/>
          </a:xfrm>
          <a:prstGeom prst="rect">
            <a:avLst/>
          </a:prstGeom>
          <a:noFill/>
        </p:spPr>
        <p:txBody>
          <a:bodyPr wrap="square" rtlCol="0">
            <a:spAutoFit/>
          </a:bodyPr>
          <a:lstStyle/>
          <a:p>
            <a:r>
              <a:rPr lang="en-US" altLang="zh-CN" sz="2800" dirty="0">
                <a:solidFill>
                  <a:schemeClr val="bg1">
                    <a:lumMod val="65000"/>
                  </a:schemeClr>
                </a:solidFill>
                <a:latin typeface="微软雅黑" panose="020B0503020204020204" pitchFamily="34" charset="-122"/>
                <a:ea typeface="微软雅黑" panose="020B0503020204020204" pitchFamily="34" charset="-122"/>
              </a:rPr>
              <a:t>04</a:t>
            </a:r>
          </a:p>
        </p:txBody>
      </p:sp>
      <p:grpSp>
        <p:nvGrpSpPr>
          <p:cNvPr id="82" name="Group 3"/>
          <p:cNvGrpSpPr/>
          <p:nvPr/>
        </p:nvGrpSpPr>
        <p:grpSpPr>
          <a:xfrm>
            <a:off x="6615581" y="4195247"/>
            <a:ext cx="4862586" cy="817929"/>
            <a:chOff x="8370955" y="2204864"/>
            <a:chExt cx="4154083" cy="817929"/>
          </a:xfrm>
        </p:grpSpPr>
        <p:sp>
          <p:nvSpPr>
            <p:cNvPr id="83" name="TextBox 82"/>
            <p:cNvSpPr txBox="1"/>
            <p:nvPr/>
          </p:nvSpPr>
          <p:spPr>
            <a:xfrm>
              <a:off x="8370955" y="2204864"/>
              <a:ext cx="2321270"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添加标题内容</a:t>
              </a:r>
              <a:endParaRPr lang="en-US" altLang="zh-CN" sz="2000" b="1" dirty="0">
                <a:solidFill>
                  <a:schemeClr val="accent2"/>
                </a:solidFill>
                <a:latin typeface="微软雅黑" panose="020B0503020204020204" pitchFamily="34" charset="-122"/>
                <a:ea typeface="微软雅黑" panose="020B0503020204020204" pitchFamily="34" charset="-122"/>
              </a:endParaRPr>
            </a:p>
          </p:txBody>
        </p:sp>
        <p:sp>
          <p:nvSpPr>
            <p:cNvPr id="84" name="TextBox 83"/>
            <p:cNvSpPr txBox="1"/>
            <p:nvPr/>
          </p:nvSpPr>
          <p:spPr>
            <a:xfrm>
              <a:off x="8370957" y="2607295"/>
              <a:ext cx="4154081" cy="415498"/>
            </a:xfrm>
            <a:prstGeom prst="rect">
              <a:avLst/>
            </a:prstGeom>
            <a:noFill/>
          </p:spPr>
          <p:txBody>
            <a:bodyPr wrap="square" rtlCol="0">
              <a:spAutoFit/>
            </a:bodyPr>
            <a:lstStyle/>
            <a:p>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此处添加详细文本描述，建议与标题相关并符合整体语言风格，语言描述尽量简洁生动。此处添加详细文本描述，建议与标题相关并符合整体语言风格。</a:t>
              </a: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sp>
        <p:nvSpPr>
          <p:cNvPr id="85" name="TextBox 84"/>
          <p:cNvSpPr txBox="1"/>
          <p:nvPr/>
        </p:nvSpPr>
        <p:spPr>
          <a:xfrm>
            <a:off x="5951190" y="5245750"/>
            <a:ext cx="738203" cy="523220"/>
          </a:xfrm>
          <a:prstGeom prst="rect">
            <a:avLst/>
          </a:prstGeom>
          <a:noFill/>
        </p:spPr>
        <p:txBody>
          <a:bodyPr wrap="square" rtlCol="0">
            <a:spAutoFit/>
          </a:bodyPr>
          <a:lstStyle/>
          <a:p>
            <a:r>
              <a:rPr lang="en-US" altLang="zh-CN" sz="2800" dirty="0">
                <a:solidFill>
                  <a:schemeClr val="bg1">
                    <a:lumMod val="65000"/>
                  </a:schemeClr>
                </a:solidFill>
                <a:latin typeface="微软雅黑" panose="020B0503020204020204" pitchFamily="34" charset="-122"/>
                <a:ea typeface="微软雅黑" panose="020B0503020204020204" pitchFamily="34" charset="-122"/>
              </a:rPr>
              <a:t>05</a:t>
            </a:r>
          </a:p>
        </p:txBody>
      </p:sp>
      <p:grpSp>
        <p:nvGrpSpPr>
          <p:cNvPr id="86" name="Group 3"/>
          <p:cNvGrpSpPr/>
          <p:nvPr/>
        </p:nvGrpSpPr>
        <p:grpSpPr>
          <a:xfrm>
            <a:off x="6579335" y="5059343"/>
            <a:ext cx="4862586" cy="817929"/>
            <a:chOff x="8370955" y="2204864"/>
            <a:chExt cx="4154083" cy="817929"/>
          </a:xfrm>
        </p:grpSpPr>
        <p:sp>
          <p:nvSpPr>
            <p:cNvPr id="87" name="TextBox 86"/>
            <p:cNvSpPr txBox="1"/>
            <p:nvPr/>
          </p:nvSpPr>
          <p:spPr>
            <a:xfrm>
              <a:off x="8370955" y="2204864"/>
              <a:ext cx="2321270"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添加标题内容</a:t>
              </a:r>
              <a:endParaRPr lang="en-US" altLang="zh-CN" sz="2000" b="1" dirty="0">
                <a:solidFill>
                  <a:schemeClr val="accent2"/>
                </a:solidFill>
                <a:latin typeface="微软雅黑" panose="020B0503020204020204" pitchFamily="34" charset="-122"/>
                <a:ea typeface="微软雅黑" panose="020B0503020204020204" pitchFamily="34" charset="-122"/>
              </a:endParaRPr>
            </a:p>
          </p:txBody>
        </p:sp>
        <p:sp>
          <p:nvSpPr>
            <p:cNvPr id="88" name="TextBox 87"/>
            <p:cNvSpPr txBox="1"/>
            <p:nvPr/>
          </p:nvSpPr>
          <p:spPr>
            <a:xfrm>
              <a:off x="8370957" y="2607295"/>
              <a:ext cx="4154081" cy="415498"/>
            </a:xfrm>
            <a:prstGeom prst="rect">
              <a:avLst/>
            </a:prstGeom>
            <a:noFill/>
          </p:spPr>
          <p:txBody>
            <a:bodyPr wrap="square" rtlCol="0">
              <a:spAutoFit/>
            </a:bodyPr>
            <a:lstStyle/>
            <a:p>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此处添加详细文本描述，建议与标题相关并符合整体语言风格，语言描述尽量简洁生动。此处添加详细文本描述，建议与标题相关并符合整体语言风格。</a:t>
              </a: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9" presetClass="entr" presetSubtype="0" fill="hold" grpId="0" nodeType="withEffect">
                                  <p:stCondLst>
                                    <p:cond delay="1250"/>
                                  </p:stCondLst>
                                  <p:childTnLst>
                                    <p:set>
                                      <p:cBhvr>
                                        <p:cTn id="15" dur="1" fill="hold">
                                          <p:stCondLst>
                                            <p:cond delay="0"/>
                                          </p:stCondLst>
                                        </p:cTn>
                                        <p:tgtEl>
                                          <p:spTgt spid="63"/>
                                        </p:tgtEl>
                                        <p:attrNameLst>
                                          <p:attrName>style.visibility</p:attrName>
                                        </p:attrNameLst>
                                      </p:cBhvr>
                                      <p:to>
                                        <p:strVal val="visible"/>
                                      </p:to>
                                    </p:set>
                                    <p:animEffect transition="in" filter="dissolve">
                                      <p:cBhvr>
                                        <p:cTn id="16" dur="500"/>
                                        <p:tgtEl>
                                          <p:spTgt spid="63"/>
                                        </p:tgtEl>
                                      </p:cBhvr>
                                    </p:animEffect>
                                  </p:childTnLst>
                                </p:cTn>
                              </p:par>
                              <p:par>
                                <p:cTn id="17" presetID="9" presetClass="entr" presetSubtype="0" fill="hold" grpId="0" nodeType="withEffect">
                                  <p:stCondLst>
                                    <p:cond delay="1250"/>
                                  </p:stCondLst>
                                  <p:childTnLst>
                                    <p:set>
                                      <p:cBhvr>
                                        <p:cTn id="18" dur="1" fill="hold">
                                          <p:stCondLst>
                                            <p:cond delay="0"/>
                                          </p:stCondLst>
                                        </p:cTn>
                                        <p:tgtEl>
                                          <p:spTgt spid="68"/>
                                        </p:tgtEl>
                                        <p:attrNameLst>
                                          <p:attrName>style.visibility</p:attrName>
                                        </p:attrNameLst>
                                      </p:cBhvr>
                                      <p:to>
                                        <p:strVal val="visible"/>
                                      </p:to>
                                    </p:set>
                                    <p:animEffect transition="in" filter="dissolve">
                                      <p:cBhvr>
                                        <p:cTn id="19" dur="500"/>
                                        <p:tgtEl>
                                          <p:spTgt spid="68"/>
                                        </p:tgtEl>
                                      </p:cBhvr>
                                    </p:animEffect>
                                  </p:childTnLst>
                                </p:cTn>
                              </p:par>
                              <p:par>
                                <p:cTn id="20" presetID="9" presetClass="entr" presetSubtype="0" fill="hold" grpId="0" nodeType="withEffect">
                                  <p:stCondLst>
                                    <p:cond delay="1250"/>
                                  </p:stCondLst>
                                  <p:childTnLst>
                                    <p:set>
                                      <p:cBhvr>
                                        <p:cTn id="21" dur="1" fill="hold">
                                          <p:stCondLst>
                                            <p:cond delay="0"/>
                                          </p:stCondLst>
                                        </p:cTn>
                                        <p:tgtEl>
                                          <p:spTgt spid="62"/>
                                        </p:tgtEl>
                                        <p:attrNameLst>
                                          <p:attrName>style.visibility</p:attrName>
                                        </p:attrNameLst>
                                      </p:cBhvr>
                                      <p:to>
                                        <p:strVal val="visible"/>
                                      </p:to>
                                    </p:set>
                                    <p:animEffect transition="in" filter="dissolve">
                                      <p:cBhvr>
                                        <p:cTn id="22" dur="500"/>
                                        <p:tgtEl>
                                          <p:spTgt spid="62"/>
                                        </p:tgtEl>
                                      </p:cBhvr>
                                    </p:animEffect>
                                  </p:childTnLst>
                                </p:cTn>
                              </p:par>
                              <p:par>
                                <p:cTn id="23" presetID="9" presetClass="entr" presetSubtype="0" fill="hold" grpId="0" nodeType="withEffect">
                                  <p:stCondLst>
                                    <p:cond delay="1250"/>
                                  </p:stCondLst>
                                  <p:childTnLst>
                                    <p:set>
                                      <p:cBhvr>
                                        <p:cTn id="24" dur="1" fill="hold">
                                          <p:stCondLst>
                                            <p:cond delay="0"/>
                                          </p:stCondLst>
                                        </p:cTn>
                                        <p:tgtEl>
                                          <p:spTgt spid="66"/>
                                        </p:tgtEl>
                                        <p:attrNameLst>
                                          <p:attrName>style.visibility</p:attrName>
                                        </p:attrNameLst>
                                      </p:cBhvr>
                                      <p:to>
                                        <p:strVal val="visible"/>
                                      </p:to>
                                    </p:set>
                                    <p:animEffect transition="in" filter="dissolve">
                                      <p:cBhvr>
                                        <p:cTn id="25" dur="500"/>
                                        <p:tgtEl>
                                          <p:spTgt spid="66"/>
                                        </p:tgtEl>
                                      </p:cBhvr>
                                    </p:animEffect>
                                  </p:childTnLst>
                                </p:cTn>
                              </p:par>
                              <p:par>
                                <p:cTn id="26" presetID="9" presetClass="entr" presetSubtype="0" fill="hold" grpId="0" nodeType="withEffect">
                                  <p:stCondLst>
                                    <p:cond delay="1250"/>
                                  </p:stCondLst>
                                  <p:childTnLst>
                                    <p:set>
                                      <p:cBhvr>
                                        <p:cTn id="27" dur="1" fill="hold">
                                          <p:stCondLst>
                                            <p:cond delay="0"/>
                                          </p:stCondLst>
                                        </p:cTn>
                                        <p:tgtEl>
                                          <p:spTgt spid="64"/>
                                        </p:tgtEl>
                                        <p:attrNameLst>
                                          <p:attrName>style.visibility</p:attrName>
                                        </p:attrNameLst>
                                      </p:cBhvr>
                                      <p:to>
                                        <p:strVal val="visible"/>
                                      </p:to>
                                    </p:set>
                                    <p:animEffect transition="in" filter="dissolve">
                                      <p:cBhvr>
                                        <p:cTn id="28" dur="500"/>
                                        <p:tgtEl>
                                          <p:spTgt spid="64"/>
                                        </p:tgtEl>
                                      </p:cBhvr>
                                    </p:animEffect>
                                  </p:childTnLst>
                                </p:cTn>
                              </p:par>
                              <p:par>
                                <p:cTn id="29" presetID="9" presetClass="entr" presetSubtype="0" fill="hold" grpId="0" nodeType="withEffect">
                                  <p:stCondLst>
                                    <p:cond delay="1250"/>
                                  </p:stCondLst>
                                  <p:childTnLst>
                                    <p:set>
                                      <p:cBhvr>
                                        <p:cTn id="30" dur="1" fill="hold">
                                          <p:stCondLst>
                                            <p:cond delay="0"/>
                                          </p:stCondLst>
                                        </p:cTn>
                                        <p:tgtEl>
                                          <p:spTgt spid="67"/>
                                        </p:tgtEl>
                                        <p:attrNameLst>
                                          <p:attrName>style.visibility</p:attrName>
                                        </p:attrNameLst>
                                      </p:cBhvr>
                                      <p:to>
                                        <p:strVal val="visible"/>
                                      </p:to>
                                    </p:set>
                                    <p:animEffect transition="in" filter="dissolve">
                                      <p:cBhvr>
                                        <p:cTn id="31" dur="500"/>
                                        <p:tgtEl>
                                          <p:spTgt spid="67"/>
                                        </p:tgtEl>
                                      </p:cBhvr>
                                    </p:animEffect>
                                  </p:childTnLst>
                                </p:cTn>
                              </p:par>
                              <p:par>
                                <p:cTn id="32" presetID="9" presetClass="entr" presetSubtype="0" fill="hold" grpId="0" nodeType="withEffect">
                                  <p:stCondLst>
                                    <p:cond delay="1250"/>
                                  </p:stCondLst>
                                  <p:childTnLst>
                                    <p:set>
                                      <p:cBhvr>
                                        <p:cTn id="33" dur="1" fill="hold">
                                          <p:stCondLst>
                                            <p:cond delay="0"/>
                                          </p:stCondLst>
                                        </p:cTn>
                                        <p:tgtEl>
                                          <p:spTgt spid="61"/>
                                        </p:tgtEl>
                                        <p:attrNameLst>
                                          <p:attrName>style.visibility</p:attrName>
                                        </p:attrNameLst>
                                      </p:cBhvr>
                                      <p:to>
                                        <p:strVal val="visible"/>
                                      </p:to>
                                    </p:set>
                                    <p:animEffect transition="in" filter="dissolve">
                                      <p:cBhvr>
                                        <p:cTn id="34" dur="500"/>
                                        <p:tgtEl>
                                          <p:spTgt spid="61"/>
                                        </p:tgtEl>
                                      </p:cBhvr>
                                    </p:animEffect>
                                  </p:childTnLst>
                                </p:cTn>
                              </p:par>
                              <p:par>
                                <p:cTn id="35" presetID="9" presetClass="entr" presetSubtype="0" fill="hold" grpId="0" nodeType="withEffect">
                                  <p:stCondLst>
                                    <p:cond delay="1250"/>
                                  </p:stCondLst>
                                  <p:childTnLst>
                                    <p:set>
                                      <p:cBhvr>
                                        <p:cTn id="36" dur="1" fill="hold">
                                          <p:stCondLst>
                                            <p:cond delay="0"/>
                                          </p:stCondLst>
                                        </p:cTn>
                                        <p:tgtEl>
                                          <p:spTgt spid="65"/>
                                        </p:tgtEl>
                                        <p:attrNameLst>
                                          <p:attrName>style.visibility</p:attrName>
                                        </p:attrNameLst>
                                      </p:cBhvr>
                                      <p:to>
                                        <p:strVal val="visible"/>
                                      </p:to>
                                    </p:set>
                                    <p:animEffect transition="in" filter="dissolve">
                                      <p:cBhvr>
                                        <p:cTn id="37" dur="500"/>
                                        <p:tgtEl>
                                          <p:spTgt spid="65"/>
                                        </p:tgtEl>
                                      </p:cBhvr>
                                    </p:animEffect>
                                  </p:childTnLst>
                                </p:cTn>
                              </p:par>
                              <p:par>
                                <p:cTn id="38" presetID="10" presetClass="entr" presetSubtype="0" fill="hold" grpId="0" nodeType="withEffect">
                                  <p:stCondLst>
                                    <p:cond delay="175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par>
                                <p:cTn id="41" presetID="10" presetClass="entr" presetSubtype="0" fill="hold" grpId="0" nodeType="withEffect">
                                  <p:stCondLst>
                                    <p:cond delay="175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500"/>
                                        <p:tgtEl>
                                          <p:spTgt spid="57"/>
                                        </p:tgtEl>
                                      </p:cBhvr>
                                    </p:animEffect>
                                  </p:childTnLst>
                                </p:cTn>
                              </p:par>
                              <p:par>
                                <p:cTn id="44" presetID="10" presetClass="entr" presetSubtype="0" fill="hold" grpId="0" nodeType="withEffect">
                                  <p:stCondLst>
                                    <p:cond delay="175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par>
                                <p:cTn id="47" presetID="10" presetClass="entr" presetSubtype="0" fill="hold" grpId="0" nodeType="withEffect">
                                  <p:stCondLst>
                                    <p:cond delay="175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par>
                                <p:cTn id="50" presetID="10" presetClass="entr" presetSubtype="0" fill="hold" grpId="0" nodeType="withEffect">
                                  <p:stCondLst>
                                    <p:cond delay="175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par>
                                <p:cTn id="53" presetID="10" presetClass="entr" presetSubtype="0" fill="hold" grpId="0" nodeType="withEffect">
                                  <p:stCondLst>
                                    <p:cond delay="175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par>
                                <p:cTn id="56" presetID="10" presetClass="entr" presetSubtype="0" fill="hold" grpId="0" nodeType="withEffect">
                                  <p:stCondLst>
                                    <p:cond delay="175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500"/>
                                        <p:tgtEl>
                                          <p:spTgt spid="38"/>
                                        </p:tgtEl>
                                      </p:cBhvr>
                                    </p:animEffect>
                                  </p:childTnLst>
                                </p:cTn>
                              </p:par>
                              <p:par>
                                <p:cTn id="59" presetID="10" presetClass="entr" presetSubtype="0" fill="hold" grpId="0" nodeType="withEffect">
                                  <p:stCondLst>
                                    <p:cond delay="175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500"/>
                                        <p:tgtEl>
                                          <p:spTgt spid="39"/>
                                        </p:tgtEl>
                                      </p:cBhvr>
                                    </p:animEffect>
                                  </p:childTnLst>
                                </p:cTn>
                              </p:par>
                              <p:par>
                                <p:cTn id="62" presetID="10" presetClass="entr" presetSubtype="0" fill="hold" grpId="0" nodeType="withEffect">
                                  <p:stCondLst>
                                    <p:cond delay="175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par>
                                <p:cTn id="65" presetID="10" presetClass="entr" presetSubtype="0" fill="hold" grpId="0" nodeType="withEffect">
                                  <p:stCondLst>
                                    <p:cond delay="175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childTnLst>
                                </p:cTn>
                              </p:par>
                              <p:par>
                                <p:cTn id="68" presetID="10" presetClass="entr" presetSubtype="0" fill="hold" grpId="0" nodeType="withEffect">
                                  <p:stCondLst>
                                    <p:cond delay="175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500"/>
                                        <p:tgtEl>
                                          <p:spTgt spid="42"/>
                                        </p:tgtEl>
                                      </p:cBhvr>
                                    </p:animEffect>
                                  </p:childTnLst>
                                </p:cTn>
                              </p:par>
                              <p:par>
                                <p:cTn id="71" presetID="10" presetClass="entr" presetSubtype="0" fill="hold" grpId="0" nodeType="withEffect">
                                  <p:stCondLst>
                                    <p:cond delay="175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500"/>
                                        <p:tgtEl>
                                          <p:spTgt spid="43"/>
                                        </p:tgtEl>
                                      </p:cBhvr>
                                    </p:animEffect>
                                  </p:childTnLst>
                                </p:cTn>
                              </p:par>
                              <p:par>
                                <p:cTn id="74" presetID="10" presetClass="entr" presetSubtype="0" fill="hold" grpId="0" nodeType="withEffect">
                                  <p:stCondLst>
                                    <p:cond delay="1750"/>
                                  </p:stCondLst>
                                  <p:childTnLst>
                                    <p:set>
                                      <p:cBhvr>
                                        <p:cTn id="75" dur="1" fill="hold">
                                          <p:stCondLst>
                                            <p:cond delay="0"/>
                                          </p:stCondLst>
                                        </p:cTn>
                                        <p:tgtEl>
                                          <p:spTgt spid="44"/>
                                        </p:tgtEl>
                                        <p:attrNameLst>
                                          <p:attrName>style.visibility</p:attrName>
                                        </p:attrNameLst>
                                      </p:cBhvr>
                                      <p:to>
                                        <p:strVal val="visible"/>
                                      </p:to>
                                    </p:set>
                                    <p:animEffect transition="in" filter="fade">
                                      <p:cBhvr>
                                        <p:cTn id="76" dur="500"/>
                                        <p:tgtEl>
                                          <p:spTgt spid="44"/>
                                        </p:tgtEl>
                                      </p:cBhvr>
                                    </p:animEffect>
                                  </p:childTnLst>
                                </p:cTn>
                              </p:par>
                              <p:par>
                                <p:cTn id="77" presetID="10" presetClass="entr" presetSubtype="0" fill="hold" grpId="0" nodeType="withEffect">
                                  <p:stCondLst>
                                    <p:cond delay="1750"/>
                                  </p:stCondLst>
                                  <p:childTnLst>
                                    <p:set>
                                      <p:cBhvr>
                                        <p:cTn id="78" dur="1" fill="hold">
                                          <p:stCondLst>
                                            <p:cond delay="0"/>
                                          </p:stCondLst>
                                        </p:cTn>
                                        <p:tgtEl>
                                          <p:spTgt spid="45"/>
                                        </p:tgtEl>
                                        <p:attrNameLst>
                                          <p:attrName>style.visibility</p:attrName>
                                        </p:attrNameLst>
                                      </p:cBhvr>
                                      <p:to>
                                        <p:strVal val="visible"/>
                                      </p:to>
                                    </p:set>
                                    <p:animEffect transition="in" filter="fade">
                                      <p:cBhvr>
                                        <p:cTn id="79" dur="500"/>
                                        <p:tgtEl>
                                          <p:spTgt spid="45"/>
                                        </p:tgtEl>
                                      </p:cBhvr>
                                    </p:animEffect>
                                  </p:childTnLst>
                                </p:cTn>
                              </p:par>
                              <p:par>
                                <p:cTn id="80" presetID="10" presetClass="entr" presetSubtype="0" fill="hold" grpId="0" nodeType="withEffect">
                                  <p:stCondLst>
                                    <p:cond delay="1750"/>
                                  </p:stCondLst>
                                  <p:childTnLst>
                                    <p:set>
                                      <p:cBhvr>
                                        <p:cTn id="81" dur="1" fill="hold">
                                          <p:stCondLst>
                                            <p:cond delay="0"/>
                                          </p:stCondLst>
                                        </p:cTn>
                                        <p:tgtEl>
                                          <p:spTgt spid="46"/>
                                        </p:tgtEl>
                                        <p:attrNameLst>
                                          <p:attrName>style.visibility</p:attrName>
                                        </p:attrNameLst>
                                      </p:cBhvr>
                                      <p:to>
                                        <p:strVal val="visible"/>
                                      </p:to>
                                    </p:set>
                                    <p:animEffect transition="in" filter="fade">
                                      <p:cBhvr>
                                        <p:cTn id="82" dur="500"/>
                                        <p:tgtEl>
                                          <p:spTgt spid="46"/>
                                        </p:tgtEl>
                                      </p:cBhvr>
                                    </p:animEffect>
                                  </p:childTnLst>
                                </p:cTn>
                              </p:par>
                              <p:par>
                                <p:cTn id="83" presetID="10" presetClass="entr" presetSubtype="0" fill="hold" grpId="0" nodeType="withEffect">
                                  <p:stCondLst>
                                    <p:cond delay="1750"/>
                                  </p:stCondLst>
                                  <p:childTnLst>
                                    <p:set>
                                      <p:cBhvr>
                                        <p:cTn id="84" dur="1" fill="hold">
                                          <p:stCondLst>
                                            <p:cond delay="0"/>
                                          </p:stCondLst>
                                        </p:cTn>
                                        <p:tgtEl>
                                          <p:spTgt spid="47"/>
                                        </p:tgtEl>
                                        <p:attrNameLst>
                                          <p:attrName>style.visibility</p:attrName>
                                        </p:attrNameLst>
                                      </p:cBhvr>
                                      <p:to>
                                        <p:strVal val="visible"/>
                                      </p:to>
                                    </p:set>
                                    <p:animEffect transition="in" filter="fade">
                                      <p:cBhvr>
                                        <p:cTn id="85" dur="500"/>
                                        <p:tgtEl>
                                          <p:spTgt spid="47"/>
                                        </p:tgtEl>
                                      </p:cBhvr>
                                    </p:animEffect>
                                  </p:childTnLst>
                                </p:cTn>
                              </p:par>
                              <p:par>
                                <p:cTn id="86" presetID="10" presetClass="entr" presetSubtype="0" fill="hold" grpId="0" nodeType="withEffect">
                                  <p:stCondLst>
                                    <p:cond delay="175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500"/>
                                        <p:tgtEl>
                                          <p:spTgt spid="48"/>
                                        </p:tgtEl>
                                      </p:cBhvr>
                                    </p:animEffect>
                                  </p:childTnLst>
                                </p:cTn>
                              </p:par>
                              <p:par>
                                <p:cTn id="89" presetID="10" presetClass="entr" presetSubtype="0" fill="hold" grpId="0" nodeType="withEffect">
                                  <p:stCondLst>
                                    <p:cond delay="1750"/>
                                  </p:stCondLst>
                                  <p:childTnLst>
                                    <p:set>
                                      <p:cBhvr>
                                        <p:cTn id="90" dur="1" fill="hold">
                                          <p:stCondLst>
                                            <p:cond delay="0"/>
                                          </p:stCondLst>
                                        </p:cTn>
                                        <p:tgtEl>
                                          <p:spTgt spid="49"/>
                                        </p:tgtEl>
                                        <p:attrNameLst>
                                          <p:attrName>style.visibility</p:attrName>
                                        </p:attrNameLst>
                                      </p:cBhvr>
                                      <p:to>
                                        <p:strVal val="visible"/>
                                      </p:to>
                                    </p:set>
                                    <p:animEffect transition="in" filter="fade">
                                      <p:cBhvr>
                                        <p:cTn id="91" dur="500"/>
                                        <p:tgtEl>
                                          <p:spTgt spid="49"/>
                                        </p:tgtEl>
                                      </p:cBhvr>
                                    </p:animEffect>
                                  </p:childTnLst>
                                </p:cTn>
                              </p:par>
                              <p:par>
                                <p:cTn id="92" presetID="10" presetClass="entr" presetSubtype="0" fill="hold" grpId="0" nodeType="withEffect">
                                  <p:stCondLst>
                                    <p:cond delay="175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500"/>
                                        <p:tgtEl>
                                          <p:spTgt spid="50"/>
                                        </p:tgtEl>
                                      </p:cBhvr>
                                    </p:animEffect>
                                  </p:childTnLst>
                                </p:cTn>
                              </p:par>
                              <p:par>
                                <p:cTn id="95" presetID="10" presetClass="entr" presetSubtype="0" fill="hold" grpId="0" nodeType="withEffect">
                                  <p:stCondLst>
                                    <p:cond delay="1750"/>
                                  </p:stCondLst>
                                  <p:childTnLst>
                                    <p:set>
                                      <p:cBhvr>
                                        <p:cTn id="96" dur="1" fill="hold">
                                          <p:stCondLst>
                                            <p:cond delay="0"/>
                                          </p:stCondLst>
                                        </p:cTn>
                                        <p:tgtEl>
                                          <p:spTgt spid="51"/>
                                        </p:tgtEl>
                                        <p:attrNameLst>
                                          <p:attrName>style.visibility</p:attrName>
                                        </p:attrNameLst>
                                      </p:cBhvr>
                                      <p:to>
                                        <p:strVal val="visible"/>
                                      </p:to>
                                    </p:set>
                                    <p:animEffect transition="in" filter="fade">
                                      <p:cBhvr>
                                        <p:cTn id="97" dur="500"/>
                                        <p:tgtEl>
                                          <p:spTgt spid="51"/>
                                        </p:tgtEl>
                                      </p:cBhvr>
                                    </p:animEffect>
                                  </p:childTnLst>
                                </p:cTn>
                              </p:par>
                              <p:par>
                                <p:cTn id="98" presetID="10" presetClass="entr" presetSubtype="0" fill="hold" grpId="0" nodeType="withEffect">
                                  <p:stCondLst>
                                    <p:cond delay="175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500"/>
                                        <p:tgtEl>
                                          <p:spTgt spid="52"/>
                                        </p:tgtEl>
                                      </p:cBhvr>
                                    </p:animEffect>
                                  </p:childTnLst>
                                </p:cTn>
                              </p:par>
                              <p:par>
                                <p:cTn id="101" presetID="10" presetClass="entr" presetSubtype="0" fill="hold" grpId="0" nodeType="withEffect">
                                  <p:stCondLst>
                                    <p:cond delay="1750"/>
                                  </p:stCondLst>
                                  <p:childTnLst>
                                    <p:set>
                                      <p:cBhvr>
                                        <p:cTn id="102" dur="1" fill="hold">
                                          <p:stCondLst>
                                            <p:cond delay="0"/>
                                          </p:stCondLst>
                                        </p:cTn>
                                        <p:tgtEl>
                                          <p:spTgt spid="54"/>
                                        </p:tgtEl>
                                        <p:attrNameLst>
                                          <p:attrName>style.visibility</p:attrName>
                                        </p:attrNameLst>
                                      </p:cBhvr>
                                      <p:to>
                                        <p:strVal val="visible"/>
                                      </p:to>
                                    </p:set>
                                    <p:animEffect transition="in" filter="fade">
                                      <p:cBhvr>
                                        <p:cTn id="103" dur="500"/>
                                        <p:tgtEl>
                                          <p:spTgt spid="54"/>
                                        </p:tgtEl>
                                      </p:cBhvr>
                                    </p:animEffect>
                                  </p:childTnLst>
                                </p:cTn>
                              </p:par>
                              <p:par>
                                <p:cTn id="104" presetID="10" presetClass="entr" presetSubtype="0" fill="hold" grpId="0" nodeType="withEffect">
                                  <p:stCondLst>
                                    <p:cond delay="1750"/>
                                  </p:stCondLst>
                                  <p:childTnLst>
                                    <p:set>
                                      <p:cBhvr>
                                        <p:cTn id="105" dur="1" fill="hold">
                                          <p:stCondLst>
                                            <p:cond delay="0"/>
                                          </p:stCondLst>
                                        </p:cTn>
                                        <p:tgtEl>
                                          <p:spTgt spid="55"/>
                                        </p:tgtEl>
                                        <p:attrNameLst>
                                          <p:attrName>style.visibility</p:attrName>
                                        </p:attrNameLst>
                                      </p:cBhvr>
                                      <p:to>
                                        <p:strVal val="visible"/>
                                      </p:to>
                                    </p:set>
                                    <p:animEffect transition="in" filter="fade">
                                      <p:cBhvr>
                                        <p:cTn id="106" dur="500"/>
                                        <p:tgtEl>
                                          <p:spTgt spid="55"/>
                                        </p:tgtEl>
                                      </p:cBhvr>
                                    </p:animEffect>
                                  </p:childTnLst>
                                </p:cTn>
                              </p:par>
                              <p:par>
                                <p:cTn id="107" presetID="10" presetClass="entr" presetSubtype="0" fill="hold" grpId="0" nodeType="withEffect">
                                  <p:stCondLst>
                                    <p:cond delay="1750"/>
                                  </p:stCondLst>
                                  <p:childTnLst>
                                    <p:set>
                                      <p:cBhvr>
                                        <p:cTn id="108" dur="1" fill="hold">
                                          <p:stCondLst>
                                            <p:cond delay="0"/>
                                          </p:stCondLst>
                                        </p:cTn>
                                        <p:tgtEl>
                                          <p:spTgt spid="56"/>
                                        </p:tgtEl>
                                        <p:attrNameLst>
                                          <p:attrName>style.visibility</p:attrName>
                                        </p:attrNameLst>
                                      </p:cBhvr>
                                      <p:to>
                                        <p:strVal val="visible"/>
                                      </p:to>
                                    </p:set>
                                    <p:animEffect transition="in" filter="fade">
                                      <p:cBhvr>
                                        <p:cTn id="109" dur="500"/>
                                        <p:tgtEl>
                                          <p:spTgt spid="56"/>
                                        </p:tgtEl>
                                      </p:cBhvr>
                                    </p:animEffect>
                                  </p:childTnLst>
                                </p:cTn>
                              </p:par>
                              <p:par>
                                <p:cTn id="110" presetID="10" presetClass="entr" presetSubtype="0" fill="hold" grpId="0" nodeType="withEffect">
                                  <p:stCondLst>
                                    <p:cond delay="1750"/>
                                  </p:stCondLst>
                                  <p:childTnLst>
                                    <p:set>
                                      <p:cBhvr>
                                        <p:cTn id="111" dur="1" fill="hold">
                                          <p:stCondLst>
                                            <p:cond delay="0"/>
                                          </p:stCondLst>
                                        </p:cTn>
                                        <p:tgtEl>
                                          <p:spTgt spid="58"/>
                                        </p:tgtEl>
                                        <p:attrNameLst>
                                          <p:attrName>style.visibility</p:attrName>
                                        </p:attrNameLst>
                                      </p:cBhvr>
                                      <p:to>
                                        <p:strVal val="visible"/>
                                      </p:to>
                                    </p:set>
                                    <p:animEffect transition="in" filter="fade">
                                      <p:cBhvr>
                                        <p:cTn id="112" dur="500"/>
                                        <p:tgtEl>
                                          <p:spTgt spid="58"/>
                                        </p:tgtEl>
                                      </p:cBhvr>
                                    </p:animEffect>
                                  </p:childTnLst>
                                </p:cTn>
                              </p:par>
                              <p:par>
                                <p:cTn id="113" presetID="10" presetClass="entr" presetSubtype="0" fill="hold" grpId="0" nodeType="withEffect">
                                  <p:stCondLst>
                                    <p:cond delay="1750"/>
                                  </p:stCondLst>
                                  <p:childTnLst>
                                    <p:set>
                                      <p:cBhvr>
                                        <p:cTn id="114" dur="1" fill="hold">
                                          <p:stCondLst>
                                            <p:cond delay="0"/>
                                          </p:stCondLst>
                                        </p:cTn>
                                        <p:tgtEl>
                                          <p:spTgt spid="59"/>
                                        </p:tgtEl>
                                        <p:attrNameLst>
                                          <p:attrName>style.visibility</p:attrName>
                                        </p:attrNameLst>
                                      </p:cBhvr>
                                      <p:to>
                                        <p:strVal val="visible"/>
                                      </p:to>
                                    </p:set>
                                    <p:animEffect transition="in" filter="fade">
                                      <p:cBhvr>
                                        <p:cTn id="115" dur="500"/>
                                        <p:tgtEl>
                                          <p:spTgt spid="59"/>
                                        </p:tgtEl>
                                      </p:cBhvr>
                                    </p:animEffect>
                                  </p:childTnLst>
                                </p:cTn>
                              </p:par>
                              <p:par>
                                <p:cTn id="116" presetID="10" presetClass="entr" presetSubtype="0" fill="hold" grpId="0" nodeType="withEffect">
                                  <p:stCondLst>
                                    <p:cond delay="1750"/>
                                  </p:stCondLst>
                                  <p:childTnLst>
                                    <p:set>
                                      <p:cBhvr>
                                        <p:cTn id="117" dur="1" fill="hold">
                                          <p:stCondLst>
                                            <p:cond delay="0"/>
                                          </p:stCondLst>
                                        </p:cTn>
                                        <p:tgtEl>
                                          <p:spTgt spid="60"/>
                                        </p:tgtEl>
                                        <p:attrNameLst>
                                          <p:attrName>style.visibility</p:attrName>
                                        </p:attrNameLst>
                                      </p:cBhvr>
                                      <p:to>
                                        <p:strVal val="visible"/>
                                      </p:to>
                                    </p:set>
                                    <p:animEffect transition="in" filter="fade">
                                      <p:cBhvr>
                                        <p:cTn id="118" dur="500"/>
                                        <p:tgtEl>
                                          <p:spTgt spid="60"/>
                                        </p:tgtEl>
                                      </p:cBhvr>
                                    </p:animEffect>
                                  </p:childTnLst>
                                </p:cTn>
                              </p:par>
                            </p:childTnLst>
                          </p:cTn>
                        </p:par>
                        <p:par>
                          <p:cTn id="119" fill="hold">
                            <p:stCondLst>
                              <p:cond delay="500"/>
                            </p:stCondLst>
                            <p:childTnLst>
                              <p:par>
                                <p:cTn id="120" presetID="16" presetClass="entr" presetSubtype="21" fill="hold" grpId="0"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barn(inVertical)">
                                      <p:cBhvr>
                                        <p:cTn id="122" dur="500"/>
                                        <p:tgtEl>
                                          <p:spTgt spid="69"/>
                                        </p:tgtEl>
                                      </p:cBhvr>
                                    </p:animEffect>
                                  </p:childTnLst>
                                </p:cTn>
                              </p:par>
                            </p:childTnLst>
                          </p:cTn>
                        </p:par>
                        <p:par>
                          <p:cTn id="123" fill="hold">
                            <p:stCondLst>
                              <p:cond delay="1000"/>
                            </p:stCondLst>
                            <p:childTnLst>
                              <p:par>
                                <p:cTn id="124" presetID="22" presetClass="entr" presetSubtype="8" fill="hold" nodeType="afterEffect">
                                  <p:stCondLst>
                                    <p:cond delay="0"/>
                                  </p:stCondLst>
                                  <p:childTnLst>
                                    <p:set>
                                      <p:cBhvr>
                                        <p:cTn id="125" dur="1" fill="hold">
                                          <p:stCondLst>
                                            <p:cond delay="0"/>
                                          </p:stCondLst>
                                        </p:cTn>
                                        <p:tgtEl>
                                          <p:spTgt spid="70"/>
                                        </p:tgtEl>
                                        <p:attrNameLst>
                                          <p:attrName>style.visibility</p:attrName>
                                        </p:attrNameLst>
                                      </p:cBhvr>
                                      <p:to>
                                        <p:strVal val="visible"/>
                                      </p:to>
                                    </p:set>
                                    <p:animEffect transition="in" filter="wipe(left)">
                                      <p:cBhvr>
                                        <p:cTn id="126" dur="500"/>
                                        <p:tgtEl>
                                          <p:spTgt spid="70"/>
                                        </p:tgtEl>
                                      </p:cBhvr>
                                    </p:animEffect>
                                  </p:childTnLst>
                                </p:cTn>
                              </p:par>
                            </p:childTnLst>
                          </p:cTn>
                        </p:par>
                        <p:par>
                          <p:cTn id="127" fill="hold">
                            <p:stCondLst>
                              <p:cond delay="1500"/>
                            </p:stCondLst>
                            <p:childTnLst>
                              <p:par>
                                <p:cTn id="128" presetID="16" presetClass="entr" presetSubtype="21" fill="hold" grpId="0" nodeType="afterEffect">
                                  <p:stCondLst>
                                    <p:cond delay="0"/>
                                  </p:stCondLst>
                                  <p:childTnLst>
                                    <p:set>
                                      <p:cBhvr>
                                        <p:cTn id="129" dur="1" fill="hold">
                                          <p:stCondLst>
                                            <p:cond delay="0"/>
                                          </p:stCondLst>
                                        </p:cTn>
                                        <p:tgtEl>
                                          <p:spTgt spid="73"/>
                                        </p:tgtEl>
                                        <p:attrNameLst>
                                          <p:attrName>style.visibility</p:attrName>
                                        </p:attrNameLst>
                                      </p:cBhvr>
                                      <p:to>
                                        <p:strVal val="visible"/>
                                      </p:to>
                                    </p:set>
                                    <p:animEffect transition="in" filter="barn(inVertical)">
                                      <p:cBhvr>
                                        <p:cTn id="130" dur="500"/>
                                        <p:tgtEl>
                                          <p:spTgt spid="73"/>
                                        </p:tgtEl>
                                      </p:cBhvr>
                                    </p:animEffect>
                                  </p:childTnLst>
                                </p:cTn>
                              </p:par>
                            </p:childTnLst>
                          </p:cTn>
                        </p:par>
                        <p:par>
                          <p:cTn id="131" fill="hold">
                            <p:stCondLst>
                              <p:cond delay="2000"/>
                            </p:stCondLst>
                            <p:childTnLst>
                              <p:par>
                                <p:cTn id="132" presetID="22" presetClass="entr" presetSubtype="8" fill="hold" nodeType="afterEffect">
                                  <p:stCondLst>
                                    <p:cond delay="0"/>
                                  </p:stCondLst>
                                  <p:childTnLst>
                                    <p:set>
                                      <p:cBhvr>
                                        <p:cTn id="133" dur="1" fill="hold">
                                          <p:stCondLst>
                                            <p:cond delay="0"/>
                                          </p:stCondLst>
                                        </p:cTn>
                                        <p:tgtEl>
                                          <p:spTgt spid="74"/>
                                        </p:tgtEl>
                                        <p:attrNameLst>
                                          <p:attrName>style.visibility</p:attrName>
                                        </p:attrNameLst>
                                      </p:cBhvr>
                                      <p:to>
                                        <p:strVal val="visible"/>
                                      </p:to>
                                    </p:set>
                                    <p:animEffect transition="in" filter="wipe(left)">
                                      <p:cBhvr>
                                        <p:cTn id="134" dur="500"/>
                                        <p:tgtEl>
                                          <p:spTgt spid="74"/>
                                        </p:tgtEl>
                                      </p:cBhvr>
                                    </p:animEffect>
                                  </p:childTnLst>
                                </p:cTn>
                              </p:par>
                            </p:childTnLst>
                          </p:cTn>
                        </p:par>
                        <p:par>
                          <p:cTn id="135" fill="hold">
                            <p:stCondLst>
                              <p:cond delay="2500"/>
                            </p:stCondLst>
                            <p:childTnLst>
                              <p:par>
                                <p:cTn id="136" presetID="16" presetClass="entr" presetSubtype="21" fill="hold" grpId="0" nodeType="afterEffect">
                                  <p:stCondLst>
                                    <p:cond delay="0"/>
                                  </p:stCondLst>
                                  <p:childTnLst>
                                    <p:set>
                                      <p:cBhvr>
                                        <p:cTn id="137" dur="1" fill="hold">
                                          <p:stCondLst>
                                            <p:cond delay="0"/>
                                          </p:stCondLst>
                                        </p:cTn>
                                        <p:tgtEl>
                                          <p:spTgt spid="77"/>
                                        </p:tgtEl>
                                        <p:attrNameLst>
                                          <p:attrName>style.visibility</p:attrName>
                                        </p:attrNameLst>
                                      </p:cBhvr>
                                      <p:to>
                                        <p:strVal val="visible"/>
                                      </p:to>
                                    </p:set>
                                    <p:animEffect transition="in" filter="barn(inVertical)">
                                      <p:cBhvr>
                                        <p:cTn id="138" dur="500"/>
                                        <p:tgtEl>
                                          <p:spTgt spid="77"/>
                                        </p:tgtEl>
                                      </p:cBhvr>
                                    </p:animEffect>
                                  </p:childTnLst>
                                </p:cTn>
                              </p:par>
                            </p:childTnLst>
                          </p:cTn>
                        </p:par>
                        <p:par>
                          <p:cTn id="139" fill="hold">
                            <p:stCondLst>
                              <p:cond delay="3000"/>
                            </p:stCondLst>
                            <p:childTnLst>
                              <p:par>
                                <p:cTn id="140" presetID="22" presetClass="entr" presetSubtype="8" fill="hold" nodeType="afterEffect">
                                  <p:stCondLst>
                                    <p:cond delay="0"/>
                                  </p:stCondLst>
                                  <p:childTnLst>
                                    <p:set>
                                      <p:cBhvr>
                                        <p:cTn id="141" dur="1" fill="hold">
                                          <p:stCondLst>
                                            <p:cond delay="0"/>
                                          </p:stCondLst>
                                        </p:cTn>
                                        <p:tgtEl>
                                          <p:spTgt spid="78"/>
                                        </p:tgtEl>
                                        <p:attrNameLst>
                                          <p:attrName>style.visibility</p:attrName>
                                        </p:attrNameLst>
                                      </p:cBhvr>
                                      <p:to>
                                        <p:strVal val="visible"/>
                                      </p:to>
                                    </p:set>
                                    <p:animEffect transition="in" filter="wipe(left)">
                                      <p:cBhvr>
                                        <p:cTn id="142" dur="500"/>
                                        <p:tgtEl>
                                          <p:spTgt spid="78"/>
                                        </p:tgtEl>
                                      </p:cBhvr>
                                    </p:animEffect>
                                  </p:childTnLst>
                                </p:cTn>
                              </p:par>
                            </p:childTnLst>
                          </p:cTn>
                        </p:par>
                        <p:par>
                          <p:cTn id="143" fill="hold">
                            <p:stCondLst>
                              <p:cond delay="3500"/>
                            </p:stCondLst>
                            <p:childTnLst>
                              <p:par>
                                <p:cTn id="144" presetID="16" presetClass="entr" presetSubtype="21" fill="hold" grpId="0" nodeType="afterEffect">
                                  <p:stCondLst>
                                    <p:cond delay="0"/>
                                  </p:stCondLst>
                                  <p:childTnLst>
                                    <p:set>
                                      <p:cBhvr>
                                        <p:cTn id="145" dur="1" fill="hold">
                                          <p:stCondLst>
                                            <p:cond delay="0"/>
                                          </p:stCondLst>
                                        </p:cTn>
                                        <p:tgtEl>
                                          <p:spTgt spid="81"/>
                                        </p:tgtEl>
                                        <p:attrNameLst>
                                          <p:attrName>style.visibility</p:attrName>
                                        </p:attrNameLst>
                                      </p:cBhvr>
                                      <p:to>
                                        <p:strVal val="visible"/>
                                      </p:to>
                                    </p:set>
                                    <p:animEffect transition="in" filter="barn(inVertical)">
                                      <p:cBhvr>
                                        <p:cTn id="146" dur="500"/>
                                        <p:tgtEl>
                                          <p:spTgt spid="81"/>
                                        </p:tgtEl>
                                      </p:cBhvr>
                                    </p:animEffect>
                                  </p:childTnLst>
                                </p:cTn>
                              </p:par>
                            </p:childTnLst>
                          </p:cTn>
                        </p:par>
                        <p:par>
                          <p:cTn id="147" fill="hold">
                            <p:stCondLst>
                              <p:cond delay="4000"/>
                            </p:stCondLst>
                            <p:childTnLst>
                              <p:par>
                                <p:cTn id="148" presetID="22" presetClass="entr" presetSubtype="8" fill="hold" nodeType="afterEffect">
                                  <p:stCondLst>
                                    <p:cond delay="0"/>
                                  </p:stCondLst>
                                  <p:childTnLst>
                                    <p:set>
                                      <p:cBhvr>
                                        <p:cTn id="149" dur="1" fill="hold">
                                          <p:stCondLst>
                                            <p:cond delay="0"/>
                                          </p:stCondLst>
                                        </p:cTn>
                                        <p:tgtEl>
                                          <p:spTgt spid="82"/>
                                        </p:tgtEl>
                                        <p:attrNameLst>
                                          <p:attrName>style.visibility</p:attrName>
                                        </p:attrNameLst>
                                      </p:cBhvr>
                                      <p:to>
                                        <p:strVal val="visible"/>
                                      </p:to>
                                    </p:set>
                                    <p:animEffect transition="in" filter="wipe(left)">
                                      <p:cBhvr>
                                        <p:cTn id="150" dur="500"/>
                                        <p:tgtEl>
                                          <p:spTgt spid="82"/>
                                        </p:tgtEl>
                                      </p:cBhvr>
                                    </p:animEffect>
                                  </p:childTnLst>
                                </p:cTn>
                              </p:par>
                            </p:childTnLst>
                          </p:cTn>
                        </p:par>
                        <p:par>
                          <p:cTn id="151" fill="hold">
                            <p:stCondLst>
                              <p:cond delay="4500"/>
                            </p:stCondLst>
                            <p:childTnLst>
                              <p:par>
                                <p:cTn id="152" presetID="16" presetClass="entr" presetSubtype="21" fill="hold" grpId="0" nodeType="afterEffect">
                                  <p:stCondLst>
                                    <p:cond delay="0"/>
                                  </p:stCondLst>
                                  <p:childTnLst>
                                    <p:set>
                                      <p:cBhvr>
                                        <p:cTn id="153" dur="1" fill="hold">
                                          <p:stCondLst>
                                            <p:cond delay="0"/>
                                          </p:stCondLst>
                                        </p:cTn>
                                        <p:tgtEl>
                                          <p:spTgt spid="85"/>
                                        </p:tgtEl>
                                        <p:attrNameLst>
                                          <p:attrName>style.visibility</p:attrName>
                                        </p:attrNameLst>
                                      </p:cBhvr>
                                      <p:to>
                                        <p:strVal val="visible"/>
                                      </p:to>
                                    </p:set>
                                    <p:animEffect transition="in" filter="barn(inVertical)">
                                      <p:cBhvr>
                                        <p:cTn id="154" dur="500"/>
                                        <p:tgtEl>
                                          <p:spTgt spid="85"/>
                                        </p:tgtEl>
                                      </p:cBhvr>
                                    </p:animEffect>
                                  </p:childTnLst>
                                </p:cTn>
                              </p:par>
                            </p:childTnLst>
                          </p:cTn>
                        </p:par>
                        <p:par>
                          <p:cTn id="155" fill="hold">
                            <p:stCondLst>
                              <p:cond delay="5000"/>
                            </p:stCondLst>
                            <p:childTnLst>
                              <p:par>
                                <p:cTn id="156" presetID="22" presetClass="entr" presetSubtype="8" fill="hold" nodeType="afterEffect">
                                  <p:stCondLst>
                                    <p:cond delay="0"/>
                                  </p:stCondLst>
                                  <p:childTnLst>
                                    <p:set>
                                      <p:cBhvr>
                                        <p:cTn id="157" dur="1" fill="hold">
                                          <p:stCondLst>
                                            <p:cond delay="0"/>
                                          </p:stCondLst>
                                        </p:cTn>
                                        <p:tgtEl>
                                          <p:spTgt spid="86"/>
                                        </p:tgtEl>
                                        <p:attrNameLst>
                                          <p:attrName>style.visibility</p:attrName>
                                        </p:attrNameLst>
                                      </p:cBhvr>
                                      <p:to>
                                        <p:strVal val="visible"/>
                                      </p:to>
                                    </p:set>
                                    <p:animEffect transition="in" filter="wipe(left)">
                                      <p:cBhvr>
                                        <p:cTn id="158"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p:bldP spid="73" grpId="0"/>
      <p:bldP spid="77" grpId="0"/>
      <p:bldP spid="81" grpId="0"/>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未56题-1.png"/>
          <p:cNvPicPr>
            <a:picLocks noChangeAspect="1" noChangeArrowheads="1"/>
          </p:cNvPicPr>
          <p:nvPr/>
        </p:nvPicPr>
        <p:blipFill>
          <a:blip r:embed="rId3"/>
          <a:srcRect/>
          <a:stretch>
            <a:fillRect/>
          </a:stretch>
        </p:blipFill>
        <p:spPr bwMode="auto">
          <a:xfrm>
            <a:off x="-1" y="0"/>
            <a:ext cx="12190413" cy="6888163"/>
          </a:xfrm>
          <a:prstGeom prst="rect">
            <a:avLst/>
          </a:prstGeom>
          <a:noFill/>
          <a:extLst>
            <a:ext uri="{909E8E84-426E-40DD-AFC4-6F175D3DCCD1}">
              <a14:hiddenFill xmlns:a14="http://schemas.microsoft.com/office/drawing/2010/main">
                <a:solidFill>
                  <a:srgbClr val="FFFFFF"/>
                </a:solidFill>
              </a14:hiddenFill>
            </a:ext>
          </a:extLst>
        </p:spPr>
      </p:pic>
      <p:sp>
        <p:nvSpPr>
          <p:cNvPr id="27" name="圆角矩形 26"/>
          <p:cNvSpPr/>
          <p:nvPr/>
        </p:nvSpPr>
        <p:spPr>
          <a:xfrm>
            <a:off x="4871070" y="-1323528"/>
            <a:ext cx="2484278" cy="3978564"/>
          </a:xfrm>
          <a:prstGeom prst="roundRect">
            <a:avLst>
              <a:gd name="adj" fmla="val 50000"/>
            </a:avLst>
          </a:prstGeom>
          <a:solidFill>
            <a:srgbClr val="B5554D"/>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59"/>
          <p:cNvSpPr>
            <a:spLocks noChangeArrowheads="1"/>
          </p:cNvSpPr>
          <p:nvPr/>
        </p:nvSpPr>
        <p:spPr bwMode="auto">
          <a:xfrm flipH="1">
            <a:off x="4943078" y="1628800"/>
            <a:ext cx="23402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3200" b="1"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第五章</a:t>
            </a:r>
            <a:endParaRPr lang="en-US" altLang="zh-CN" sz="32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方正兰亭黑_GBK" panose="02000000000000000000" pitchFamily="2" charset="-122"/>
            </a:endParaRPr>
          </a:p>
        </p:txBody>
      </p:sp>
      <p:sp>
        <p:nvSpPr>
          <p:cNvPr id="29" name="TextBox 28"/>
          <p:cNvSpPr txBox="1"/>
          <p:nvPr/>
        </p:nvSpPr>
        <p:spPr>
          <a:xfrm>
            <a:off x="3711731" y="2708920"/>
            <a:ext cx="4733400" cy="1015663"/>
          </a:xfrm>
          <a:prstGeom prst="rect">
            <a:avLst/>
          </a:prstGeom>
          <a:noFill/>
        </p:spPr>
        <p:txBody>
          <a:bodyPr wrap="square" rtlCol="0">
            <a:spAutoFit/>
          </a:bodyPr>
          <a:lstStyle/>
          <a:p>
            <a:pPr algn="ctr"/>
            <a:r>
              <a:rPr lang="zh-CN" altLang="en-US" sz="6000" b="1" dirty="0">
                <a:solidFill>
                  <a:schemeClr val="tx1">
                    <a:lumMod val="75000"/>
                    <a:lumOff val="25000"/>
                  </a:schemeClr>
                </a:solidFill>
                <a:latin typeface="微软雅黑" panose="020B0503020204020204" pitchFamily="34" charset="-122"/>
                <a:ea typeface="微软雅黑" panose="020B0503020204020204" pitchFamily="34" charset="-122"/>
              </a:rPr>
              <a:t>展望未来</a:t>
            </a:r>
            <a:endParaRPr lang="en-US" sz="6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flipH="1">
            <a:off x="3430910" y="3933056"/>
            <a:ext cx="5242162" cy="307777"/>
          </a:xfrm>
          <a:prstGeom prst="rect">
            <a:avLst/>
          </a:prstGeom>
        </p:spPr>
        <p:txBody>
          <a:bodyPr wrap="square">
            <a:spAutoFit/>
          </a:bodyPr>
          <a:lstStyle/>
          <a:p>
            <a:pPr algn="ctr"/>
            <a:r>
              <a:rPr lang="zh-CN" altLang="en-US" sz="1400" dirty="0">
                <a:solidFill>
                  <a:schemeClr val="bg1">
                    <a:lumMod val="65000"/>
                  </a:schemeClr>
                </a:solidFill>
                <a:latin typeface="微软雅黑" panose="020B0503020204020204" pitchFamily="34" charset="-122"/>
                <a:ea typeface="微软雅黑" panose="020B0503020204020204" pitchFamily="34" charset="-122"/>
              </a:rPr>
              <a:t>适用于企业工作汇报</a:t>
            </a:r>
            <a:r>
              <a:rPr lang="en-US" altLang="zh-CN" sz="1400" dirty="0">
                <a:solidFill>
                  <a:schemeClr val="bg1">
                    <a:lumMod val="65000"/>
                  </a:schemeClr>
                </a:solidFill>
                <a:latin typeface="微软雅黑" panose="020B0503020204020204" pitchFamily="34" charset="-122"/>
                <a:ea typeface="微软雅黑" panose="020B0503020204020204" pitchFamily="34" charset="-122"/>
              </a:rPr>
              <a:t>/</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部门培训</a:t>
            </a:r>
            <a:r>
              <a:rPr lang="en-US" altLang="zh-CN" sz="1400" dirty="0">
                <a:solidFill>
                  <a:schemeClr val="bg1">
                    <a:lumMod val="65000"/>
                  </a:schemeClr>
                </a:solidFill>
                <a:latin typeface="微软雅黑" panose="020B0503020204020204" pitchFamily="34" charset="-122"/>
                <a:ea typeface="微软雅黑" panose="020B0503020204020204" pitchFamily="34" charset="-122"/>
              </a:rPr>
              <a:t>/</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工作总结</a:t>
            </a:r>
            <a:r>
              <a:rPr lang="en-US" altLang="zh-CN" sz="1400" dirty="0">
                <a:solidFill>
                  <a:schemeClr val="bg1">
                    <a:lumMod val="65000"/>
                  </a:schemeClr>
                </a:solidFill>
                <a:latin typeface="微软雅黑" panose="020B0503020204020204" pitchFamily="34" charset="-122"/>
                <a:ea typeface="微软雅黑" panose="020B0503020204020204" pitchFamily="34" charset="-122"/>
              </a:rPr>
              <a:t>/</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业绩汇报</a:t>
            </a:r>
            <a:r>
              <a:rPr lang="en-US" altLang="zh-CN" sz="1400" dirty="0">
                <a:solidFill>
                  <a:schemeClr val="bg1">
                    <a:lumMod val="65000"/>
                  </a:schemeClr>
                </a:solidFill>
                <a:latin typeface="微软雅黑" panose="020B0503020204020204" pitchFamily="34" charset="-122"/>
                <a:ea typeface="微软雅黑" panose="020B0503020204020204" pitchFamily="34" charset="-122"/>
              </a:rPr>
              <a:t>/</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项目汇报</a:t>
            </a:r>
          </a:p>
        </p:txBody>
      </p:sp>
      <p:sp>
        <p:nvSpPr>
          <p:cNvPr id="31" name="Rectangle 4"/>
          <p:cNvSpPr txBox="1">
            <a:spLocks noChangeArrowheads="1"/>
          </p:cNvSpPr>
          <p:nvPr/>
        </p:nvSpPr>
        <p:spPr bwMode="auto">
          <a:xfrm>
            <a:off x="4179783" y="4581128"/>
            <a:ext cx="3744416" cy="376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rPr>
              <a:t>Introduction Of Atmospheric</a:t>
            </a:r>
          </a:p>
          <a:p>
            <a:r>
              <a:rPr lang="en-US" alt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rPr>
              <a:t>Business Plan Startup Plan PPT Template, </a:t>
            </a:r>
          </a:p>
          <a:p>
            <a:r>
              <a:rPr lang="en-US" alt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rPr>
              <a:t>Complete Framework</a:t>
            </a:r>
            <a:endParaRPr 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endParaRPr>
          </a:p>
        </p:txBody>
      </p:sp>
      <p:grpSp>
        <p:nvGrpSpPr>
          <p:cNvPr id="32" name="Group 5"/>
          <p:cNvGrpSpPr/>
          <p:nvPr/>
        </p:nvGrpSpPr>
        <p:grpSpPr>
          <a:xfrm>
            <a:off x="3711731" y="5450271"/>
            <a:ext cx="379414" cy="354993"/>
            <a:chOff x="6964363" y="2108200"/>
            <a:chExt cx="690562" cy="646113"/>
          </a:xfrm>
          <a:solidFill>
            <a:schemeClr val="bg1">
              <a:lumMod val="65000"/>
            </a:schemeClr>
          </a:solidFill>
        </p:grpSpPr>
        <p:sp>
          <p:nvSpPr>
            <p:cNvPr id="33" name="Freeform 91"/>
            <p:cNvSpPr>
              <a:spLocks noEditPoints="1"/>
            </p:cNvSpPr>
            <p:nvPr/>
          </p:nvSpPr>
          <p:spPr bwMode="auto">
            <a:xfrm>
              <a:off x="7050088" y="2193925"/>
              <a:ext cx="519112" cy="344488"/>
            </a:xfrm>
            <a:custGeom>
              <a:avLst/>
              <a:gdLst>
                <a:gd name="T0" fmla="*/ 503 w 12071"/>
                <a:gd name="T1" fmla="*/ 502 h 8033"/>
                <a:gd name="T2" fmla="*/ 11568 w 12071"/>
                <a:gd name="T3" fmla="*/ 0 h 8033"/>
                <a:gd name="T4" fmla="*/ 452 w 12071"/>
                <a:gd name="T5" fmla="*/ 5 h 8033"/>
                <a:gd name="T6" fmla="*/ 377 w 12071"/>
                <a:gd name="T7" fmla="*/ 18 h 8033"/>
                <a:gd name="T8" fmla="*/ 307 w 12071"/>
                <a:gd name="T9" fmla="*/ 41 h 8033"/>
                <a:gd name="T10" fmla="*/ 242 w 12071"/>
                <a:gd name="T11" fmla="*/ 74 h 8033"/>
                <a:gd name="T12" fmla="*/ 183 w 12071"/>
                <a:gd name="T13" fmla="*/ 116 h 8033"/>
                <a:gd name="T14" fmla="*/ 131 w 12071"/>
                <a:gd name="T15" fmla="*/ 166 h 8033"/>
                <a:gd name="T16" fmla="*/ 85 w 12071"/>
                <a:gd name="T17" fmla="*/ 222 h 8033"/>
                <a:gd name="T18" fmla="*/ 49 w 12071"/>
                <a:gd name="T19" fmla="*/ 284 h 8033"/>
                <a:gd name="T20" fmla="*/ 22 w 12071"/>
                <a:gd name="T21" fmla="*/ 353 h 8033"/>
                <a:gd name="T22" fmla="*/ 6 w 12071"/>
                <a:gd name="T23" fmla="*/ 426 h 8033"/>
                <a:gd name="T24" fmla="*/ 0 w 12071"/>
                <a:gd name="T25" fmla="*/ 502 h 8033"/>
                <a:gd name="T26" fmla="*/ 3 w 12071"/>
                <a:gd name="T27" fmla="*/ 7582 h 8033"/>
                <a:gd name="T28" fmla="*/ 16 w 12071"/>
                <a:gd name="T29" fmla="*/ 7656 h 8033"/>
                <a:gd name="T30" fmla="*/ 39 w 12071"/>
                <a:gd name="T31" fmla="*/ 7726 h 8033"/>
                <a:gd name="T32" fmla="*/ 72 w 12071"/>
                <a:gd name="T33" fmla="*/ 7792 h 8033"/>
                <a:gd name="T34" fmla="*/ 115 w 12071"/>
                <a:gd name="T35" fmla="*/ 7850 h 8033"/>
                <a:gd name="T36" fmla="*/ 165 w 12071"/>
                <a:gd name="T37" fmla="*/ 7902 h 8033"/>
                <a:gd name="T38" fmla="*/ 221 w 12071"/>
                <a:gd name="T39" fmla="*/ 7947 h 8033"/>
                <a:gd name="T40" fmla="*/ 285 w 12071"/>
                <a:gd name="T41" fmla="*/ 7983 h 8033"/>
                <a:gd name="T42" fmla="*/ 353 w 12071"/>
                <a:gd name="T43" fmla="*/ 8011 h 8033"/>
                <a:gd name="T44" fmla="*/ 426 w 12071"/>
                <a:gd name="T45" fmla="*/ 8027 h 8033"/>
                <a:gd name="T46" fmla="*/ 503 w 12071"/>
                <a:gd name="T47" fmla="*/ 8033 h 8033"/>
                <a:gd name="T48" fmla="*/ 11619 w 12071"/>
                <a:gd name="T49" fmla="*/ 8030 h 8033"/>
                <a:gd name="T50" fmla="*/ 11694 w 12071"/>
                <a:gd name="T51" fmla="*/ 8017 h 8033"/>
                <a:gd name="T52" fmla="*/ 11764 w 12071"/>
                <a:gd name="T53" fmla="*/ 7994 h 8033"/>
                <a:gd name="T54" fmla="*/ 11829 w 12071"/>
                <a:gd name="T55" fmla="*/ 7960 h 8033"/>
                <a:gd name="T56" fmla="*/ 11888 w 12071"/>
                <a:gd name="T57" fmla="*/ 7918 h 8033"/>
                <a:gd name="T58" fmla="*/ 11940 w 12071"/>
                <a:gd name="T59" fmla="*/ 7868 h 8033"/>
                <a:gd name="T60" fmla="*/ 11986 w 12071"/>
                <a:gd name="T61" fmla="*/ 7812 h 8033"/>
                <a:gd name="T62" fmla="*/ 12022 w 12071"/>
                <a:gd name="T63" fmla="*/ 7749 h 8033"/>
                <a:gd name="T64" fmla="*/ 12049 w 12071"/>
                <a:gd name="T65" fmla="*/ 7680 h 8033"/>
                <a:gd name="T66" fmla="*/ 12065 w 12071"/>
                <a:gd name="T67" fmla="*/ 7607 h 8033"/>
                <a:gd name="T68" fmla="*/ 12071 w 12071"/>
                <a:gd name="T69" fmla="*/ 7531 h 8033"/>
                <a:gd name="T70" fmla="*/ 12068 w 12071"/>
                <a:gd name="T71" fmla="*/ 451 h 8033"/>
                <a:gd name="T72" fmla="*/ 12055 w 12071"/>
                <a:gd name="T73" fmla="*/ 377 h 8033"/>
                <a:gd name="T74" fmla="*/ 12032 w 12071"/>
                <a:gd name="T75" fmla="*/ 306 h 8033"/>
                <a:gd name="T76" fmla="*/ 11999 w 12071"/>
                <a:gd name="T77" fmla="*/ 242 h 8033"/>
                <a:gd name="T78" fmla="*/ 11956 w 12071"/>
                <a:gd name="T79" fmla="*/ 183 h 8033"/>
                <a:gd name="T80" fmla="*/ 11906 w 12071"/>
                <a:gd name="T81" fmla="*/ 131 h 8033"/>
                <a:gd name="T82" fmla="*/ 11850 w 12071"/>
                <a:gd name="T83" fmla="*/ 85 h 8033"/>
                <a:gd name="T84" fmla="*/ 11786 w 12071"/>
                <a:gd name="T85" fmla="*/ 49 h 8033"/>
                <a:gd name="T86" fmla="*/ 11718 w 12071"/>
                <a:gd name="T87" fmla="*/ 22 h 8033"/>
                <a:gd name="T88" fmla="*/ 11645 w 12071"/>
                <a:gd name="T89" fmla="*/ 6 h 8033"/>
                <a:gd name="T90" fmla="*/ 11568 w 12071"/>
                <a:gd name="T91" fmla="*/ 0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71" h="8033">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34" name="Freeform 92"/>
            <p:cNvSpPr>
              <a:spLocks noEditPoints="1"/>
            </p:cNvSpPr>
            <p:nvPr/>
          </p:nvSpPr>
          <p:spPr bwMode="auto">
            <a:xfrm>
              <a:off x="6964363" y="2108200"/>
              <a:ext cx="690562" cy="646113"/>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grpSp>
        <p:nvGrpSpPr>
          <p:cNvPr id="35" name="Group 10"/>
          <p:cNvGrpSpPr/>
          <p:nvPr/>
        </p:nvGrpSpPr>
        <p:grpSpPr>
          <a:xfrm>
            <a:off x="4809733" y="5441086"/>
            <a:ext cx="342158" cy="341371"/>
            <a:chOff x="4594225" y="2119313"/>
            <a:chExt cx="690563" cy="688975"/>
          </a:xfrm>
          <a:solidFill>
            <a:schemeClr val="bg1">
              <a:lumMod val="65000"/>
            </a:schemeClr>
          </a:solidFill>
        </p:grpSpPr>
        <p:sp>
          <p:nvSpPr>
            <p:cNvPr id="36" name="Freeform 74"/>
            <p:cNvSpPr>
              <a:spLocks noEditPoints="1"/>
            </p:cNvSpPr>
            <p:nvPr/>
          </p:nvSpPr>
          <p:spPr bwMode="auto">
            <a:xfrm>
              <a:off x="4594225" y="2119313"/>
              <a:ext cx="690563" cy="688975"/>
            </a:xfrm>
            <a:custGeom>
              <a:avLst/>
              <a:gdLst>
                <a:gd name="T0" fmla="*/ 13014 w 16095"/>
                <a:gd name="T1" fmla="*/ 9314 h 16058"/>
                <a:gd name="T2" fmla="*/ 12601 w 16095"/>
                <a:gd name="T3" fmla="*/ 10148 h 16058"/>
                <a:gd name="T4" fmla="*/ 12483 w 16095"/>
                <a:gd name="T5" fmla="*/ 10816 h 16058"/>
                <a:gd name="T6" fmla="*/ 11103 w 16095"/>
                <a:gd name="T7" fmla="*/ 12535 h 16058"/>
                <a:gd name="T8" fmla="*/ 10453 w 16095"/>
                <a:gd name="T9" fmla="*/ 12465 h 16058"/>
                <a:gd name="T10" fmla="*/ 9575 w 16095"/>
                <a:gd name="T11" fmla="*/ 12816 h 16058"/>
                <a:gd name="T12" fmla="*/ 9126 w 16095"/>
                <a:gd name="T13" fmla="*/ 13268 h 16058"/>
                <a:gd name="T14" fmla="*/ 6955 w 16095"/>
                <a:gd name="T15" fmla="*/ 13239 h 16058"/>
                <a:gd name="T16" fmla="*/ 6491 w 16095"/>
                <a:gd name="T17" fmla="*/ 12802 h 16058"/>
                <a:gd name="T18" fmla="*/ 5615 w 16095"/>
                <a:gd name="T19" fmla="*/ 12459 h 16058"/>
                <a:gd name="T20" fmla="*/ 4959 w 16095"/>
                <a:gd name="T21" fmla="*/ 12551 h 16058"/>
                <a:gd name="T22" fmla="*/ 3617 w 16095"/>
                <a:gd name="T23" fmla="*/ 10784 h 16058"/>
                <a:gd name="T24" fmla="*/ 3464 w 16095"/>
                <a:gd name="T25" fmla="*/ 10082 h 16058"/>
                <a:gd name="T26" fmla="*/ 3059 w 16095"/>
                <a:gd name="T27" fmla="*/ 9291 h 16058"/>
                <a:gd name="T28" fmla="*/ 1006 w 16095"/>
                <a:gd name="T29" fmla="*/ 7347 h 16058"/>
                <a:gd name="T30" fmla="*/ 3081 w 16095"/>
                <a:gd name="T31" fmla="*/ 6745 h 16058"/>
                <a:gd name="T32" fmla="*/ 3495 w 16095"/>
                <a:gd name="T33" fmla="*/ 5911 h 16058"/>
                <a:gd name="T34" fmla="*/ 3613 w 16095"/>
                <a:gd name="T35" fmla="*/ 5243 h 16058"/>
                <a:gd name="T36" fmla="*/ 4992 w 16095"/>
                <a:gd name="T37" fmla="*/ 3523 h 16058"/>
                <a:gd name="T38" fmla="*/ 5643 w 16095"/>
                <a:gd name="T39" fmla="*/ 3593 h 16058"/>
                <a:gd name="T40" fmla="*/ 6520 w 16095"/>
                <a:gd name="T41" fmla="*/ 3242 h 16058"/>
                <a:gd name="T42" fmla="*/ 6970 w 16095"/>
                <a:gd name="T43" fmla="*/ 2790 h 16058"/>
                <a:gd name="T44" fmla="*/ 9140 w 16095"/>
                <a:gd name="T45" fmla="*/ 2819 h 16058"/>
                <a:gd name="T46" fmla="*/ 9604 w 16095"/>
                <a:gd name="T47" fmla="*/ 3256 h 16058"/>
                <a:gd name="T48" fmla="*/ 10480 w 16095"/>
                <a:gd name="T49" fmla="*/ 3599 h 16058"/>
                <a:gd name="T50" fmla="*/ 11137 w 16095"/>
                <a:gd name="T51" fmla="*/ 3507 h 16058"/>
                <a:gd name="T52" fmla="*/ 12478 w 16095"/>
                <a:gd name="T53" fmla="*/ 5274 h 16058"/>
                <a:gd name="T54" fmla="*/ 12631 w 16095"/>
                <a:gd name="T55" fmla="*/ 5976 h 16058"/>
                <a:gd name="T56" fmla="*/ 13036 w 16095"/>
                <a:gd name="T57" fmla="*/ 6767 h 16058"/>
                <a:gd name="T58" fmla="*/ 15089 w 16095"/>
                <a:gd name="T59" fmla="*/ 8712 h 16058"/>
                <a:gd name="T60" fmla="*/ 14489 w 16095"/>
                <a:gd name="T61" fmla="*/ 3783 h 16058"/>
                <a:gd name="T62" fmla="*/ 14336 w 16095"/>
                <a:gd name="T63" fmla="*/ 2970 h 16058"/>
                <a:gd name="T64" fmla="*/ 12945 w 16095"/>
                <a:gd name="T65" fmla="*/ 1659 h 16058"/>
                <a:gd name="T66" fmla="*/ 12433 w 16095"/>
                <a:gd name="T67" fmla="*/ 1581 h 16058"/>
                <a:gd name="T68" fmla="*/ 10192 w 16095"/>
                <a:gd name="T69" fmla="*/ 2406 h 16058"/>
                <a:gd name="T70" fmla="*/ 9336 w 16095"/>
                <a:gd name="T71" fmla="*/ 202 h 16058"/>
                <a:gd name="T72" fmla="*/ 7187 w 16095"/>
                <a:gd name="T73" fmla="*/ 15 h 16058"/>
                <a:gd name="T74" fmla="*/ 6503 w 16095"/>
                <a:gd name="T75" fmla="*/ 483 h 16058"/>
                <a:gd name="T76" fmla="*/ 4046 w 16095"/>
                <a:gd name="T77" fmla="*/ 1704 h 16058"/>
                <a:gd name="T78" fmla="*/ 3407 w 16095"/>
                <a:gd name="T79" fmla="*/ 1586 h 16058"/>
                <a:gd name="T80" fmla="*/ 2956 w 16095"/>
                <a:gd name="T81" fmla="*/ 1771 h 16058"/>
                <a:gd name="T82" fmla="*/ 1604 w 16095"/>
                <a:gd name="T83" fmla="*/ 3320 h 16058"/>
                <a:gd name="T84" fmla="*/ 2620 w 16095"/>
                <a:gd name="T85" fmla="*/ 5408 h 16058"/>
                <a:gd name="T86" fmla="*/ 379 w 16095"/>
                <a:gd name="T87" fmla="*/ 6562 h 16058"/>
                <a:gd name="T88" fmla="*/ 1 w 16095"/>
                <a:gd name="T89" fmla="*/ 7302 h 16058"/>
                <a:gd name="T90" fmla="*/ 285 w 16095"/>
                <a:gd name="T91" fmla="*/ 9412 h 16058"/>
                <a:gd name="T92" fmla="*/ 2511 w 16095"/>
                <a:gd name="T93" fmla="*/ 10413 h 16058"/>
                <a:gd name="T94" fmla="*/ 1583 w 16095"/>
                <a:gd name="T95" fmla="*/ 12613 h 16058"/>
                <a:gd name="T96" fmla="*/ 2897 w 16095"/>
                <a:gd name="T97" fmla="*/ 14241 h 16058"/>
                <a:gd name="T98" fmla="*/ 3336 w 16095"/>
                <a:gd name="T99" fmla="*/ 14459 h 16058"/>
                <a:gd name="T100" fmla="*/ 3944 w 16095"/>
                <a:gd name="T101" fmla="*/ 14404 h 16058"/>
                <a:gd name="T102" fmla="*/ 6444 w 16095"/>
                <a:gd name="T103" fmla="*/ 15461 h 16058"/>
                <a:gd name="T104" fmla="*/ 7061 w 16095"/>
                <a:gd name="T105" fmla="*/ 16012 h 16058"/>
                <a:gd name="T106" fmla="*/ 9229 w 16095"/>
                <a:gd name="T107" fmla="*/ 15927 h 16058"/>
                <a:gd name="T108" fmla="*/ 9718 w 16095"/>
                <a:gd name="T109" fmla="*/ 15251 h 16058"/>
                <a:gd name="T110" fmla="*/ 12326 w 16095"/>
                <a:gd name="T111" fmla="*/ 14460 h 16058"/>
                <a:gd name="T112" fmla="*/ 12877 w 16095"/>
                <a:gd name="T113" fmla="*/ 14426 h 16058"/>
                <a:gd name="T114" fmla="*/ 14253 w 16095"/>
                <a:gd name="T115" fmla="*/ 13191 h 16058"/>
                <a:gd name="T116" fmla="*/ 14511 w 16095"/>
                <a:gd name="T117" fmla="*/ 12402 h 16058"/>
                <a:gd name="T118" fmla="*/ 13745 w 16095"/>
                <a:gd name="T119" fmla="*/ 10004 h 16058"/>
                <a:gd name="T120" fmla="*/ 15941 w 16095"/>
                <a:gd name="T121" fmla="*/ 9245 h 16058"/>
                <a:gd name="T122" fmla="*/ 16061 w 16095"/>
                <a:gd name="T123" fmla="*/ 7086 h 16058"/>
                <a:gd name="T124" fmla="*/ 15536 w 16095"/>
                <a:gd name="T125" fmla="*/ 6448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95" h="16058">
                  <a:moveTo>
                    <a:pt x="13547" y="9020"/>
                  </a:moveTo>
                  <a:lnTo>
                    <a:pt x="13515" y="9027"/>
                  </a:lnTo>
                  <a:lnTo>
                    <a:pt x="13483" y="9035"/>
                  </a:lnTo>
                  <a:lnTo>
                    <a:pt x="13450" y="9044"/>
                  </a:lnTo>
                  <a:lnTo>
                    <a:pt x="13419" y="9054"/>
                  </a:lnTo>
                  <a:lnTo>
                    <a:pt x="13388" y="9065"/>
                  </a:lnTo>
                  <a:lnTo>
                    <a:pt x="13358" y="9077"/>
                  </a:lnTo>
                  <a:lnTo>
                    <a:pt x="13328" y="9090"/>
                  </a:lnTo>
                  <a:lnTo>
                    <a:pt x="13298" y="9104"/>
                  </a:lnTo>
                  <a:lnTo>
                    <a:pt x="13269" y="9120"/>
                  </a:lnTo>
                  <a:lnTo>
                    <a:pt x="13241" y="9135"/>
                  </a:lnTo>
                  <a:lnTo>
                    <a:pt x="13213" y="9152"/>
                  </a:lnTo>
                  <a:lnTo>
                    <a:pt x="13186" y="9169"/>
                  </a:lnTo>
                  <a:lnTo>
                    <a:pt x="13160" y="9187"/>
                  </a:lnTo>
                  <a:lnTo>
                    <a:pt x="13134" y="9207"/>
                  </a:lnTo>
                  <a:lnTo>
                    <a:pt x="13108" y="9226"/>
                  </a:lnTo>
                  <a:lnTo>
                    <a:pt x="13083" y="9247"/>
                  </a:lnTo>
                  <a:lnTo>
                    <a:pt x="13059" y="9269"/>
                  </a:lnTo>
                  <a:lnTo>
                    <a:pt x="13036" y="9291"/>
                  </a:lnTo>
                  <a:lnTo>
                    <a:pt x="13014" y="9314"/>
                  </a:lnTo>
                  <a:lnTo>
                    <a:pt x="12992" y="9338"/>
                  </a:lnTo>
                  <a:lnTo>
                    <a:pt x="12971" y="9362"/>
                  </a:lnTo>
                  <a:lnTo>
                    <a:pt x="12950" y="9387"/>
                  </a:lnTo>
                  <a:lnTo>
                    <a:pt x="12931" y="9414"/>
                  </a:lnTo>
                  <a:lnTo>
                    <a:pt x="12912" y="9440"/>
                  </a:lnTo>
                  <a:lnTo>
                    <a:pt x="12894" y="9467"/>
                  </a:lnTo>
                  <a:lnTo>
                    <a:pt x="12877" y="9495"/>
                  </a:lnTo>
                  <a:lnTo>
                    <a:pt x="12861" y="9523"/>
                  </a:lnTo>
                  <a:lnTo>
                    <a:pt x="12846" y="9552"/>
                  </a:lnTo>
                  <a:lnTo>
                    <a:pt x="12832" y="9582"/>
                  </a:lnTo>
                  <a:lnTo>
                    <a:pt x="12819" y="9612"/>
                  </a:lnTo>
                  <a:lnTo>
                    <a:pt x="12807" y="9642"/>
                  </a:lnTo>
                  <a:lnTo>
                    <a:pt x="12795" y="9674"/>
                  </a:lnTo>
                  <a:lnTo>
                    <a:pt x="12769" y="9743"/>
                  </a:lnTo>
                  <a:lnTo>
                    <a:pt x="12744" y="9812"/>
                  </a:lnTo>
                  <a:lnTo>
                    <a:pt x="12717" y="9880"/>
                  </a:lnTo>
                  <a:lnTo>
                    <a:pt x="12690" y="9948"/>
                  </a:lnTo>
                  <a:lnTo>
                    <a:pt x="12661" y="10015"/>
                  </a:lnTo>
                  <a:lnTo>
                    <a:pt x="12632" y="10082"/>
                  </a:lnTo>
                  <a:lnTo>
                    <a:pt x="12601" y="10148"/>
                  </a:lnTo>
                  <a:lnTo>
                    <a:pt x="12570" y="10214"/>
                  </a:lnTo>
                  <a:lnTo>
                    <a:pt x="12556" y="10244"/>
                  </a:lnTo>
                  <a:lnTo>
                    <a:pt x="12543" y="10274"/>
                  </a:lnTo>
                  <a:lnTo>
                    <a:pt x="12531" y="10305"/>
                  </a:lnTo>
                  <a:lnTo>
                    <a:pt x="12520" y="10336"/>
                  </a:lnTo>
                  <a:lnTo>
                    <a:pt x="12510" y="10367"/>
                  </a:lnTo>
                  <a:lnTo>
                    <a:pt x="12501" y="10399"/>
                  </a:lnTo>
                  <a:lnTo>
                    <a:pt x="12494" y="10430"/>
                  </a:lnTo>
                  <a:lnTo>
                    <a:pt x="12487" y="10462"/>
                  </a:lnTo>
                  <a:lnTo>
                    <a:pt x="12481" y="10495"/>
                  </a:lnTo>
                  <a:lnTo>
                    <a:pt x="12477" y="10527"/>
                  </a:lnTo>
                  <a:lnTo>
                    <a:pt x="12473" y="10559"/>
                  </a:lnTo>
                  <a:lnTo>
                    <a:pt x="12471" y="10591"/>
                  </a:lnTo>
                  <a:lnTo>
                    <a:pt x="12469" y="10623"/>
                  </a:lnTo>
                  <a:lnTo>
                    <a:pt x="12469" y="10655"/>
                  </a:lnTo>
                  <a:lnTo>
                    <a:pt x="12470" y="10687"/>
                  </a:lnTo>
                  <a:lnTo>
                    <a:pt x="12471" y="10719"/>
                  </a:lnTo>
                  <a:lnTo>
                    <a:pt x="12474" y="10752"/>
                  </a:lnTo>
                  <a:lnTo>
                    <a:pt x="12478" y="10784"/>
                  </a:lnTo>
                  <a:lnTo>
                    <a:pt x="12483" y="10816"/>
                  </a:lnTo>
                  <a:lnTo>
                    <a:pt x="12488" y="10848"/>
                  </a:lnTo>
                  <a:lnTo>
                    <a:pt x="12495" y="10879"/>
                  </a:lnTo>
                  <a:lnTo>
                    <a:pt x="12503" y="10911"/>
                  </a:lnTo>
                  <a:lnTo>
                    <a:pt x="12512" y="10942"/>
                  </a:lnTo>
                  <a:lnTo>
                    <a:pt x="12522" y="10972"/>
                  </a:lnTo>
                  <a:lnTo>
                    <a:pt x="12532" y="11003"/>
                  </a:lnTo>
                  <a:lnTo>
                    <a:pt x="12544" y="11034"/>
                  </a:lnTo>
                  <a:lnTo>
                    <a:pt x="12557" y="11064"/>
                  </a:lnTo>
                  <a:lnTo>
                    <a:pt x="12571" y="11093"/>
                  </a:lnTo>
                  <a:lnTo>
                    <a:pt x="12586" y="11123"/>
                  </a:lnTo>
                  <a:lnTo>
                    <a:pt x="12602" y="11151"/>
                  </a:lnTo>
                  <a:lnTo>
                    <a:pt x="12619" y="11180"/>
                  </a:lnTo>
                  <a:lnTo>
                    <a:pt x="12638" y="11207"/>
                  </a:lnTo>
                  <a:lnTo>
                    <a:pt x="13511" y="12514"/>
                  </a:lnTo>
                  <a:lnTo>
                    <a:pt x="12543" y="13480"/>
                  </a:lnTo>
                  <a:lnTo>
                    <a:pt x="11233" y="12608"/>
                  </a:lnTo>
                  <a:lnTo>
                    <a:pt x="11202" y="12588"/>
                  </a:lnTo>
                  <a:lnTo>
                    <a:pt x="11169" y="12569"/>
                  </a:lnTo>
                  <a:lnTo>
                    <a:pt x="11137" y="12551"/>
                  </a:lnTo>
                  <a:lnTo>
                    <a:pt x="11103" y="12535"/>
                  </a:lnTo>
                  <a:lnTo>
                    <a:pt x="11069" y="12520"/>
                  </a:lnTo>
                  <a:lnTo>
                    <a:pt x="11035" y="12506"/>
                  </a:lnTo>
                  <a:lnTo>
                    <a:pt x="11000" y="12494"/>
                  </a:lnTo>
                  <a:lnTo>
                    <a:pt x="10965" y="12483"/>
                  </a:lnTo>
                  <a:lnTo>
                    <a:pt x="10930" y="12473"/>
                  </a:lnTo>
                  <a:lnTo>
                    <a:pt x="10894" y="12464"/>
                  </a:lnTo>
                  <a:lnTo>
                    <a:pt x="10858" y="12457"/>
                  </a:lnTo>
                  <a:lnTo>
                    <a:pt x="10822" y="12451"/>
                  </a:lnTo>
                  <a:lnTo>
                    <a:pt x="10786" y="12446"/>
                  </a:lnTo>
                  <a:lnTo>
                    <a:pt x="10748" y="12443"/>
                  </a:lnTo>
                  <a:lnTo>
                    <a:pt x="10712" y="12441"/>
                  </a:lnTo>
                  <a:lnTo>
                    <a:pt x="10676" y="12440"/>
                  </a:lnTo>
                  <a:lnTo>
                    <a:pt x="10648" y="12441"/>
                  </a:lnTo>
                  <a:lnTo>
                    <a:pt x="10620" y="12442"/>
                  </a:lnTo>
                  <a:lnTo>
                    <a:pt x="10592" y="12444"/>
                  </a:lnTo>
                  <a:lnTo>
                    <a:pt x="10563" y="12446"/>
                  </a:lnTo>
                  <a:lnTo>
                    <a:pt x="10536" y="12450"/>
                  </a:lnTo>
                  <a:lnTo>
                    <a:pt x="10508" y="12454"/>
                  </a:lnTo>
                  <a:lnTo>
                    <a:pt x="10480" y="12459"/>
                  </a:lnTo>
                  <a:lnTo>
                    <a:pt x="10453" y="12465"/>
                  </a:lnTo>
                  <a:lnTo>
                    <a:pt x="10425" y="12472"/>
                  </a:lnTo>
                  <a:lnTo>
                    <a:pt x="10397" y="12479"/>
                  </a:lnTo>
                  <a:lnTo>
                    <a:pt x="10370" y="12488"/>
                  </a:lnTo>
                  <a:lnTo>
                    <a:pt x="10343" y="12497"/>
                  </a:lnTo>
                  <a:lnTo>
                    <a:pt x="10317" y="12506"/>
                  </a:lnTo>
                  <a:lnTo>
                    <a:pt x="10290" y="12517"/>
                  </a:lnTo>
                  <a:lnTo>
                    <a:pt x="10264" y="12528"/>
                  </a:lnTo>
                  <a:lnTo>
                    <a:pt x="10237" y="12540"/>
                  </a:lnTo>
                  <a:lnTo>
                    <a:pt x="10172" y="12571"/>
                  </a:lnTo>
                  <a:lnTo>
                    <a:pt x="10106" y="12602"/>
                  </a:lnTo>
                  <a:lnTo>
                    <a:pt x="10038" y="12631"/>
                  </a:lnTo>
                  <a:lnTo>
                    <a:pt x="9971" y="12661"/>
                  </a:lnTo>
                  <a:lnTo>
                    <a:pt x="9903" y="12688"/>
                  </a:lnTo>
                  <a:lnTo>
                    <a:pt x="9835" y="12715"/>
                  </a:lnTo>
                  <a:lnTo>
                    <a:pt x="9766" y="12740"/>
                  </a:lnTo>
                  <a:lnTo>
                    <a:pt x="9696" y="12765"/>
                  </a:lnTo>
                  <a:lnTo>
                    <a:pt x="9665" y="12777"/>
                  </a:lnTo>
                  <a:lnTo>
                    <a:pt x="9635" y="12789"/>
                  </a:lnTo>
                  <a:lnTo>
                    <a:pt x="9605" y="12802"/>
                  </a:lnTo>
                  <a:lnTo>
                    <a:pt x="9575" y="12816"/>
                  </a:lnTo>
                  <a:lnTo>
                    <a:pt x="9545" y="12832"/>
                  </a:lnTo>
                  <a:lnTo>
                    <a:pt x="9517" y="12848"/>
                  </a:lnTo>
                  <a:lnTo>
                    <a:pt x="9489" y="12864"/>
                  </a:lnTo>
                  <a:lnTo>
                    <a:pt x="9462" y="12882"/>
                  </a:lnTo>
                  <a:lnTo>
                    <a:pt x="9436" y="12901"/>
                  </a:lnTo>
                  <a:lnTo>
                    <a:pt x="9410" y="12920"/>
                  </a:lnTo>
                  <a:lnTo>
                    <a:pt x="9384" y="12941"/>
                  </a:lnTo>
                  <a:lnTo>
                    <a:pt x="9360" y="12962"/>
                  </a:lnTo>
                  <a:lnTo>
                    <a:pt x="9336" y="12984"/>
                  </a:lnTo>
                  <a:lnTo>
                    <a:pt x="9313" y="13007"/>
                  </a:lnTo>
                  <a:lnTo>
                    <a:pt x="9291" y="13030"/>
                  </a:lnTo>
                  <a:lnTo>
                    <a:pt x="9269" y="13054"/>
                  </a:lnTo>
                  <a:lnTo>
                    <a:pt x="9249" y="13078"/>
                  </a:lnTo>
                  <a:lnTo>
                    <a:pt x="9228" y="13103"/>
                  </a:lnTo>
                  <a:lnTo>
                    <a:pt x="9209" y="13129"/>
                  </a:lnTo>
                  <a:lnTo>
                    <a:pt x="9190" y="13156"/>
                  </a:lnTo>
                  <a:lnTo>
                    <a:pt x="9173" y="13183"/>
                  </a:lnTo>
                  <a:lnTo>
                    <a:pt x="9156" y="13211"/>
                  </a:lnTo>
                  <a:lnTo>
                    <a:pt x="9141" y="13239"/>
                  </a:lnTo>
                  <a:lnTo>
                    <a:pt x="9126" y="13268"/>
                  </a:lnTo>
                  <a:lnTo>
                    <a:pt x="9112" y="13297"/>
                  </a:lnTo>
                  <a:lnTo>
                    <a:pt x="9099" y="13327"/>
                  </a:lnTo>
                  <a:lnTo>
                    <a:pt x="9087" y="13357"/>
                  </a:lnTo>
                  <a:lnTo>
                    <a:pt x="9076" y="13388"/>
                  </a:lnTo>
                  <a:lnTo>
                    <a:pt x="9066" y="13419"/>
                  </a:lnTo>
                  <a:lnTo>
                    <a:pt x="9056" y="13451"/>
                  </a:lnTo>
                  <a:lnTo>
                    <a:pt x="9048" y="13484"/>
                  </a:lnTo>
                  <a:lnTo>
                    <a:pt x="9041" y="13516"/>
                  </a:lnTo>
                  <a:lnTo>
                    <a:pt x="8732" y="15054"/>
                  </a:lnTo>
                  <a:lnTo>
                    <a:pt x="7363" y="15054"/>
                  </a:lnTo>
                  <a:lnTo>
                    <a:pt x="7055" y="13516"/>
                  </a:lnTo>
                  <a:lnTo>
                    <a:pt x="7048" y="13484"/>
                  </a:lnTo>
                  <a:lnTo>
                    <a:pt x="7040" y="13451"/>
                  </a:lnTo>
                  <a:lnTo>
                    <a:pt x="7030" y="13419"/>
                  </a:lnTo>
                  <a:lnTo>
                    <a:pt x="7020" y="13388"/>
                  </a:lnTo>
                  <a:lnTo>
                    <a:pt x="7009" y="13357"/>
                  </a:lnTo>
                  <a:lnTo>
                    <a:pt x="6997" y="13327"/>
                  </a:lnTo>
                  <a:lnTo>
                    <a:pt x="6984" y="13297"/>
                  </a:lnTo>
                  <a:lnTo>
                    <a:pt x="6970" y="13268"/>
                  </a:lnTo>
                  <a:lnTo>
                    <a:pt x="6955" y="13239"/>
                  </a:lnTo>
                  <a:lnTo>
                    <a:pt x="6940" y="13211"/>
                  </a:lnTo>
                  <a:lnTo>
                    <a:pt x="6923" y="13183"/>
                  </a:lnTo>
                  <a:lnTo>
                    <a:pt x="6906" y="13156"/>
                  </a:lnTo>
                  <a:lnTo>
                    <a:pt x="6887" y="13129"/>
                  </a:lnTo>
                  <a:lnTo>
                    <a:pt x="6868" y="13103"/>
                  </a:lnTo>
                  <a:lnTo>
                    <a:pt x="6847" y="13078"/>
                  </a:lnTo>
                  <a:lnTo>
                    <a:pt x="6827" y="13054"/>
                  </a:lnTo>
                  <a:lnTo>
                    <a:pt x="6805" y="13030"/>
                  </a:lnTo>
                  <a:lnTo>
                    <a:pt x="6783" y="13007"/>
                  </a:lnTo>
                  <a:lnTo>
                    <a:pt x="6760" y="12984"/>
                  </a:lnTo>
                  <a:lnTo>
                    <a:pt x="6736" y="12962"/>
                  </a:lnTo>
                  <a:lnTo>
                    <a:pt x="6712" y="12941"/>
                  </a:lnTo>
                  <a:lnTo>
                    <a:pt x="6686" y="12920"/>
                  </a:lnTo>
                  <a:lnTo>
                    <a:pt x="6660" y="12901"/>
                  </a:lnTo>
                  <a:lnTo>
                    <a:pt x="6634" y="12882"/>
                  </a:lnTo>
                  <a:lnTo>
                    <a:pt x="6607" y="12864"/>
                  </a:lnTo>
                  <a:lnTo>
                    <a:pt x="6579" y="12848"/>
                  </a:lnTo>
                  <a:lnTo>
                    <a:pt x="6551" y="12832"/>
                  </a:lnTo>
                  <a:lnTo>
                    <a:pt x="6521" y="12816"/>
                  </a:lnTo>
                  <a:lnTo>
                    <a:pt x="6491" y="12802"/>
                  </a:lnTo>
                  <a:lnTo>
                    <a:pt x="6461" y="12789"/>
                  </a:lnTo>
                  <a:lnTo>
                    <a:pt x="6431" y="12777"/>
                  </a:lnTo>
                  <a:lnTo>
                    <a:pt x="6400" y="12765"/>
                  </a:lnTo>
                  <a:lnTo>
                    <a:pt x="6330" y="12740"/>
                  </a:lnTo>
                  <a:lnTo>
                    <a:pt x="6261" y="12715"/>
                  </a:lnTo>
                  <a:lnTo>
                    <a:pt x="6193" y="12688"/>
                  </a:lnTo>
                  <a:lnTo>
                    <a:pt x="6125" y="12661"/>
                  </a:lnTo>
                  <a:lnTo>
                    <a:pt x="6058" y="12632"/>
                  </a:lnTo>
                  <a:lnTo>
                    <a:pt x="5990" y="12602"/>
                  </a:lnTo>
                  <a:lnTo>
                    <a:pt x="5924" y="12572"/>
                  </a:lnTo>
                  <a:lnTo>
                    <a:pt x="5859" y="12541"/>
                  </a:lnTo>
                  <a:lnTo>
                    <a:pt x="5832" y="12529"/>
                  </a:lnTo>
                  <a:lnTo>
                    <a:pt x="5806" y="12517"/>
                  </a:lnTo>
                  <a:lnTo>
                    <a:pt x="5779" y="12507"/>
                  </a:lnTo>
                  <a:lnTo>
                    <a:pt x="5752" y="12497"/>
                  </a:lnTo>
                  <a:lnTo>
                    <a:pt x="5725" y="12488"/>
                  </a:lnTo>
                  <a:lnTo>
                    <a:pt x="5698" y="12479"/>
                  </a:lnTo>
                  <a:lnTo>
                    <a:pt x="5670" y="12472"/>
                  </a:lnTo>
                  <a:lnTo>
                    <a:pt x="5643" y="12465"/>
                  </a:lnTo>
                  <a:lnTo>
                    <a:pt x="5615" y="12459"/>
                  </a:lnTo>
                  <a:lnTo>
                    <a:pt x="5588" y="12454"/>
                  </a:lnTo>
                  <a:lnTo>
                    <a:pt x="5560" y="12450"/>
                  </a:lnTo>
                  <a:lnTo>
                    <a:pt x="5533" y="12446"/>
                  </a:lnTo>
                  <a:lnTo>
                    <a:pt x="5504" y="12444"/>
                  </a:lnTo>
                  <a:lnTo>
                    <a:pt x="5476" y="12442"/>
                  </a:lnTo>
                  <a:lnTo>
                    <a:pt x="5448" y="12441"/>
                  </a:lnTo>
                  <a:lnTo>
                    <a:pt x="5420" y="12440"/>
                  </a:lnTo>
                  <a:lnTo>
                    <a:pt x="5384" y="12441"/>
                  </a:lnTo>
                  <a:lnTo>
                    <a:pt x="5347" y="12443"/>
                  </a:lnTo>
                  <a:lnTo>
                    <a:pt x="5310" y="12446"/>
                  </a:lnTo>
                  <a:lnTo>
                    <a:pt x="5274" y="12451"/>
                  </a:lnTo>
                  <a:lnTo>
                    <a:pt x="5238" y="12457"/>
                  </a:lnTo>
                  <a:lnTo>
                    <a:pt x="5202" y="12464"/>
                  </a:lnTo>
                  <a:lnTo>
                    <a:pt x="5166" y="12473"/>
                  </a:lnTo>
                  <a:lnTo>
                    <a:pt x="5130" y="12483"/>
                  </a:lnTo>
                  <a:lnTo>
                    <a:pt x="5096" y="12494"/>
                  </a:lnTo>
                  <a:lnTo>
                    <a:pt x="5061" y="12506"/>
                  </a:lnTo>
                  <a:lnTo>
                    <a:pt x="5027" y="12520"/>
                  </a:lnTo>
                  <a:lnTo>
                    <a:pt x="4992" y="12535"/>
                  </a:lnTo>
                  <a:lnTo>
                    <a:pt x="4959" y="12551"/>
                  </a:lnTo>
                  <a:lnTo>
                    <a:pt x="4926" y="12569"/>
                  </a:lnTo>
                  <a:lnTo>
                    <a:pt x="4894" y="12588"/>
                  </a:lnTo>
                  <a:lnTo>
                    <a:pt x="4862" y="12608"/>
                  </a:lnTo>
                  <a:lnTo>
                    <a:pt x="3552" y="13480"/>
                  </a:lnTo>
                  <a:lnTo>
                    <a:pt x="2584" y="12514"/>
                  </a:lnTo>
                  <a:lnTo>
                    <a:pt x="3457" y="11207"/>
                  </a:lnTo>
                  <a:lnTo>
                    <a:pt x="3476" y="11180"/>
                  </a:lnTo>
                  <a:lnTo>
                    <a:pt x="3493" y="11151"/>
                  </a:lnTo>
                  <a:lnTo>
                    <a:pt x="3509" y="11123"/>
                  </a:lnTo>
                  <a:lnTo>
                    <a:pt x="3524" y="11093"/>
                  </a:lnTo>
                  <a:lnTo>
                    <a:pt x="3537" y="11064"/>
                  </a:lnTo>
                  <a:lnTo>
                    <a:pt x="3550" y="11034"/>
                  </a:lnTo>
                  <a:lnTo>
                    <a:pt x="3562" y="11003"/>
                  </a:lnTo>
                  <a:lnTo>
                    <a:pt x="3573" y="10972"/>
                  </a:lnTo>
                  <a:lnTo>
                    <a:pt x="3583" y="10942"/>
                  </a:lnTo>
                  <a:lnTo>
                    <a:pt x="3592" y="10911"/>
                  </a:lnTo>
                  <a:lnTo>
                    <a:pt x="3600" y="10879"/>
                  </a:lnTo>
                  <a:lnTo>
                    <a:pt x="3606" y="10848"/>
                  </a:lnTo>
                  <a:lnTo>
                    <a:pt x="3612" y="10816"/>
                  </a:lnTo>
                  <a:lnTo>
                    <a:pt x="3617" y="10784"/>
                  </a:lnTo>
                  <a:lnTo>
                    <a:pt x="3621" y="10753"/>
                  </a:lnTo>
                  <a:lnTo>
                    <a:pt x="3624" y="10720"/>
                  </a:lnTo>
                  <a:lnTo>
                    <a:pt x="3625" y="10688"/>
                  </a:lnTo>
                  <a:lnTo>
                    <a:pt x="3626" y="10655"/>
                  </a:lnTo>
                  <a:lnTo>
                    <a:pt x="3626" y="10623"/>
                  </a:lnTo>
                  <a:lnTo>
                    <a:pt x="3624" y="10591"/>
                  </a:lnTo>
                  <a:lnTo>
                    <a:pt x="3622" y="10559"/>
                  </a:lnTo>
                  <a:lnTo>
                    <a:pt x="3618" y="10527"/>
                  </a:lnTo>
                  <a:lnTo>
                    <a:pt x="3614" y="10495"/>
                  </a:lnTo>
                  <a:lnTo>
                    <a:pt x="3608" y="10462"/>
                  </a:lnTo>
                  <a:lnTo>
                    <a:pt x="3602" y="10431"/>
                  </a:lnTo>
                  <a:lnTo>
                    <a:pt x="3594" y="10399"/>
                  </a:lnTo>
                  <a:lnTo>
                    <a:pt x="3585" y="10368"/>
                  </a:lnTo>
                  <a:lnTo>
                    <a:pt x="3576" y="10337"/>
                  </a:lnTo>
                  <a:lnTo>
                    <a:pt x="3565" y="10306"/>
                  </a:lnTo>
                  <a:lnTo>
                    <a:pt x="3553" y="10275"/>
                  </a:lnTo>
                  <a:lnTo>
                    <a:pt x="3540" y="10245"/>
                  </a:lnTo>
                  <a:lnTo>
                    <a:pt x="3526" y="10215"/>
                  </a:lnTo>
                  <a:lnTo>
                    <a:pt x="3495" y="10148"/>
                  </a:lnTo>
                  <a:lnTo>
                    <a:pt x="3464" y="10082"/>
                  </a:lnTo>
                  <a:lnTo>
                    <a:pt x="3435" y="10016"/>
                  </a:lnTo>
                  <a:lnTo>
                    <a:pt x="3406" y="9949"/>
                  </a:lnTo>
                  <a:lnTo>
                    <a:pt x="3378" y="9881"/>
                  </a:lnTo>
                  <a:lnTo>
                    <a:pt x="3352" y="9813"/>
                  </a:lnTo>
                  <a:lnTo>
                    <a:pt x="3326" y="9744"/>
                  </a:lnTo>
                  <a:lnTo>
                    <a:pt x="3300" y="9675"/>
                  </a:lnTo>
                  <a:lnTo>
                    <a:pt x="3289" y="9643"/>
                  </a:lnTo>
                  <a:lnTo>
                    <a:pt x="3277" y="9612"/>
                  </a:lnTo>
                  <a:lnTo>
                    <a:pt x="3263" y="9582"/>
                  </a:lnTo>
                  <a:lnTo>
                    <a:pt x="3249" y="9553"/>
                  </a:lnTo>
                  <a:lnTo>
                    <a:pt x="3234" y="9524"/>
                  </a:lnTo>
                  <a:lnTo>
                    <a:pt x="3218" y="9496"/>
                  </a:lnTo>
                  <a:lnTo>
                    <a:pt x="3201" y="9468"/>
                  </a:lnTo>
                  <a:lnTo>
                    <a:pt x="3183" y="9441"/>
                  </a:lnTo>
                  <a:lnTo>
                    <a:pt x="3165" y="9414"/>
                  </a:lnTo>
                  <a:lnTo>
                    <a:pt x="3145" y="9388"/>
                  </a:lnTo>
                  <a:lnTo>
                    <a:pt x="3124" y="9362"/>
                  </a:lnTo>
                  <a:lnTo>
                    <a:pt x="3103" y="9338"/>
                  </a:lnTo>
                  <a:lnTo>
                    <a:pt x="3081" y="9314"/>
                  </a:lnTo>
                  <a:lnTo>
                    <a:pt x="3059" y="9291"/>
                  </a:lnTo>
                  <a:lnTo>
                    <a:pt x="3036" y="9269"/>
                  </a:lnTo>
                  <a:lnTo>
                    <a:pt x="3012" y="9248"/>
                  </a:lnTo>
                  <a:lnTo>
                    <a:pt x="2987" y="9227"/>
                  </a:lnTo>
                  <a:lnTo>
                    <a:pt x="2961" y="9207"/>
                  </a:lnTo>
                  <a:lnTo>
                    <a:pt x="2935" y="9188"/>
                  </a:lnTo>
                  <a:lnTo>
                    <a:pt x="2909" y="9170"/>
                  </a:lnTo>
                  <a:lnTo>
                    <a:pt x="2882" y="9152"/>
                  </a:lnTo>
                  <a:lnTo>
                    <a:pt x="2854" y="9136"/>
                  </a:lnTo>
                  <a:lnTo>
                    <a:pt x="2826" y="9120"/>
                  </a:lnTo>
                  <a:lnTo>
                    <a:pt x="2797" y="9104"/>
                  </a:lnTo>
                  <a:lnTo>
                    <a:pt x="2767" y="9090"/>
                  </a:lnTo>
                  <a:lnTo>
                    <a:pt x="2737" y="9077"/>
                  </a:lnTo>
                  <a:lnTo>
                    <a:pt x="2707" y="9065"/>
                  </a:lnTo>
                  <a:lnTo>
                    <a:pt x="2676" y="9054"/>
                  </a:lnTo>
                  <a:lnTo>
                    <a:pt x="2645" y="9044"/>
                  </a:lnTo>
                  <a:lnTo>
                    <a:pt x="2613" y="9035"/>
                  </a:lnTo>
                  <a:lnTo>
                    <a:pt x="2581" y="9027"/>
                  </a:lnTo>
                  <a:lnTo>
                    <a:pt x="2548" y="9020"/>
                  </a:lnTo>
                  <a:lnTo>
                    <a:pt x="1006" y="8712"/>
                  </a:lnTo>
                  <a:lnTo>
                    <a:pt x="1006" y="7347"/>
                  </a:lnTo>
                  <a:lnTo>
                    <a:pt x="2548" y="7039"/>
                  </a:lnTo>
                  <a:lnTo>
                    <a:pt x="2581" y="7032"/>
                  </a:lnTo>
                  <a:lnTo>
                    <a:pt x="2613" y="7024"/>
                  </a:lnTo>
                  <a:lnTo>
                    <a:pt x="2645" y="7015"/>
                  </a:lnTo>
                  <a:lnTo>
                    <a:pt x="2676" y="7005"/>
                  </a:lnTo>
                  <a:lnTo>
                    <a:pt x="2707" y="6994"/>
                  </a:lnTo>
                  <a:lnTo>
                    <a:pt x="2737" y="6982"/>
                  </a:lnTo>
                  <a:lnTo>
                    <a:pt x="2767" y="6969"/>
                  </a:lnTo>
                  <a:lnTo>
                    <a:pt x="2797" y="6955"/>
                  </a:lnTo>
                  <a:lnTo>
                    <a:pt x="2826" y="6939"/>
                  </a:lnTo>
                  <a:lnTo>
                    <a:pt x="2854" y="6923"/>
                  </a:lnTo>
                  <a:lnTo>
                    <a:pt x="2882" y="6907"/>
                  </a:lnTo>
                  <a:lnTo>
                    <a:pt x="2909" y="6889"/>
                  </a:lnTo>
                  <a:lnTo>
                    <a:pt x="2935" y="6871"/>
                  </a:lnTo>
                  <a:lnTo>
                    <a:pt x="2961" y="6852"/>
                  </a:lnTo>
                  <a:lnTo>
                    <a:pt x="2987" y="6832"/>
                  </a:lnTo>
                  <a:lnTo>
                    <a:pt x="3012" y="6812"/>
                  </a:lnTo>
                  <a:lnTo>
                    <a:pt x="3036" y="6790"/>
                  </a:lnTo>
                  <a:lnTo>
                    <a:pt x="3059" y="6768"/>
                  </a:lnTo>
                  <a:lnTo>
                    <a:pt x="3081" y="6745"/>
                  </a:lnTo>
                  <a:lnTo>
                    <a:pt x="3103" y="6721"/>
                  </a:lnTo>
                  <a:lnTo>
                    <a:pt x="3124" y="6697"/>
                  </a:lnTo>
                  <a:lnTo>
                    <a:pt x="3145" y="6672"/>
                  </a:lnTo>
                  <a:lnTo>
                    <a:pt x="3165" y="6645"/>
                  </a:lnTo>
                  <a:lnTo>
                    <a:pt x="3183" y="6618"/>
                  </a:lnTo>
                  <a:lnTo>
                    <a:pt x="3201" y="6591"/>
                  </a:lnTo>
                  <a:lnTo>
                    <a:pt x="3218" y="6564"/>
                  </a:lnTo>
                  <a:lnTo>
                    <a:pt x="3234" y="6535"/>
                  </a:lnTo>
                  <a:lnTo>
                    <a:pt x="3249" y="6506"/>
                  </a:lnTo>
                  <a:lnTo>
                    <a:pt x="3263" y="6477"/>
                  </a:lnTo>
                  <a:lnTo>
                    <a:pt x="3277" y="6447"/>
                  </a:lnTo>
                  <a:lnTo>
                    <a:pt x="3289" y="6416"/>
                  </a:lnTo>
                  <a:lnTo>
                    <a:pt x="3300" y="6384"/>
                  </a:lnTo>
                  <a:lnTo>
                    <a:pt x="3326" y="6315"/>
                  </a:lnTo>
                  <a:lnTo>
                    <a:pt x="3351" y="6247"/>
                  </a:lnTo>
                  <a:lnTo>
                    <a:pt x="3378" y="6179"/>
                  </a:lnTo>
                  <a:lnTo>
                    <a:pt x="3406" y="6110"/>
                  </a:lnTo>
                  <a:lnTo>
                    <a:pt x="3434" y="6043"/>
                  </a:lnTo>
                  <a:lnTo>
                    <a:pt x="3463" y="5977"/>
                  </a:lnTo>
                  <a:lnTo>
                    <a:pt x="3495" y="5911"/>
                  </a:lnTo>
                  <a:lnTo>
                    <a:pt x="3526" y="5845"/>
                  </a:lnTo>
                  <a:lnTo>
                    <a:pt x="3540" y="5815"/>
                  </a:lnTo>
                  <a:lnTo>
                    <a:pt x="3553" y="5784"/>
                  </a:lnTo>
                  <a:lnTo>
                    <a:pt x="3565" y="5754"/>
                  </a:lnTo>
                  <a:lnTo>
                    <a:pt x="3575" y="5723"/>
                  </a:lnTo>
                  <a:lnTo>
                    <a:pt x="3585" y="5692"/>
                  </a:lnTo>
                  <a:lnTo>
                    <a:pt x="3594" y="5660"/>
                  </a:lnTo>
                  <a:lnTo>
                    <a:pt x="3602" y="5629"/>
                  </a:lnTo>
                  <a:lnTo>
                    <a:pt x="3608" y="5597"/>
                  </a:lnTo>
                  <a:lnTo>
                    <a:pt x="3614" y="5564"/>
                  </a:lnTo>
                  <a:lnTo>
                    <a:pt x="3618" y="5532"/>
                  </a:lnTo>
                  <a:lnTo>
                    <a:pt x="3622" y="5500"/>
                  </a:lnTo>
                  <a:lnTo>
                    <a:pt x="3624" y="5468"/>
                  </a:lnTo>
                  <a:lnTo>
                    <a:pt x="3626" y="5436"/>
                  </a:lnTo>
                  <a:lnTo>
                    <a:pt x="3626" y="5403"/>
                  </a:lnTo>
                  <a:lnTo>
                    <a:pt x="3625" y="5371"/>
                  </a:lnTo>
                  <a:lnTo>
                    <a:pt x="3624" y="5339"/>
                  </a:lnTo>
                  <a:lnTo>
                    <a:pt x="3621" y="5306"/>
                  </a:lnTo>
                  <a:lnTo>
                    <a:pt x="3617" y="5274"/>
                  </a:lnTo>
                  <a:lnTo>
                    <a:pt x="3613" y="5243"/>
                  </a:lnTo>
                  <a:lnTo>
                    <a:pt x="3607" y="5211"/>
                  </a:lnTo>
                  <a:lnTo>
                    <a:pt x="3600" y="5179"/>
                  </a:lnTo>
                  <a:lnTo>
                    <a:pt x="3592" y="5148"/>
                  </a:lnTo>
                  <a:lnTo>
                    <a:pt x="3583" y="5117"/>
                  </a:lnTo>
                  <a:lnTo>
                    <a:pt x="3573" y="5086"/>
                  </a:lnTo>
                  <a:lnTo>
                    <a:pt x="3562" y="5056"/>
                  </a:lnTo>
                  <a:lnTo>
                    <a:pt x="3551" y="5024"/>
                  </a:lnTo>
                  <a:lnTo>
                    <a:pt x="3538" y="4995"/>
                  </a:lnTo>
                  <a:lnTo>
                    <a:pt x="3524" y="4965"/>
                  </a:lnTo>
                  <a:lnTo>
                    <a:pt x="3509" y="4936"/>
                  </a:lnTo>
                  <a:lnTo>
                    <a:pt x="3493" y="4907"/>
                  </a:lnTo>
                  <a:lnTo>
                    <a:pt x="3476" y="4879"/>
                  </a:lnTo>
                  <a:lnTo>
                    <a:pt x="3457" y="4851"/>
                  </a:lnTo>
                  <a:lnTo>
                    <a:pt x="2584" y="3544"/>
                  </a:lnTo>
                  <a:lnTo>
                    <a:pt x="3552" y="2578"/>
                  </a:lnTo>
                  <a:lnTo>
                    <a:pt x="4862" y="3450"/>
                  </a:lnTo>
                  <a:lnTo>
                    <a:pt x="4894" y="3470"/>
                  </a:lnTo>
                  <a:lnTo>
                    <a:pt x="4926" y="3489"/>
                  </a:lnTo>
                  <a:lnTo>
                    <a:pt x="4959" y="3507"/>
                  </a:lnTo>
                  <a:lnTo>
                    <a:pt x="4992" y="3523"/>
                  </a:lnTo>
                  <a:lnTo>
                    <a:pt x="5027" y="3538"/>
                  </a:lnTo>
                  <a:lnTo>
                    <a:pt x="5061" y="3552"/>
                  </a:lnTo>
                  <a:lnTo>
                    <a:pt x="5096" y="3564"/>
                  </a:lnTo>
                  <a:lnTo>
                    <a:pt x="5130" y="3576"/>
                  </a:lnTo>
                  <a:lnTo>
                    <a:pt x="5166" y="3586"/>
                  </a:lnTo>
                  <a:lnTo>
                    <a:pt x="5202" y="3594"/>
                  </a:lnTo>
                  <a:lnTo>
                    <a:pt x="5238" y="3601"/>
                  </a:lnTo>
                  <a:lnTo>
                    <a:pt x="5274" y="3607"/>
                  </a:lnTo>
                  <a:lnTo>
                    <a:pt x="5310" y="3612"/>
                  </a:lnTo>
                  <a:lnTo>
                    <a:pt x="5347" y="3615"/>
                  </a:lnTo>
                  <a:lnTo>
                    <a:pt x="5384" y="3617"/>
                  </a:lnTo>
                  <a:lnTo>
                    <a:pt x="5420" y="3618"/>
                  </a:lnTo>
                  <a:lnTo>
                    <a:pt x="5448" y="3617"/>
                  </a:lnTo>
                  <a:lnTo>
                    <a:pt x="5476" y="3616"/>
                  </a:lnTo>
                  <a:lnTo>
                    <a:pt x="5504" y="3614"/>
                  </a:lnTo>
                  <a:lnTo>
                    <a:pt x="5532" y="3612"/>
                  </a:lnTo>
                  <a:lnTo>
                    <a:pt x="5560" y="3608"/>
                  </a:lnTo>
                  <a:lnTo>
                    <a:pt x="5588" y="3604"/>
                  </a:lnTo>
                  <a:lnTo>
                    <a:pt x="5615" y="3599"/>
                  </a:lnTo>
                  <a:lnTo>
                    <a:pt x="5643" y="3593"/>
                  </a:lnTo>
                  <a:lnTo>
                    <a:pt x="5670" y="3586"/>
                  </a:lnTo>
                  <a:lnTo>
                    <a:pt x="5698" y="3579"/>
                  </a:lnTo>
                  <a:lnTo>
                    <a:pt x="5725" y="3571"/>
                  </a:lnTo>
                  <a:lnTo>
                    <a:pt x="5752" y="3562"/>
                  </a:lnTo>
                  <a:lnTo>
                    <a:pt x="5779" y="3552"/>
                  </a:lnTo>
                  <a:lnTo>
                    <a:pt x="5805" y="3542"/>
                  </a:lnTo>
                  <a:lnTo>
                    <a:pt x="5832" y="3531"/>
                  </a:lnTo>
                  <a:lnTo>
                    <a:pt x="5859" y="3518"/>
                  </a:lnTo>
                  <a:lnTo>
                    <a:pt x="5924" y="3487"/>
                  </a:lnTo>
                  <a:lnTo>
                    <a:pt x="5990" y="3457"/>
                  </a:lnTo>
                  <a:lnTo>
                    <a:pt x="6057" y="3428"/>
                  </a:lnTo>
                  <a:lnTo>
                    <a:pt x="6124" y="3398"/>
                  </a:lnTo>
                  <a:lnTo>
                    <a:pt x="6192" y="3370"/>
                  </a:lnTo>
                  <a:lnTo>
                    <a:pt x="6260" y="3344"/>
                  </a:lnTo>
                  <a:lnTo>
                    <a:pt x="6329" y="3318"/>
                  </a:lnTo>
                  <a:lnTo>
                    <a:pt x="6399" y="3293"/>
                  </a:lnTo>
                  <a:lnTo>
                    <a:pt x="6430" y="3282"/>
                  </a:lnTo>
                  <a:lnTo>
                    <a:pt x="6461" y="3270"/>
                  </a:lnTo>
                  <a:lnTo>
                    <a:pt x="6491" y="3256"/>
                  </a:lnTo>
                  <a:lnTo>
                    <a:pt x="6520" y="3242"/>
                  </a:lnTo>
                  <a:lnTo>
                    <a:pt x="6550" y="3227"/>
                  </a:lnTo>
                  <a:lnTo>
                    <a:pt x="6578" y="3211"/>
                  </a:lnTo>
                  <a:lnTo>
                    <a:pt x="6606" y="3194"/>
                  </a:lnTo>
                  <a:lnTo>
                    <a:pt x="6633" y="3176"/>
                  </a:lnTo>
                  <a:lnTo>
                    <a:pt x="6660" y="3158"/>
                  </a:lnTo>
                  <a:lnTo>
                    <a:pt x="6686" y="3138"/>
                  </a:lnTo>
                  <a:lnTo>
                    <a:pt x="6712" y="3117"/>
                  </a:lnTo>
                  <a:lnTo>
                    <a:pt x="6736" y="3096"/>
                  </a:lnTo>
                  <a:lnTo>
                    <a:pt x="6760" y="3074"/>
                  </a:lnTo>
                  <a:lnTo>
                    <a:pt x="6783" y="3052"/>
                  </a:lnTo>
                  <a:lnTo>
                    <a:pt x="6805" y="3029"/>
                  </a:lnTo>
                  <a:lnTo>
                    <a:pt x="6827" y="3005"/>
                  </a:lnTo>
                  <a:lnTo>
                    <a:pt x="6847" y="2980"/>
                  </a:lnTo>
                  <a:lnTo>
                    <a:pt x="6868" y="2955"/>
                  </a:lnTo>
                  <a:lnTo>
                    <a:pt x="6887" y="2929"/>
                  </a:lnTo>
                  <a:lnTo>
                    <a:pt x="6906" y="2903"/>
                  </a:lnTo>
                  <a:lnTo>
                    <a:pt x="6923" y="2876"/>
                  </a:lnTo>
                  <a:lnTo>
                    <a:pt x="6940" y="2847"/>
                  </a:lnTo>
                  <a:lnTo>
                    <a:pt x="6955" y="2819"/>
                  </a:lnTo>
                  <a:lnTo>
                    <a:pt x="6970" y="2790"/>
                  </a:lnTo>
                  <a:lnTo>
                    <a:pt x="6984" y="2761"/>
                  </a:lnTo>
                  <a:lnTo>
                    <a:pt x="6997" y="2731"/>
                  </a:lnTo>
                  <a:lnTo>
                    <a:pt x="7009" y="2701"/>
                  </a:lnTo>
                  <a:lnTo>
                    <a:pt x="7020" y="2670"/>
                  </a:lnTo>
                  <a:lnTo>
                    <a:pt x="7030" y="2639"/>
                  </a:lnTo>
                  <a:lnTo>
                    <a:pt x="7040" y="2608"/>
                  </a:lnTo>
                  <a:lnTo>
                    <a:pt x="7048" y="2575"/>
                  </a:lnTo>
                  <a:lnTo>
                    <a:pt x="7055" y="2542"/>
                  </a:lnTo>
                  <a:lnTo>
                    <a:pt x="7363" y="1004"/>
                  </a:lnTo>
                  <a:lnTo>
                    <a:pt x="8732" y="1004"/>
                  </a:lnTo>
                  <a:lnTo>
                    <a:pt x="9040" y="2542"/>
                  </a:lnTo>
                  <a:lnTo>
                    <a:pt x="9047" y="2575"/>
                  </a:lnTo>
                  <a:lnTo>
                    <a:pt x="9055" y="2608"/>
                  </a:lnTo>
                  <a:lnTo>
                    <a:pt x="9065" y="2639"/>
                  </a:lnTo>
                  <a:lnTo>
                    <a:pt x="9075" y="2670"/>
                  </a:lnTo>
                  <a:lnTo>
                    <a:pt x="9086" y="2701"/>
                  </a:lnTo>
                  <a:lnTo>
                    <a:pt x="9098" y="2731"/>
                  </a:lnTo>
                  <a:lnTo>
                    <a:pt x="9111" y="2761"/>
                  </a:lnTo>
                  <a:lnTo>
                    <a:pt x="9125" y="2790"/>
                  </a:lnTo>
                  <a:lnTo>
                    <a:pt x="9140" y="2819"/>
                  </a:lnTo>
                  <a:lnTo>
                    <a:pt x="9155" y="2847"/>
                  </a:lnTo>
                  <a:lnTo>
                    <a:pt x="9172" y="2876"/>
                  </a:lnTo>
                  <a:lnTo>
                    <a:pt x="9189" y="2903"/>
                  </a:lnTo>
                  <a:lnTo>
                    <a:pt x="9208" y="2929"/>
                  </a:lnTo>
                  <a:lnTo>
                    <a:pt x="9227" y="2955"/>
                  </a:lnTo>
                  <a:lnTo>
                    <a:pt x="9248" y="2980"/>
                  </a:lnTo>
                  <a:lnTo>
                    <a:pt x="9268" y="3005"/>
                  </a:lnTo>
                  <a:lnTo>
                    <a:pt x="9290" y="3029"/>
                  </a:lnTo>
                  <a:lnTo>
                    <a:pt x="9312" y="3052"/>
                  </a:lnTo>
                  <a:lnTo>
                    <a:pt x="9335" y="3074"/>
                  </a:lnTo>
                  <a:lnTo>
                    <a:pt x="9359" y="3096"/>
                  </a:lnTo>
                  <a:lnTo>
                    <a:pt x="9383" y="3117"/>
                  </a:lnTo>
                  <a:lnTo>
                    <a:pt x="9409" y="3138"/>
                  </a:lnTo>
                  <a:lnTo>
                    <a:pt x="9435" y="3158"/>
                  </a:lnTo>
                  <a:lnTo>
                    <a:pt x="9462" y="3176"/>
                  </a:lnTo>
                  <a:lnTo>
                    <a:pt x="9489" y="3194"/>
                  </a:lnTo>
                  <a:lnTo>
                    <a:pt x="9517" y="3211"/>
                  </a:lnTo>
                  <a:lnTo>
                    <a:pt x="9545" y="3227"/>
                  </a:lnTo>
                  <a:lnTo>
                    <a:pt x="9575" y="3242"/>
                  </a:lnTo>
                  <a:lnTo>
                    <a:pt x="9604" y="3256"/>
                  </a:lnTo>
                  <a:lnTo>
                    <a:pt x="9634" y="3270"/>
                  </a:lnTo>
                  <a:lnTo>
                    <a:pt x="9665" y="3282"/>
                  </a:lnTo>
                  <a:lnTo>
                    <a:pt x="9696" y="3293"/>
                  </a:lnTo>
                  <a:lnTo>
                    <a:pt x="9766" y="3318"/>
                  </a:lnTo>
                  <a:lnTo>
                    <a:pt x="9834" y="3344"/>
                  </a:lnTo>
                  <a:lnTo>
                    <a:pt x="9902" y="3370"/>
                  </a:lnTo>
                  <a:lnTo>
                    <a:pt x="9971" y="3398"/>
                  </a:lnTo>
                  <a:lnTo>
                    <a:pt x="10037" y="3427"/>
                  </a:lnTo>
                  <a:lnTo>
                    <a:pt x="10105" y="3456"/>
                  </a:lnTo>
                  <a:lnTo>
                    <a:pt x="10171" y="3487"/>
                  </a:lnTo>
                  <a:lnTo>
                    <a:pt x="10236" y="3518"/>
                  </a:lnTo>
                  <a:lnTo>
                    <a:pt x="10263" y="3530"/>
                  </a:lnTo>
                  <a:lnTo>
                    <a:pt x="10290" y="3541"/>
                  </a:lnTo>
                  <a:lnTo>
                    <a:pt x="10316" y="3552"/>
                  </a:lnTo>
                  <a:lnTo>
                    <a:pt x="10343" y="3562"/>
                  </a:lnTo>
                  <a:lnTo>
                    <a:pt x="10370" y="3571"/>
                  </a:lnTo>
                  <a:lnTo>
                    <a:pt x="10397" y="3579"/>
                  </a:lnTo>
                  <a:lnTo>
                    <a:pt x="10425" y="3586"/>
                  </a:lnTo>
                  <a:lnTo>
                    <a:pt x="10452" y="3593"/>
                  </a:lnTo>
                  <a:lnTo>
                    <a:pt x="10480" y="3599"/>
                  </a:lnTo>
                  <a:lnTo>
                    <a:pt x="10507" y="3604"/>
                  </a:lnTo>
                  <a:lnTo>
                    <a:pt x="10535" y="3608"/>
                  </a:lnTo>
                  <a:lnTo>
                    <a:pt x="10563" y="3612"/>
                  </a:lnTo>
                  <a:lnTo>
                    <a:pt x="10592" y="3614"/>
                  </a:lnTo>
                  <a:lnTo>
                    <a:pt x="10620" y="3616"/>
                  </a:lnTo>
                  <a:lnTo>
                    <a:pt x="10648" y="3617"/>
                  </a:lnTo>
                  <a:lnTo>
                    <a:pt x="10676" y="3618"/>
                  </a:lnTo>
                  <a:lnTo>
                    <a:pt x="10712" y="3617"/>
                  </a:lnTo>
                  <a:lnTo>
                    <a:pt x="10748" y="3615"/>
                  </a:lnTo>
                  <a:lnTo>
                    <a:pt x="10786" y="3612"/>
                  </a:lnTo>
                  <a:lnTo>
                    <a:pt x="10822" y="3607"/>
                  </a:lnTo>
                  <a:lnTo>
                    <a:pt x="10858" y="3601"/>
                  </a:lnTo>
                  <a:lnTo>
                    <a:pt x="10894" y="3594"/>
                  </a:lnTo>
                  <a:lnTo>
                    <a:pt x="10930" y="3586"/>
                  </a:lnTo>
                  <a:lnTo>
                    <a:pt x="10965" y="3576"/>
                  </a:lnTo>
                  <a:lnTo>
                    <a:pt x="11000" y="3564"/>
                  </a:lnTo>
                  <a:lnTo>
                    <a:pt x="11035" y="3552"/>
                  </a:lnTo>
                  <a:lnTo>
                    <a:pt x="11069" y="3538"/>
                  </a:lnTo>
                  <a:lnTo>
                    <a:pt x="11103" y="3523"/>
                  </a:lnTo>
                  <a:lnTo>
                    <a:pt x="11137" y="3507"/>
                  </a:lnTo>
                  <a:lnTo>
                    <a:pt x="11169" y="3489"/>
                  </a:lnTo>
                  <a:lnTo>
                    <a:pt x="11202" y="3470"/>
                  </a:lnTo>
                  <a:lnTo>
                    <a:pt x="11233" y="3450"/>
                  </a:lnTo>
                  <a:lnTo>
                    <a:pt x="12543" y="2578"/>
                  </a:lnTo>
                  <a:lnTo>
                    <a:pt x="13511" y="3544"/>
                  </a:lnTo>
                  <a:lnTo>
                    <a:pt x="12638" y="4851"/>
                  </a:lnTo>
                  <a:lnTo>
                    <a:pt x="12619" y="4879"/>
                  </a:lnTo>
                  <a:lnTo>
                    <a:pt x="12602" y="4907"/>
                  </a:lnTo>
                  <a:lnTo>
                    <a:pt x="12586" y="4936"/>
                  </a:lnTo>
                  <a:lnTo>
                    <a:pt x="12571" y="4965"/>
                  </a:lnTo>
                  <a:lnTo>
                    <a:pt x="12557" y="4995"/>
                  </a:lnTo>
                  <a:lnTo>
                    <a:pt x="12544" y="5024"/>
                  </a:lnTo>
                  <a:lnTo>
                    <a:pt x="12533" y="5056"/>
                  </a:lnTo>
                  <a:lnTo>
                    <a:pt x="12522" y="5086"/>
                  </a:lnTo>
                  <a:lnTo>
                    <a:pt x="12512" y="5117"/>
                  </a:lnTo>
                  <a:lnTo>
                    <a:pt x="12503" y="5148"/>
                  </a:lnTo>
                  <a:lnTo>
                    <a:pt x="12495" y="5179"/>
                  </a:lnTo>
                  <a:lnTo>
                    <a:pt x="12489" y="5211"/>
                  </a:lnTo>
                  <a:lnTo>
                    <a:pt x="12483" y="5242"/>
                  </a:lnTo>
                  <a:lnTo>
                    <a:pt x="12478" y="5274"/>
                  </a:lnTo>
                  <a:lnTo>
                    <a:pt x="12474" y="5306"/>
                  </a:lnTo>
                  <a:lnTo>
                    <a:pt x="12472" y="5339"/>
                  </a:lnTo>
                  <a:lnTo>
                    <a:pt x="12470" y="5371"/>
                  </a:lnTo>
                  <a:lnTo>
                    <a:pt x="12469" y="5403"/>
                  </a:lnTo>
                  <a:lnTo>
                    <a:pt x="12470" y="5435"/>
                  </a:lnTo>
                  <a:lnTo>
                    <a:pt x="12471" y="5467"/>
                  </a:lnTo>
                  <a:lnTo>
                    <a:pt x="12473" y="5500"/>
                  </a:lnTo>
                  <a:lnTo>
                    <a:pt x="12477" y="5532"/>
                  </a:lnTo>
                  <a:lnTo>
                    <a:pt x="12481" y="5563"/>
                  </a:lnTo>
                  <a:lnTo>
                    <a:pt x="12487" y="5596"/>
                  </a:lnTo>
                  <a:lnTo>
                    <a:pt x="12494" y="5628"/>
                  </a:lnTo>
                  <a:lnTo>
                    <a:pt x="12501" y="5660"/>
                  </a:lnTo>
                  <a:lnTo>
                    <a:pt x="12510" y="5691"/>
                  </a:lnTo>
                  <a:lnTo>
                    <a:pt x="12519" y="5722"/>
                  </a:lnTo>
                  <a:lnTo>
                    <a:pt x="12530" y="5753"/>
                  </a:lnTo>
                  <a:lnTo>
                    <a:pt x="12542" y="5784"/>
                  </a:lnTo>
                  <a:lnTo>
                    <a:pt x="12555" y="5814"/>
                  </a:lnTo>
                  <a:lnTo>
                    <a:pt x="12569" y="5844"/>
                  </a:lnTo>
                  <a:lnTo>
                    <a:pt x="12600" y="5910"/>
                  </a:lnTo>
                  <a:lnTo>
                    <a:pt x="12631" y="5976"/>
                  </a:lnTo>
                  <a:lnTo>
                    <a:pt x="12661" y="6043"/>
                  </a:lnTo>
                  <a:lnTo>
                    <a:pt x="12689" y="6110"/>
                  </a:lnTo>
                  <a:lnTo>
                    <a:pt x="12717" y="6178"/>
                  </a:lnTo>
                  <a:lnTo>
                    <a:pt x="12744" y="6246"/>
                  </a:lnTo>
                  <a:lnTo>
                    <a:pt x="12769" y="6315"/>
                  </a:lnTo>
                  <a:lnTo>
                    <a:pt x="12795" y="6384"/>
                  </a:lnTo>
                  <a:lnTo>
                    <a:pt x="12807" y="6416"/>
                  </a:lnTo>
                  <a:lnTo>
                    <a:pt x="12819" y="6446"/>
                  </a:lnTo>
                  <a:lnTo>
                    <a:pt x="12832" y="6476"/>
                  </a:lnTo>
                  <a:lnTo>
                    <a:pt x="12846" y="6506"/>
                  </a:lnTo>
                  <a:lnTo>
                    <a:pt x="12861" y="6535"/>
                  </a:lnTo>
                  <a:lnTo>
                    <a:pt x="12877" y="6563"/>
                  </a:lnTo>
                  <a:lnTo>
                    <a:pt x="12894" y="6591"/>
                  </a:lnTo>
                  <a:lnTo>
                    <a:pt x="12912" y="6618"/>
                  </a:lnTo>
                  <a:lnTo>
                    <a:pt x="12931" y="6644"/>
                  </a:lnTo>
                  <a:lnTo>
                    <a:pt x="12950" y="6671"/>
                  </a:lnTo>
                  <a:lnTo>
                    <a:pt x="12971" y="6696"/>
                  </a:lnTo>
                  <a:lnTo>
                    <a:pt x="12992" y="6721"/>
                  </a:lnTo>
                  <a:lnTo>
                    <a:pt x="13014" y="6744"/>
                  </a:lnTo>
                  <a:lnTo>
                    <a:pt x="13036" y="6767"/>
                  </a:lnTo>
                  <a:lnTo>
                    <a:pt x="13059" y="6790"/>
                  </a:lnTo>
                  <a:lnTo>
                    <a:pt x="13083" y="6811"/>
                  </a:lnTo>
                  <a:lnTo>
                    <a:pt x="13108" y="6832"/>
                  </a:lnTo>
                  <a:lnTo>
                    <a:pt x="13134" y="6852"/>
                  </a:lnTo>
                  <a:lnTo>
                    <a:pt x="13160" y="6871"/>
                  </a:lnTo>
                  <a:lnTo>
                    <a:pt x="13186" y="6889"/>
                  </a:lnTo>
                  <a:lnTo>
                    <a:pt x="13213" y="6907"/>
                  </a:lnTo>
                  <a:lnTo>
                    <a:pt x="13241" y="6923"/>
                  </a:lnTo>
                  <a:lnTo>
                    <a:pt x="13269" y="6939"/>
                  </a:lnTo>
                  <a:lnTo>
                    <a:pt x="13298" y="6955"/>
                  </a:lnTo>
                  <a:lnTo>
                    <a:pt x="13328" y="6968"/>
                  </a:lnTo>
                  <a:lnTo>
                    <a:pt x="13358" y="6981"/>
                  </a:lnTo>
                  <a:lnTo>
                    <a:pt x="13388" y="6993"/>
                  </a:lnTo>
                  <a:lnTo>
                    <a:pt x="13419" y="7004"/>
                  </a:lnTo>
                  <a:lnTo>
                    <a:pt x="13450" y="7014"/>
                  </a:lnTo>
                  <a:lnTo>
                    <a:pt x="13483" y="7024"/>
                  </a:lnTo>
                  <a:lnTo>
                    <a:pt x="13515" y="7032"/>
                  </a:lnTo>
                  <a:lnTo>
                    <a:pt x="13547" y="7039"/>
                  </a:lnTo>
                  <a:lnTo>
                    <a:pt x="15088" y="7347"/>
                  </a:lnTo>
                  <a:lnTo>
                    <a:pt x="15089" y="8712"/>
                  </a:lnTo>
                  <a:lnTo>
                    <a:pt x="13547" y="9020"/>
                  </a:lnTo>
                  <a:close/>
                  <a:moveTo>
                    <a:pt x="15286" y="6362"/>
                  </a:moveTo>
                  <a:lnTo>
                    <a:pt x="13745" y="6054"/>
                  </a:lnTo>
                  <a:lnTo>
                    <a:pt x="13715" y="5971"/>
                  </a:lnTo>
                  <a:lnTo>
                    <a:pt x="13684" y="5889"/>
                  </a:lnTo>
                  <a:lnTo>
                    <a:pt x="13652" y="5807"/>
                  </a:lnTo>
                  <a:lnTo>
                    <a:pt x="13618" y="5726"/>
                  </a:lnTo>
                  <a:lnTo>
                    <a:pt x="13584" y="5646"/>
                  </a:lnTo>
                  <a:lnTo>
                    <a:pt x="13548" y="5565"/>
                  </a:lnTo>
                  <a:lnTo>
                    <a:pt x="13512" y="5486"/>
                  </a:lnTo>
                  <a:lnTo>
                    <a:pt x="13475" y="5408"/>
                  </a:lnTo>
                  <a:lnTo>
                    <a:pt x="14348" y="4101"/>
                  </a:lnTo>
                  <a:lnTo>
                    <a:pt x="14372" y="4063"/>
                  </a:lnTo>
                  <a:lnTo>
                    <a:pt x="14394" y="4025"/>
                  </a:lnTo>
                  <a:lnTo>
                    <a:pt x="14414" y="3986"/>
                  </a:lnTo>
                  <a:lnTo>
                    <a:pt x="14433" y="3947"/>
                  </a:lnTo>
                  <a:lnTo>
                    <a:pt x="14449" y="3906"/>
                  </a:lnTo>
                  <a:lnTo>
                    <a:pt x="14464" y="3865"/>
                  </a:lnTo>
                  <a:lnTo>
                    <a:pt x="14476" y="3824"/>
                  </a:lnTo>
                  <a:lnTo>
                    <a:pt x="14489" y="3783"/>
                  </a:lnTo>
                  <a:lnTo>
                    <a:pt x="14498" y="3741"/>
                  </a:lnTo>
                  <a:lnTo>
                    <a:pt x="14505" y="3699"/>
                  </a:lnTo>
                  <a:lnTo>
                    <a:pt x="14511" y="3656"/>
                  </a:lnTo>
                  <a:lnTo>
                    <a:pt x="14515" y="3614"/>
                  </a:lnTo>
                  <a:lnTo>
                    <a:pt x="14517" y="3572"/>
                  </a:lnTo>
                  <a:lnTo>
                    <a:pt x="14517" y="3530"/>
                  </a:lnTo>
                  <a:lnTo>
                    <a:pt x="14515" y="3488"/>
                  </a:lnTo>
                  <a:lnTo>
                    <a:pt x="14512" y="3446"/>
                  </a:lnTo>
                  <a:lnTo>
                    <a:pt x="14507" y="3404"/>
                  </a:lnTo>
                  <a:lnTo>
                    <a:pt x="14500" y="3361"/>
                  </a:lnTo>
                  <a:lnTo>
                    <a:pt x="14492" y="3320"/>
                  </a:lnTo>
                  <a:lnTo>
                    <a:pt x="14480" y="3279"/>
                  </a:lnTo>
                  <a:lnTo>
                    <a:pt x="14468" y="3239"/>
                  </a:lnTo>
                  <a:lnTo>
                    <a:pt x="14455" y="3198"/>
                  </a:lnTo>
                  <a:lnTo>
                    <a:pt x="14439" y="3159"/>
                  </a:lnTo>
                  <a:lnTo>
                    <a:pt x="14422" y="3119"/>
                  </a:lnTo>
                  <a:lnTo>
                    <a:pt x="14403" y="3081"/>
                  </a:lnTo>
                  <a:lnTo>
                    <a:pt x="14382" y="3043"/>
                  </a:lnTo>
                  <a:lnTo>
                    <a:pt x="14360" y="3006"/>
                  </a:lnTo>
                  <a:lnTo>
                    <a:pt x="14336" y="2970"/>
                  </a:lnTo>
                  <a:lnTo>
                    <a:pt x="14309" y="2935"/>
                  </a:lnTo>
                  <a:lnTo>
                    <a:pt x="14282" y="2901"/>
                  </a:lnTo>
                  <a:lnTo>
                    <a:pt x="14253" y="2868"/>
                  </a:lnTo>
                  <a:lnTo>
                    <a:pt x="14222" y="2834"/>
                  </a:lnTo>
                  <a:lnTo>
                    <a:pt x="13254" y="1869"/>
                  </a:lnTo>
                  <a:lnTo>
                    <a:pt x="13236" y="1852"/>
                  </a:lnTo>
                  <a:lnTo>
                    <a:pt x="13217" y="1834"/>
                  </a:lnTo>
                  <a:lnTo>
                    <a:pt x="13198" y="1817"/>
                  </a:lnTo>
                  <a:lnTo>
                    <a:pt x="13179" y="1801"/>
                  </a:lnTo>
                  <a:lnTo>
                    <a:pt x="13159" y="1786"/>
                  </a:lnTo>
                  <a:lnTo>
                    <a:pt x="13139" y="1771"/>
                  </a:lnTo>
                  <a:lnTo>
                    <a:pt x="13118" y="1755"/>
                  </a:lnTo>
                  <a:lnTo>
                    <a:pt x="13097" y="1741"/>
                  </a:lnTo>
                  <a:lnTo>
                    <a:pt x="13076" y="1728"/>
                  </a:lnTo>
                  <a:lnTo>
                    <a:pt x="13055" y="1715"/>
                  </a:lnTo>
                  <a:lnTo>
                    <a:pt x="13034" y="1702"/>
                  </a:lnTo>
                  <a:lnTo>
                    <a:pt x="13012" y="1691"/>
                  </a:lnTo>
                  <a:lnTo>
                    <a:pt x="12990" y="1680"/>
                  </a:lnTo>
                  <a:lnTo>
                    <a:pt x="12968" y="1669"/>
                  </a:lnTo>
                  <a:lnTo>
                    <a:pt x="12945" y="1659"/>
                  </a:lnTo>
                  <a:lnTo>
                    <a:pt x="12923" y="1649"/>
                  </a:lnTo>
                  <a:lnTo>
                    <a:pt x="12900" y="1640"/>
                  </a:lnTo>
                  <a:lnTo>
                    <a:pt x="12877" y="1632"/>
                  </a:lnTo>
                  <a:lnTo>
                    <a:pt x="12854" y="1624"/>
                  </a:lnTo>
                  <a:lnTo>
                    <a:pt x="12831" y="1617"/>
                  </a:lnTo>
                  <a:lnTo>
                    <a:pt x="12808" y="1610"/>
                  </a:lnTo>
                  <a:lnTo>
                    <a:pt x="12783" y="1604"/>
                  </a:lnTo>
                  <a:lnTo>
                    <a:pt x="12759" y="1599"/>
                  </a:lnTo>
                  <a:lnTo>
                    <a:pt x="12736" y="1594"/>
                  </a:lnTo>
                  <a:lnTo>
                    <a:pt x="12712" y="1590"/>
                  </a:lnTo>
                  <a:lnTo>
                    <a:pt x="12688" y="1586"/>
                  </a:lnTo>
                  <a:lnTo>
                    <a:pt x="12664" y="1583"/>
                  </a:lnTo>
                  <a:lnTo>
                    <a:pt x="12640" y="1580"/>
                  </a:lnTo>
                  <a:lnTo>
                    <a:pt x="12615" y="1578"/>
                  </a:lnTo>
                  <a:lnTo>
                    <a:pt x="12591" y="1577"/>
                  </a:lnTo>
                  <a:lnTo>
                    <a:pt x="12566" y="1576"/>
                  </a:lnTo>
                  <a:lnTo>
                    <a:pt x="12542" y="1575"/>
                  </a:lnTo>
                  <a:lnTo>
                    <a:pt x="12506" y="1576"/>
                  </a:lnTo>
                  <a:lnTo>
                    <a:pt x="12470" y="1578"/>
                  </a:lnTo>
                  <a:lnTo>
                    <a:pt x="12433" y="1581"/>
                  </a:lnTo>
                  <a:lnTo>
                    <a:pt x="12398" y="1586"/>
                  </a:lnTo>
                  <a:lnTo>
                    <a:pt x="12362" y="1592"/>
                  </a:lnTo>
                  <a:lnTo>
                    <a:pt x="12326" y="1599"/>
                  </a:lnTo>
                  <a:lnTo>
                    <a:pt x="12291" y="1607"/>
                  </a:lnTo>
                  <a:lnTo>
                    <a:pt x="12255" y="1617"/>
                  </a:lnTo>
                  <a:lnTo>
                    <a:pt x="12220" y="1628"/>
                  </a:lnTo>
                  <a:lnTo>
                    <a:pt x="12185" y="1641"/>
                  </a:lnTo>
                  <a:lnTo>
                    <a:pt x="12151" y="1654"/>
                  </a:lnTo>
                  <a:lnTo>
                    <a:pt x="12117" y="1670"/>
                  </a:lnTo>
                  <a:lnTo>
                    <a:pt x="12083" y="1686"/>
                  </a:lnTo>
                  <a:lnTo>
                    <a:pt x="12050" y="1704"/>
                  </a:lnTo>
                  <a:lnTo>
                    <a:pt x="12018" y="1723"/>
                  </a:lnTo>
                  <a:lnTo>
                    <a:pt x="11986" y="1743"/>
                  </a:lnTo>
                  <a:lnTo>
                    <a:pt x="10676" y="2615"/>
                  </a:lnTo>
                  <a:lnTo>
                    <a:pt x="10597" y="2577"/>
                  </a:lnTo>
                  <a:lnTo>
                    <a:pt x="10517" y="2540"/>
                  </a:lnTo>
                  <a:lnTo>
                    <a:pt x="10437" y="2505"/>
                  </a:lnTo>
                  <a:lnTo>
                    <a:pt x="10356" y="2471"/>
                  </a:lnTo>
                  <a:lnTo>
                    <a:pt x="10275" y="2438"/>
                  </a:lnTo>
                  <a:lnTo>
                    <a:pt x="10192" y="2406"/>
                  </a:lnTo>
                  <a:lnTo>
                    <a:pt x="10110" y="2375"/>
                  </a:lnTo>
                  <a:lnTo>
                    <a:pt x="10026" y="2346"/>
                  </a:lnTo>
                  <a:lnTo>
                    <a:pt x="9718" y="808"/>
                  </a:lnTo>
                  <a:lnTo>
                    <a:pt x="9708" y="764"/>
                  </a:lnTo>
                  <a:lnTo>
                    <a:pt x="9697" y="721"/>
                  </a:lnTo>
                  <a:lnTo>
                    <a:pt x="9683" y="679"/>
                  </a:lnTo>
                  <a:lnTo>
                    <a:pt x="9668" y="638"/>
                  </a:lnTo>
                  <a:lnTo>
                    <a:pt x="9652" y="598"/>
                  </a:lnTo>
                  <a:lnTo>
                    <a:pt x="9633" y="559"/>
                  </a:lnTo>
                  <a:lnTo>
                    <a:pt x="9614" y="520"/>
                  </a:lnTo>
                  <a:lnTo>
                    <a:pt x="9592" y="483"/>
                  </a:lnTo>
                  <a:lnTo>
                    <a:pt x="9568" y="447"/>
                  </a:lnTo>
                  <a:lnTo>
                    <a:pt x="9544" y="413"/>
                  </a:lnTo>
                  <a:lnTo>
                    <a:pt x="9518" y="378"/>
                  </a:lnTo>
                  <a:lnTo>
                    <a:pt x="9491" y="345"/>
                  </a:lnTo>
                  <a:lnTo>
                    <a:pt x="9463" y="314"/>
                  </a:lnTo>
                  <a:lnTo>
                    <a:pt x="9433" y="284"/>
                  </a:lnTo>
                  <a:lnTo>
                    <a:pt x="9401" y="255"/>
                  </a:lnTo>
                  <a:lnTo>
                    <a:pt x="9369" y="228"/>
                  </a:lnTo>
                  <a:lnTo>
                    <a:pt x="9336" y="202"/>
                  </a:lnTo>
                  <a:lnTo>
                    <a:pt x="9302" y="177"/>
                  </a:lnTo>
                  <a:lnTo>
                    <a:pt x="9267" y="154"/>
                  </a:lnTo>
                  <a:lnTo>
                    <a:pt x="9229" y="131"/>
                  </a:lnTo>
                  <a:lnTo>
                    <a:pt x="9192" y="111"/>
                  </a:lnTo>
                  <a:lnTo>
                    <a:pt x="9154" y="92"/>
                  </a:lnTo>
                  <a:lnTo>
                    <a:pt x="9115" y="75"/>
                  </a:lnTo>
                  <a:lnTo>
                    <a:pt x="9075" y="60"/>
                  </a:lnTo>
                  <a:lnTo>
                    <a:pt x="9034" y="46"/>
                  </a:lnTo>
                  <a:lnTo>
                    <a:pt x="8993" y="34"/>
                  </a:lnTo>
                  <a:lnTo>
                    <a:pt x="8951" y="24"/>
                  </a:lnTo>
                  <a:lnTo>
                    <a:pt x="8908" y="15"/>
                  </a:lnTo>
                  <a:lnTo>
                    <a:pt x="8864" y="9"/>
                  </a:lnTo>
                  <a:lnTo>
                    <a:pt x="8821" y="4"/>
                  </a:lnTo>
                  <a:lnTo>
                    <a:pt x="8777" y="1"/>
                  </a:lnTo>
                  <a:lnTo>
                    <a:pt x="8732" y="0"/>
                  </a:lnTo>
                  <a:lnTo>
                    <a:pt x="7363" y="0"/>
                  </a:lnTo>
                  <a:lnTo>
                    <a:pt x="7318" y="1"/>
                  </a:lnTo>
                  <a:lnTo>
                    <a:pt x="7274" y="4"/>
                  </a:lnTo>
                  <a:lnTo>
                    <a:pt x="7231" y="9"/>
                  </a:lnTo>
                  <a:lnTo>
                    <a:pt x="7187" y="15"/>
                  </a:lnTo>
                  <a:lnTo>
                    <a:pt x="7144" y="24"/>
                  </a:lnTo>
                  <a:lnTo>
                    <a:pt x="7102" y="34"/>
                  </a:lnTo>
                  <a:lnTo>
                    <a:pt x="7061" y="46"/>
                  </a:lnTo>
                  <a:lnTo>
                    <a:pt x="7020" y="60"/>
                  </a:lnTo>
                  <a:lnTo>
                    <a:pt x="6980" y="75"/>
                  </a:lnTo>
                  <a:lnTo>
                    <a:pt x="6941" y="92"/>
                  </a:lnTo>
                  <a:lnTo>
                    <a:pt x="6903" y="111"/>
                  </a:lnTo>
                  <a:lnTo>
                    <a:pt x="6866" y="131"/>
                  </a:lnTo>
                  <a:lnTo>
                    <a:pt x="6829" y="154"/>
                  </a:lnTo>
                  <a:lnTo>
                    <a:pt x="6793" y="177"/>
                  </a:lnTo>
                  <a:lnTo>
                    <a:pt x="6759" y="202"/>
                  </a:lnTo>
                  <a:lnTo>
                    <a:pt x="6726" y="228"/>
                  </a:lnTo>
                  <a:lnTo>
                    <a:pt x="6694" y="255"/>
                  </a:lnTo>
                  <a:lnTo>
                    <a:pt x="6662" y="284"/>
                  </a:lnTo>
                  <a:lnTo>
                    <a:pt x="6633" y="314"/>
                  </a:lnTo>
                  <a:lnTo>
                    <a:pt x="6604" y="345"/>
                  </a:lnTo>
                  <a:lnTo>
                    <a:pt x="6577" y="378"/>
                  </a:lnTo>
                  <a:lnTo>
                    <a:pt x="6551" y="413"/>
                  </a:lnTo>
                  <a:lnTo>
                    <a:pt x="6527" y="447"/>
                  </a:lnTo>
                  <a:lnTo>
                    <a:pt x="6503" y="483"/>
                  </a:lnTo>
                  <a:lnTo>
                    <a:pt x="6482" y="520"/>
                  </a:lnTo>
                  <a:lnTo>
                    <a:pt x="6462" y="559"/>
                  </a:lnTo>
                  <a:lnTo>
                    <a:pt x="6444" y="598"/>
                  </a:lnTo>
                  <a:lnTo>
                    <a:pt x="6427" y="638"/>
                  </a:lnTo>
                  <a:lnTo>
                    <a:pt x="6412" y="679"/>
                  </a:lnTo>
                  <a:lnTo>
                    <a:pt x="6398" y="721"/>
                  </a:lnTo>
                  <a:lnTo>
                    <a:pt x="6387" y="764"/>
                  </a:lnTo>
                  <a:lnTo>
                    <a:pt x="6377" y="808"/>
                  </a:lnTo>
                  <a:lnTo>
                    <a:pt x="6069" y="2346"/>
                  </a:lnTo>
                  <a:lnTo>
                    <a:pt x="5985" y="2375"/>
                  </a:lnTo>
                  <a:lnTo>
                    <a:pt x="5903" y="2406"/>
                  </a:lnTo>
                  <a:lnTo>
                    <a:pt x="5820" y="2438"/>
                  </a:lnTo>
                  <a:lnTo>
                    <a:pt x="5739" y="2471"/>
                  </a:lnTo>
                  <a:lnTo>
                    <a:pt x="5658" y="2505"/>
                  </a:lnTo>
                  <a:lnTo>
                    <a:pt x="5578" y="2540"/>
                  </a:lnTo>
                  <a:lnTo>
                    <a:pt x="5499" y="2577"/>
                  </a:lnTo>
                  <a:lnTo>
                    <a:pt x="5420" y="2615"/>
                  </a:lnTo>
                  <a:lnTo>
                    <a:pt x="4110" y="1743"/>
                  </a:lnTo>
                  <a:lnTo>
                    <a:pt x="4078" y="1723"/>
                  </a:lnTo>
                  <a:lnTo>
                    <a:pt x="4046" y="1704"/>
                  </a:lnTo>
                  <a:lnTo>
                    <a:pt x="4012" y="1686"/>
                  </a:lnTo>
                  <a:lnTo>
                    <a:pt x="3978" y="1670"/>
                  </a:lnTo>
                  <a:lnTo>
                    <a:pt x="3944" y="1654"/>
                  </a:lnTo>
                  <a:lnTo>
                    <a:pt x="3910" y="1641"/>
                  </a:lnTo>
                  <a:lnTo>
                    <a:pt x="3875" y="1628"/>
                  </a:lnTo>
                  <a:lnTo>
                    <a:pt x="3840" y="1617"/>
                  </a:lnTo>
                  <a:lnTo>
                    <a:pt x="3804" y="1607"/>
                  </a:lnTo>
                  <a:lnTo>
                    <a:pt x="3769" y="1599"/>
                  </a:lnTo>
                  <a:lnTo>
                    <a:pt x="3733" y="1592"/>
                  </a:lnTo>
                  <a:lnTo>
                    <a:pt x="3698" y="1586"/>
                  </a:lnTo>
                  <a:lnTo>
                    <a:pt x="3662" y="1581"/>
                  </a:lnTo>
                  <a:lnTo>
                    <a:pt x="3625" y="1578"/>
                  </a:lnTo>
                  <a:lnTo>
                    <a:pt x="3589" y="1576"/>
                  </a:lnTo>
                  <a:lnTo>
                    <a:pt x="3553" y="1575"/>
                  </a:lnTo>
                  <a:lnTo>
                    <a:pt x="3529" y="1576"/>
                  </a:lnTo>
                  <a:lnTo>
                    <a:pt x="3504" y="1577"/>
                  </a:lnTo>
                  <a:lnTo>
                    <a:pt x="3480" y="1578"/>
                  </a:lnTo>
                  <a:lnTo>
                    <a:pt x="3455" y="1580"/>
                  </a:lnTo>
                  <a:lnTo>
                    <a:pt x="3431" y="1583"/>
                  </a:lnTo>
                  <a:lnTo>
                    <a:pt x="3407" y="1586"/>
                  </a:lnTo>
                  <a:lnTo>
                    <a:pt x="3383" y="1590"/>
                  </a:lnTo>
                  <a:lnTo>
                    <a:pt x="3359" y="1594"/>
                  </a:lnTo>
                  <a:lnTo>
                    <a:pt x="3336" y="1599"/>
                  </a:lnTo>
                  <a:lnTo>
                    <a:pt x="3312" y="1604"/>
                  </a:lnTo>
                  <a:lnTo>
                    <a:pt x="3288" y="1610"/>
                  </a:lnTo>
                  <a:lnTo>
                    <a:pt x="3264" y="1617"/>
                  </a:lnTo>
                  <a:lnTo>
                    <a:pt x="3241" y="1624"/>
                  </a:lnTo>
                  <a:lnTo>
                    <a:pt x="3218" y="1632"/>
                  </a:lnTo>
                  <a:lnTo>
                    <a:pt x="3195" y="1640"/>
                  </a:lnTo>
                  <a:lnTo>
                    <a:pt x="3173" y="1649"/>
                  </a:lnTo>
                  <a:lnTo>
                    <a:pt x="3150" y="1659"/>
                  </a:lnTo>
                  <a:lnTo>
                    <a:pt x="3127" y="1669"/>
                  </a:lnTo>
                  <a:lnTo>
                    <a:pt x="3105" y="1680"/>
                  </a:lnTo>
                  <a:lnTo>
                    <a:pt x="3083" y="1691"/>
                  </a:lnTo>
                  <a:lnTo>
                    <a:pt x="3061" y="1702"/>
                  </a:lnTo>
                  <a:lnTo>
                    <a:pt x="3040" y="1715"/>
                  </a:lnTo>
                  <a:lnTo>
                    <a:pt x="3019" y="1728"/>
                  </a:lnTo>
                  <a:lnTo>
                    <a:pt x="2998" y="1741"/>
                  </a:lnTo>
                  <a:lnTo>
                    <a:pt x="2978" y="1755"/>
                  </a:lnTo>
                  <a:lnTo>
                    <a:pt x="2956" y="1771"/>
                  </a:lnTo>
                  <a:lnTo>
                    <a:pt x="2936" y="1786"/>
                  </a:lnTo>
                  <a:lnTo>
                    <a:pt x="2917" y="1801"/>
                  </a:lnTo>
                  <a:lnTo>
                    <a:pt x="2897" y="1817"/>
                  </a:lnTo>
                  <a:lnTo>
                    <a:pt x="2878" y="1834"/>
                  </a:lnTo>
                  <a:lnTo>
                    <a:pt x="2860" y="1852"/>
                  </a:lnTo>
                  <a:lnTo>
                    <a:pt x="2841" y="1869"/>
                  </a:lnTo>
                  <a:lnTo>
                    <a:pt x="1873" y="2834"/>
                  </a:lnTo>
                  <a:lnTo>
                    <a:pt x="1843" y="2868"/>
                  </a:lnTo>
                  <a:lnTo>
                    <a:pt x="1814" y="2901"/>
                  </a:lnTo>
                  <a:lnTo>
                    <a:pt x="1786" y="2935"/>
                  </a:lnTo>
                  <a:lnTo>
                    <a:pt x="1759" y="2970"/>
                  </a:lnTo>
                  <a:lnTo>
                    <a:pt x="1735" y="3006"/>
                  </a:lnTo>
                  <a:lnTo>
                    <a:pt x="1713" y="3043"/>
                  </a:lnTo>
                  <a:lnTo>
                    <a:pt x="1692" y="3081"/>
                  </a:lnTo>
                  <a:lnTo>
                    <a:pt x="1673" y="3119"/>
                  </a:lnTo>
                  <a:lnTo>
                    <a:pt x="1656" y="3159"/>
                  </a:lnTo>
                  <a:lnTo>
                    <a:pt x="1641" y="3198"/>
                  </a:lnTo>
                  <a:lnTo>
                    <a:pt x="1627" y="3239"/>
                  </a:lnTo>
                  <a:lnTo>
                    <a:pt x="1615" y="3279"/>
                  </a:lnTo>
                  <a:lnTo>
                    <a:pt x="1604" y="3320"/>
                  </a:lnTo>
                  <a:lnTo>
                    <a:pt x="1595" y="3361"/>
                  </a:lnTo>
                  <a:lnTo>
                    <a:pt x="1588" y="3404"/>
                  </a:lnTo>
                  <a:lnTo>
                    <a:pt x="1583" y="3446"/>
                  </a:lnTo>
                  <a:lnTo>
                    <a:pt x="1580" y="3488"/>
                  </a:lnTo>
                  <a:lnTo>
                    <a:pt x="1579" y="3530"/>
                  </a:lnTo>
                  <a:lnTo>
                    <a:pt x="1579" y="3572"/>
                  </a:lnTo>
                  <a:lnTo>
                    <a:pt x="1581" y="3614"/>
                  </a:lnTo>
                  <a:lnTo>
                    <a:pt x="1585" y="3656"/>
                  </a:lnTo>
                  <a:lnTo>
                    <a:pt x="1590" y="3699"/>
                  </a:lnTo>
                  <a:lnTo>
                    <a:pt x="1598" y="3741"/>
                  </a:lnTo>
                  <a:lnTo>
                    <a:pt x="1607" y="3783"/>
                  </a:lnTo>
                  <a:lnTo>
                    <a:pt x="1619" y="3824"/>
                  </a:lnTo>
                  <a:lnTo>
                    <a:pt x="1632" y="3865"/>
                  </a:lnTo>
                  <a:lnTo>
                    <a:pt x="1646" y="3906"/>
                  </a:lnTo>
                  <a:lnTo>
                    <a:pt x="1663" y="3947"/>
                  </a:lnTo>
                  <a:lnTo>
                    <a:pt x="1681" y="3986"/>
                  </a:lnTo>
                  <a:lnTo>
                    <a:pt x="1702" y="4025"/>
                  </a:lnTo>
                  <a:lnTo>
                    <a:pt x="1724" y="4063"/>
                  </a:lnTo>
                  <a:lnTo>
                    <a:pt x="1747" y="4101"/>
                  </a:lnTo>
                  <a:lnTo>
                    <a:pt x="2620" y="5408"/>
                  </a:lnTo>
                  <a:lnTo>
                    <a:pt x="2583" y="5486"/>
                  </a:lnTo>
                  <a:lnTo>
                    <a:pt x="2546" y="5565"/>
                  </a:lnTo>
                  <a:lnTo>
                    <a:pt x="2511" y="5646"/>
                  </a:lnTo>
                  <a:lnTo>
                    <a:pt x="2477" y="5726"/>
                  </a:lnTo>
                  <a:lnTo>
                    <a:pt x="2443" y="5807"/>
                  </a:lnTo>
                  <a:lnTo>
                    <a:pt x="2411" y="5890"/>
                  </a:lnTo>
                  <a:lnTo>
                    <a:pt x="2380" y="5972"/>
                  </a:lnTo>
                  <a:lnTo>
                    <a:pt x="2351" y="6055"/>
                  </a:lnTo>
                  <a:lnTo>
                    <a:pt x="809" y="6362"/>
                  </a:lnTo>
                  <a:lnTo>
                    <a:pt x="766" y="6372"/>
                  </a:lnTo>
                  <a:lnTo>
                    <a:pt x="722" y="6383"/>
                  </a:lnTo>
                  <a:lnTo>
                    <a:pt x="681" y="6398"/>
                  </a:lnTo>
                  <a:lnTo>
                    <a:pt x="640" y="6413"/>
                  </a:lnTo>
                  <a:lnTo>
                    <a:pt x="600" y="6429"/>
                  </a:lnTo>
                  <a:lnTo>
                    <a:pt x="559" y="6448"/>
                  </a:lnTo>
                  <a:lnTo>
                    <a:pt x="521" y="6467"/>
                  </a:lnTo>
                  <a:lnTo>
                    <a:pt x="484" y="6489"/>
                  </a:lnTo>
                  <a:lnTo>
                    <a:pt x="448" y="6512"/>
                  </a:lnTo>
                  <a:lnTo>
                    <a:pt x="412" y="6536"/>
                  </a:lnTo>
                  <a:lnTo>
                    <a:pt x="379" y="6562"/>
                  </a:lnTo>
                  <a:lnTo>
                    <a:pt x="346" y="6589"/>
                  </a:lnTo>
                  <a:lnTo>
                    <a:pt x="315" y="6617"/>
                  </a:lnTo>
                  <a:lnTo>
                    <a:pt x="285" y="6647"/>
                  </a:lnTo>
                  <a:lnTo>
                    <a:pt x="256" y="6679"/>
                  </a:lnTo>
                  <a:lnTo>
                    <a:pt x="228" y="6711"/>
                  </a:lnTo>
                  <a:lnTo>
                    <a:pt x="202" y="6744"/>
                  </a:lnTo>
                  <a:lnTo>
                    <a:pt x="177" y="6778"/>
                  </a:lnTo>
                  <a:lnTo>
                    <a:pt x="154" y="6813"/>
                  </a:lnTo>
                  <a:lnTo>
                    <a:pt x="132" y="6850"/>
                  </a:lnTo>
                  <a:lnTo>
                    <a:pt x="112" y="6887"/>
                  </a:lnTo>
                  <a:lnTo>
                    <a:pt x="93" y="6925"/>
                  </a:lnTo>
                  <a:lnTo>
                    <a:pt x="75" y="6965"/>
                  </a:lnTo>
                  <a:lnTo>
                    <a:pt x="60" y="7005"/>
                  </a:lnTo>
                  <a:lnTo>
                    <a:pt x="46" y="7045"/>
                  </a:lnTo>
                  <a:lnTo>
                    <a:pt x="34" y="7086"/>
                  </a:lnTo>
                  <a:lnTo>
                    <a:pt x="24" y="7128"/>
                  </a:lnTo>
                  <a:lnTo>
                    <a:pt x="15" y="7171"/>
                  </a:lnTo>
                  <a:lnTo>
                    <a:pt x="9" y="7215"/>
                  </a:lnTo>
                  <a:lnTo>
                    <a:pt x="4" y="7258"/>
                  </a:lnTo>
                  <a:lnTo>
                    <a:pt x="1" y="7302"/>
                  </a:lnTo>
                  <a:lnTo>
                    <a:pt x="0" y="7347"/>
                  </a:lnTo>
                  <a:lnTo>
                    <a:pt x="0" y="8712"/>
                  </a:lnTo>
                  <a:lnTo>
                    <a:pt x="1" y="8757"/>
                  </a:lnTo>
                  <a:lnTo>
                    <a:pt x="4" y="8801"/>
                  </a:lnTo>
                  <a:lnTo>
                    <a:pt x="9" y="8844"/>
                  </a:lnTo>
                  <a:lnTo>
                    <a:pt x="15" y="8888"/>
                  </a:lnTo>
                  <a:lnTo>
                    <a:pt x="24" y="8931"/>
                  </a:lnTo>
                  <a:lnTo>
                    <a:pt x="34" y="8972"/>
                  </a:lnTo>
                  <a:lnTo>
                    <a:pt x="46" y="9014"/>
                  </a:lnTo>
                  <a:lnTo>
                    <a:pt x="60" y="9054"/>
                  </a:lnTo>
                  <a:lnTo>
                    <a:pt x="75" y="9094"/>
                  </a:lnTo>
                  <a:lnTo>
                    <a:pt x="93" y="9134"/>
                  </a:lnTo>
                  <a:lnTo>
                    <a:pt x="112" y="9172"/>
                  </a:lnTo>
                  <a:lnTo>
                    <a:pt x="132" y="9209"/>
                  </a:lnTo>
                  <a:lnTo>
                    <a:pt x="154" y="9245"/>
                  </a:lnTo>
                  <a:lnTo>
                    <a:pt x="177" y="9280"/>
                  </a:lnTo>
                  <a:lnTo>
                    <a:pt x="202" y="9315"/>
                  </a:lnTo>
                  <a:lnTo>
                    <a:pt x="228" y="9348"/>
                  </a:lnTo>
                  <a:lnTo>
                    <a:pt x="256" y="9380"/>
                  </a:lnTo>
                  <a:lnTo>
                    <a:pt x="285" y="9412"/>
                  </a:lnTo>
                  <a:lnTo>
                    <a:pt x="315" y="9441"/>
                  </a:lnTo>
                  <a:lnTo>
                    <a:pt x="346" y="9470"/>
                  </a:lnTo>
                  <a:lnTo>
                    <a:pt x="379" y="9497"/>
                  </a:lnTo>
                  <a:lnTo>
                    <a:pt x="412" y="9523"/>
                  </a:lnTo>
                  <a:lnTo>
                    <a:pt x="448" y="9547"/>
                  </a:lnTo>
                  <a:lnTo>
                    <a:pt x="484" y="9570"/>
                  </a:lnTo>
                  <a:lnTo>
                    <a:pt x="521" y="9591"/>
                  </a:lnTo>
                  <a:lnTo>
                    <a:pt x="559" y="9611"/>
                  </a:lnTo>
                  <a:lnTo>
                    <a:pt x="600" y="9629"/>
                  </a:lnTo>
                  <a:lnTo>
                    <a:pt x="640" y="9646"/>
                  </a:lnTo>
                  <a:lnTo>
                    <a:pt x="681" y="9661"/>
                  </a:lnTo>
                  <a:lnTo>
                    <a:pt x="722" y="9675"/>
                  </a:lnTo>
                  <a:lnTo>
                    <a:pt x="766" y="9687"/>
                  </a:lnTo>
                  <a:lnTo>
                    <a:pt x="809" y="9697"/>
                  </a:lnTo>
                  <a:lnTo>
                    <a:pt x="2351" y="10004"/>
                  </a:lnTo>
                  <a:lnTo>
                    <a:pt x="2380" y="10087"/>
                  </a:lnTo>
                  <a:lnTo>
                    <a:pt x="2411" y="10169"/>
                  </a:lnTo>
                  <a:lnTo>
                    <a:pt x="2443" y="10252"/>
                  </a:lnTo>
                  <a:lnTo>
                    <a:pt x="2477" y="10333"/>
                  </a:lnTo>
                  <a:lnTo>
                    <a:pt x="2511" y="10413"/>
                  </a:lnTo>
                  <a:lnTo>
                    <a:pt x="2546" y="10494"/>
                  </a:lnTo>
                  <a:lnTo>
                    <a:pt x="2583" y="10573"/>
                  </a:lnTo>
                  <a:lnTo>
                    <a:pt x="2620" y="10651"/>
                  </a:lnTo>
                  <a:lnTo>
                    <a:pt x="1747" y="11957"/>
                  </a:lnTo>
                  <a:lnTo>
                    <a:pt x="1724" y="11995"/>
                  </a:lnTo>
                  <a:lnTo>
                    <a:pt x="1702" y="12033"/>
                  </a:lnTo>
                  <a:lnTo>
                    <a:pt x="1681" y="12072"/>
                  </a:lnTo>
                  <a:lnTo>
                    <a:pt x="1663" y="12111"/>
                  </a:lnTo>
                  <a:lnTo>
                    <a:pt x="1646" y="12153"/>
                  </a:lnTo>
                  <a:lnTo>
                    <a:pt x="1632" y="12193"/>
                  </a:lnTo>
                  <a:lnTo>
                    <a:pt x="1619" y="12234"/>
                  </a:lnTo>
                  <a:lnTo>
                    <a:pt x="1607" y="12275"/>
                  </a:lnTo>
                  <a:lnTo>
                    <a:pt x="1598" y="12317"/>
                  </a:lnTo>
                  <a:lnTo>
                    <a:pt x="1590" y="12359"/>
                  </a:lnTo>
                  <a:lnTo>
                    <a:pt x="1585" y="12402"/>
                  </a:lnTo>
                  <a:lnTo>
                    <a:pt x="1581" y="12444"/>
                  </a:lnTo>
                  <a:lnTo>
                    <a:pt x="1579" y="12486"/>
                  </a:lnTo>
                  <a:lnTo>
                    <a:pt x="1579" y="12528"/>
                  </a:lnTo>
                  <a:lnTo>
                    <a:pt x="1580" y="12571"/>
                  </a:lnTo>
                  <a:lnTo>
                    <a:pt x="1583" y="12613"/>
                  </a:lnTo>
                  <a:lnTo>
                    <a:pt x="1588" y="12654"/>
                  </a:lnTo>
                  <a:lnTo>
                    <a:pt x="1595" y="12697"/>
                  </a:lnTo>
                  <a:lnTo>
                    <a:pt x="1604" y="12738"/>
                  </a:lnTo>
                  <a:lnTo>
                    <a:pt x="1615" y="12779"/>
                  </a:lnTo>
                  <a:lnTo>
                    <a:pt x="1627" y="12820"/>
                  </a:lnTo>
                  <a:lnTo>
                    <a:pt x="1641" y="12860"/>
                  </a:lnTo>
                  <a:lnTo>
                    <a:pt x="1656" y="12900"/>
                  </a:lnTo>
                  <a:lnTo>
                    <a:pt x="1673" y="12940"/>
                  </a:lnTo>
                  <a:lnTo>
                    <a:pt x="1692" y="12978"/>
                  </a:lnTo>
                  <a:lnTo>
                    <a:pt x="1713" y="13016"/>
                  </a:lnTo>
                  <a:lnTo>
                    <a:pt x="1735" y="13052"/>
                  </a:lnTo>
                  <a:lnTo>
                    <a:pt x="1759" y="13088"/>
                  </a:lnTo>
                  <a:lnTo>
                    <a:pt x="1786" y="13124"/>
                  </a:lnTo>
                  <a:lnTo>
                    <a:pt x="1814" y="13158"/>
                  </a:lnTo>
                  <a:lnTo>
                    <a:pt x="1843" y="13191"/>
                  </a:lnTo>
                  <a:lnTo>
                    <a:pt x="1873" y="13224"/>
                  </a:lnTo>
                  <a:lnTo>
                    <a:pt x="2841" y="14189"/>
                  </a:lnTo>
                  <a:lnTo>
                    <a:pt x="2860" y="14207"/>
                  </a:lnTo>
                  <a:lnTo>
                    <a:pt x="2878" y="14224"/>
                  </a:lnTo>
                  <a:lnTo>
                    <a:pt x="2897" y="14241"/>
                  </a:lnTo>
                  <a:lnTo>
                    <a:pt x="2917" y="14257"/>
                  </a:lnTo>
                  <a:lnTo>
                    <a:pt x="2936" y="14273"/>
                  </a:lnTo>
                  <a:lnTo>
                    <a:pt x="2956" y="14288"/>
                  </a:lnTo>
                  <a:lnTo>
                    <a:pt x="2978" y="14303"/>
                  </a:lnTo>
                  <a:lnTo>
                    <a:pt x="2998" y="14317"/>
                  </a:lnTo>
                  <a:lnTo>
                    <a:pt x="3019" y="14331"/>
                  </a:lnTo>
                  <a:lnTo>
                    <a:pt x="3040" y="14344"/>
                  </a:lnTo>
                  <a:lnTo>
                    <a:pt x="3061" y="14356"/>
                  </a:lnTo>
                  <a:lnTo>
                    <a:pt x="3083" y="14368"/>
                  </a:lnTo>
                  <a:lnTo>
                    <a:pt x="3105" y="14379"/>
                  </a:lnTo>
                  <a:lnTo>
                    <a:pt x="3127" y="14389"/>
                  </a:lnTo>
                  <a:lnTo>
                    <a:pt x="3150" y="14399"/>
                  </a:lnTo>
                  <a:lnTo>
                    <a:pt x="3173" y="14409"/>
                  </a:lnTo>
                  <a:lnTo>
                    <a:pt x="3195" y="14418"/>
                  </a:lnTo>
                  <a:lnTo>
                    <a:pt x="3218" y="14426"/>
                  </a:lnTo>
                  <a:lnTo>
                    <a:pt x="3241" y="14434"/>
                  </a:lnTo>
                  <a:lnTo>
                    <a:pt x="3264" y="14441"/>
                  </a:lnTo>
                  <a:lnTo>
                    <a:pt x="3288" y="14448"/>
                  </a:lnTo>
                  <a:lnTo>
                    <a:pt x="3312" y="14454"/>
                  </a:lnTo>
                  <a:lnTo>
                    <a:pt x="3336" y="14459"/>
                  </a:lnTo>
                  <a:lnTo>
                    <a:pt x="3359" y="14464"/>
                  </a:lnTo>
                  <a:lnTo>
                    <a:pt x="3383" y="14469"/>
                  </a:lnTo>
                  <a:lnTo>
                    <a:pt x="3407" y="14473"/>
                  </a:lnTo>
                  <a:lnTo>
                    <a:pt x="3431" y="14476"/>
                  </a:lnTo>
                  <a:lnTo>
                    <a:pt x="3455" y="14478"/>
                  </a:lnTo>
                  <a:lnTo>
                    <a:pt x="3480" y="14480"/>
                  </a:lnTo>
                  <a:lnTo>
                    <a:pt x="3504" y="14482"/>
                  </a:lnTo>
                  <a:lnTo>
                    <a:pt x="3529" y="14483"/>
                  </a:lnTo>
                  <a:lnTo>
                    <a:pt x="3553" y="14483"/>
                  </a:lnTo>
                  <a:lnTo>
                    <a:pt x="3589" y="14482"/>
                  </a:lnTo>
                  <a:lnTo>
                    <a:pt x="3625" y="14480"/>
                  </a:lnTo>
                  <a:lnTo>
                    <a:pt x="3662" y="14477"/>
                  </a:lnTo>
                  <a:lnTo>
                    <a:pt x="3698" y="14473"/>
                  </a:lnTo>
                  <a:lnTo>
                    <a:pt x="3733" y="14467"/>
                  </a:lnTo>
                  <a:lnTo>
                    <a:pt x="3769" y="14460"/>
                  </a:lnTo>
                  <a:lnTo>
                    <a:pt x="3804" y="14451"/>
                  </a:lnTo>
                  <a:lnTo>
                    <a:pt x="3840" y="14441"/>
                  </a:lnTo>
                  <a:lnTo>
                    <a:pt x="3875" y="14430"/>
                  </a:lnTo>
                  <a:lnTo>
                    <a:pt x="3910" y="14418"/>
                  </a:lnTo>
                  <a:lnTo>
                    <a:pt x="3944" y="14404"/>
                  </a:lnTo>
                  <a:lnTo>
                    <a:pt x="3978" y="14389"/>
                  </a:lnTo>
                  <a:lnTo>
                    <a:pt x="4013" y="14372"/>
                  </a:lnTo>
                  <a:lnTo>
                    <a:pt x="4046" y="14355"/>
                  </a:lnTo>
                  <a:lnTo>
                    <a:pt x="4078" y="14336"/>
                  </a:lnTo>
                  <a:lnTo>
                    <a:pt x="4110" y="14315"/>
                  </a:lnTo>
                  <a:lnTo>
                    <a:pt x="5420" y="13443"/>
                  </a:lnTo>
                  <a:lnTo>
                    <a:pt x="5499" y="13482"/>
                  </a:lnTo>
                  <a:lnTo>
                    <a:pt x="5578" y="13518"/>
                  </a:lnTo>
                  <a:lnTo>
                    <a:pt x="5658" y="13553"/>
                  </a:lnTo>
                  <a:lnTo>
                    <a:pt x="5739" y="13587"/>
                  </a:lnTo>
                  <a:lnTo>
                    <a:pt x="5820" y="13620"/>
                  </a:lnTo>
                  <a:lnTo>
                    <a:pt x="5903" y="13652"/>
                  </a:lnTo>
                  <a:lnTo>
                    <a:pt x="5985" y="13683"/>
                  </a:lnTo>
                  <a:lnTo>
                    <a:pt x="6069" y="13713"/>
                  </a:lnTo>
                  <a:lnTo>
                    <a:pt x="6377" y="15251"/>
                  </a:lnTo>
                  <a:lnTo>
                    <a:pt x="6387" y="15295"/>
                  </a:lnTo>
                  <a:lnTo>
                    <a:pt x="6398" y="15337"/>
                  </a:lnTo>
                  <a:lnTo>
                    <a:pt x="6412" y="15380"/>
                  </a:lnTo>
                  <a:lnTo>
                    <a:pt x="6427" y="15421"/>
                  </a:lnTo>
                  <a:lnTo>
                    <a:pt x="6444" y="15461"/>
                  </a:lnTo>
                  <a:lnTo>
                    <a:pt x="6462" y="15500"/>
                  </a:lnTo>
                  <a:lnTo>
                    <a:pt x="6482" y="15538"/>
                  </a:lnTo>
                  <a:lnTo>
                    <a:pt x="6503" y="15575"/>
                  </a:lnTo>
                  <a:lnTo>
                    <a:pt x="6527" y="15611"/>
                  </a:lnTo>
                  <a:lnTo>
                    <a:pt x="6551" y="15646"/>
                  </a:lnTo>
                  <a:lnTo>
                    <a:pt x="6577" y="15681"/>
                  </a:lnTo>
                  <a:lnTo>
                    <a:pt x="6604" y="15713"/>
                  </a:lnTo>
                  <a:lnTo>
                    <a:pt x="6633" y="15744"/>
                  </a:lnTo>
                  <a:lnTo>
                    <a:pt x="6662" y="15774"/>
                  </a:lnTo>
                  <a:lnTo>
                    <a:pt x="6694" y="15803"/>
                  </a:lnTo>
                  <a:lnTo>
                    <a:pt x="6726" y="15831"/>
                  </a:lnTo>
                  <a:lnTo>
                    <a:pt x="6759" y="15857"/>
                  </a:lnTo>
                  <a:lnTo>
                    <a:pt x="6793" y="15881"/>
                  </a:lnTo>
                  <a:lnTo>
                    <a:pt x="6829" y="15904"/>
                  </a:lnTo>
                  <a:lnTo>
                    <a:pt x="6866" y="15927"/>
                  </a:lnTo>
                  <a:lnTo>
                    <a:pt x="6903" y="15947"/>
                  </a:lnTo>
                  <a:lnTo>
                    <a:pt x="6941" y="15966"/>
                  </a:lnTo>
                  <a:lnTo>
                    <a:pt x="6980" y="15983"/>
                  </a:lnTo>
                  <a:lnTo>
                    <a:pt x="7020" y="15998"/>
                  </a:lnTo>
                  <a:lnTo>
                    <a:pt x="7061" y="16012"/>
                  </a:lnTo>
                  <a:lnTo>
                    <a:pt x="7102" y="16024"/>
                  </a:lnTo>
                  <a:lnTo>
                    <a:pt x="7144" y="16034"/>
                  </a:lnTo>
                  <a:lnTo>
                    <a:pt x="7187" y="16043"/>
                  </a:lnTo>
                  <a:lnTo>
                    <a:pt x="7231" y="16049"/>
                  </a:lnTo>
                  <a:lnTo>
                    <a:pt x="7274" y="16054"/>
                  </a:lnTo>
                  <a:lnTo>
                    <a:pt x="7318" y="16057"/>
                  </a:lnTo>
                  <a:lnTo>
                    <a:pt x="7363" y="16058"/>
                  </a:lnTo>
                  <a:lnTo>
                    <a:pt x="8732" y="16058"/>
                  </a:lnTo>
                  <a:lnTo>
                    <a:pt x="8777" y="16057"/>
                  </a:lnTo>
                  <a:lnTo>
                    <a:pt x="8821" y="16054"/>
                  </a:lnTo>
                  <a:lnTo>
                    <a:pt x="8864" y="16049"/>
                  </a:lnTo>
                  <a:lnTo>
                    <a:pt x="8908" y="16043"/>
                  </a:lnTo>
                  <a:lnTo>
                    <a:pt x="8951" y="16034"/>
                  </a:lnTo>
                  <a:lnTo>
                    <a:pt x="8993" y="16024"/>
                  </a:lnTo>
                  <a:lnTo>
                    <a:pt x="9034" y="16012"/>
                  </a:lnTo>
                  <a:lnTo>
                    <a:pt x="9075" y="15998"/>
                  </a:lnTo>
                  <a:lnTo>
                    <a:pt x="9115" y="15983"/>
                  </a:lnTo>
                  <a:lnTo>
                    <a:pt x="9154" y="15966"/>
                  </a:lnTo>
                  <a:lnTo>
                    <a:pt x="9192" y="15947"/>
                  </a:lnTo>
                  <a:lnTo>
                    <a:pt x="9229" y="15927"/>
                  </a:lnTo>
                  <a:lnTo>
                    <a:pt x="9267" y="15904"/>
                  </a:lnTo>
                  <a:lnTo>
                    <a:pt x="9302" y="15881"/>
                  </a:lnTo>
                  <a:lnTo>
                    <a:pt x="9336" y="15857"/>
                  </a:lnTo>
                  <a:lnTo>
                    <a:pt x="9369" y="15831"/>
                  </a:lnTo>
                  <a:lnTo>
                    <a:pt x="9401" y="15803"/>
                  </a:lnTo>
                  <a:lnTo>
                    <a:pt x="9433" y="15774"/>
                  </a:lnTo>
                  <a:lnTo>
                    <a:pt x="9463" y="15744"/>
                  </a:lnTo>
                  <a:lnTo>
                    <a:pt x="9491" y="15713"/>
                  </a:lnTo>
                  <a:lnTo>
                    <a:pt x="9518" y="15681"/>
                  </a:lnTo>
                  <a:lnTo>
                    <a:pt x="9544" y="15646"/>
                  </a:lnTo>
                  <a:lnTo>
                    <a:pt x="9568" y="15611"/>
                  </a:lnTo>
                  <a:lnTo>
                    <a:pt x="9592" y="15575"/>
                  </a:lnTo>
                  <a:lnTo>
                    <a:pt x="9614" y="15538"/>
                  </a:lnTo>
                  <a:lnTo>
                    <a:pt x="9633" y="15500"/>
                  </a:lnTo>
                  <a:lnTo>
                    <a:pt x="9652" y="15461"/>
                  </a:lnTo>
                  <a:lnTo>
                    <a:pt x="9668" y="15421"/>
                  </a:lnTo>
                  <a:lnTo>
                    <a:pt x="9683" y="15380"/>
                  </a:lnTo>
                  <a:lnTo>
                    <a:pt x="9697" y="15337"/>
                  </a:lnTo>
                  <a:lnTo>
                    <a:pt x="9708" y="15295"/>
                  </a:lnTo>
                  <a:lnTo>
                    <a:pt x="9718" y="15251"/>
                  </a:lnTo>
                  <a:lnTo>
                    <a:pt x="10027" y="13713"/>
                  </a:lnTo>
                  <a:lnTo>
                    <a:pt x="10111" y="13683"/>
                  </a:lnTo>
                  <a:lnTo>
                    <a:pt x="10193" y="13652"/>
                  </a:lnTo>
                  <a:lnTo>
                    <a:pt x="10276" y="13620"/>
                  </a:lnTo>
                  <a:lnTo>
                    <a:pt x="10357" y="13587"/>
                  </a:lnTo>
                  <a:lnTo>
                    <a:pt x="10438" y="13553"/>
                  </a:lnTo>
                  <a:lnTo>
                    <a:pt x="10517" y="13518"/>
                  </a:lnTo>
                  <a:lnTo>
                    <a:pt x="10597" y="13481"/>
                  </a:lnTo>
                  <a:lnTo>
                    <a:pt x="10676" y="13443"/>
                  </a:lnTo>
                  <a:lnTo>
                    <a:pt x="11986" y="14315"/>
                  </a:lnTo>
                  <a:lnTo>
                    <a:pt x="12018" y="14336"/>
                  </a:lnTo>
                  <a:lnTo>
                    <a:pt x="12050" y="14355"/>
                  </a:lnTo>
                  <a:lnTo>
                    <a:pt x="12083" y="14372"/>
                  </a:lnTo>
                  <a:lnTo>
                    <a:pt x="12117" y="14389"/>
                  </a:lnTo>
                  <a:lnTo>
                    <a:pt x="12151" y="14404"/>
                  </a:lnTo>
                  <a:lnTo>
                    <a:pt x="12185" y="14418"/>
                  </a:lnTo>
                  <a:lnTo>
                    <a:pt x="12220" y="14430"/>
                  </a:lnTo>
                  <a:lnTo>
                    <a:pt x="12255" y="14441"/>
                  </a:lnTo>
                  <a:lnTo>
                    <a:pt x="12291" y="14451"/>
                  </a:lnTo>
                  <a:lnTo>
                    <a:pt x="12326" y="14460"/>
                  </a:lnTo>
                  <a:lnTo>
                    <a:pt x="12362" y="14467"/>
                  </a:lnTo>
                  <a:lnTo>
                    <a:pt x="12398" y="14473"/>
                  </a:lnTo>
                  <a:lnTo>
                    <a:pt x="12433" y="14477"/>
                  </a:lnTo>
                  <a:lnTo>
                    <a:pt x="12470" y="14480"/>
                  </a:lnTo>
                  <a:lnTo>
                    <a:pt x="12506" y="14482"/>
                  </a:lnTo>
                  <a:lnTo>
                    <a:pt x="12542" y="14483"/>
                  </a:lnTo>
                  <a:lnTo>
                    <a:pt x="12566" y="14483"/>
                  </a:lnTo>
                  <a:lnTo>
                    <a:pt x="12591" y="14482"/>
                  </a:lnTo>
                  <a:lnTo>
                    <a:pt x="12615" y="14480"/>
                  </a:lnTo>
                  <a:lnTo>
                    <a:pt x="12640" y="14478"/>
                  </a:lnTo>
                  <a:lnTo>
                    <a:pt x="12664" y="14476"/>
                  </a:lnTo>
                  <a:lnTo>
                    <a:pt x="12688" y="14473"/>
                  </a:lnTo>
                  <a:lnTo>
                    <a:pt x="12712" y="14469"/>
                  </a:lnTo>
                  <a:lnTo>
                    <a:pt x="12736" y="14464"/>
                  </a:lnTo>
                  <a:lnTo>
                    <a:pt x="12759" y="14459"/>
                  </a:lnTo>
                  <a:lnTo>
                    <a:pt x="12783" y="14454"/>
                  </a:lnTo>
                  <a:lnTo>
                    <a:pt x="12808" y="14448"/>
                  </a:lnTo>
                  <a:lnTo>
                    <a:pt x="12831" y="14441"/>
                  </a:lnTo>
                  <a:lnTo>
                    <a:pt x="12854" y="14434"/>
                  </a:lnTo>
                  <a:lnTo>
                    <a:pt x="12877" y="14426"/>
                  </a:lnTo>
                  <a:lnTo>
                    <a:pt x="12900" y="14418"/>
                  </a:lnTo>
                  <a:lnTo>
                    <a:pt x="12923" y="14409"/>
                  </a:lnTo>
                  <a:lnTo>
                    <a:pt x="12945" y="14399"/>
                  </a:lnTo>
                  <a:lnTo>
                    <a:pt x="12968" y="14389"/>
                  </a:lnTo>
                  <a:lnTo>
                    <a:pt x="12990" y="14379"/>
                  </a:lnTo>
                  <a:lnTo>
                    <a:pt x="13012" y="14368"/>
                  </a:lnTo>
                  <a:lnTo>
                    <a:pt x="13034" y="14356"/>
                  </a:lnTo>
                  <a:lnTo>
                    <a:pt x="13055" y="14344"/>
                  </a:lnTo>
                  <a:lnTo>
                    <a:pt x="13076" y="14331"/>
                  </a:lnTo>
                  <a:lnTo>
                    <a:pt x="13097" y="14317"/>
                  </a:lnTo>
                  <a:lnTo>
                    <a:pt x="13118" y="14303"/>
                  </a:lnTo>
                  <a:lnTo>
                    <a:pt x="13139" y="14288"/>
                  </a:lnTo>
                  <a:lnTo>
                    <a:pt x="13159" y="14273"/>
                  </a:lnTo>
                  <a:lnTo>
                    <a:pt x="13179" y="14257"/>
                  </a:lnTo>
                  <a:lnTo>
                    <a:pt x="13198" y="14241"/>
                  </a:lnTo>
                  <a:lnTo>
                    <a:pt x="13217" y="14224"/>
                  </a:lnTo>
                  <a:lnTo>
                    <a:pt x="13236" y="14207"/>
                  </a:lnTo>
                  <a:lnTo>
                    <a:pt x="13254" y="14189"/>
                  </a:lnTo>
                  <a:lnTo>
                    <a:pt x="14222" y="13224"/>
                  </a:lnTo>
                  <a:lnTo>
                    <a:pt x="14253" y="13191"/>
                  </a:lnTo>
                  <a:lnTo>
                    <a:pt x="14282" y="13158"/>
                  </a:lnTo>
                  <a:lnTo>
                    <a:pt x="14309" y="13124"/>
                  </a:lnTo>
                  <a:lnTo>
                    <a:pt x="14336" y="13088"/>
                  </a:lnTo>
                  <a:lnTo>
                    <a:pt x="14360" y="13052"/>
                  </a:lnTo>
                  <a:lnTo>
                    <a:pt x="14382" y="13016"/>
                  </a:lnTo>
                  <a:lnTo>
                    <a:pt x="14403" y="12978"/>
                  </a:lnTo>
                  <a:lnTo>
                    <a:pt x="14422" y="12940"/>
                  </a:lnTo>
                  <a:lnTo>
                    <a:pt x="14439" y="12900"/>
                  </a:lnTo>
                  <a:lnTo>
                    <a:pt x="14455" y="12860"/>
                  </a:lnTo>
                  <a:lnTo>
                    <a:pt x="14468" y="12820"/>
                  </a:lnTo>
                  <a:lnTo>
                    <a:pt x="14480" y="12779"/>
                  </a:lnTo>
                  <a:lnTo>
                    <a:pt x="14492" y="12738"/>
                  </a:lnTo>
                  <a:lnTo>
                    <a:pt x="14500" y="12697"/>
                  </a:lnTo>
                  <a:lnTo>
                    <a:pt x="14507" y="12654"/>
                  </a:lnTo>
                  <a:lnTo>
                    <a:pt x="14512" y="12613"/>
                  </a:lnTo>
                  <a:lnTo>
                    <a:pt x="14515" y="12571"/>
                  </a:lnTo>
                  <a:lnTo>
                    <a:pt x="14517" y="12528"/>
                  </a:lnTo>
                  <a:lnTo>
                    <a:pt x="14517" y="12486"/>
                  </a:lnTo>
                  <a:lnTo>
                    <a:pt x="14515" y="12444"/>
                  </a:lnTo>
                  <a:lnTo>
                    <a:pt x="14511" y="12402"/>
                  </a:lnTo>
                  <a:lnTo>
                    <a:pt x="14505" y="12359"/>
                  </a:lnTo>
                  <a:lnTo>
                    <a:pt x="14498" y="12317"/>
                  </a:lnTo>
                  <a:lnTo>
                    <a:pt x="14489" y="12275"/>
                  </a:lnTo>
                  <a:lnTo>
                    <a:pt x="14476" y="12234"/>
                  </a:lnTo>
                  <a:lnTo>
                    <a:pt x="14464" y="12193"/>
                  </a:lnTo>
                  <a:lnTo>
                    <a:pt x="14449" y="12153"/>
                  </a:lnTo>
                  <a:lnTo>
                    <a:pt x="14433" y="12111"/>
                  </a:lnTo>
                  <a:lnTo>
                    <a:pt x="14414" y="12072"/>
                  </a:lnTo>
                  <a:lnTo>
                    <a:pt x="14394" y="12033"/>
                  </a:lnTo>
                  <a:lnTo>
                    <a:pt x="14372" y="11995"/>
                  </a:lnTo>
                  <a:lnTo>
                    <a:pt x="14348" y="11957"/>
                  </a:lnTo>
                  <a:lnTo>
                    <a:pt x="13475" y="10651"/>
                  </a:lnTo>
                  <a:lnTo>
                    <a:pt x="13512" y="10572"/>
                  </a:lnTo>
                  <a:lnTo>
                    <a:pt x="13549" y="10493"/>
                  </a:lnTo>
                  <a:lnTo>
                    <a:pt x="13584" y="10413"/>
                  </a:lnTo>
                  <a:lnTo>
                    <a:pt x="13618" y="10332"/>
                  </a:lnTo>
                  <a:lnTo>
                    <a:pt x="13652" y="10251"/>
                  </a:lnTo>
                  <a:lnTo>
                    <a:pt x="13684" y="10169"/>
                  </a:lnTo>
                  <a:lnTo>
                    <a:pt x="13715" y="10087"/>
                  </a:lnTo>
                  <a:lnTo>
                    <a:pt x="13745" y="10004"/>
                  </a:lnTo>
                  <a:lnTo>
                    <a:pt x="15286" y="9697"/>
                  </a:lnTo>
                  <a:lnTo>
                    <a:pt x="15329" y="9687"/>
                  </a:lnTo>
                  <a:lnTo>
                    <a:pt x="15373" y="9675"/>
                  </a:lnTo>
                  <a:lnTo>
                    <a:pt x="15414" y="9661"/>
                  </a:lnTo>
                  <a:lnTo>
                    <a:pt x="15455" y="9646"/>
                  </a:lnTo>
                  <a:lnTo>
                    <a:pt x="15495" y="9629"/>
                  </a:lnTo>
                  <a:lnTo>
                    <a:pt x="15536" y="9611"/>
                  </a:lnTo>
                  <a:lnTo>
                    <a:pt x="15574" y="9591"/>
                  </a:lnTo>
                  <a:lnTo>
                    <a:pt x="15611" y="9570"/>
                  </a:lnTo>
                  <a:lnTo>
                    <a:pt x="15647" y="9547"/>
                  </a:lnTo>
                  <a:lnTo>
                    <a:pt x="15683" y="9523"/>
                  </a:lnTo>
                  <a:lnTo>
                    <a:pt x="15716" y="9497"/>
                  </a:lnTo>
                  <a:lnTo>
                    <a:pt x="15749" y="9470"/>
                  </a:lnTo>
                  <a:lnTo>
                    <a:pt x="15780" y="9441"/>
                  </a:lnTo>
                  <a:lnTo>
                    <a:pt x="15810" y="9412"/>
                  </a:lnTo>
                  <a:lnTo>
                    <a:pt x="15839" y="9380"/>
                  </a:lnTo>
                  <a:lnTo>
                    <a:pt x="15867" y="9348"/>
                  </a:lnTo>
                  <a:lnTo>
                    <a:pt x="15893" y="9315"/>
                  </a:lnTo>
                  <a:lnTo>
                    <a:pt x="15918" y="9280"/>
                  </a:lnTo>
                  <a:lnTo>
                    <a:pt x="15941" y="9245"/>
                  </a:lnTo>
                  <a:lnTo>
                    <a:pt x="15963" y="9209"/>
                  </a:lnTo>
                  <a:lnTo>
                    <a:pt x="15983" y="9172"/>
                  </a:lnTo>
                  <a:lnTo>
                    <a:pt x="16002" y="9134"/>
                  </a:lnTo>
                  <a:lnTo>
                    <a:pt x="16020" y="9094"/>
                  </a:lnTo>
                  <a:lnTo>
                    <a:pt x="16035" y="9054"/>
                  </a:lnTo>
                  <a:lnTo>
                    <a:pt x="16049" y="9014"/>
                  </a:lnTo>
                  <a:lnTo>
                    <a:pt x="16061" y="8972"/>
                  </a:lnTo>
                  <a:lnTo>
                    <a:pt x="16071" y="8931"/>
                  </a:lnTo>
                  <a:lnTo>
                    <a:pt x="16080" y="8888"/>
                  </a:lnTo>
                  <a:lnTo>
                    <a:pt x="16086" y="8844"/>
                  </a:lnTo>
                  <a:lnTo>
                    <a:pt x="16091" y="8801"/>
                  </a:lnTo>
                  <a:lnTo>
                    <a:pt x="16094" y="8757"/>
                  </a:lnTo>
                  <a:lnTo>
                    <a:pt x="16095" y="8712"/>
                  </a:lnTo>
                  <a:lnTo>
                    <a:pt x="16095" y="7347"/>
                  </a:lnTo>
                  <a:lnTo>
                    <a:pt x="16094" y="7302"/>
                  </a:lnTo>
                  <a:lnTo>
                    <a:pt x="16091" y="7258"/>
                  </a:lnTo>
                  <a:lnTo>
                    <a:pt x="16086" y="7215"/>
                  </a:lnTo>
                  <a:lnTo>
                    <a:pt x="16080" y="7171"/>
                  </a:lnTo>
                  <a:lnTo>
                    <a:pt x="16071" y="7128"/>
                  </a:lnTo>
                  <a:lnTo>
                    <a:pt x="16061" y="7086"/>
                  </a:lnTo>
                  <a:lnTo>
                    <a:pt x="16049" y="7045"/>
                  </a:lnTo>
                  <a:lnTo>
                    <a:pt x="16035" y="7005"/>
                  </a:lnTo>
                  <a:lnTo>
                    <a:pt x="16020" y="6965"/>
                  </a:lnTo>
                  <a:lnTo>
                    <a:pt x="16002" y="6925"/>
                  </a:lnTo>
                  <a:lnTo>
                    <a:pt x="15983" y="6887"/>
                  </a:lnTo>
                  <a:lnTo>
                    <a:pt x="15963" y="6850"/>
                  </a:lnTo>
                  <a:lnTo>
                    <a:pt x="15941" y="6813"/>
                  </a:lnTo>
                  <a:lnTo>
                    <a:pt x="15918" y="6778"/>
                  </a:lnTo>
                  <a:lnTo>
                    <a:pt x="15893" y="6744"/>
                  </a:lnTo>
                  <a:lnTo>
                    <a:pt x="15867" y="6711"/>
                  </a:lnTo>
                  <a:lnTo>
                    <a:pt x="15839" y="6679"/>
                  </a:lnTo>
                  <a:lnTo>
                    <a:pt x="15810" y="6647"/>
                  </a:lnTo>
                  <a:lnTo>
                    <a:pt x="15780" y="6617"/>
                  </a:lnTo>
                  <a:lnTo>
                    <a:pt x="15749" y="6589"/>
                  </a:lnTo>
                  <a:lnTo>
                    <a:pt x="15716" y="6562"/>
                  </a:lnTo>
                  <a:lnTo>
                    <a:pt x="15683" y="6536"/>
                  </a:lnTo>
                  <a:lnTo>
                    <a:pt x="15647" y="6512"/>
                  </a:lnTo>
                  <a:lnTo>
                    <a:pt x="15611" y="6489"/>
                  </a:lnTo>
                  <a:lnTo>
                    <a:pt x="15574" y="6467"/>
                  </a:lnTo>
                  <a:lnTo>
                    <a:pt x="15536" y="6448"/>
                  </a:lnTo>
                  <a:lnTo>
                    <a:pt x="15495" y="6429"/>
                  </a:lnTo>
                  <a:lnTo>
                    <a:pt x="15455" y="6413"/>
                  </a:lnTo>
                  <a:lnTo>
                    <a:pt x="15414" y="6398"/>
                  </a:lnTo>
                  <a:lnTo>
                    <a:pt x="15373" y="6383"/>
                  </a:lnTo>
                  <a:lnTo>
                    <a:pt x="15329" y="6372"/>
                  </a:lnTo>
                  <a:lnTo>
                    <a:pt x="15286" y="63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37" name="Freeform 75"/>
            <p:cNvSpPr>
              <a:spLocks noEditPoints="1"/>
            </p:cNvSpPr>
            <p:nvPr/>
          </p:nvSpPr>
          <p:spPr bwMode="auto">
            <a:xfrm>
              <a:off x="4787900" y="2312988"/>
              <a:ext cx="303213" cy="301625"/>
            </a:xfrm>
            <a:custGeom>
              <a:avLst/>
              <a:gdLst>
                <a:gd name="T0" fmla="*/ 2899 w 7040"/>
                <a:gd name="T1" fmla="*/ 6524 h 7025"/>
                <a:gd name="T2" fmla="*/ 2185 w 7040"/>
                <a:gd name="T3" fmla="*/ 6283 h 7025"/>
                <a:gd name="T4" fmla="*/ 1560 w 7040"/>
                <a:gd name="T5" fmla="*/ 5884 h 7025"/>
                <a:gd name="T6" fmla="*/ 1051 w 7040"/>
                <a:gd name="T7" fmla="*/ 5351 h 7025"/>
                <a:gd name="T8" fmla="*/ 682 w 7040"/>
                <a:gd name="T9" fmla="*/ 4709 h 7025"/>
                <a:gd name="T10" fmla="*/ 475 w 7040"/>
                <a:gd name="T11" fmla="*/ 3980 h 7025"/>
                <a:gd name="T12" fmla="*/ 455 w 7040"/>
                <a:gd name="T13" fmla="*/ 3198 h 7025"/>
                <a:gd name="T14" fmla="*/ 626 w 7040"/>
                <a:gd name="T15" fmla="*/ 2456 h 7025"/>
                <a:gd name="T16" fmla="*/ 965 w 7040"/>
                <a:gd name="T17" fmla="*/ 1794 h 7025"/>
                <a:gd name="T18" fmla="*/ 1448 w 7040"/>
                <a:gd name="T19" fmla="*/ 1237 h 7025"/>
                <a:gd name="T20" fmla="*/ 2052 w 7040"/>
                <a:gd name="T21" fmla="*/ 810 h 7025"/>
                <a:gd name="T22" fmla="*/ 2750 w 7040"/>
                <a:gd name="T23" fmla="*/ 536 h 7025"/>
                <a:gd name="T24" fmla="*/ 3520 w 7040"/>
                <a:gd name="T25" fmla="*/ 439 h 7025"/>
                <a:gd name="T26" fmla="*/ 4289 w 7040"/>
                <a:gd name="T27" fmla="*/ 536 h 7025"/>
                <a:gd name="T28" fmla="*/ 4988 w 7040"/>
                <a:gd name="T29" fmla="*/ 810 h 7025"/>
                <a:gd name="T30" fmla="*/ 5591 w 7040"/>
                <a:gd name="T31" fmla="*/ 1237 h 7025"/>
                <a:gd name="T32" fmla="*/ 6075 w 7040"/>
                <a:gd name="T33" fmla="*/ 1794 h 7025"/>
                <a:gd name="T34" fmla="*/ 6414 w 7040"/>
                <a:gd name="T35" fmla="*/ 2456 h 7025"/>
                <a:gd name="T36" fmla="*/ 6585 w 7040"/>
                <a:gd name="T37" fmla="*/ 3198 h 7025"/>
                <a:gd name="T38" fmla="*/ 6565 w 7040"/>
                <a:gd name="T39" fmla="*/ 3980 h 7025"/>
                <a:gd name="T40" fmla="*/ 6358 w 7040"/>
                <a:gd name="T41" fmla="*/ 4709 h 7025"/>
                <a:gd name="T42" fmla="*/ 5988 w 7040"/>
                <a:gd name="T43" fmla="*/ 5351 h 7025"/>
                <a:gd name="T44" fmla="*/ 5479 w 7040"/>
                <a:gd name="T45" fmla="*/ 5884 h 7025"/>
                <a:gd name="T46" fmla="*/ 4855 w 7040"/>
                <a:gd name="T47" fmla="*/ 6283 h 7025"/>
                <a:gd name="T48" fmla="*/ 4140 w 7040"/>
                <a:gd name="T49" fmla="*/ 6524 h 7025"/>
                <a:gd name="T50" fmla="*/ 3520 w 7040"/>
                <a:gd name="T51" fmla="*/ 0 h 7025"/>
                <a:gd name="T52" fmla="*/ 2640 w 7040"/>
                <a:gd name="T53" fmla="*/ 110 h 7025"/>
                <a:gd name="T54" fmla="*/ 1842 w 7040"/>
                <a:gd name="T55" fmla="*/ 424 h 7025"/>
                <a:gd name="T56" fmla="*/ 1153 w 7040"/>
                <a:gd name="T57" fmla="*/ 912 h 7025"/>
                <a:gd name="T58" fmla="*/ 600 w 7040"/>
                <a:gd name="T59" fmla="*/ 1548 h 7025"/>
                <a:gd name="T60" fmla="*/ 213 w 7040"/>
                <a:gd name="T61" fmla="*/ 2305 h 7025"/>
                <a:gd name="T62" fmla="*/ 18 w 7040"/>
                <a:gd name="T63" fmla="*/ 3153 h 7025"/>
                <a:gd name="T64" fmla="*/ 40 w 7040"/>
                <a:gd name="T65" fmla="*/ 4047 h 7025"/>
                <a:gd name="T66" fmla="*/ 276 w 7040"/>
                <a:gd name="T67" fmla="*/ 4880 h 7025"/>
                <a:gd name="T68" fmla="*/ 699 w 7040"/>
                <a:gd name="T69" fmla="*/ 5614 h 7025"/>
                <a:gd name="T70" fmla="*/ 1280 w 7040"/>
                <a:gd name="T71" fmla="*/ 6222 h 7025"/>
                <a:gd name="T72" fmla="*/ 1993 w 7040"/>
                <a:gd name="T73" fmla="*/ 6678 h 7025"/>
                <a:gd name="T74" fmla="*/ 2810 w 7040"/>
                <a:gd name="T75" fmla="*/ 6953 h 7025"/>
                <a:gd name="T76" fmla="*/ 3702 w 7040"/>
                <a:gd name="T77" fmla="*/ 7020 h 7025"/>
                <a:gd name="T78" fmla="*/ 4567 w 7040"/>
                <a:gd name="T79" fmla="*/ 6867 h 7025"/>
                <a:gd name="T80" fmla="*/ 5345 w 7040"/>
                <a:gd name="T81" fmla="*/ 6517 h 7025"/>
                <a:gd name="T82" fmla="*/ 6009 w 7040"/>
                <a:gd name="T83" fmla="*/ 5996 h 7025"/>
                <a:gd name="T84" fmla="*/ 6531 w 7040"/>
                <a:gd name="T85" fmla="*/ 5333 h 7025"/>
                <a:gd name="T86" fmla="*/ 6882 w 7040"/>
                <a:gd name="T87" fmla="*/ 4556 h 7025"/>
                <a:gd name="T88" fmla="*/ 7036 w 7040"/>
                <a:gd name="T89" fmla="*/ 3693 h 7025"/>
                <a:gd name="T90" fmla="*/ 6969 w 7040"/>
                <a:gd name="T91" fmla="*/ 2805 h 7025"/>
                <a:gd name="T92" fmla="*/ 6693 w 7040"/>
                <a:gd name="T93" fmla="*/ 1990 h 7025"/>
                <a:gd name="T94" fmla="*/ 6237 w 7040"/>
                <a:gd name="T95" fmla="*/ 1278 h 7025"/>
                <a:gd name="T96" fmla="*/ 5626 w 7040"/>
                <a:gd name="T97" fmla="*/ 697 h 7025"/>
                <a:gd name="T98" fmla="*/ 4891 w 7040"/>
                <a:gd name="T99" fmla="*/ 276 h 7025"/>
                <a:gd name="T100" fmla="*/ 4056 w 7040"/>
                <a:gd name="T101" fmla="*/ 40 h 7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40" h="7025">
                  <a:moveTo>
                    <a:pt x="3520" y="6586"/>
                  </a:moveTo>
                  <a:lnTo>
                    <a:pt x="3362" y="6582"/>
                  </a:lnTo>
                  <a:lnTo>
                    <a:pt x="3205" y="6570"/>
                  </a:lnTo>
                  <a:lnTo>
                    <a:pt x="3051" y="6551"/>
                  </a:lnTo>
                  <a:lnTo>
                    <a:pt x="2899" y="6524"/>
                  </a:lnTo>
                  <a:lnTo>
                    <a:pt x="2750" y="6489"/>
                  </a:lnTo>
                  <a:lnTo>
                    <a:pt x="2604" y="6447"/>
                  </a:lnTo>
                  <a:lnTo>
                    <a:pt x="2460" y="6399"/>
                  </a:lnTo>
                  <a:lnTo>
                    <a:pt x="2320" y="6344"/>
                  </a:lnTo>
                  <a:lnTo>
                    <a:pt x="2185" y="6283"/>
                  </a:lnTo>
                  <a:lnTo>
                    <a:pt x="2052" y="6214"/>
                  </a:lnTo>
                  <a:lnTo>
                    <a:pt x="1922" y="6141"/>
                  </a:lnTo>
                  <a:lnTo>
                    <a:pt x="1797" y="6061"/>
                  </a:lnTo>
                  <a:lnTo>
                    <a:pt x="1677" y="5976"/>
                  </a:lnTo>
                  <a:lnTo>
                    <a:pt x="1560" y="5884"/>
                  </a:lnTo>
                  <a:lnTo>
                    <a:pt x="1448" y="5788"/>
                  </a:lnTo>
                  <a:lnTo>
                    <a:pt x="1342" y="5685"/>
                  </a:lnTo>
                  <a:lnTo>
                    <a:pt x="1240" y="5579"/>
                  </a:lnTo>
                  <a:lnTo>
                    <a:pt x="1142" y="5468"/>
                  </a:lnTo>
                  <a:lnTo>
                    <a:pt x="1051" y="5351"/>
                  </a:lnTo>
                  <a:lnTo>
                    <a:pt x="965" y="5231"/>
                  </a:lnTo>
                  <a:lnTo>
                    <a:pt x="885" y="5106"/>
                  </a:lnTo>
                  <a:lnTo>
                    <a:pt x="812" y="4977"/>
                  </a:lnTo>
                  <a:lnTo>
                    <a:pt x="743" y="4844"/>
                  </a:lnTo>
                  <a:lnTo>
                    <a:pt x="682" y="4709"/>
                  </a:lnTo>
                  <a:lnTo>
                    <a:pt x="626" y="4569"/>
                  </a:lnTo>
                  <a:lnTo>
                    <a:pt x="578" y="4426"/>
                  </a:lnTo>
                  <a:lnTo>
                    <a:pt x="536" y="4280"/>
                  </a:lnTo>
                  <a:lnTo>
                    <a:pt x="502" y="4132"/>
                  </a:lnTo>
                  <a:lnTo>
                    <a:pt x="475" y="3980"/>
                  </a:lnTo>
                  <a:lnTo>
                    <a:pt x="455" y="3827"/>
                  </a:lnTo>
                  <a:lnTo>
                    <a:pt x="443" y="3670"/>
                  </a:lnTo>
                  <a:lnTo>
                    <a:pt x="439" y="3513"/>
                  </a:lnTo>
                  <a:lnTo>
                    <a:pt x="443" y="3354"/>
                  </a:lnTo>
                  <a:lnTo>
                    <a:pt x="455" y="3198"/>
                  </a:lnTo>
                  <a:lnTo>
                    <a:pt x="475" y="3044"/>
                  </a:lnTo>
                  <a:lnTo>
                    <a:pt x="502" y="2893"/>
                  </a:lnTo>
                  <a:lnTo>
                    <a:pt x="536" y="2745"/>
                  </a:lnTo>
                  <a:lnTo>
                    <a:pt x="578" y="2598"/>
                  </a:lnTo>
                  <a:lnTo>
                    <a:pt x="626" y="2456"/>
                  </a:lnTo>
                  <a:lnTo>
                    <a:pt x="682" y="2316"/>
                  </a:lnTo>
                  <a:lnTo>
                    <a:pt x="743" y="2180"/>
                  </a:lnTo>
                  <a:lnTo>
                    <a:pt x="812" y="2047"/>
                  </a:lnTo>
                  <a:lnTo>
                    <a:pt x="885" y="1919"/>
                  </a:lnTo>
                  <a:lnTo>
                    <a:pt x="965" y="1794"/>
                  </a:lnTo>
                  <a:lnTo>
                    <a:pt x="1051" y="1674"/>
                  </a:lnTo>
                  <a:lnTo>
                    <a:pt x="1142" y="1557"/>
                  </a:lnTo>
                  <a:lnTo>
                    <a:pt x="1240" y="1446"/>
                  </a:lnTo>
                  <a:lnTo>
                    <a:pt x="1342" y="1340"/>
                  </a:lnTo>
                  <a:lnTo>
                    <a:pt x="1448" y="1237"/>
                  </a:lnTo>
                  <a:lnTo>
                    <a:pt x="1560" y="1141"/>
                  </a:lnTo>
                  <a:lnTo>
                    <a:pt x="1677" y="1049"/>
                  </a:lnTo>
                  <a:lnTo>
                    <a:pt x="1797" y="964"/>
                  </a:lnTo>
                  <a:lnTo>
                    <a:pt x="1922" y="884"/>
                  </a:lnTo>
                  <a:lnTo>
                    <a:pt x="2052" y="810"/>
                  </a:lnTo>
                  <a:lnTo>
                    <a:pt x="2185" y="742"/>
                  </a:lnTo>
                  <a:lnTo>
                    <a:pt x="2320" y="680"/>
                  </a:lnTo>
                  <a:lnTo>
                    <a:pt x="2460" y="625"/>
                  </a:lnTo>
                  <a:lnTo>
                    <a:pt x="2604" y="577"/>
                  </a:lnTo>
                  <a:lnTo>
                    <a:pt x="2750" y="536"/>
                  </a:lnTo>
                  <a:lnTo>
                    <a:pt x="2899" y="501"/>
                  </a:lnTo>
                  <a:lnTo>
                    <a:pt x="3051" y="474"/>
                  </a:lnTo>
                  <a:lnTo>
                    <a:pt x="3205" y="454"/>
                  </a:lnTo>
                  <a:lnTo>
                    <a:pt x="3362" y="443"/>
                  </a:lnTo>
                  <a:lnTo>
                    <a:pt x="3520" y="439"/>
                  </a:lnTo>
                  <a:lnTo>
                    <a:pt x="3678" y="443"/>
                  </a:lnTo>
                  <a:lnTo>
                    <a:pt x="3834" y="454"/>
                  </a:lnTo>
                  <a:lnTo>
                    <a:pt x="3989" y="474"/>
                  </a:lnTo>
                  <a:lnTo>
                    <a:pt x="4140" y="501"/>
                  </a:lnTo>
                  <a:lnTo>
                    <a:pt x="4289" y="536"/>
                  </a:lnTo>
                  <a:lnTo>
                    <a:pt x="4436" y="577"/>
                  </a:lnTo>
                  <a:lnTo>
                    <a:pt x="4579" y="625"/>
                  </a:lnTo>
                  <a:lnTo>
                    <a:pt x="4719" y="680"/>
                  </a:lnTo>
                  <a:lnTo>
                    <a:pt x="4855" y="742"/>
                  </a:lnTo>
                  <a:lnTo>
                    <a:pt x="4988" y="810"/>
                  </a:lnTo>
                  <a:lnTo>
                    <a:pt x="5117" y="884"/>
                  </a:lnTo>
                  <a:lnTo>
                    <a:pt x="5242" y="964"/>
                  </a:lnTo>
                  <a:lnTo>
                    <a:pt x="5362" y="1049"/>
                  </a:lnTo>
                  <a:lnTo>
                    <a:pt x="5479" y="1141"/>
                  </a:lnTo>
                  <a:lnTo>
                    <a:pt x="5591" y="1237"/>
                  </a:lnTo>
                  <a:lnTo>
                    <a:pt x="5698" y="1340"/>
                  </a:lnTo>
                  <a:lnTo>
                    <a:pt x="5800" y="1446"/>
                  </a:lnTo>
                  <a:lnTo>
                    <a:pt x="5897" y="1557"/>
                  </a:lnTo>
                  <a:lnTo>
                    <a:pt x="5988" y="1674"/>
                  </a:lnTo>
                  <a:lnTo>
                    <a:pt x="6075" y="1794"/>
                  </a:lnTo>
                  <a:lnTo>
                    <a:pt x="6154" y="1919"/>
                  </a:lnTo>
                  <a:lnTo>
                    <a:pt x="6228" y="2047"/>
                  </a:lnTo>
                  <a:lnTo>
                    <a:pt x="6297" y="2180"/>
                  </a:lnTo>
                  <a:lnTo>
                    <a:pt x="6358" y="2316"/>
                  </a:lnTo>
                  <a:lnTo>
                    <a:pt x="6414" y="2456"/>
                  </a:lnTo>
                  <a:lnTo>
                    <a:pt x="6462" y="2598"/>
                  </a:lnTo>
                  <a:lnTo>
                    <a:pt x="6503" y="2745"/>
                  </a:lnTo>
                  <a:lnTo>
                    <a:pt x="6538" y="2893"/>
                  </a:lnTo>
                  <a:lnTo>
                    <a:pt x="6565" y="3044"/>
                  </a:lnTo>
                  <a:lnTo>
                    <a:pt x="6585" y="3198"/>
                  </a:lnTo>
                  <a:lnTo>
                    <a:pt x="6597" y="3354"/>
                  </a:lnTo>
                  <a:lnTo>
                    <a:pt x="6601" y="3513"/>
                  </a:lnTo>
                  <a:lnTo>
                    <a:pt x="6597" y="3670"/>
                  </a:lnTo>
                  <a:lnTo>
                    <a:pt x="6585" y="3827"/>
                  </a:lnTo>
                  <a:lnTo>
                    <a:pt x="6565" y="3980"/>
                  </a:lnTo>
                  <a:lnTo>
                    <a:pt x="6538" y="4132"/>
                  </a:lnTo>
                  <a:lnTo>
                    <a:pt x="6503" y="4280"/>
                  </a:lnTo>
                  <a:lnTo>
                    <a:pt x="6462" y="4426"/>
                  </a:lnTo>
                  <a:lnTo>
                    <a:pt x="6414" y="4569"/>
                  </a:lnTo>
                  <a:lnTo>
                    <a:pt x="6358" y="4709"/>
                  </a:lnTo>
                  <a:lnTo>
                    <a:pt x="6297" y="4844"/>
                  </a:lnTo>
                  <a:lnTo>
                    <a:pt x="6228" y="4977"/>
                  </a:lnTo>
                  <a:lnTo>
                    <a:pt x="6154" y="5106"/>
                  </a:lnTo>
                  <a:lnTo>
                    <a:pt x="6075" y="5231"/>
                  </a:lnTo>
                  <a:lnTo>
                    <a:pt x="5988" y="5351"/>
                  </a:lnTo>
                  <a:lnTo>
                    <a:pt x="5897" y="5468"/>
                  </a:lnTo>
                  <a:lnTo>
                    <a:pt x="5800" y="5579"/>
                  </a:lnTo>
                  <a:lnTo>
                    <a:pt x="5698" y="5685"/>
                  </a:lnTo>
                  <a:lnTo>
                    <a:pt x="5591" y="5788"/>
                  </a:lnTo>
                  <a:lnTo>
                    <a:pt x="5479" y="5884"/>
                  </a:lnTo>
                  <a:lnTo>
                    <a:pt x="5362" y="5976"/>
                  </a:lnTo>
                  <a:lnTo>
                    <a:pt x="5242" y="6061"/>
                  </a:lnTo>
                  <a:lnTo>
                    <a:pt x="5117" y="6141"/>
                  </a:lnTo>
                  <a:lnTo>
                    <a:pt x="4988" y="6214"/>
                  </a:lnTo>
                  <a:lnTo>
                    <a:pt x="4855" y="6283"/>
                  </a:lnTo>
                  <a:lnTo>
                    <a:pt x="4719" y="6344"/>
                  </a:lnTo>
                  <a:lnTo>
                    <a:pt x="4579" y="6399"/>
                  </a:lnTo>
                  <a:lnTo>
                    <a:pt x="4436" y="6447"/>
                  </a:lnTo>
                  <a:lnTo>
                    <a:pt x="4289" y="6489"/>
                  </a:lnTo>
                  <a:lnTo>
                    <a:pt x="4140" y="6524"/>
                  </a:lnTo>
                  <a:lnTo>
                    <a:pt x="3989" y="6551"/>
                  </a:lnTo>
                  <a:lnTo>
                    <a:pt x="3834" y="6570"/>
                  </a:lnTo>
                  <a:lnTo>
                    <a:pt x="3678" y="6582"/>
                  </a:lnTo>
                  <a:lnTo>
                    <a:pt x="3520" y="6586"/>
                  </a:lnTo>
                  <a:close/>
                  <a:moveTo>
                    <a:pt x="3520" y="0"/>
                  </a:moveTo>
                  <a:lnTo>
                    <a:pt x="3338" y="5"/>
                  </a:lnTo>
                  <a:lnTo>
                    <a:pt x="3160" y="18"/>
                  </a:lnTo>
                  <a:lnTo>
                    <a:pt x="2984" y="40"/>
                  </a:lnTo>
                  <a:lnTo>
                    <a:pt x="2810" y="71"/>
                  </a:lnTo>
                  <a:lnTo>
                    <a:pt x="2640" y="110"/>
                  </a:lnTo>
                  <a:lnTo>
                    <a:pt x="2473" y="157"/>
                  </a:lnTo>
                  <a:lnTo>
                    <a:pt x="2309" y="213"/>
                  </a:lnTo>
                  <a:lnTo>
                    <a:pt x="2149" y="276"/>
                  </a:lnTo>
                  <a:lnTo>
                    <a:pt x="1993" y="346"/>
                  </a:lnTo>
                  <a:lnTo>
                    <a:pt x="1842" y="424"/>
                  </a:lnTo>
                  <a:lnTo>
                    <a:pt x="1695" y="508"/>
                  </a:lnTo>
                  <a:lnTo>
                    <a:pt x="1552" y="600"/>
                  </a:lnTo>
                  <a:lnTo>
                    <a:pt x="1414" y="697"/>
                  </a:lnTo>
                  <a:lnTo>
                    <a:pt x="1280" y="802"/>
                  </a:lnTo>
                  <a:lnTo>
                    <a:pt x="1153" y="912"/>
                  </a:lnTo>
                  <a:lnTo>
                    <a:pt x="1031" y="1028"/>
                  </a:lnTo>
                  <a:lnTo>
                    <a:pt x="914" y="1151"/>
                  </a:lnTo>
                  <a:lnTo>
                    <a:pt x="803" y="1278"/>
                  </a:lnTo>
                  <a:lnTo>
                    <a:pt x="699" y="1411"/>
                  </a:lnTo>
                  <a:lnTo>
                    <a:pt x="600" y="1548"/>
                  </a:lnTo>
                  <a:lnTo>
                    <a:pt x="509" y="1691"/>
                  </a:lnTo>
                  <a:lnTo>
                    <a:pt x="424" y="1838"/>
                  </a:lnTo>
                  <a:lnTo>
                    <a:pt x="347" y="1990"/>
                  </a:lnTo>
                  <a:lnTo>
                    <a:pt x="276" y="2145"/>
                  </a:lnTo>
                  <a:lnTo>
                    <a:pt x="213" y="2305"/>
                  </a:lnTo>
                  <a:lnTo>
                    <a:pt x="158" y="2468"/>
                  </a:lnTo>
                  <a:lnTo>
                    <a:pt x="110" y="2634"/>
                  </a:lnTo>
                  <a:lnTo>
                    <a:pt x="71" y="2805"/>
                  </a:lnTo>
                  <a:lnTo>
                    <a:pt x="40" y="2978"/>
                  </a:lnTo>
                  <a:lnTo>
                    <a:pt x="18" y="3153"/>
                  </a:lnTo>
                  <a:lnTo>
                    <a:pt x="4" y="3332"/>
                  </a:lnTo>
                  <a:lnTo>
                    <a:pt x="0" y="3513"/>
                  </a:lnTo>
                  <a:lnTo>
                    <a:pt x="4" y="3693"/>
                  </a:lnTo>
                  <a:lnTo>
                    <a:pt x="18" y="3872"/>
                  </a:lnTo>
                  <a:lnTo>
                    <a:pt x="40" y="4047"/>
                  </a:lnTo>
                  <a:lnTo>
                    <a:pt x="71" y="4220"/>
                  </a:lnTo>
                  <a:lnTo>
                    <a:pt x="110" y="4390"/>
                  </a:lnTo>
                  <a:lnTo>
                    <a:pt x="158" y="4556"/>
                  </a:lnTo>
                  <a:lnTo>
                    <a:pt x="213" y="4720"/>
                  </a:lnTo>
                  <a:lnTo>
                    <a:pt x="276" y="4880"/>
                  </a:lnTo>
                  <a:lnTo>
                    <a:pt x="347" y="5035"/>
                  </a:lnTo>
                  <a:lnTo>
                    <a:pt x="424" y="5187"/>
                  </a:lnTo>
                  <a:lnTo>
                    <a:pt x="509" y="5333"/>
                  </a:lnTo>
                  <a:lnTo>
                    <a:pt x="600" y="5476"/>
                  </a:lnTo>
                  <a:lnTo>
                    <a:pt x="699" y="5614"/>
                  </a:lnTo>
                  <a:lnTo>
                    <a:pt x="803" y="5747"/>
                  </a:lnTo>
                  <a:lnTo>
                    <a:pt x="914" y="5874"/>
                  </a:lnTo>
                  <a:lnTo>
                    <a:pt x="1031" y="5996"/>
                  </a:lnTo>
                  <a:lnTo>
                    <a:pt x="1153" y="6112"/>
                  </a:lnTo>
                  <a:lnTo>
                    <a:pt x="1280" y="6222"/>
                  </a:lnTo>
                  <a:lnTo>
                    <a:pt x="1414" y="6327"/>
                  </a:lnTo>
                  <a:lnTo>
                    <a:pt x="1552" y="6425"/>
                  </a:lnTo>
                  <a:lnTo>
                    <a:pt x="1695" y="6517"/>
                  </a:lnTo>
                  <a:lnTo>
                    <a:pt x="1842" y="6601"/>
                  </a:lnTo>
                  <a:lnTo>
                    <a:pt x="1993" y="6678"/>
                  </a:lnTo>
                  <a:lnTo>
                    <a:pt x="2149" y="6748"/>
                  </a:lnTo>
                  <a:lnTo>
                    <a:pt x="2309" y="6812"/>
                  </a:lnTo>
                  <a:lnTo>
                    <a:pt x="2473" y="6867"/>
                  </a:lnTo>
                  <a:lnTo>
                    <a:pt x="2640" y="6914"/>
                  </a:lnTo>
                  <a:lnTo>
                    <a:pt x="2810" y="6953"/>
                  </a:lnTo>
                  <a:lnTo>
                    <a:pt x="2984" y="6984"/>
                  </a:lnTo>
                  <a:lnTo>
                    <a:pt x="3160" y="7006"/>
                  </a:lnTo>
                  <a:lnTo>
                    <a:pt x="3338" y="7020"/>
                  </a:lnTo>
                  <a:lnTo>
                    <a:pt x="3520" y="7025"/>
                  </a:lnTo>
                  <a:lnTo>
                    <a:pt x="3702" y="7020"/>
                  </a:lnTo>
                  <a:lnTo>
                    <a:pt x="3880" y="7006"/>
                  </a:lnTo>
                  <a:lnTo>
                    <a:pt x="4056" y="6984"/>
                  </a:lnTo>
                  <a:lnTo>
                    <a:pt x="4230" y="6953"/>
                  </a:lnTo>
                  <a:lnTo>
                    <a:pt x="4400" y="6914"/>
                  </a:lnTo>
                  <a:lnTo>
                    <a:pt x="4567" y="6867"/>
                  </a:lnTo>
                  <a:lnTo>
                    <a:pt x="4731" y="6812"/>
                  </a:lnTo>
                  <a:lnTo>
                    <a:pt x="4891" y="6748"/>
                  </a:lnTo>
                  <a:lnTo>
                    <a:pt x="5047" y="6678"/>
                  </a:lnTo>
                  <a:lnTo>
                    <a:pt x="5197" y="6601"/>
                  </a:lnTo>
                  <a:lnTo>
                    <a:pt x="5345" y="6517"/>
                  </a:lnTo>
                  <a:lnTo>
                    <a:pt x="5488" y="6425"/>
                  </a:lnTo>
                  <a:lnTo>
                    <a:pt x="5626" y="6327"/>
                  </a:lnTo>
                  <a:lnTo>
                    <a:pt x="5759" y="6222"/>
                  </a:lnTo>
                  <a:lnTo>
                    <a:pt x="5886" y="6112"/>
                  </a:lnTo>
                  <a:lnTo>
                    <a:pt x="6009" y="5996"/>
                  </a:lnTo>
                  <a:lnTo>
                    <a:pt x="6126" y="5874"/>
                  </a:lnTo>
                  <a:lnTo>
                    <a:pt x="6237" y="5747"/>
                  </a:lnTo>
                  <a:lnTo>
                    <a:pt x="6341" y="5614"/>
                  </a:lnTo>
                  <a:lnTo>
                    <a:pt x="6439" y="5476"/>
                  </a:lnTo>
                  <a:lnTo>
                    <a:pt x="6531" y="5333"/>
                  </a:lnTo>
                  <a:lnTo>
                    <a:pt x="6616" y="5187"/>
                  </a:lnTo>
                  <a:lnTo>
                    <a:pt x="6693" y="5035"/>
                  </a:lnTo>
                  <a:lnTo>
                    <a:pt x="6764" y="4880"/>
                  </a:lnTo>
                  <a:lnTo>
                    <a:pt x="6827" y="4720"/>
                  </a:lnTo>
                  <a:lnTo>
                    <a:pt x="6882" y="4556"/>
                  </a:lnTo>
                  <a:lnTo>
                    <a:pt x="6930" y="4390"/>
                  </a:lnTo>
                  <a:lnTo>
                    <a:pt x="6969" y="4220"/>
                  </a:lnTo>
                  <a:lnTo>
                    <a:pt x="7000" y="4047"/>
                  </a:lnTo>
                  <a:lnTo>
                    <a:pt x="7022" y="3872"/>
                  </a:lnTo>
                  <a:lnTo>
                    <a:pt x="7036" y="3693"/>
                  </a:lnTo>
                  <a:lnTo>
                    <a:pt x="7040" y="3513"/>
                  </a:lnTo>
                  <a:lnTo>
                    <a:pt x="7036" y="3332"/>
                  </a:lnTo>
                  <a:lnTo>
                    <a:pt x="7022" y="3153"/>
                  </a:lnTo>
                  <a:lnTo>
                    <a:pt x="7000" y="2978"/>
                  </a:lnTo>
                  <a:lnTo>
                    <a:pt x="6969" y="2805"/>
                  </a:lnTo>
                  <a:lnTo>
                    <a:pt x="6930" y="2634"/>
                  </a:lnTo>
                  <a:lnTo>
                    <a:pt x="6882" y="2468"/>
                  </a:lnTo>
                  <a:lnTo>
                    <a:pt x="6827" y="2305"/>
                  </a:lnTo>
                  <a:lnTo>
                    <a:pt x="6764" y="2145"/>
                  </a:lnTo>
                  <a:lnTo>
                    <a:pt x="6693" y="1990"/>
                  </a:lnTo>
                  <a:lnTo>
                    <a:pt x="6616" y="1838"/>
                  </a:lnTo>
                  <a:lnTo>
                    <a:pt x="6531" y="1691"/>
                  </a:lnTo>
                  <a:lnTo>
                    <a:pt x="6439" y="1548"/>
                  </a:lnTo>
                  <a:lnTo>
                    <a:pt x="6341" y="1411"/>
                  </a:lnTo>
                  <a:lnTo>
                    <a:pt x="6237" y="1278"/>
                  </a:lnTo>
                  <a:lnTo>
                    <a:pt x="6126" y="1151"/>
                  </a:lnTo>
                  <a:lnTo>
                    <a:pt x="6009" y="1028"/>
                  </a:lnTo>
                  <a:lnTo>
                    <a:pt x="5886" y="912"/>
                  </a:lnTo>
                  <a:lnTo>
                    <a:pt x="5759" y="802"/>
                  </a:lnTo>
                  <a:lnTo>
                    <a:pt x="5626" y="697"/>
                  </a:lnTo>
                  <a:lnTo>
                    <a:pt x="5488" y="600"/>
                  </a:lnTo>
                  <a:lnTo>
                    <a:pt x="5345" y="508"/>
                  </a:lnTo>
                  <a:lnTo>
                    <a:pt x="5197" y="424"/>
                  </a:lnTo>
                  <a:lnTo>
                    <a:pt x="5047" y="346"/>
                  </a:lnTo>
                  <a:lnTo>
                    <a:pt x="4891" y="276"/>
                  </a:lnTo>
                  <a:lnTo>
                    <a:pt x="4731" y="213"/>
                  </a:lnTo>
                  <a:lnTo>
                    <a:pt x="4567" y="157"/>
                  </a:lnTo>
                  <a:lnTo>
                    <a:pt x="4400" y="110"/>
                  </a:lnTo>
                  <a:lnTo>
                    <a:pt x="4230" y="71"/>
                  </a:lnTo>
                  <a:lnTo>
                    <a:pt x="4056" y="40"/>
                  </a:lnTo>
                  <a:lnTo>
                    <a:pt x="3880" y="18"/>
                  </a:lnTo>
                  <a:lnTo>
                    <a:pt x="3702" y="5"/>
                  </a:lnTo>
                  <a:lnTo>
                    <a:pt x="35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38" name="Freeform 76"/>
            <p:cNvSpPr>
              <a:spLocks noEditPoints="1"/>
            </p:cNvSpPr>
            <p:nvPr/>
          </p:nvSpPr>
          <p:spPr bwMode="auto">
            <a:xfrm>
              <a:off x="4852988" y="2378076"/>
              <a:ext cx="173038" cy="171450"/>
            </a:xfrm>
            <a:custGeom>
              <a:avLst/>
              <a:gdLst>
                <a:gd name="T0" fmla="*/ 1708 w 4023"/>
                <a:gd name="T1" fmla="*/ 3482 h 4015"/>
                <a:gd name="T2" fmla="*/ 1358 w 4023"/>
                <a:gd name="T3" fmla="*/ 3364 h 4015"/>
                <a:gd name="T4" fmla="*/ 1052 w 4023"/>
                <a:gd name="T5" fmla="*/ 3169 h 4015"/>
                <a:gd name="T6" fmla="*/ 803 w 4023"/>
                <a:gd name="T7" fmla="*/ 2908 h 4015"/>
                <a:gd name="T8" fmla="*/ 621 w 4023"/>
                <a:gd name="T9" fmla="*/ 2593 h 4015"/>
                <a:gd name="T10" fmla="*/ 521 w 4023"/>
                <a:gd name="T11" fmla="*/ 2236 h 4015"/>
                <a:gd name="T12" fmla="*/ 511 w 4023"/>
                <a:gd name="T13" fmla="*/ 1853 h 4015"/>
                <a:gd name="T14" fmla="*/ 595 w 4023"/>
                <a:gd name="T15" fmla="*/ 1490 h 4015"/>
                <a:gd name="T16" fmla="*/ 761 w 4023"/>
                <a:gd name="T17" fmla="*/ 1165 h 4015"/>
                <a:gd name="T18" fmla="*/ 998 w 4023"/>
                <a:gd name="T19" fmla="*/ 893 h 4015"/>
                <a:gd name="T20" fmla="*/ 1293 w 4023"/>
                <a:gd name="T21" fmla="*/ 684 h 4015"/>
                <a:gd name="T22" fmla="*/ 1635 w 4023"/>
                <a:gd name="T23" fmla="*/ 549 h 4015"/>
                <a:gd name="T24" fmla="*/ 2012 w 4023"/>
                <a:gd name="T25" fmla="*/ 502 h 4015"/>
                <a:gd name="T26" fmla="*/ 2389 w 4023"/>
                <a:gd name="T27" fmla="*/ 549 h 4015"/>
                <a:gd name="T28" fmla="*/ 2731 w 4023"/>
                <a:gd name="T29" fmla="*/ 684 h 4015"/>
                <a:gd name="T30" fmla="*/ 3026 w 4023"/>
                <a:gd name="T31" fmla="*/ 893 h 4015"/>
                <a:gd name="T32" fmla="*/ 3263 w 4023"/>
                <a:gd name="T33" fmla="*/ 1165 h 4015"/>
                <a:gd name="T34" fmla="*/ 3429 w 4023"/>
                <a:gd name="T35" fmla="*/ 1490 h 4015"/>
                <a:gd name="T36" fmla="*/ 3513 w 4023"/>
                <a:gd name="T37" fmla="*/ 1853 h 4015"/>
                <a:gd name="T38" fmla="*/ 3503 w 4023"/>
                <a:gd name="T39" fmla="*/ 2236 h 4015"/>
                <a:gd name="T40" fmla="*/ 3402 w 4023"/>
                <a:gd name="T41" fmla="*/ 2593 h 4015"/>
                <a:gd name="T42" fmla="*/ 3221 w 4023"/>
                <a:gd name="T43" fmla="*/ 2908 h 4015"/>
                <a:gd name="T44" fmla="*/ 2971 w 4023"/>
                <a:gd name="T45" fmla="*/ 3169 h 4015"/>
                <a:gd name="T46" fmla="*/ 2665 w 4023"/>
                <a:gd name="T47" fmla="*/ 3364 h 4015"/>
                <a:gd name="T48" fmla="*/ 2316 w 4023"/>
                <a:gd name="T49" fmla="*/ 3482 h 4015"/>
                <a:gd name="T50" fmla="*/ 2012 w 4023"/>
                <a:gd name="T51" fmla="*/ 0 h 4015"/>
                <a:gd name="T52" fmla="*/ 1509 w 4023"/>
                <a:gd name="T53" fmla="*/ 63 h 4015"/>
                <a:gd name="T54" fmla="*/ 1053 w 4023"/>
                <a:gd name="T55" fmla="*/ 242 h 4015"/>
                <a:gd name="T56" fmla="*/ 659 w 4023"/>
                <a:gd name="T57" fmla="*/ 521 h 4015"/>
                <a:gd name="T58" fmla="*/ 344 w 4023"/>
                <a:gd name="T59" fmla="*/ 884 h 4015"/>
                <a:gd name="T60" fmla="*/ 122 w 4023"/>
                <a:gd name="T61" fmla="*/ 1317 h 4015"/>
                <a:gd name="T62" fmla="*/ 11 w 4023"/>
                <a:gd name="T63" fmla="*/ 1802 h 4015"/>
                <a:gd name="T64" fmla="*/ 23 w 4023"/>
                <a:gd name="T65" fmla="*/ 2313 h 4015"/>
                <a:gd name="T66" fmla="*/ 159 w 4023"/>
                <a:gd name="T67" fmla="*/ 2788 h 4015"/>
                <a:gd name="T68" fmla="*/ 399 w 4023"/>
                <a:gd name="T69" fmla="*/ 3209 h 4015"/>
                <a:gd name="T70" fmla="*/ 732 w 4023"/>
                <a:gd name="T71" fmla="*/ 3556 h 4015"/>
                <a:gd name="T72" fmla="*/ 1139 w 4023"/>
                <a:gd name="T73" fmla="*/ 3817 h 4015"/>
                <a:gd name="T74" fmla="*/ 1606 w 4023"/>
                <a:gd name="T75" fmla="*/ 3974 h 4015"/>
                <a:gd name="T76" fmla="*/ 2115 w 4023"/>
                <a:gd name="T77" fmla="*/ 4012 h 4015"/>
                <a:gd name="T78" fmla="*/ 2610 w 4023"/>
                <a:gd name="T79" fmla="*/ 3925 h 4015"/>
                <a:gd name="T80" fmla="*/ 3055 w 4023"/>
                <a:gd name="T81" fmla="*/ 3724 h 4015"/>
                <a:gd name="T82" fmla="*/ 3435 w 4023"/>
                <a:gd name="T83" fmla="*/ 3427 h 4015"/>
                <a:gd name="T84" fmla="*/ 3733 w 4023"/>
                <a:gd name="T85" fmla="*/ 3048 h 4015"/>
                <a:gd name="T86" fmla="*/ 3933 w 4023"/>
                <a:gd name="T87" fmla="*/ 2605 h 4015"/>
                <a:gd name="T88" fmla="*/ 4021 w 4023"/>
                <a:gd name="T89" fmla="*/ 2111 h 4015"/>
                <a:gd name="T90" fmla="*/ 3983 w 4023"/>
                <a:gd name="T91" fmla="*/ 1603 h 4015"/>
                <a:gd name="T92" fmla="*/ 3825 w 4023"/>
                <a:gd name="T93" fmla="*/ 1137 h 4015"/>
                <a:gd name="T94" fmla="*/ 3565 w 4023"/>
                <a:gd name="T95" fmla="*/ 731 h 4015"/>
                <a:gd name="T96" fmla="*/ 3216 w 4023"/>
                <a:gd name="T97" fmla="*/ 399 h 4015"/>
                <a:gd name="T98" fmla="*/ 2795 w 4023"/>
                <a:gd name="T99" fmla="*/ 158 h 4015"/>
                <a:gd name="T100" fmla="*/ 2318 w 4023"/>
                <a:gd name="T101" fmla="*/ 23 h 4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23" h="4015">
                  <a:moveTo>
                    <a:pt x="2012" y="3513"/>
                  </a:moveTo>
                  <a:lnTo>
                    <a:pt x="1934" y="3511"/>
                  </a:lnTo>
                  <a:lnTo>
                    <a:pt x="1858" y="3505"/>
                  </a:lnTo>
                  <a:lnTo>
                    <a:pt x="1782" y="3495"/>
                  </a:lnTo>
                  <a:lnTo>
                    <a:pt x="1708" y="3482"/>
                  </a:lnTo>
                  <a:lnTo>
                    <a:pt x="1635" y="3465"/>
                  </a:lnTo>
                  <a:lnTo>
                    <a:pt x="1564" y="3445"/>
                  </a:lnTo>
                  <a:lnTo>
                    <a:pt x="1493" y="3422"/>
                  </a:lnTo>
                  <a:lnTo>
                    <a:pt x="1425" y="3395"/>
                  </a:lnTo>
                  <a:lnTo>
                    <a:pt x="1358" y="3364"/>
                  </a:lnTo>
                  <a:lnTo>
                    <a:pt x="1293" y="3331"/>
                  </a:lnTo>
                  <a:lnTo>
                    <a:pt x="1230" y="3294"/>
                  </a:lnTo>
                  <a:lnTo>
                    <a:pt x="1169" y="3255"/>
                  </a:lnTo>
                  <a:lnTo>
                    <a:pt x="1109" y="3213"/>
                  </a:lnTo>
                  <a:lnTo>
                    <a:pt x="1052" y="3169"/>
                  </a:lnTo>
                  <a:lnTo>
                    <a:pt x="998" y="3122"/>
                  </a:lnTo>
                  <a:lnTo>
                    <a:pt x="945" y="3071"/>
                  </a:lnTo>
                  <a:lnTo>
                    <a:pt x="895" y="3019"/>
                  </a:lnTo>
                  <a:lnTo>
                    <a:pt x="848" y="2965"/>
                  </a:lnTo>
                  <a:lnTo>
                    <a:pt x="803" y="2908"/>
                  </a:lnTo>
                  <a:lnTo>
                    <a:pt x="761" y="2849"/>
                  </a:lnTo>
                  <a:lnTo>
                    <a:pt x="722" y="2787"/>
                  </a:lnTo>
                  <a:lnTo>
                    <a:pt x="686" y="2725"/>
                  </a:lnTo>
                  <a:lnTo>
                    <a:pt x="651" y="2660"/>
                  </a:lnTo>
                  <a:lnTo>
                    <a:pt x="621" y="2593"/>
                  </a:lnTo>
                  <a:lnTo>
                    <a:pt x="595" y="2524"/>
                  </a:lnTo>
                  <a:lnTo>
                    <a:pt x="571" y="2455"/>
                  </a:lnTo>
                  <a:lnTo>
                    <a:pt x="551" y="2383"/>
                  </a:lnTo>
                  <a:lnTo>
                    <a:pt x="534" y="2311"/>
                  </a:lnTo>
                  <a:lnTo>
                    <a:pt x="521" y="2236"/>
                  </a:lnTo>
                  <a:lnTo>
                    <a:pt x="511" y="2161"/>
                  </a:lnTo>
                  <a:lnTo>
                    <a:pt x="505" y="2085"/>
                  </a:lnTo>
                  <a:lnTo>
                    <a:pt x="504" y="2008"/>
                  </a:lnTo>
                  <a:lnTo>
                    <a:pt x="505" y="1930"/>
                  </a:lnTo>
                  <a:lnTo>
                    <a:pt x="511" y="1853"/>
                  </a:lnTo>
                  <a:lnTo>
                    <a:pt x="521" y="1778"/>
                  </a:lnTo>
                  <a:lnTo>
                    <a:pt x="534" y="1704"/>
                  </a:lnTo>
                  <a:lnTo>
                    <a:pt x="551" y="1631"/>
                  </a:lnTo>
                  <a:lnTo>
                    <a:pt x="571" y="1560"/>
                  </a:lnTo>
                  <a:lnTo>
                    <a:pt x="595" y="1490"/>
                  </a:lnTo>
                  <a:lnTo>
                    <a:pt x="621" y="1421"/>
                  </a:lnTo>
                  <a:lnTo>
                    <a:pt x="651" y="1355"/>
                  </a:lnTo>
                  <a:lnTo>
                    <a:pt x="686" y="1290"/>
                  </a:lnTo>
                  <a:lnTo>
                    <a:pt x="722" y="1227"/>
                  </a:lnTo>
                  <a:lnTo>
                    <a:pt x="761" y="1165"/>
                  </a:lnTo>
                  <a:lnTo>
                    <a:pt x="803" y="1107"/>
                  </a:lnTo>
                  <a:lnTo>
                    <a:pt x="848" y="1050"/>
                  </a:lnTo>
                  <a:lnTo>
                    <a:pt x="895" y="995"/>
                  </a:lnTo>
                  <a:lnTo>
                    <a:pt x="945" y="943"/>
                  </a:lnTo>
                  <a:lnTo>
                    <a:pt x="998" y="893"/>
                  </a:lnTo>
                  <a:lnTo>
                    <a:pt x="1052" y="845"/>
                  </a:lnTo>
                  <a:lnTo>
                    <a:pt x="1109" y="801"/>
                  </a:lnTo>
                  <a:lnTo>
                    <a:pt x="1169" y="759"/>
                  </a:lnTo>
                  <a:lnTo>
                    <a:pt x="1230" y="720"/>
                  </a:lnTo>
                  <a:lnTo>
                    <a:pt x="1293" y="684"/>
                  </a:lnTo>
                  <a:lnTo>
                    <a:pt x="1358" y="651"/>
                  </a:lnTo>
                  <a:lnTo>
                    <a:pt x="1425" y="620"/>
                  </a:lnTo>
                  <a:lnTo>
                    <a:pt x="1493" y="593"/>
                  </a:lnTo>
                  <a:lnTo>
                    <a:pt x="1564" y="569"/>
                  </a:lnTo>
                  <a:lnTo>
                    <a:pt x="1635" y="549"/>
                  </a:lnTo>
                  <a:lnTo>
                    <a:pt x="1708" y="532"/>
                  </a:lnTo>
                  <a:lnTo>
                    <a:pt x="1782" y="519"/>
                  </a:lnTo>
                  <a:lnTo>
                    <a:pt x="1858" y="510"/>
                  </a:lnTo>
                  <a:lnTo>
                    <a:pt x="1934" y="504"/>
                  </a:lnTo>
                  <a:lnTo>
                    <a:pt x="2012" y="502"/>
                  </a:lnTo>
                  <a:lnTo>
                    <a:pt x="2090" y="504"/>
                  </a:lnTo>
                  <a:lnTo>
                    <a:pt x="2166" y="510"/>
                  </a:lnTo>
                  <a:lnTo>
                    <a:pt x="2242" y="519"/>
                  </a:lnTo>
                  <a:lnTo>
                    <a:pt x="2316" y="532"/>
                  </a:lnTo>
                  <a:lnTo>
                    <a:pt x="2389" y="549"/>
                  </a:lnTo>
                  <a:lnTo>
                    <a:pt x="2460" y="569"/>
                  </a:lnTo>
                  <a:lnTo>
                    <a:pt x="2531" y="593"/>
                  </a:lnTo>
                  <a:lnTo>
                    <a:pt x="2599" y="620"/>
                  </a:lnTo>
                  <a:lnTo>
                    <a:pt x="2665" y="651"/>
                  </a:lnTo>
                  <a:lnTo>
                    <a:pt x="2731" y="684"/>
                  </a:lnTo>
                  <a:lnTo>
                    <a:pt x="2794" y="720"/>
                  </a:lnTo>
                  <a:lnTo>
                    <a:pt x="2855" y="759"/>
                  </a:lnTo>
                  <a:lnTo>
                    <a:pt x="2915" y="801"/>
                  </a:lnTo>
                  <a:lnTo>
                    <a:pt x="2971" y="845"/>
                  </a:lnTo>
                  <a:lnTo>
                    <a:pt x="3026" y="893"/>
                  </a:lnTo>
                  <a:lnTo>
                    <a:pt x="3079" y="943"/>
                  </a:lnTo>
                  <a:lnTo>
                    <a:pt x="3129" y="995"/>
                  </a:lnTo>
                  <a:lnTo>
                    <a:pt x="3176" y="1050"/>
                  </a:lnTo>
                  <a:lnTo>
                    <a:pt x="3221" y="1107"/>
                  </a:lnTo>
                  <a:lnTo>
                    <a:pt x="3263" y="1165"/>
                  </a:lnTo>
                  <a:lnTo>
                    <a:pt x="3302" y="1227"/>
                  </a:lnTo>
                  <a:lnTo>
                    <a:pt x="3338" y="1290"/>
                  </a:lnTo>
                  <a:lnTo>
                    <a:pt x="3372" y="1355"/>
                  </a:lnTo>
                  <a:lnTo>
                    <a:pt x="3402" y="1421"/>
                  </a:lnTo>
                  <a:lnTo>
                    <a:pt x="3429" y="1490"/>
                  </a:lnTo>
                  <a:lnTo>
                    <a:pt x="3453" y="1560"/>
                  </a:lnTo>
                  <a:lnTo>
                    <a:pt x="3473" y="1631"/>
                  </a:lnTo>
                  <a:lnTo>
                    <a:pt x="3490" y="1704"/>
                  </a:lnTo>
                  <a:lnTo>
                    <a:pt x="3503" y="1778"/>
                  </a:lnTo>
                  <a:lnTo>
                    <a:pt x="3513" y="1853"/>
                  </a:lnTo>
                  <a:lnTo>
                    <a:pt x="3518" y="1930"/>
                  </a:lnTo>
                  <a:lnTo>
                    <a:pt x="3520" y="2008"/>
                  </a:lnTo>
                  <a:lnTo>
                    <a:pt x="3518" y="2085"/>
                  </a:lnTo>
                  <a:lnTo>
                    <a:pt x="3513" y="2161"/>
                  </a:lnTo>
                  <a:lnTo>
                    <a:pt x="3503" y="2236"/>
                  </a:lnTo>
                  <a:lnTo>
                    <a:pt x="3490" y="2311"/>
                  </a:lnTo>
                  <a:lnTo>
                    <a:pt x="3473" y="2383"/>
                  </a:lnTo>
                  <a:lnTo>
                    <a:pt x="3453" y="2455"/>
                  </a:lnTo>
                  <a:lnTo>
                    <a:pt x="3429" y="2524"/>
                  </a:lnTo>
                  <a:lnTo>
                    <a:pt x="3402" y="2593"/>
                  </a:lnTo>
                  <a:lnTo>
                    <a:pt x="3372" y="2660"/>
                  </a:lnTo>
                  <a:lnTo>
                    <a:pt x="3338" y="2725"/>
                  </a:lnTo>
                  <a:lnTo>
                    <a:pt x="3302" y="2787"/>
                  </a:lnTo>
                  <a:lnTo>
                    <a:pt x="3263" y="2849"/>
                  </a:lnTo>
                  <a:lnTo>
                    <a:pt x="3221" y="2908"/>
                  </a:lnTo>
                  <a:lnTo>
                    <a:pt x="3176" y="2965"/>
                  </a:lnTo>
                  <a:lnTo>
                    <a:pt x="3129" y="3019"/>
                  </a:lnTo>
                  <a:lnTo>
                    <a:pt x="3079" y="3071"/>
                  </a:lnTo>
                  <a:lnTo>
                    <a:pt x="3026" y="3122"/>
                  </a:lnTo>
                  <a:lnTo>
                    <a:pt x="2971" y="3169"/>
                  </a:lnTo>
                  <a:lnTo>
                    <a:pt x="2915" y="3213"/>
                  </a:lnTo>
                  <a:lnTo>
                    <a:pt x="2855" y="3255"/>
                  </a:lnTo>
                  <a:lnTo>
                    <a:pt x="2794" y="3294"/>
                  </a:lnTo>
                  <a:lnTo>
                    <a:pt x="2731" y="3331"/>
                  </a:lnTo>
                  <a:lnTo>
                    <a:pt x="2665" y="3364"/>
                  </a:lnTo>
                  <a:lnTo>
                    <a:pt x="2599" y="3395"/>
                  </a:lnTo>
                  <a:lnTo>
                    <a:pt x="2531" y="3422"/>
                  </a:lnTo>
                  <a:lnTo>
                    <a:pt x="2460" y="3445"/>
                  </a:lnTo>
                  <a:lnTo>
                    <a:pt x="2389" y="3465"/>
                  </a:lnTo>
                  <a:lnTo>
                    <a:pt x="2316" y="3482"/>
                  </a:lnTo>
                  <a:lnTo>
                    <a:pt x="2242" y="3495"/>
                  </a:lnTo>
                  <a:lnTo>
                    <a:pt x="2166" y="3505"/>
                  </a:lnTo>
                  <a:lnTo>
                    <a:pt x="2090" y="3511"/>
                  </a:lnTo>
                  <a:lnTo>
                    <a:pt x="2012" y="3513"/>
                  </a:lnTo>
                  <a:close/>
                  <a:moveTo>
                    <a:pt x="2012" y="0"/>
                  </a:moveTo>
                  <a:lnTo>
                    <a:pt x="1908" y="3"/>
                  </a:lnTo>
                  <a:lnTo>
                    <a:pt x="1806" y="10"/>
                  </a:lnTo>
                  <a:lnTo>
                    <a:pt x="1706" y="23"/>
                  </a:lnTo>
                  <a:lnTo>
                    <a:pt x="1606" y="41"/>
                  </a:lnTo>
                  <a:lnTo>
                    <a:pt x="1509" y="63"/>
                  </a:lnTo>
                  <a:lnTo>
                    <a:pt x="1413" y="90"/>
                  </a:lnTo>
                  <a:lnTo>
                    <a:pt x="1319" y="122"/>
                  </a:lnTo>
                  <a:lnTo>
                    <a:pt x="1229" y="158"/>
                  </a:lnTo>
                  <a:lnTo>
                    <a:pt x="1139" y="198"/>
                  </a:lnTo>
                  <a:lnTo>
                    <a:pt x="1053" y="242"/>
                  </a:lnTo>
                  <a:lnTo>
                    <a:pt x="968" y="290"/>
                  </a:lnTo>
                  <a:lnTo>
                    <a:pt x="887" y="342"/>
                  </a:lnTo>
                  <a:lnTo>
                    <a:pt x="807" y="399"/>
                  </a:lnTo>
                  <a:lnTo>
                    <a:pt x="732" y="458"/>
                  </a:lnTo>
                  <a:lnTo>
                    <a:pt x="659" y="521"/>
                  </a:lnTo>
                  <a:lnTo>
                    <a:pt x="589" y="587"/>
                  </a:lnTo>
                  <a:lnTo>
                    <a:pt x="523" y="658"/>
                  </a:lnTo>
                  <a:lnTo>
                    <a:pt x="459" y="731"/>
                  </a:lnTo>
                  <a:lnTo>
                    <a:pt x="399" y="806"/>
                  </a:lnTo>
                  <a:lnTo>
                    <a:pt x="344" y="884"/>
                  </a:lnTo>
                  <a:lnTo>
                    <a:pt x="291" y="967"/>
                  </a:lnTo>
                  <a:lnTo>
                    <a:pt x="243" y="1050"/>
                  </a:lnTo>
                  <a:lnTo>
                    <a:pt x="198" y="1137"/>
                  </a:lnTo>
                  <a:lnTo>
                    <a:pt x="159" y="1226"/>
                  </a:lnTo>
                  <a:lnTo>
                    <a:pt x="122" y="1317"/>
                  </a:lnTo>
                  <a:lnTo>
                    <a:pt x="90" y="1410"/>
                  </a:lnTo>
                  <a:lnTo>
                    <a:pt x="63" y="1506"/>
                  </a:lnTo>
                  <a:lnTo>
                    <a:pt x="41" y="1603"/>
                  </a:lnTo>
                  <a:lnTo>
                    <a:pt x="23" y="1701"/>
                  </a:lnTo>
                  <a:lnTo>
                    <a:pt x="11" y="1802"/>
                  </a:lnTo>
                  <a:lnTo>
                    <a:pt x="3" y="1904"/>
                  </a:lnTo>
                  <a:lnTo>
                    <a:pt x="0" y="2008"/>
                  </a:lnTo>
                  <a:lnTo>
                    <a:pt x="3" y="2111"/>
                  </a:lnTo>
                  <a:lnTo>
                    <a:pt x="11" y="2212"/>
                  </a:lnTo>
                  <a:lnTo>
                    <a:pt x="23" y="2313"/>
                  </a:lnTo>
                  <a:lnTo>
                    <a:pt x="41" y="2412"/>
                  </a:lnTo>
                  <a:lnTo>
                    <a:pt x="63" y="2509"/>
                  </a:lnTo>
                  <a:lnTo>
                    <a:pt x="90" y="2605"/>
                  </a:lnTo>
                  <a:lnTo>
                    <a:pt x="122" y="2698"/>
                  </a:lnTo>
                  <a:lnTo>
                    <a:pt x="159" y="2788"/>
                  </a:lnTo>
                  <a:lnTo>
                    <a:pt x="198" y="2878"/>
                  </a:lnTo>
                  <a:lnTo>
                    <a:pt x="243" y="2964"/>
                  </a:lnTo>
                  <a:lnTo>
                    <a:pt x="291" y="3048"/>
                  </a:lnTo>
                  <a:lnTo>
                    <a:pt x="344" y="3130"/>
                  </a:lnTo>
                  <a:lnTo>
                    <a:pt x="399" y="3209"/>
                  </a:lnTo>
                  <a:lnTo>
                    <a:pt x="459" y="3284"/>
                  </a:lnTo>
                  <a:lnTo>
                    <a:pt x="523" y="3357"/>
                  </a:lnTo>
                  <a:lnTo>
                    <a:pt x="589" y="3427"/>
                  </a:lnTo>
                  <a:lnTo>
                    <a:pt x="659" y="3493"/>
                  </a:lnTo>
                  <a:lnTo>
                    <a:pt x="732" y="3556"/>
                  </a:lnTo>
                  <a:lnTo>
                    <a:pt x="807" y="3616"/>
                  </a:lnTo>
                  <a:lnTo>
                    <a:pt x="887" y="3672"/>
                  </a:lnTo>
                  <a:lnTo>
                    <a:pt x="968" y="3724"/>
                  </a:lnTo>
                  <a:lnTo>
                    <a:pt x="1053" y="3772"/>
                  </a:lnTo>
                  <a:lnTo>
                    <a:pt x="1139" y="3817"/>
                  </a:lnTo>
                  <a:lnTo>
                    <a:pt x="1229" y="3857"/>
                  </a:lnTo>
                  <a:lnTo>
                    <a:pt x="1319" y="3892"/>
                  </a:lnTo>
                  <a:lnTo>
                    <a:pt x="1413" y="3925"/>
                  </a:lnTo>
                  <a:lnTo>
                    <a:pt x="1509" y="3952"/>
                  </a:lnTo>
                  <a:lnTo>
                    <a:pt x="1606" y="3974"/>
                  </a:lnTo>
                  <a:lnTo>
                    <a:pt x="1706" y="3992"/>
                  </a:lnTo>
                  <a:lnTo>
                    <a:pt x="1806" y="4004"/>
                  </a:lnTo>
                  <a:lnTo>
                    <a:pt x="1908" y="4012"/>
                  </a:lnTo>
                  <a:lnTo>
                    <a:pt x="2012" y="4015"/>
                  </a:lnTo>
                  <a:lnTo>
                    <a:pt x="2115" y="4012"/>
                  </a:lnTo>
                  <a:lnTo>
                    <a:pt x="2218" y="4004"/>
                  </a:lnTo>
                  <a:lnTo>
                    <a:pt x="2318" y="3992"/>
                  </a:lnTo>
                  <a:lnTo>
                    <a:pt x="2417" y="3974"/>
                  </a:lnTo>
                  <a:lnTo>
                    <a:pt x="2514" y="3952"/>
                  </a:lnTo>
                  <a:lnTo>
                    <a:pt x="2610" y="3925"/>
                  </a:lnTo>
                  <a:lnTo>
                    <a:pt x="2704" y="3892"/>
                  </a:lnTo>
                  <a:lnTo>
                    <a:pt x="2795" y="3857"/>
                  </a:lnTo>
                  <a:lnTo>
                    <a:pt x="2884" y="3817"/>
                  </a:lnTo>
                  <a:lnTo>
                    <a:pt x="2971" y="3772"/>
                  </a:lnTo>
                  <a:lnTo>
                    <a:pt x="3055" y="3724"/>
                  </a:lnTo>
                  <a:lnTo>
                    <a:pt x="3137" y="3672"/>
                  </a:lnTo>
                  <a:lnTo>
                    <a:pt x="3216" y="3616"/>
                  </a:lnTo>
                  <a:lnTo>
                    <a:pt x="3292" y="3556"/>
                  </a:lnTo>
                  <a:lnTo>
                    <a:pt x="3364" y="3493"/>
                  </a:lnTo>
                  <a:lnTo>
                    <a:pt x="3435" y="3427"/>
                  </a:lnTo>
                  <a:lnTo>
                    <a:pt x="3501" y="3357"/>
                  </a:lnTo>
                  <a:lnTo>
                    <a:pt x="3565" y="3284"/>
                  </a:lnTo>
                  <a:lnTo>
                    <a:pt x="3624" y="3209"/>
                  </a:lnTo>
                  <a:lnTo>
                    <a:pt x="3680" y="3130"/>
                  </a:lnTo>
                  <a:lnTo>
                    <a:pt x="3733" y="3048"/>
                  </a:lnTo>
                  <a:lnTo>
                    <a:pt x="3781" y="2964"/>
                  </a:lnTo>
                  <a:lnTo>
                    <a:pt x="3825" y="2878"/>
                  </a:lnTo>
                  <a:lnTo>
                    <a:pt x="3865" y="2788"/>
                  </a:lnTo>
                  <a:lnTo>
                    <a:pt x="3902" y="2698"/>
                  </a:lnTo>
                  <a:lnTo>
                    <a:pt x="3933" y="2605"/>
                  </a:lnTo>
                  <a:lnTo>
                    <a:pt x="3960" y="2509"/>
                  </a:lnTo>
                  <a:lnTo>
                    <a:pt x="3983" y="2412"/>
                  </a:lnTo>
                  <a:lnTo>
                    <a:pt x="4000" y="2313"/>
                  </a:lnTo>
                  <a:lnTo>
                    <a:pt x="4013" y="2212"/>
                  </a:lnTo>
                  <a:lnTo>
                    <a:pt x="4021" y="2111"/>
                  </a:lnTo>
                  <a:lnTo>
                    <a:pt x="4023" y="2008"/>
                  </a:lnTo>
                  <a:lnTo>
                    <a:pt x="4021" y="1904"/>
                  </a:lnTo>
                  <a:lnTo>
                    <a:pt x="4013" y="1802"/>
                  </a:lnTo>
                  <a:lnTo>
                    <a:pt x="4000" y="1701"/>
                  </a:lnTo>
                  <a:lnTo>
                    <a:pt x="3983" y="1603"/>
                  </a:lnTo>
                  <a:lnTo>
                    <a:pt x="3960" y="1506"/>
                  </a:lnTo>
                  <a:lnTo>
                    <a:pt x="3933" y="1410"/>
                  </a:lnTo>
                  <a:lnTo>
                    <a:pt x="3902" y="1317"/>
                  </a:lnTo>
                  <a:lnTo>
                    <a:pt x="3865" y="1226"/>
                  </a:lnTo>
                  <a:lnTo>
                    <a:pt x="3825" y="1137"/>
                  </a:lnTo>
                  <a:lnTo>
                    <a:pt x="3781" y="1050"/>
                  </a:lnTo>
                  <a:lnTo>
                    <a:pt x="3733" y="967"/>
                  </a:lnTo>
                  <a:lnTo>
                    <a:pt x="3680" y="884"/>
                  </a:lnTo>
                  <a:lnTo>
                    <a:pt x="3624" y="806"/>
                  </a:lnTo>
                  <a:lnTo>
                    <a:pt x="3565" y="731"/>
                  </a:lnTo>
                  <a:lnTo>
                    <a:pt x="3501" y="658"/>
                  </a:lnTo>
                  <a:lnTo>
                    <a:pt x="3435" y="587"/>
                  </a:lnTo>
                  <a:lnTo>
                    <a:pt x="3364" y="521"/>
                  </a:lnTo>
                  <a:lnTo>
                    <a:pt x="3292" y="458"/>
                  </a:lnTo>
                  <a:lnTo>
                    <a:pt x="3216" y="399"/>
                  </a:lnTo>
                  <a:lnTo>
                    <a:pt x="3137" y="342"/>
                  </a:lnTo>
                  <a:lnTo>
                    <a:pt x="3055" y="290"/>
                  </a:lnTo>
                  <a:lnTo>
                    <a:pt x="2971" y="242"/>
                  </a:lnTo>
                  <a:lnTo>
                    <a:pt x="2884" y="198"/>
                  </a:lnTo>
                  <a:lnTo>
                    <a:pt x="2795" y="158"/>
                  </a:lnTo>
                  <a:lnTo>
                    <a:pt x="2704" y="122"/>
                  </a:lnTo>
                  <a:lnTo>
                    <a:pt x="2610" y="90"/>
                  </a:lnTo>
                  <a:lnTo>
                    <a:pt x="2514" y="63"/>
                  </a:lnTo>
                  <a:lnTo>
                    <a:pt x="2417" y="41"/>
                  </a:lnTo>
                  <a:lnTo>
                    <a:pt x="2318" y="23"/>
                  </a:lnTo>
                  <a:lnTo>
                    <a:pt x="2218" y="10"/>
                  </a:lnTo>
                  <a:lnTo>
                    <a:pt x="2115" y="3"/>
                  </a:lnTo>
                  <a:lnTo>
                    <a:pt x="20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grpSp>
        <p:nvGrpSpPr>
          <p:cNvPr id="39" name="Group 25"/>
          <p:cNvGrpSpPr/>
          <p:nvPr/>
        </p:nvGrpSpPr>
        <p:grpSpPr>
          <a:xfrm>
            <a:off x="7081550" y="5446660"/>
            <a:ext cx="345331" cy="345331"/>
            <a:chOff x="2005013" y="1077913"/>
            <a:chExt cx="688975" cy="688975"/>
          </a:xfrm>
          <a:solidFill>
            <a:schemeClr val="bg1">
              <a:lumMod val="65000"/>
            </a:schemeClr>
          </a:solidFill>
        </p:grpSpPr>
        <p:sp>
          <p:nvSpPr>
            <p:cNvPr id="40" name="Freeform 5"/>
            <p:cNvSpPr>
              <a:spLocks noEditPoints="1"/>
            </p:cNvSpPr>
            <p:nvPr/>
          </p:nvSpPr>
          <p:spPr bwMode="auto">
            <a:xfrm>
              <a:off x="2005013" y="1077913"/>
              <a:ext cx="688975" cy="688975"/>
            </a:xfrm>
            <a:custGeom>
              <a:avLst/>
              <a:gdLst>
                <a:gd name="T0" fmla="*/ 8083 w 16058"/>
                <a:gd name="T1" fmla="*/ 10645 h 16058"/>
                <a:gd name="T2" fmla="*/ 6322 w 16058"/>
                <a:gd name="T3" fmla="*/ 9396 h 16058"/>
                <a:gd name="T4" fmla="*/ 5244 w 16058"/>
                <a:gd name="T5" fmla="*/ 7514 h 16058"/>
                <a:gd name="T6" fmla="*/ 5076 w 16058"/>
                <a:gd name="T7" fmla="*/ 5258 h 16058"/>
                <a:gd name="T8" fmla="*/ 5875 w 16058"/>
                <a:gd name="T9" fmla="*/ 3217 h 16058"/>
                <a:gd name="T10" fmla="*/ 7435 w 16058"/>
                <a:gd name="T11" fmla="*/ 1730 h 16058"/>
                <a:gd name="T12" fmla="*/ 9523 w 16058"/>
                <a:gd name="T13" fmla="*/ 1030 h 16058"/>
                <a:gd name="T14" fmla="*/ 11761 w 16058"/>
                <a:gd name="T15" fmla="*/ 1308 h 16058"/>
                <a:gd name="T16" fmla="*/ 13584 w 16058"/>
                <a:gd name="T17" fmla="*/ 2474 h 16058"/>
                <a:gd name="T18" fmla="*/ 14750 w 16058"/>
                <a:gd name="T19" fmla="*/ 4297 h 16058"/>
                <a:gd name="T20" fmla="*/ 15028 w 16058"/>
                <a:gd name="T21" fmla="*/ 6535 h 16058"/>
                <a:gd name="T22" fmla="*/ 14328 w 16058"/>
                <a:gd name="T23" fmla="*/ 8624 h 16058"/>
                <a:gd name="T24" fmla="*/ 12841 w 16058"/>
                <a:gd name="T25" fmla="*/ 10183 h 16058"/>
                <a:gd name="T26" fmla="*/ 10800 w 16058"/>
                <a:gd name="T27" fmla="*/ 10982 h 16058"/>
                <a:gd name="T28" fmla="*/ 2326 w 16058"/>
                <a:gd name="T29" fmla="*/ 14973 h 16058"/>
                <a:gd name="T30" fmla="*/ 2162 w 16058"/>
                <a:gd name="T31" fmla="*/ 15080 h 16058"/>
                <a:gd name="T32" fmla="*/ 1975 w 16058"/>
                <a:gd name="T33" fmla="*/ 15148 h 16058"/>
                <a:gd name="T34" fmla="*/ 1771 w 16058"/>
                <a:gd name="T35" fmla="*/ 15172 h 16058"/>
                <a:gd name="T36" fmla="*/ 1387 w 16058"/>
                <a:gd name="T37" fmla="*/ 15084 h 16058"/>
                <a:gd name="T38" fmla="*/ 1088 w 16058"/>
                <a:gd name="T39" fmla="*/ 14850 h 16058"/>
                <a:gd name="T40" fmla="*/ 913 w 16058"/>
                <a:gd name="T41" fmla="*/ 14508 h 16058"/>
                <a:gd name="T42" fmla="*/ 890 w 16058"/>
                <a:gd name="T43" fmla="*/ 14194 h 16058"/>
                <a:gd name="T44" fmla="*/ 935 w 16058"/>
                <a:gd name="T45" fmla="*/ 13998 h 16058"/>
                <a:gd name="T46" fmla="*/ 1021 w 16058"/>
                <a:gd name="T47" fmla="*/ 13820 h 16058"/>
                <a:gd name="T48" fmla="*/ 1142 w 16058"/>
                <a:gd name="T49" fmla="*/ 13667 h 16058"/>
                <a:gd name="T50" fmla="*/ 5408 w 16058"/>
                <a:gd name="T51" fmla="*/ 9863 h 16058"/>
                <a:gd name="T52" fmla="*/ 5742 w 16058"/>
                <a:gd name="T53" fmla="*/ 10234 h 16058"/>
                <a:gd name="T54" fmla="*/ 6106 w 16058"/>
                <a:gd name="T55" fmla="*/ 10575 h 16058"/>
                <a:gd name="T56" fmla="*/ 2407 w 16058"/>
                <a:gd name="T57" fmla="*/ 14900 h 16058"/>
                <a:gd name="T58" fmla="*/ 7693 w 16058"/>
                <a:gd name="T59" fmla="*/ 474 h 16058"/>
                <a:gd name="T60" fmla="*/ 5579 w 16058"/>
                <a:gd name="T61" fmla="*/ 1973 h 16058"/>
                <a:gd name="T62" fmla="*/ 4285 w 16058"/>
                <a:gd name="T63" fmla="*/ 4231 h 16058"/>
                <a:gd name="T64" fmla="*/ 4022 w 16058"/>
                <a:gd name="T65" fmla="*/ 6306 h 16058"/>
                <a:gd name="T66" fmla="*/ 4119 w 16058"/>
                <a:gd name="T67" fmla="*/ 7138 h 16058"/>
                <a:gd name="T68" fmla="*/ 4326 w 16058"/>
                <a:gd name="T69" fmla="*/ 7930 h 16058"/>
                <a:gd name="T70" fmla="*/ 4634 w 16058"/>
                <a:gd name="T71" fmla="*/ 8676 h 16058"/>
                <a:gd name="T72" fmla="*/ 386 w 16058"/>
                <a:gd name="T73" fmla="*/ 13185 h 16058"/>
                <a:gd name="T74" fmla="*/ 179 w 16058"/>
                <a:gd name="T75" fmla="*/ 13512 h 16058"/>
                <a:gd name="T76" fmla="*/ 46 w 16058"/>
                <a:gd name="T77" fmla="*/ 13883 h 16058"/>
                <a:gd name="T78" fmla="*/ 0 w 16058"/>
                <a:gd name="T79" fmla="*/ 14287 h 16058"/>
                <a:gd name="T80" fmla="*/ 175 w 16058"/>
                <a:gd name="T81" fmla="*/ 15054 h 16058"/>
                <a:gd name="T82" fmla="*/ 644 w 16058"/>
                <a:gd name="T83" fmla="*/ 15654 h 16058"/>
                <a:gd name="T84" fmla="*/ 1329 w 16058"/>
                <a:gd name="T85" fmla="*/ 16002 h 16058"/>
                <a:gd name="T86" fmla="*/ 1954 w 16058"/>
                <a:gd name="T87" fmla="*/ 16049 h 16058"/>
                <a:gd name="T88" fmla="*/ 2344 w 16058"/>
                <a:gd name="T89" fmla="*/ 15963 h 16058"/>
                <a:gd name="T90" fmla="*/ 2698 w 16058"/>
                <a:gd name="T91" fmla="*/ 15795 h 16058"/>
                <a:gd name="T92" fmla="*/ 3003 w 16058"/>
                <a:gd name="T93" fmla="*/ 15557 h 16058"/>
                <a:gd name="T94" fmla="*/ 7703 w 16058"/>
                <a:gd name="T95" fmla="*/ 11572 h 16058"/>
                <a:gd name="T96" fmla="*/ 8472 w 16058"/>
                <a:gd name="T97" fmla="*/ 11837 h 16058"/>
                <a:gd name="T98" fmla="*/ 9285 w 16058"/>
                <a:gd name="T99" fmla="*/ 11996 h 16058"/>
                <a:gd name="T100" fmla="*/ 10346 w 16058"/>
                <a:gd name="T101" fmla="*/ 12035 h 16058"/>
                <a:gd name="T102" fmla="*/ 12907 w 16058"/>
                <a:gd name="T103" fmla="*/ 11317 h 16058"/>
                <a:gd name="T104" fmla="*/ 14862 w 16058"/>
                <a:gd name="T105" fmla="*/ 9625 h 16058"/>
                <a:gd name="T106" fmla="*/ 15936 w 16058"/>
                <a:gd name="T107" fmla="*/ 7235 h 16058"/>
                <a:gd name="T108" fmla="*/ 15868 w 16058"/>
                <a:gd name="T109" fmla="*/ 4517 h 16058"/>
                <a:gd name="T110" fmla="*/ 14683 w 16058"/>
                <a:gd name="T111" fmla="*/ 2191 h 16058"/>
                <a:gd name="T112" fmla="*/ 12647 w 16058"/>
                <a:gd name="T113" fmla="*/ 594 h 16058"/>
                <a:gd name="T114" fmla="*/ 10036 w 16058"/>
                <a:gd name="T115" fmla="*/ 0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58" h="16058">
                  <a:moveTo>
                    <a:pt x="10036" y="11040"/>
                  </a:moveTo>
                  <a:lnTo>
                    <a:pt x="9778" y="11034"/>
                  </a:lnTo>
                  <a:lnTo>
                    <a:pt x="9523" y="11014"/>
                  </a:lnTo>
                  <a:lnTo>
                    <a:pt x="9272" y="10982"/>
                  </a:lnTo>
                  <a:lnTo>
                    <a:pt x="9025" y="10938"/>
                  </a:lnTo>
                  <a:lnTo>
                    <a:pt x="8783" y="10882"/>
                  </a:lnTo>
                  <a:lnTo>
                    <a:pt x="8544" y="10814"/>
                  </a:lnTo>
                  <a:lnTo>
                    <a:pt x="8311" y="10736"/>
                  </a:lnTo>
                  <a:lnTo>
                    <a:pt x="8083" y="10645"/>
                  </a:lnTo>
                  <a:lnTo>
                    <a:pt x="7860" y="10545"/>
                  </a:lnTo>
                  <a:lnTo>
                    <a:pt x="7645" y="10434"/>
                  </a:lnTo>
                  <a:lnTo>
                    <a:pt x="7435" y="10313"/>
                  </a:lnTo>
                  <a:lnTo>
                    <a:pt x="7231" y="10183"/>
                  </a:lnTo>
                  <a:lnTo>
                    <a:pt x="7034" y="10043"/>
                  </a:lnTo>
                  <a:lnTo>
                    <a:pt x="6845" y="9894"/>
                  </a:lnTo>
                  <a:lnTo>
                    <a:pt x="6662" y="9736"/>
                  </a:lnTo>
                  <a:lnTo>
                    <a:pt x="6488" y="9570"/>
                  </a:lnTo>
                  <a:lnTo>
                    <a:pt x="6322" y="9396"/>
                  </a:lnTo>
                  <a:lnTo>
                    <a:pt x="6164" y="9213"/>
                  </a:lnTo>
                  <a:lnTo>
                    <a:pt x="6015" y="9024"/>
                  </a:lnTo>
                  <a:lnTo>
                    <a:pt x="5875" y="8827"/>
                  </a:lnTo>
                  <a:lnTo>
                    <a:pt x="5745" y="8624"/>
                  </a:lnTo>
                  <a:lnTo>
                    <a:pt x="5624" y="8413"/>
                  </a:lnTo>
                  <a:lnTo>
                    <a:pt x="5513" y="8198"/>
                  </a:lnTo>
                  <a:lnTo>
                    <a:pt x="5413" y="7975"/>
                  </a:lnTo>
                  <a:lnTo>
                    <a:pt x="5322" y="7747"/>
                  </a:lnTo>
                  <a:lnTo>
                    <a:pt x="5244" y="7514"/>
                  </a:lnTo>
                  <a:lnTo>
                    <a:pt x="5176" y="7275"/>
                  </a:lnTo>
                  <a:lnTo>
                    <a:pt x="5120" y="7033"/>
                  </a:lnTo>
                  <a:lnTo>
                    <a:pt x="5076" y="6786"/>
                  </a:lnTo>
                  <a:lnTo>
                    <a:pt x="5044" y="6535"/>
                  </a:lnTo>
                  <a:lnTo>
                    <a:pt x="5025" y="6280"/>
                  </a:lnTo>
                  <a:lnTo>
                    <a:pt x="5018" y="6022"/>
                  </a:lnTo>
                  <a:lnTo>
                    <a:pt x="5025" y="5764"/>
                  </a:lnTo>
                  <a:lnTo>
                    <a:pt x="5044" y="5509"/>
                  </a:lnTo>
                  <a:lnTo>
                    <a:pt x="5076" y="5258"/>
                  </a:lnTo>
                  <a:lnTo>
                    <a:pt x="5120" y="5011"/>
                  </a:lnTo>
                  <a:lnTo>
                    <a:pt x="5176" y="4768"/>
                  </a:lnTo>
                  <a:lnTo>
                    <a:pt x="5244" y="4529"/>
                  </a:lnTo>
                  <a:lnTo>
                    <a:pt x="5322" y="4297"/>
                  </a:lnTo>
                  <a:lnTo>
                    <a:pt x="5413" y="4069"/>
                  </a:lnTo>
                  <a:lnTo>
                    <a:pt x="5513" y="3846"/>
                  </a:lnTo>
                  <a:lnTo>
                    <a:pt x="5624" y="3630"/>
                  </a:lnTo>
                  <a:lnTo>
                    <a:pt x="5745" y="3420"/>
                  </a:lnTo>
                  <a:lnTo>
                    <a:pt x="5875" y="3217"/>
                  </a:lnTo>
                  <a:lnTo>
                    <a:pt x="6015" y="3020"/>
                  </a:lnTo>
                  <a:lnTo>
                    <a:pt x="6164" y="2830"/>
                  </a:lnTo>
                  <a:lnTo>
                    <a:pt x="6322" y="2648"/>
                  </a:lnTo>
                  <a:lnTo>
                    <a:pt x="6488" y="2474"/>
                  </a:lnTo>
                  <a:lnTo>
                    <a:pt x="6662" y="2307"/>
                  </a:lnTo>
                  <a:lnTo>
                    <a:pt x="6845" y="2150"/>
                  </a:lnTo>
                  <a:lnTo>
                    <a:pt x="7034" y="2000"/>
                  </a:lnTo>
                  <a:lnTo>
                    <a:pt x="7231" y="1861"/>
                  </a:lnTo>
                  <a:lnTo>
                    <a:pt x="7435" y="1730"/>
                  </a:lnTo>
                  <a:lnTo>
                    <a:pt x="7645" y="1610"/>
                  </a:lnTo>
                  <a:lnTo>
                    <a:pt x="7860" y="1498"/>
                  </a:lnTo>
                  <a:lnTo>
                    <a:pt x="8083" y="1398"/>
                  </a:lnTo>
                  <a:lnTo>
                    <a:pt x="8311" y="1308"/>
                  </a:lnTo>
                  <a:lnTo>
                    <a:pt x="8544" y="1229"/>
                  </a:lnTo>
                  <a:lnTo>
                    <a:pt x="8783" y="1161"/>
                  </a:lnTo>
                  <a:lnTo>
                    <a:pt x="9025" y="1106"/>
                  </a:lnTo>
                  <a:lnTo>
                    <a:pt x="9272" y="1062"/>
                  </a:lnTo>
                  <a:lnTo>
                    <a:pt x="9523" y="1030"/>
                  </a:lnTo>
                  <a:lnTo>
                    <a:pt x="9778" y="1010"/>
                  </a:lnTo>
                  <a:lnTo>
                    <a:pt x="10036" y="1004"/>
                  </a:lnTo>
                  <a:lnTo>
                    <a:pt x="10294" y="1010"/>
                  </a:lnTo>
                  <a:lnTo>
                    <a:pt x="10549" y="1030"/>
                  </a:lnTo>
                  <a:lnTo>
                    <a:pt x="10800" y="1062"/>
                  </a:lnTo>
                  <a:lnTo>
                    <a:pt x="11048" y="1106"/>
                  </a:lnTo>
                  <a:lnTo>
                    <a:pt x="11291" y="1161"/>
                  </a:lnTo>
                  <a:lnTo>
                    <a:pt x="11529" y="1229"/>
                  </a:lnTo>
                  <a:lnTo>
                    <a:pt x="11761" y="1308"/>
                  </a:lnTo>
                  <a:lnTo>
                    <a:pt x="11989" y="1398"/>
                  </a:lnTo>
                  <a:lnTo>
                    <a:pt x="12212" y="1498"/>
                  </a:lnTo>
                  <a:lnTo>
                    <a:pt x="12428" y="1610"/>
                  </a:lnTo>
                  <a:lnTo>
                    <a:pt x="12639" y="1730"/>
                  </a:lnTo>
                  <a:lnTo>
                    <a:pt x="12841" y="1861"/>
                  </a:lnTo>
                  <a:lnTo>
                    <a:pt x="13038" y="2000"/>
                  </a:lnTo>
                  <a:lnTo>
                    <a:pt x="13228" y="2150"/>
                  </a:lnTo>
                  <a:lnTo>
                    <a:pt x="13410" y="2307"/>
                  </a:lnTo>
                  <a:lnTo>
                    <a:pt x="13584" y="2474"/>
                  </a:lnTo>
                  <a:lnTo>
                    <a:pt x="13751" y="2648"/>
                  </a:lnTo>
                  <a:lnTo>
                    <a:pt x="13908" y="2830"/>
                  </a:lnTo>
                  <a:lnTo>
                    <a:pt x="14058" y="3020"/>
                  </a:lnTo>
                  <a:lnTo>
                    <a:pt x="14197" y="3217"/>
                  </a:lnTo>
                  <a:lnTo>
                    <a:pt x="14328" y="3420"/>
                  </a:lnTo>
                  <a:lnTo>
                    <a:pt x="14448" y="3630"/>
                  </a:lnTo>
                  <a:lnTo>
                    <a:pt x="14560" y="3846"/>
                  </a:lnTo>
                  <a:lnTo>
                    <a:pt x="14660" y="4069"/>
                  </a:lnTo>
                  <a:lnTo>
                    <a:pt x="14750" y="4297"/>
                  </a:lnTo>
                  <a:lnTo>
                    <a:pt x="14829" y="4529"/>
                  </a:lnTo>
                  <a:lnTo>
                    <a:pt x="14897" y="4768"/>
                  </a:lnTo>
                  <a:lnTo>
                    <a:pt x="14952" y="5011"/>
                  </a:lnTo>
                  <a:lnTo>
                    <a:pt x="14996" y="5258"/>
                  </a:lnTo>
                  <a:lnTo>
                    <a:pt x="15028" y="5509"/>
                  </a:lnTo>
                  <a:lnTo>
                    <a:pt x="15048" y="5764"/>
                  </a:lnTo>
                  <a:lnTo>
                    <a:pt x="15054" y="6022"/>
                  </a:lnTo>
                  <a:lnTo>
                    <a:pt x="15048" y="6280"/>
                  </a:lnTo>
                  <a:lnTo>
                    <a:pt x="15028" y="6535"/>
                  </a:lnTo>
                  <a:lnTo>
                    <a:pt x="14996" y="6786"/>
                  </a:lnTo>
                  <a:lnTo>
                    <a:pt x="14952" y="7033"/>
                  </a:lnTo>
                  <a:lnTo>
                    <a:pt x="14897" y="7275"/>
                  </a:lnTo>
                  <a:lnTo>
                    <a:pt x="14829" y="7514"/>
                  </a:lnTo>
                  <a:lnTo>
                    <a:pt x="14750" y="7747"/>
                  </a:lnTo>
                  <a:lnTo>
                    <a:pt x="14660" y="7975"/>
                  </a:lnTo>
                  <a:lnTo>
                    <a:pt x="14560" y="8198"/>
                  </a:lnTo>
                  <a:lnTo>
                    <a:pt x="14448" y="8413"/>
                  </a:lnTo>
                  <a:lnTo>
                    <a:pt x="14328" y="8624"/>
                  </a:lnTo>
                  <a:lnTo>
                    <a:pt x="14197" y="8827"/>
                  </a:lnTo>
                  <a:lnTo>
                    <a:pt x="14058" y="9024"/>
                  </a:lnTo>
                  <a:lnTo>
                    <a:pt x="13908" y="9213"/>
                  </a:lnTo>
                  <a:lnTo>
                    <a:pt x="13751" y="9396"/>
                  </a:lnTo>
                  <a:lnTo>
                    <a:pt x="13584" y="9570"/>
                  </a:lnTo>
                  <a:lnTo>
                    <a:pt x="13410" y="9736"/>
                  </a:lnTo>
                  <a:lnTo>
                    <a:pt x="13228" y="9894"/>
                  </a:lnTo>
                  <a:lnTo>
                    <a:pt x="13038" y="10043"/>
                  </a:lnTo>
                  <a:lnTo>
                    <a:pt x="12841" y="10183"/>
                  </a:lnTo>
                  <a:lnTo>
                    <a:pt x="12639" y="10313"/>
                  </a:lnTo>
                  <a:lnTo>
                    <a:pt x="12428" y="10434"/>
                  </a:lnTo>
                  <a:lnTo>
                    <a:pt x="12212" y="10545"/>
                  </a:lnTo>
                  <a:lnTo>
                    <a:pt x="11989" y="10645"/>
                  </a:lnTo>
                  <a:lnTo>
                    <a:pt x="11761" y="10736"/>
                  </a:lnTo>
                  <a:lnTo>
                    <a:pt x="11529" y="10814"/>
                  </a:lnTo>
                  <a:lnTo>
                    <a:pt x="11291" y="10882"/>
                  </a:lnTo>
                  <a:lnTo>
                    <a:pt x="11048" y="10938"/>
                  </a:lnTo>
                  <a:lnTo>
                    <a:pt x="10800" y="10982"/>
                  </a:lnTo>
                  <a:lnTo>
                    <a:pt x="10549" y="11014"/>
                  </a:lnTo>
                  <a:lnTo>
                    <a:pt x="10294" y="11034"/>
                  </a:lnTo>
                  <a:lnTo>
                    <a:pt x="10036" y="11040"/>
                  </a:lnTo>
                  <a:close/>
                  <a:moveTo>
                    <a:pt x="2407" y="14900"/>
                  </a:moveTo>
                  <a:lnTo>
                    <a:pt x="2391" y="14915"/>
                  </a:lnTo>
                  <a:lnTo>
                    <a:pt x="2376" y="14930"/>
                  </a:lnTo>
                  <a:lnTo>
                    <a:pt x="2360" y="14945"/>
                  </a:lnTo>
                  <a:lnTo>
                    <a:pt x="2342" y="14959"/>
                  </a:lnTo>
                  <a:lnTo>
                    <a:pt x="2326" y="14973"/>
                  </a:lnTo>
                  <a:lnTo>
                    <a:pt x="2309" y="14987"/>
                  </a:lnTo>
                  <a:lnTo>
                    <a:pt x="2291" y="15000"/>
                  </a:lnTo>
                  <a:lnTo>
                    <a:pt x="2274" y="15013"/>
                  </a:lnTo>
                  <a:lnTo>
                    <a:pt x="2256" y="15025"/>
                  </a:lnTo>
                  <a:lnTo>
                    <a:pt x="2238" y="15037"/>
                  </a:lnTo>
                  <a:lnTo>
                    <a:pt x="2219" y="15048"/>
                  </a:lnTo>
                  <a:lnTo>
                    <a:pt x="2200" y="15059"/>
                  </a:lnTo>
                  <a:lnTo>
                    <a:pt x="2181" y="15069"/>
                  </a:lnTo>
                  <a:lnTo>
                    <a:pt x="2162" y="15080"/>
                  </a:lnTo>
                  <a:lnTo>
                    <a:pt x="2142" y="15090"/>
                  </a:lnTo>
                  <a:lnTo>
                    <a:pt x="2122" y="15099"/>
                  </a:lnTo>
                  <a:lnTo>
                    <a:pt x="2102" y="15108"/>
                  </a:lnTo>
                  <a:lnTo>
                    <a:pt x="2081" y="15116"/>
                  </a:lnTo>
                  <a:lnTo>
                    <a:pt x="2060" y="15123"/>
                  </a:lnTo>
                  <a:lnTo>
                    <a:pt x="2039" y="15130"/>
                  </a:lnTo>
                  <a:lnTo>
                    <a:pt x="2018" y="15137"/>
                  </a:lnTo>
                  <a:lnTo>
                    <a:pt x="1996" y="15143"/>
                  </a:lnTo>
                  <a:lnTo>
                    <a:pt x="1975" y="15148"/>
                  </a:lnTo>
                  <a:lnTo>
                    <a:pt x="1953" y="15153"/>
                  </a:lnTo>
                  <a:lnTo>
                    <a:pt x="1931" y="15158"/>
                  </a:lnTo>
                  <a:lnTo>
                    <a:pt x="1909" y="15162"/>
                  </a:lnTo>
                  <a:lnTo>
                    <a:pt x="1886" y="15165"/>
                  </a:lnTo>
                  <a:lnTo>
                    <a:pt x="1864" y="15168"/>
                  </a:lnTo>
                  <a:lnTo>
                    <a:pt x="1841" y="15170"/>
                  </a:lnTo>
                  <a:lnTo>
                    <a:pt x="1818" y="15171"/>
                  </a:lnTo>
                  <a:lnTo>
                    <a:pt x="1794" y="15172"/>
                  </a:lnTo>
                  <a:lnTo>
                    <a:pt x="1771" y="15172"/>
                  </a:lnTo>
                  <a:lnTo>
                    <a:pt x="1725" y="15171"/>
                  </a:lnTo>
                  <a:lnTo>
                    <a:pt x="1680" y="15168"/>
                  </a:lnTo>
                  <a:lnTo>
                    <a:pt x="1636" y="15162"/>
                  </a:lnTo>
                  <a:lnTo>
                    <a:pt x="1593" y="15154"/>
                  </a:lnTo>
                  <a:lnTo>
                    <a:pt x="1550" y="15145"/>
                  </a:lnTo>
                  <a:lnTo>
                    <a:pt x="1507" y="15133"/>
                  </a:lnTo>
                  <a:lnTo>
                    <a:pt x="1466" y="15119"/>
                  </a:lnTo>
                  <a:lnTo>
                    <a:pt x="1426" y="15103"/>
                  </a:lnTo>
                  <a:lnTo>
                    <a:pt x="1387" y="15084"/>
                  </a:lnTo>
                  <a:lnTo>
                    <a:pt x="1349" y="15065"/>
                  </a:lnTo>
                  <a:lnTo>
                    <a:pt x="1312" y="15044"/>
                  </a:lnTo>
                  <a:lnTo>
                    <a:pt x="1276" y="15021"/>
                  </a:lnTo>
                  <a:lnTo>
                    <a:pt x="1241" y="14996"/>
                  </a:lnTo>
                  <a:lnTo>
                    <a:pt x="1208" y="14970"/>
                  </a:lnTo>
                  <a:lnTo>
                    <a:pt x="1176" y="14942"/>
                  </a:lnTo>
                  <a:lnTo>
                    <a:pt x="1145" y="14913"/>
                  </a:lnTo>
                  <a:lnTo>
                    <a:pt x="1116" y="14882"/>
                  </a:lnTo>
                  <a:lnTo>
                    <a:pt x="1088" y="14850"/>
                  </a:lnTo>
                  <a:lnTo>
                    <a:pt x="1062" y="14817"/>
                  </a:lnTo>
                  <a:lnTo>
                    <a:pt x="1037" y="14782"/>
                  </a:lnTo>
                  <a:lnTo>
                    <a:pt x="1014" y="14746"/>
                  </a:lnTo>
                  <a:lnTo>
                    <a:pt x="993" y="14709"/>
                  </a:lnTo>
                  <a:lnTo>
                    <a:pt x="974" y="14671"/>
                  </a:lnTo>
                  <a:lnTo>
                    <a:pt x="955" y="14632"/>
                  </a:lnTo>
                  <a:lnTo>
                    <a:pt x="939" y="14592"/>
                  </a:lnTo>
                  <a:lnTo>
                    <a:pt x="925" y="14551"/>
                  </a:lnTo>
                  <a:lnTo>
                    <a:pt x="913" y="14508"/>
                  </a:lnTo>
                  <a:lnTo>
                    <a:pt x="903" y="14465"/>
                  </a:lnTo>
                  <a:lnTo>
                    <a:pt x="896" y="14422"/>
                  </a:lnTo>
                  <a:lnTo>
                    <a:pt x="890" y="14378"/>
                  </a:lnTo>
                  <a:lnTo>
                    <a:pt x="887" y="14333"/>
                  </a:lnTo>
                  <a:lnTo>
                    <a:pt x="886" y="14287"/>
                  </a:lnTo>
                  <a:lnTo>
                    <a:pt x="886" y="14264"/>
                  </a:lnTo>
                  <a:lnTo>
                    <a:pt x="887" y="14240"/>
                  </a:lnTo>
                  <a:lnTo>
                    <a:pt x="888" y="14217"/>
                  </a:lnTo>
                  <a:lnTo>
                    <a:pt x="890" y="14194"/>
                  </a:lnTo>
                  <a:lnTo>
                    <a:pt x="893" y="14172"/>
                  </a:lnTo>
                  <a:lnTo>
                    <a:pt x="896" y="14149"/>
                  </a:lnTo>
                  <a:lnTo>
                    <a:pt x="900" y="14127"/>
                  </a:lnTo>
                  <a:lnTo>
                    <a:pt x="905" y="14105"/>
                  </a:lnTo>
                  <a:lnTo>
                    <a:pt x="910" y="14083"/>
                  </a:lnTo>
                  <a:lnTo>
                    <a:pt x="915" y="14062"/>
                  </a:lnTo>
                  <a:lnTo>
                    <a:pt x="921" y="14040"/>
                  </a:lnTo>
                  <a:lnTo>
                    <a:pt x="928" y="14019"/>
                  </a:lnTo>
                  <a:lnTo>
                    <a:pt x="935" y="13998"/>
                  </a:lnTo>
                  <a:lnTo>
                    <a:pt x="942" y="13977"/>
                  </a:lnTo>
                  <a:lnTo>
                    <a:pt x="950" y="13956"/>
                  </a:lnTo>
                  <a:lnTo>
                    <a:pt x="959" y="13936"/>
                  </a:lnTo>
                  <a:lnTo>
                    <a:pt x="968" y="13916"/>
                  </a:lnTo>
                  <a:lnTo>
                    <a:pt x="978" y="13896"/>
                  </a:lnTo>
                  <a:lnTo>
                    <a:pt x="988" y="13877"/>
                  </a:lnTo>
                  <a:lnTo>
                    <a:pt x="999" y="13858"/>
                  </a:lnTo>
                  <a:lnTo>
                    <a:pt x="1010" y="13839"/>
                  </a:lnTo>
                  <a:lnTo>
                    <a:pt x="1021" y="13820"/>
                  </a:lnTo>
                  <a:lnTo>
                    <a:pt x="1033" y="13802"/>
                  </a:lnTo>
                  <a:lnTo>
                    <a:pt x="1045" y="13784"/>
                  </a:lnTo>
                  <a:lnTo>
                    <a:pt x="1058" y="13767"/>
                  </a:lnTo>
                  <a:lnTo>
                    <a:pt x="1071" y="13749"/>
                  </a:lnTo>
                  <a:lnTo>
                    <a:pt x="1085" y="13732"/>
                  </a:lnTo>
                  <a:lnTo>
                    <a:pt x="1099" y="13716"/>
                  </a:lnTo>
                  <a:lnTo>
                    <a:pt x="1113" y="13698"/>
                  </a:lnTo>
                  <a:lnTo>
                    <a:pt x="1127" y="13682"/>
                  </a:lnTo>
                  <a:lnTo>
                    <a:pt x="1142" y="13667"/>
                  </a:lnTo>
                  <a:lnTo>
                    <a:pt x="1158" y="13651"/>
                  </a:lnTo>
                  <a:lnTo>
                    <a:pt x="1154" y="13647"/>
                  </a:lnTo>
                  <a:lnTo>
                    <a:pt x="5202" y="9601"/>
                  </a:lnTo>
                  <a:lnTo>
                    <a:pt x="5235" y="9645"/>
                  </a:lnTo>
                  <a:lnTo>
                    <a:pt x="5268" y="9689"/>
                  </a:lnTo>
                  <a:lnTo>
                    <a:pt x="5302" y="9733"/>
                  </a:lnTo>
                  <a:lnTo>
                    <a:pt x="5337" y="9776"/>
                  </a:lnTo>
                  <a:lnTo>
                    <a:pt x="5372" y="9819"/>
                  </a:lnTo>
                  <a:lnTo>
                    <a:pt x="5408" y="9863"/>
                  </a:lnTo>
                  <a:lnTo>
                    <a:pt x="5443" y="9906"/>
                  </a:lnTo>
                  <a:lnTo>
                    <a:pt x="5479" y="9948"/>
                  </a:lnTo>
                  <a:lnTo>
                    <a:pt x="5516" y="9989"/>
                  </a:lnTo>
                  <a:lnTo>
                    <a:pt x="5552" y="10031"/>
                  </a:lnTo>
                  <a:lnTo>
                    <a:pt x="5589" y="10072"/>
                  </a:lnTo>
                  <a:lnTo>
                    <a:pt x="5627" y="10114"/>
                  </a:lnTo>
                  <a:lnTo>
                    <a:pt x="5665" y="10154"/>
                  </a:lnTo>
                  <a:lnTo>
                    <a:pt x="5704" y="10194"/>
                  </a:lnTo>
                  <a:lnTo>
                    <a:pt x="5742" y="10234"/>
                  </a:lnTo>
                  <a:lnTo>
                    <a:pt x="5781" y="10273"/>
                  </a:lnTo>
                  <a:lnTo>
                    <a:pt x="5820" y="10312"/>
                  </a:lnTo>
                  <a:lnTo>
                    <a:pt x="5860" y="10350"/>
                  </a:lnTo>
                  <a:lnTo>
                    <a:pt x="5900" y="10390"/>
                  </a:lnTo>
                  <a:lnTo>
                    <a:pt x="5940" y="10427"/>
                  </a:lnTo>
                  <a:lnTo>
                    <a:pt x="5982" y="10465"/>
                  </a:lnTo>
                  <a:lnTo>
                    <a:pt x="6023" y="10502"/>
                  </a:lnTo>
                  <a:lnTo>
                    <a:pt x="6064" y="10539"/>
                  </a:lnTo>
                  <a:lnTo>
                    <a:pt x="6106" y="10575"/>
                  </a:lnTo>
                  <a:lnTo>
                    <a:pt x="6148" y="10611"/>
                  </a:lnTo>
                  <a:lnTo>
                    <a:pt x="6190" y="10647"/>
                  </a:lnTo>
                  <a:lnTo>
                    <a:pt x="6234" y="10683"/>
                  </a:lnTo>
                  <a:lnTo>
                    <a:pt x="6277" y="10718"/>
                  </a:lnTo>
                  <a:lnTo>
                    <a:pt x="6320" y="10752"/>
                  </a:lnTo>
                  <a:lnTo>
                    <a:pt x="6364" y="10786"/>
                  </a:lnTo>
                  <a:lnTo>
                    <a:pt x="6408" y="10820"/>
                  </a:lnTo>
                  <a:lnTo>
                    <a:pt x="6453" y="10854"/>
                  </a:lnTo>
                  <a:lnTo>
                    <a:pt x="2407" y="14900"/>
                  </a:lnTo>
                  <a:close/>
                  <a:moveTo>
                    <a:pt x="10036" y="0"/>
                  </a:moveTo>
                  <a:lnTo>
                    <a:pt x="9726" y="8"/>
                  </a:lnTo>
                  <a:lnTo>
                    <a:pt x="9421" y="31"/>
                  </a:lnTo>
                  <a:lnTo>
                    <a:pt x="9119" y="69"/>
                  </a:lnTo>
                  <a:lnTo>
                    <a:pt x="8823" y="122"/>
                  </a:lnTo>
                  <a:lnTo>
                    <a:pt x="8532" y="190"/>
                  </a:lnTo>
                  <a:lnTo>
                    <a:pt x="8246" y="271"/>
                  </a:lnTo>
                  <a:lnTo>
                    <a:pt x="7966" y="365"/>
                  </a:lnTo>
                  <a:lnTo>
                    <a:pt x="7693" y="474"/>
                  </a:lnTo>
                  <a:lnTo>
                    <a:pt x="7426" y="594"/>
                  </a:lnTo>
                  <a:lnTo>
                    <a:pt x="7166" y="727"/>
                  </a:lnTo>
                  <a:lnTo>
                    <a:pt x="6914" y="872"/>
                  </a:lnTo>
                  <a:lnTo>
                    <a:pt x="6669" y="1029"/>
                  </a:lnTo>
                  <a:lnTo>
                    <a:pt x="6433" y="1196"/>
                  </a:lnTo>
                  <a:lnTo>
                    <a:pt x="6206" y="1375"/>
                  </a:lnTo>
                  <a:lnTo>
                    <a:pt x="5988" y="1565"/>
                  </a:lnTo>
                  <a:lnTo>
                    <a:pt x="5778" y="1763"/>
                  </a:lnTo>
                  <a:lnTo>
                    <a:pt x="5579" y="1973"/>
                  </a:lnTo>
                  <a:lnTo>
                    <a:pt x="5389" y="2191"/>
                  </a:lnTo>
                  <a:lnTo>
                    <a:pt x="5211" y="2419"/>
                  </a:lnTo>
                  <a:lnTo>
                    <a:pt x="5043" y="2655"/>
                  </a:lnTo>
                  <a:lnTo>
                    <a:pt x="4887" y="2899"/>
                  </a:lnTo>
                  <a:lnTo>
                    <a:pt x="4741" y="3151"/>
                  </a:lnTo>
                  <a:lnTo>
                    <a:pt x="4609" y="3411"/>
                  </a:lnTo>
                  <a:lnTo>
                    <a:pt x="4488" y="3678"/>
                  </a:lnTo>
                  <a:lnTo>
                    <a:pt x="4380" y="3951"/>
                  </a:lnTo>
                  <a:lnTo>
                    <a:pt x="4285" y="4231"/>
                  </a:lnTo>
                  <a:lnTo>
                    <a:pt x="4204" y="4517"/>
                  </a:lnTo>
                  <a:lnTo>
                    <a:pt x="4137" y="4808"/>
                  </a:lnTo>
                  <a:lnTo>
                    <a:pt x="4084" y="5104"/>
                  </a:lnTo>
                  <a:lnTo>
                    <a:pt x="4046" y="5407"/>
                  </a:lnTo>
                  <a:lnTo>
                    <a:pt x="4023" y="5712"/>
                  </a:lnTo>
                  <a:lnTo>
                    <a:pt x="4015" y="6022"/>
                  </a:lnTo>
                  <a:lnTo>
                    <a:pt x="4016" y="6117"/>
                  </a:lnTo>
                  <a:lnTo>
                    <a:pt x="4018" y="6211"/>
                  </a:lnTo>
                  <a:lnTo>
                    <a:pt x="4022" y="6306"/>
                  </a:lnTo>
                  <a:lnTo>
                    <a:pt x="4027" y="6400"/>
                  </a:lnTo>
                  <a:lnTo>
                    <a:pt x="4033" y="6493"/>
                  </a:lnTo>
                  <a:lnTo>
                    <a:pt x="4041" y="6587"/>
                  </a:lnTo>
                  <a:lnTo>
                    <a:pt x="4051" y="6680"/>
                  </a:lnTo>
                  <a:lnTo>
                    <a:pt x="4062" y="6772"/>
                  </a:lnTo>
                  <a:lnTo>
                    <a:pt x="4074" y="6864"/>
                  </a:lnTo>
                  <a:lnTo>
                    <a:pt x="4087" y="6956"/>
                  </a:lnTo>
                  <a:lnTo>
                    <a:pt x="4102" y="7046"/>
                  </a:lnTo>
                  <a:lnTo>
                    <a:pt x="4119" y="7138"/>
                  </a:lnTo>
                  <a:lnTo>
                    <a:pt x="4136" y="7227"/>
                  </a:lnTo>
                  <a:lnTo>
                    <a:pt x="4155" y="7317"/>
                  </a:lnTo>
                  <a:lnTo>
                    <a:pt x="4176" y="7406"/>
                  </a:lnTo>
                  <a:lnTo>
                    <a:pt x="4197" y="7495"/>
                  </a:lnTo>
                  <a:lnTo>
                    <a:pt x="4220" y="7583"/>
                  </a:lnTo>
                  <a:lnTo>
                    <a:pt x="4244" y="7671"/>
                  </a:lnTo>
                  <a:lnTo>
                    <a:pt x="4270" y="7758"/>
                  </a:lnTo>
                  <a:lnTo>
                    <a:pt x="4298" y="7844"/>
                  </a:lnTo>
                  <a:lnTo>
                    <a:pt x="4326" y="7930"/>
                  </a:lnTo>
                  <a:lnTo>
                    <a:pt x="4355" y="8015"/>
                  </a:lnTo>
                  <a:lnTo>
                    <a:pt x="4386" y="8100"/>
                  </a:lnTo>
                  <a:lnTo>
                    <a:pt x="4417" y="8185"/>
                  </a:lnTo>
                  <a:lnTo>
                    <a:pt x="4450" y="8268"/>
                  </a:lnTo>
                  <a:lnTo>
                    <a:pt x="4484" y="8351"/>
                  </a:lnTo>
                  <a:lnTo>
                    <a:pt x="4520" y="8433"/>
                  </a:lnTo>
                  <a:lnTo>
                    <a:pt x="4556" y="8515"/>
                  </a:lnTo>
                  <a:lnTo>
                    <a:pt x="4595" y="8596"/>
                  </a:lnTo>
                  <a:lnTo>
                    <a:pt x="4634" y="8676"/>
                  </a:lnTo>
                  <a:lnTo>
                    <a:pt x="4673" y="8757"/>
                  </a:lnTo>
                  <a:lnTo>
                    <a:pt x="4715" y="8835"/>
                  </a:lnTo>
                  <a:lnTo>
                    <a:pt x="528" y="13021"/>
                  </a:lnTo>
                  <a:lnTo>
                    <a:pt x="531" y="13025"/>
                  </a:lnTo>
                  <a:lnTo>
                    <a:pt x="501" y="13055"/>
                  </a:lnTo>
                  <a:lnTo>
                    <a:pt x="471" y="13086"/>
                  </a:lnTo>
                  <a:lnTo>
                    <a:pt x="443" y="13118"/>
                  </a:lnTo>
                  <a:lnTo>
                    <a:pt x="414" y="13152"/>
                  </a:lnTo>
                  <a:lnTo>
                    <a:pt x="386" y="13185"/>
                  </a:lnTo>
                  <a:lnTo>
                    <a:pt x="360" y="13219"/>
                  </a:lnTo>
                  <a:lnTo>
                    <a:pt x="335" y="13253"/>
                  </a:lnTo>
                  <a:lnTo>
                    <a:pt x="310" y="13288"/>
                  </a:lnTo>
                  <a:lnTo>
                    <a:pt x="286" y="13324"/>
                  </a:lnTo>
                  <a:lnTo>
                    <a:pt x="263" y="13360"/>
                  </a:lnTo>
                  <a:lnTo>
                    <a:pt x="241" y="13397"/>
                  </a:lnTo>
                  <a:lnTo>
                    <a:pt x="219" y="13436"/>
                  </a:lnTo>
                  <a:lnTo>
                    <a:pt x="199" y="13474"/>
                  </a:lnTo>
                  <a:lnTo>
                    <a:pt x="179" y="13512"/>
                  </a:lnTo>
                  <a:lnTo>
                    <a:pt x="161" y="13551"/>
                  </a:lnTo>
                  <a:lnTo>
                    <a:pt x="143" y="13591"/>
                  </a:lnTo>
                  <a:lnTo>
                    <a:pt x="126" y="13631"/>
                  </a:lnTo>
                  <a:lnTo>
                    <a:pt x="110" y="13672"/>
                  </a:lnTo>
                  <a:lnTo>
                    <a:pt x="95" y="13714"/>
                  </a:lnTo>
                  <a:lnTo>
                    <a:pt x="81" y="13755"/>
                  </a:lnTo>
                  <a:lnTo>
                    <a:pt x="69" y="13797"/>
                  </a:lnTo>
                  <a:lnTo>
                    <a:pt x="57" y="13840"/>
                  </a:lnTo>
                  <a:lnTo>
                    <a:pt x="46" y="13883"/>
                  </a:lnTo>
                  <a:lnTo>
                    <a:pt x="37" y="13926"/>
                  </a:lnTo>
                  <a:lnTo>
                    <a:pt x="28" y="13970"/>
                  </a:lnTo>
                  <a:lnTo>
                    <a:pt x="21" y="14015"/>
                  </a:lnTo>
                  <a:lnTo>
                    <a:pt x="15" y="14059"/>
                  </a:lnTo>
                  <a:lnTo>
                    <a:pt x="9" y="14104"/>
                  </a:lnTo>
                  <a:lnTo>
                    <a:pt x="5" y="14149"/>
                  </a:lnTo>
                  <a:lnTo>
                    <a:pt x="2" y="14195"/>
                  </a:lnTo>
                  <a:lnTo>
                    <a:pt x="1" y="14240"/>
                  </a:lnTo>
                  <a:lnTo>
                    <a:pt x="0" y="14287"/>
                  </a:lnTo>
                  <a:lnTo>
                    <a:pt x="2" y="14378"/>
                  </a:lnTo>
                  <a:lnTo>
                    <a:pt x="9" y="14468"/>
                  </a:lnTo>
                  <a:lnTo>
                    <a:pt x="20" y="14557"/>
                  </a:lnTo>
                  <a:lnTo>
                    <a:pt x="36" y="14644"/>
                  </a:lnTo>
                  <a:lnTo>
                    <a:pt x="56" y="14729"/>
                  </a:lnTo>
                  <a:lnTo>
                    <a:pt x="79" y="14814"/>
                  </a:lnTo>
                  <a:lnTo>
                    <a:pt x="107" y="14896"/>
                  </a:lnTo>
                  <a:lnTo>
                    <a:pt x="140" y="14976"/>
                  </a:lnTo>
                  <a:lnTo>
                    <a:pt x="175" y="15054"/>
                  </a:lnTo>
                  <a:lnTo>
                    <a:pt x="214" y="15132"/>
                  </a:lnTo>
                  <a:lnTo>
                    <a:pt x="256" y="15205"/>
                  </a:lnTo>
                  <a:lnTo>
                    <a:pt x="302" y="15277"/>
                  </a:lnTo>
                  <a:lnTo>
                    <a:pt x="352" y="15346"/>
                  </a:lnTo>
                  <a:lnTo>
                    <a:pt x="404" y="15414"/>
                  </a:lnTo>
                  <a:lnTo>
                    <a:pt x="460" y="15478"/>
                  </a:lnTo>
                  <a:lnTo>
                    <a:pt x="519" y="15539"/>
                  </a:lnTo>
                  <a:lnTo>
                    <a:pt x="580" y="15598"/>
                  </a:lnTo>
                  <a:lnTo>
                    <a:pt x="644" y="15654"/>
                  </a:lnTo>
                  <a:lnTo>
                    <a:pt x="712" y="15706"/>
                  </a:lnTo>
                  <a:lnTo>
                    <a:pt x="781" y="15756"/>
                  </a:lnTo>
                  <a:lnTo>
                    <a:pt x="853" y="15801"/>
                  </a:lnTo>
                  <a:lnTo>
                    <a:pt x="926" y="15844"/>
                  </a:lnTo>
                  <a:lnTo>
                    <a:pt x="1004" y="15883"/>
                  </a:lnTo>
                  <a:lnTo>
                    <a:pt x="1082" y="15918"/>
                  </a:lnTo>
                  <a:lnTo>
                    <a:pt x="1162" y="15951"/>
                  </a:lnTo>
                  <a:lnTo>
                    <a:pt x="1244" y="15979"/>
                  </a:lnTo>
                  <a:lnTo>
                    <a:pt x="1329" y="16002"/>
                  </a:lnTo>
                  <a:lnTo>
                    <a:pt x="1414" y="16022"/>
                  </a:lnTo>
                  <a:lnTo>
                    <a:pt x="1501" y="16038"/>
                  </a:lnTo>
                  <a:lnTo>
                    <a:pt x="1590" y="16049"/>
                  </a:lnTo>
                  <a:lnTo>
                    <a:pt x="1680" y="16056"/>
                  </a:lnTo>
                  <a:lnTo>
                    <a:pt x="1771" y="16058"/>
                  </a:lnTo>
                  <a:lnTo>
                    <a:pt x="1818" y="16057"/>
                  </a:lnTo>
                  <a:lnTo>
                    <a:pt x="1863" y="16056"/>
                  </a:lnTo>
                  <a:lnTo>
                    <a:pt x="1909" y="16053"/>
                  </a:lnTo>
                  <a:lnTo>
                    <a:pt x="1954" y="16049"/>
                  </a:lnTo>
                  <a:lnTo>
                    <a:pt x="1999" y="16043"/>
                  </a:lnTo>
                  <a:lnTo>
                    <a:pt x="2043" y="16037"/>
                  </a:lnTo>
                  <a:lnTo>
                    <a:pt x="2088" y="16030"/>
                  </a:lnTo>
                  <a:lnTo>
                    <a:pt x="2132" y="16021"/>
                  </a:lnTo>
                  <a:lnTo>
                    <a:pt x="2175" y="16012"/>
                  </a:lnTo>
                  <a:lnTo>
                    <a:pt x="2218" y="16001"/>
                  </a:lnTo>
                  <a:lnTo>
                    <a:pt x="2261" y="15989"/>
                  </a:lnTo>
                  <a:lnTo>
                    <a:pt x="2302" y="15977"/>
                  </a:lnTo>
                  <a:lnTo>
                    <a:pt x="2344" y="15963"/>
                  </a:lnTo>
                  <a:lnTo>
                    <a:pt x="2386" y="15948"/>
                  </a:lnTo>
                  <a:lnTo>
                    <a:pt x="2427" y="15932"/>
                  </a:lnTo>
                  <a:lnTo>
                    <a:pt x="2467" y="15915"/>
                  </a:lnTo>
                  <a:lnTo>
                    <a:pt x="2507" y="15897"/>
                  </a:lnTo>
                  <a:lnTo>
                    <a:pt x="2546" y="15878"/>
                  </a:lnTo>
                  <a:lnTo>
                    <a:pt x="2584" y="15859"/>
                  </a:lnTo>
                  <a:lnTo>
                    <a:pt x="2622" y="15839"/>
                  </a:lnTo>
                  <a:lnTo>
                    <a:pt x="2661" y="15817"/>
                  </a:lnTo>
                  <a:lnTo>
                    <a:pt x="2698" y="15795"/>
                  </a:lnTo>
                  <a:lnTo>
                    <a:pt x="2734" y="15772"/>
                  </a:lnTo>
                  <a:lnTo>
                    <a:pt x="2770" y="15748"/>
                  </a:lnTo>
                  <a:lnTo>
                    <a:pt x="2805" y="15723"/>
                  </a:lnTo>
                  <a:lnTo>
                    <a:pt x="2839" y="15698"/>
                  </a:lnTo>
                  <a:lnTo>
                    <a:pt x="2873" y="15671"/>
                  </a:lnTo>
                  <a:lnTo>
                    <a:pt x="2906" y="15644"/>
                  </a:lnTo>
                  <a:lnTo>
                    <a:pt x="2940" y="15615"/>
                  </a:lnTo>
                  <a:lnTo>
                    <a:pt x="2971" y="15587"/>
                  </a:lnTo>
                  <a:lnTo>
                    <a:pt x="3003" y="15557"/>
                  </a:lnTo>
                  <a:lnTo>
                    <a:pt x="3033" y="15527"/>
                  </a:lnTo>
                  <a:lnTo>
                    <a:pt x="3032" y="15526"/>
                  </a:lnTo>
                  <a:lnTo>
                    <a:pt x="7217" y="11342"/>
                  </a:lnTo>
                  <a:lnTo>
                    <a:pt x="7296" y="11383"/>
                  </a:lnTo>
                  <a:lnTo>
                    <a:pt x="7377" y="11423"/>
                  </a:lnTo>
                  <a:lnTo>
                    <a:pt x="7457" y="11462"/>
                  </a:lnTo>
                  <a:lnTo>
                    <a:pt x="7538" y="11500"/>
                  </a:lnTo>
                  <a:lnTo>
                    <a:pt x="7621" y="11537"/>
                  </a:lnTo>
                  <a:lnTo>
                    <a:pt x="7703" y="11572"/>
                  </a:lnTo>
                  <a:lnTo>
                    <a:pt x="7786" y="11606"/>
                  </a:lnTo>
                  <a:lnTo>
                    <a:pt x="7869" y="11640"/>
                  </a:lnTo>
                  <a:lnTo>
                    <a:pt x="7954" y="11671"/>
                  </a:lnTo>
                  <a:lnTo>
                    <a:pt x="8039" y="11702"/>
                  </a:lnTo>
                  <a:lnTo>
                    <a:pt x="8124" y="11731"/>
                  </a:lnTo>
                  <a:lnTo>
                    <a:pt x="8211" y="11759"/>
                  </a:lnTo>
                  <a:lnTo>
                    <a:pt x="8297" y="11787"/>
                  </a:lnTo>
                  <a:lnTo>
                    <a:pt x="8384" y="11813"/>
                  </a:lnTo>
                  <a:lnTo>
                    <a:pt x="8472" y="11837"/>
                  </a:lnTo>
                  <a:lnTo>
                    <a:pt x="8560" y="11860"/>
                  </a:lnTo>
                  <a:lnTo>
                    <a:pt x="8649" y="11882"/>
                  </a:lnTo>
                  <a:lnTo>
                    <a:pt x="8739" y="11902"/>
                  </a:lnTo>
                  <a:lnTo>
                    <a:pt x="8828" y="11921"/>
                  </a:lnTo>
                  <a:lnTo>
                    <a:pt x="8918" y="11939"/>
                  </a:lnTo>
                  <a:lnTo>
                    <a:pt x="9010" y="11955"/>
                  </a:lnTo>
                  <a:lnTo>
                    <a:pt x="9100" y="11970"/>
                  </a:lnTo>
                  <a:lnTo>
                    <a:pt x="9192" y="11984"/>
                  </a:lnTo>
                  <a:lnTo>
                    <a:pt x="9285" y="11996"/>
                  </a:lnTo>
                  <a:lnTo>
                    <a:pt x="9377" y="12007"/>
                  </a:lnTo>
                  <a:lnTo>
                    <a:pt x="9470" y="12016"/>
                  </a:lnTo>
                  <a:lnTo>
                    <a:pt x="9564" y="12024"/>
                  </a:lnTo>
                  <a:lnTo>
                    <a:pt x="9657" y="12031"/>
                  </a:lnTo>
                  <a:lnTo>
                    <a:pt x="9751" y="12036"/>
                  </a:lnTo>
                  <a:lnTo>
                    <a:pt x="9846" y="12040"/>
                  </a:lnTo>
                  <a:lnTo>
                    <a:pt x="9941" y="12042"/>
                  </a:lnTo>
                  <a:lnTo>
                    <a:pt x="10036" y="12044"/>
                  </a:lnTo>
                  <a:lnTo>
                    <a:pt x="10346" y="12035"/>
                  </a:lnTo>
                  <a:lnTo>
                    <a:pt x="10651" y="12012"/>
                  </a:lnTo>
                  <a:lnTo>
                    <a:pt x="10954" y="11974"/>
                  </a:lnTo>
                  <a:lnTo>
                    <a:pt x="11250" y="11921"/>
                  </a:lnTo>
                  <a:lnTo>
                    <a:pt x="11541" y="11854"/>
                  </a:lnTo>
                  <a:lnTo>
                    <a:pt x="11827" y="11773"/>
                  </a:lnTo>
                  <a:lnTo>
                    <a:pt x="12107" y="11678"/>
                  </a:lnTo>
                  <a:lnTo>
                    <a:pt x="12380" y="11570"/>
                  </a:lnTo>
                  <a:lnTo>
                    <a:pt x="12647" y="11449"/>
                  </a:lnTo>
                  <a:lnTo>
                    <a:pt x="12907" y="11317"/>
                  </a:lnTo>
                  <a:lnTo>
                    <a:pt x="13159" y="11171"/>
                  </a:lnTo>
                  <a:lnTo>
                    <a:pt x="13403" y="11015"/>
                  </a:lnTo>
                  <a:lnTo>
                    <a:pt x="13639" y="10847"/>
                  </a:lnTo>
                  <a:lnTo>
                    <a:pt x="13866" y="10669"/>
                  </a:lnTo>
                  <a:lnTo>
                    <a:pt x="14085" y="10479"/>
                  </a:lnTo>
                  <a:lnTo>
                    <a:pt x="14295" y="10280"/>
                  </a:lnTo>
                  <a:lnTo>
                    <a:pt x="14493" y="10070"/>
                  </a:lnTo>
                  <a:lnTo>
                    <a:pt x="14683" y="9852"/>
                  </a:lnTo>
                  <a:lnTo>
                    <a:pt x="14862" y="9625"/>
                  </a:lnTo>
                  <a:lnTo>
                    <a:pt x="15029" y="9389"/>
                  </a:lnTo>
                  <a:lnTo>
                    <a:pt x="15186" y="9144"/>
                  </a:lnTo>
                  <a:lnTo>
                    <a:pt x="15331" y="8892"/>
                  </a:lnTo>
                  <a:lnTo>
                    <a:pt x="15464" y="8632"/>
                  </a:lnTo>
                  <a:lnTo>
                    <a:pt x="15584" y="8365"/>
                  </a:lnTo>
                  <a:lnTo>
                    <a:pt x="15693" y="8092"/>
                  </a:lnTo>
                  <a:lnTo>
                    <a:pt x="15787" y="7812"/>
                  </a:lnTo>
                  <a:lnTo>
                    <a:pt x="15868" y="7526"/>
                  </a:lnTo>
                  <a:lnTo>
                    <a:pt x="15936" y="7235"/>
                  </a:lnTo>
                  <a:lnTo>
                    <a:pt x="15989" y="6939"/>
                  </a:lnTo>
                  <a:lnTo>
                    <a:pt x="16027" y="6638"/>
                  </a:lnTo>
                  <a:lnTo>
                    <a:pt x="16050" y="6332"/>
                  </a:lnTo>
                  <a:lnTo>
                    <a:pt x="16058" y="6022"/>
                  </a:lnTo>
                  <a:lnTo>
                    <a:pt x="16050" y="5712"/>
                  </a:lnTo>
                  <a:lnTo>
                    <a:pt x="16027" y="5407"/>
                  </a:lnTo>
                  <a:lnTo>
                    <a:pt x="15989" y="5104"/>
                  </a:lnTo>
                  <a:lnTo>
                    <a:pt x="15936" y="4808"/>
                  </a:lnTo>
                  <a:lnTo>
                    <a:pt x="15868" y="4517"/>
                  </a:lnTo>
                  <a:lnTo>
                    <a:pt x="15787" y="4231"/>
                  </a:lnTo>
                  <a:lnTo>
                    <a:pt x="15693" y="3951"/>
                  </a:lnTo>
                  <a:lnTo>
                    <a:pt x="15584" y="3678"/>
                  </a:lnTo>
                  <a:lnTo>
                    <a:pt x="15464" y="3411"/>
                  </a:lnTo>
                  <a:lnTo>
                    <a:pt x="15331" y="3151"/>
                  </a:lnTo>
                  <a:lnTo>
                    <a:pt x="15186" y="2899"/>
                  </a:lnTo>
                  <a:lnTo>
                    <a:pt x="15029" y="2655"/>
                  </a:lnTo>
                  <a:lnTo>
                    <a:pt x="14862" y="2419"/>
                  </a:lnTo>
                  <a:lnTo>
                    <a:pt x="14683" y="2191"/>
                  </a:lnTo>
                  <a:lnTo>
                    <a:pt x="14493" y="1973"/>
                  </a:lnTo>
                  <a:lnTo>
                    <a:pt x="14295" y="1763"/>
                  </a:lnTo>
                  <a:lnTo>
                    <a:pt x="14085" y="1565"/>
                  </a:lnTo>
                  <a:lnTo>
                    <a:pt x="13866" y="1375"/>
                  </a:lnTo>
                  <a:lnTo>
                    <a:pt x="13639" y="1196"/>
                  </a:lnTo>
                  <a:lnTo>
                    <a:pt x="13403" y="1029"/>
                  </a:lnTo>
                  <a:lnTo>
                    <a:pt x="13159" y="872"/>
                  </a:lnTo>
                  <a:lnTo>
                    <a:pt x="12907" y="727"/>
                  </a:lnTo>
                  <a:lnTo>
                    <a:pt x="12647" y="594"/>
                  </a:lnTo>
                  <a:lnTo>
                    <a:pt x="12380" y="474"/>
                  </a:lnTo>
                  <a:lnTo>
                    <a:pt x="12107" y="365"/>
                  </a:lnTo>
                  <a:lnTo>
                    <a:pt x="11827" y="271"/>
                  </a:lnTo>
                  <a:lnTo>
                    <a:pt x="11541" y="190"/>
                  </a:lnTo>
                  <a:lnTo>
                    <a:pt x="11250" y="122"/>
                  </a:lnTo>
                  <a:lnTo>
                    <a:pt x="10954" y="69"/>
                  </a:lnTo>
                  <a:lnTo>
                    <a:pt x="10651" y="31"/>
                  </a:lnTo>
                  <a:lnTo>
                    <a:pt x="10346" y="8"/>
                  </a:lnTo>
                  <a:lnTo>
                    <a:pt x="100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41" name="Freeform 6"/>
            <p:cNvSpPr/>
            <p:nvPr/>
          </p:nvSpPr>
          <p:spPr bwMode="auto">
            <a:xfrm>
              <a:off x="2284413" y="1185863"/>
              <a:ext cx="161925" cy="161925"/>
            </a:xfrm>
            <a:custGeom>
              <a:avLst/>
              <a:gdLst>
                <a:gd name="T0" fmla="*/ 2977 w 3763"/>
                <a:gd name="T1" fmla="*/ 40 h 3764"/>
                <a:gd name="T2" fmla="*/ 2305 w 3763"/>
                <a:gd name="T3" fmla="*/ 213 h 3764"/>
                <a:gd name="T4" fmla="*/ 1691 w 3763"/>
                <a:gd name="T5" fmla="*/ 509 h 3764"/>
                <a:gd name="T6" fmla="*/ 1151 w 3763"/>
                <a:gd name="T7" fmla="*/ 912 h 3764"/>
                <a:gd name="T8" fmla="*/ 697 w 3763"/>
                <a:gd name="T9" fmla="*/ 1411 h 3764"/>
                <a:gd name="T10" fmla="*/ 346 w 3763"/>
                <a:gd name="T11" fmla="*/ 1990 h 3764"/>
                <a:gd name="T12" fmla="*/ 110 w 3763"/>
                <a:gd name="T13" fmla="*/ 2635 h 3764"/>
                <a:gd name="T14" fmla="*/ 5 w 3763"/>
                <a:gd name="T15" fmla="*/ 3332 h 3764"/>
                <a:gd name="T16" fmla="*/ 3 w 3763"/>
                <a:gd name="T17" fmla="*/ 3551 h 3764"/>
                <a:gd name="T18" fmla="*/ 15 w 3763"/>
                <a:gd name="T19" fmla="*/ 3599 h 3764"/>
                <a:gd name="T20" fmla="*/ 36 w 3763"/>
                <a:gd name="T21" fmla="*/ 3643 h 3764"/>
                <a:gd name="T22" fmla="*/ 65 w 3763"/>
                <a:gd name="T23" fmla="*/ 3681 h 3764"/>
                <a:gd name="T24" fmla="*/ 100 w 3763"/>
                <a:gd name="T25" fmla="*/ 3713 h 3764"/>
                <a:gd name="T26" fmla="*/ 142 w 3763"/>
                <a:gd name="T27" fmla="*/ 3739 h 3764"/>
                <a:gd name="T28" fmla="*/ 188 w 3763"/>
                <a:gd name="T29" fmla="*/ 3756 h 3764"/>
                <a:gd name="T30" fmla="*/ 237 w 3763"/>
                <a:gd name="T31" fmla="*/ 3764 h 3764"/>
                <a:gd name="T32" fmla="*/ 289 w 3763"/>
                <a:gd name="T33" fmla="*/ 3761 h 3764"/>
                <a:gd name="T34" fmla="*/ 337 w 3763"/>
                <a:gd name="T35" fmla="*/ 3749 h 3764"/>
                <a:gd name="T36" fmla="*/ 381 w 3763"/>
                <a:gd name="T37" fmla="*/ 3728 h 3764"/>
                <a:gd name="T38" fmla="*/ 419 w 3763"/>
                <a:gd name="T39" fmla="*/ 3698 h 3764"/>
                <a:gd name="T40" fmla="*/ 451 w 3763"/>
                <a:gd name="T41" fmla="*/ 3663 h 3764"/>
                <a:gd name="T42" fmla="*/ 476 w 3763"/>
                <a:gd name="T43" fmla="*/ 3621 h 3764"/>
                <a:gd name="T44" fmla="*/ 493 w 3763"/>
                <a:gd name="T45" fmla="*/ 3576 h 3764"/>
                <a:gd name="T46" fmla="*/ 501 w 3763"/>
                <a:gd name="T47" fmla="*/ 3526 h 3764"/>
                <a:gd name="T48" fmla="*/ 537 w 3763"/>
                <a:gd name="T49" fmla="*/ 3054 h 3764"/>
                <a:gd name="T50" fmla="*/ 684 w 3763"/>
                <a:gd name="T51" fmla="*/ 2478 h 3764"/>
                <a:gd name="T52" fmla="*/ 937 w 3763"/>
                <a:gd name="T53" fmla="*/ 1952 h 3764"/>
                <a:gd name="T54" fmla="*/ 1283 w 3763"/>
                <a:gd name="T55" fmla="*/ 1488 h 3764"/>
                <a:gd name="T56" fmla="*/ 1711 w 3763"/>
                <a:gd name="T57" fmla="*/ 1100 h 3764"/>
                <a:gd name="T58" fmla="*/ 2208 w 3763"/>
                <a:gd name="T59" fmla="*/ 799 h 3764"/>
                <a:gd name="T60" fmla="*/ 2760 w 3763"/>
                <a:gd name="T61" fmla="*/ 596 h 3764"/>
                <a:gd name="T62" fmla="*/ 3358 w 3763"/>
                <a:gd name="T63" fmla="*/ 506 h 3764"/>
                <a:gd name="T64" fmla="*/ 3550 w 3763"/>
                <a:gd name="T65" fmla="*/ 499 h 3764"/>
                <a:gd name="T66" fmla="*/ 3599 w 3763"/>
                <a:gd name="T67" fmla="*/ 487 h 3764"/>
                <a:gd name="T68" fmla="*/ 3643 w 3763"/>
                <a:gd name="T69" fmla="*/ 466 h 3764"/>
                <a:gd name="T70" fmla="*/ 3681 w 3763"/>
                <a:gd name="T71" fmla="*/ 437 h 3764"/>
                <a:gd name="T72" fmla="*/ 3713 w 3763"/>
                <a:gd name="T73" fmla="*/ 402 h 3764"/>
                <a:gd name="T74" fmla="*/ 3738 w 3763"/>
                <a:gd name="T75" fmla="*/ 359 h 3764"/>
                <a:gd name="T76" fmla="*/ 3755 w 3763"/>
                <a:gd name="T77" fmla="*/ 313 h 3764"/>
                <a:gd name="T78" fmla="*/ 3763 w 3763"/>
                <a:gd name="T79" fmla="*/ 264 h 3764"/>
                <a:gd name="T80" fmla="*/ 3760 w 3763"/>
                <a:gd name="T81" fmla="*/ 213 h 3764"/>
                <a:gd name="T82" fmla="*/ 3748 w 3763"/>
                <a:gd name="T83" fmla="*/ 165 h 3764"/>
                <a:gd name="T84" fmla="*/ 3727 w 3763"/>
                <a:gd name="T85" fmla="*/ 120 h 3764"/>
                <a:gd name="T86" fmla="*/ 3698 w 3763"/>
                <a:gd name="T87" fmla="*/ 82 h 3764"/>
                <a:gd name="T88" fmla="*/ 3663 w 3763"/>
                <a:gd name="T89" fmla="*/ 50 h 3764"/>
                <a:gd name="T90" fmla="*/ 3621 w 3763"/>
                <a:gd name="T91" fmla="*/ 25 h 3764"/>
                <a:gd name="T92" fmla="*/ 3574 w 3763"/>
                <a:gd name="T93" fmla="*/ 8 h 3764"/>
                <a:gd name="T94" fmla="*/ 3525 w 3763"/>
                <a:gd name="T95" fmla="*/ 0 h 3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3" h="3764">
                  <a:moveTo>
                    <a:pt x="3512" y="0"/>
                  </a:moveTo>
                  <a:lnTo>
                    <a:pt x="3332" y="5"/>
                  </a:lnTo>
                  <a:lnTo>
                    <a:pt x="3153" y="18"/>
                  </a:lnTo>
                  <a:lnTo>
                    <a:pt x="2977" y="40"/>
                  </a:lnTo>
                  <a:lnTo>
                    <a:pt x="2805" y="71"/>
                  </a:lnTo>
                  <a:lnTo>
                    <a:pt x="2634" y="110"/>
                  </a:lnTo>
                  <a:lnTo>
                    <a:pt x="2467" y="158"/>
                  </a:lnTo>
                  <a:lnTo>
                    <a:pt x="2305" y="213"/>
                  </a:lnTo>
                  <a:lnTo>
                    <a:pt x="2145" y="276"/>
                  </a:lnTo>
                  <a:lnTo>
                    <a:pt x="1990" y="346"/>
                  </a:lnTo>
                  <a:lnTo>
                    <a:pt x="1838" y="424"/>
                  </a:lnTo>
                  <a:lnTo>
                    <a:pt x="1691" y="509"/>
                  </a:lnTo>
                  <a:lnTo>
                    <a:pt x="1548" y="600"/>
                  </a:lnTo>
                  <a:lnTo>
                    <a:pt x="1411" y="698"/>
                  </a:lnTo>
                  <a:lnTo>
                    <a:pt x="1278" y="802"/>
                  </a:lnTo>
                  <a:lnTo>
                    <a:pt x="1151" y="912"/>
                  </a:lnTo>
                  <a:lnTo>
                    <a:pt x="1028" y="1029"/>
                  </a:lnTo>
                  <a:lnTo>
                    <a:pt x="912" y="1151"/>
                  </a:lnTo>
                  <a:lnTo>
                    <a:pt x="801" y="1279"/>
                  </a:lnTo>
                  <a:lnTo>
                    <a:pt x="697" y="1411"/>
                  </a:lnTo>
                  <a:lnTo>
                    <a:pt x="600" y="1549"/>
                  </a:lnTo>
                  <a:lnTo>
                    <a:pt x="508" y="1691"/>
                  </a:lnTo>
                  <a:lnTo>
                    <a:pt x="423" y="1839"/>
                  </a:lnTo>
                  <a:lnTo>
                    <a:pt x="346" y="1990"/>
                  </a:lnTo>
                  <a:lnTo>
                    <a:pt x="276" y="2146"/>
                  </a:lnTo>
                  <a:lnTo>
                    <a:pt x="212" y="2305"/>
                  </a:lnTo>
                  <a:lnTo>
                    <a:pt x="157" y="2468"/>
                  </a:lnTo>
                  <a:lnTo>
                    <a:pt x="110" y="2635"/>
                  </a:lnTo>
                  <a:lnTo>
                    <a:pt x="71" y="2805"/>
                  </a:lnTo>
                  <a:lnTo>
                    <a:pt x="40" y="2978"/>
                  </a:lnTo>
                  <a:lnTo>
                    <a:pt x="18" y="3153"/>
                  </a:lnTo>
                  <a:lnTo>
                    <a:pt x="5" y="3332"/>
                  </a:lnTo>
                  <a:lnTo>
                    <a:pt x="0" y="3513"/>
                  </a:lnTo>
                  <a:lnTo>
                    <a:pt x="0" y="3526"/>
                  </a:lnTo>
                  <a:lnTo>
                    <a:pt x="1" y="3539"/>
                  </a:lnTo>
                  <a:lnTo>
                    <a:pt x="3" y="3551"/>
                  </a:lnTo>
                  <a:lnTo>
                    <a:pt x="5" y="3563"/>
                  </a:lnTo>
                  <a:lnTo>
                    <a:pt x="8" y="3576"/>
                  </a:lnTo>
                  <a:lnTo>
                    <a:pt x="11" y="3587"/>
                  </a:lnTo>
                  <a:lnTo>
                    <a:pt x="15" y="3599"/>
                  </a:lnTo>
                  <a:lnTo>
                    <a:pt x="20" y="3610"/>
                  </a:lnTo>
                  <a:lnTo>
                    <a:pt x="25" y="3621"/>
                  </a:lnTo>
                  <a:lnTo>
                    <a:pt x="30" y="3632"/>
                  </a:lnTo>
                  <a:lnTo>
                    <a:pt x="36" y="3643"/>
                  </a:lnTo>
                  <a:lnTo>
                    <a:pt x="43" y="3653"/>
                  </a:lnTo>
                  <a:lnTo>
                    <a:pt x="50" y="3663"/>
                  </a:lnTo>
                  <a:lnTo>
                    <a:pt x="57" y="3672"/>
                  </a:lnTo>
                  <a:lnTo>
                    <a:pt x="65" y="3681"/>
                  </a:lnTo>
                  <a:lnTo>
                    <a:pt x="73" y="3690"/>
                  </a:lnTo>
                  <a:lnTo>
                    <a:pt x="82" y="3698"/>
                  </a:lnTo>
                  <a:lnTo>
                    <a:pt x="91" y="3706"/>
                  </a:lnTo>
                  <a:lnTo>
                    <a:pt x="100" y="3713"/>
                  </a:lnTo>
                  <a:lnTo>
                    <a:pt x="110" y="3721"/>
                  </a:lnTo>
                  <a:lnTo>
                    <a:pt x="120" y="3728"/>
                  </a:lnTo>
                  <a:lnTo>
                    <a:pt x="131" y="3734"/>
                  </a:lnTo>
                  <a:lnTo>
                    <a:pt x="142" y="3739"/>
                  </a:lnTo>
                  <a:lnTo>
                    <a:pt x="153" y="3744"/>
                  </a:lnTo>
                  <a:lnTo>
                    <a:pt x="164" y="3749"/>
                  </a:lnTo>
                  <a:lnTo>
                    <a:pt x="176" y="3753"/>
                  </a:lnTo>
                  <a:lnTo>
                    <a:pt x="188" y="3756"/>
                  </a:lnTo>
                  <a:lnTo>
                    <a:pt x="200" y="3759"/>
                  </a:lnTo>
                  <a:lnTo>
                    <a:pt x="212" y="3761"/>
                  </a:lnTo>
                  <a:lnTo>
                    <a:pt x="224" y="3763"/>
                  </a:lnTo>
                  <a:lnTo>
                    <a:pt x="237" y="3764"/>
                  </a:lnTo>
                  <a:lnTo>
                    <a:pt x="250" y="3764"/>
                  </a:lnTo>
                  <a:lnTo>
                    <a:pt x="264" y="3764"/>
                  </a:lnTo>
                  <a:lnTo>
                    <a:pt x="276" y="3763"/>
                  </a:lnTo>
                  <a:lnTo>
                    <a:pt x="289" y="3761"/>
                  </a:lnTo>
                  <a:lnTo>
                    <a:pt x="301" y="3759"/>
                  </a:lnTo>
                  <a:lnTo>
                    <a:pt x="313" y="3756"/>
                  </a:lnTo>
                  <a:lnTo>
                    <a:pt x="325" y="3753"/>
                  </a:lnTo>
                  <a:lnTo>
                    <a:pt x="337" y="3749"/>
                  </a:lnTo>
                  <a:lnTo>
                    <a:pt x="348" y="3744"/>
                  </a:lnTo>
                  <a:lnTo>
                    <a:pt x="359" y="3739"/>
                  </a:lnTo>
                  <a:lnTo>
                    <a:pt x="370" y="3734"/>
                  </a:lnTo>
                  <a:lnTo>
                    <a:pt x="381" y="3728"/>
                  </a:lnTo>
                  <a:lnTo>
                    <a:pt x="391" y="3721"/>
                  </a:lnTo>
                  <a:lnTo>
                    <a:pt x="401" y="3713"/>
                  </a:lnTo>
                  <a:lnTo>
                    <a:pt x="410" y="3706"/>
                  </a:lnTo>
                  <a:lnTo>
                    <a:pt x="419" y="3698"/>
                  </a:lnTo>
                  <a:lnTo>
                    <a:pt x="428" y="3690"/>
                  </a:lnTo>
                  <a:lnTo>
                    <a:pt x="436" y="3681"/>
                  </a:lnTo>
                  <a:lnTo>
                    <a:pt x="444" y="3672"/>
                  </a:lnTo>
                  <a:lnTo>
                    <a:pt x="451" y="3663"/>
                  </a:lnTo>
                  <a:lnTo>
                    <a:pt x="458" y="3653"/>
                  </a:lnTo>
                  <a:lnTo>
                    <a:pt x="465" y="3643"/>
                  </a:lnTo>
                  <a:lnTo>
                    <a:pt x="471" y="3632"/>
                  </a:lnTo>
                  <a:lnTo>
                    <a:pt x="476" y="3621"/>
                  </a:lnTo>
                  <a:lnTo>
                    <a:pt x="481" y="3610"/>
                  </a:lnTo>
                  <a:lnTo>
                    <a:pt x="486" y="3599"/>
                  </a:lnTo>
                  <a:lnTo>
                    <a:pt x="490" y="3587"/>
                  </a:lnTo>
                  <a:lnTo>
                    <a:pt x="493" y="3576"/>
                  </a:lnTo>
                  <a:lnTo>
                    <a:pt x="496" y="3563"/>
                  </a:lnTo>
                  <a:lnTo>
                    <a:pt x="498" y="3551"/>
                  </a:lnTo>
                  <a:lnTo>
                    <a:pt x="500" y="3539"/>
                  </a:lnTo>
                  <a:lnTo>
                    <a:pt x="501" y="3526"/>
                  </a:lnTo>
                  <a:lnTo>
                    <a:pt x="501" y="3513"/>
                  </a:lnTo>
                  <a:lnTo>
                    <a:pt x="505" y="3358"/>
                  </a:lnTo>
                  <a:lnTo>
                    <a:pt x="517" y="3205"/>
                  </a:lnTo>
                  <a:lnTo>
                    <a:pt x="537" y="3054"/>
                  </a:lnTo>
                  <a:lnTo>
                    <a:pt x="563" y="2907"/>
                  </a:lnTo>
                  <a:lnTo>
                    <a:pt x="596" y="2760"/>
                  </a:lnTo>
                  <a:lnTo>
                    <a:pt x="637" y="2618"/>
                  </a:lnTo>
                  <a:lnTo>
                    <a:pt x="684" y="2478"/>
                  </a:lnTo>
                  <a:lnTo>
                    <a:pt x="738" y="2341"/>
                  </a:lnTo>
                  <a:lnTo>
                    <a:pt x="798" y="2208"/>
                  </a:lnTo>
                  <a:lnTo>
                    <a:pt x="865" y="2078"/>
                  </a:lnTo>
                  <a:lnTo>
                    <a:pt x="937" y="1952"/>
                  </a:lnTo>
                  <a:lnTo>
                    <a:pt x="1015" y="1830"/>
                  </a:lnTo>
                  <a:lnTo>
                    <a:pt x="1100" y="1711"/>
                  </a:lnTo>
                  <a:lnTo>
                    <a:pt x="1189" y="1598"/>
                  </a:lnTo>
                  <a:lnTo>
                    <a:pt x="1283" y="1488"/>
                  </a:lnTo>
                  <a:lnTo>
                    <a:pt x="1384" y="1384"/>
                  </a:lnTo>
                  <a:lnTo>
                    <a:pt x="1488" y="1285"/>
                  </a:lnTo>
                  <a:lnTo>
                    <a:pt x="1597" y="1189"/>
                  </a:lnTo>
                  <a:lnTo>
                    <a:pt x="1711" y="1100"/>
                  </a:lnTo>
                  <a:lnTo>
                    <a:pt x="1829" y="1017"/>
                  </a:lnTo>
                  <a:lnTo>
                    <a:pt x="1952" y="937"/>
                  </a:lnTo>
                  <a:lnTo>
                    <a:pt x="2077" y="865"/>
                  </a:lnTo>
                  <a:lnTo>
                    <a:pt x="2208" y="799"/>
                  </a:lnTo>
                  <a:lnTo>
                    <a:pt x="2340" y="739"/>
                  </a:lnTo>
                  <a:lnTo>
                    <a:pt x="2478" y="685"/>
                  </a:lnTo>
                  <a:lnTo>
                    <a:pt x="2617" y="637"/>
                  </a:lnTo>
                  <a:lnTo>
                    <a:pt x="2760" y="596"/>
                  </a:lnTo>
                  <a:lnTo>
                    <a:pt x="2906" y="563"/>
                  </a:lnTo>
                  <a:lnTo>
                    <a:pt x="3054" y="537"/>
                  </a:lnTo>
                  <a:lnTo>
                    <a:pt x="3204" y="517"/>
                  </a:lnTo>
                  <a:lnTo>
                    <a:pt x="3358" y="506"/>
                  </a:lnTo>
                  <a:lnTo>
                    <a:pt x="3512" y="502"/>
                  </a:lnTo>
                  <a:lnTo>
                    <a:pt x="3525" y="502"/>
                  </a:lnTo>
                  <a:lnTo>
                    <a:pt x="3538" y="501"/>
                  </a:lnTo>
                  <a:lnTo>
                    <a:pt x="3550" y="499"/>
                  </a:lnTo>
                  <a:lnTo>
                    <a:pt x="3562" y="497"/>
                  </a:lnTo>
                  <a:lnTo>
                    <a:pt x="3574" y="494"/>
                  </a:lnTo>
                  <a:lnTo>
                    <a:pt x="3587" y="491"/>
                  </a:lnTo>
                  <a:lnTo>
                    <a:pt x="3599" y="487"/>
                  </a:lnTo>
                  <a:lnTo>
                    <a:pt x="3610" y="482"/>
                  </a:lnTo>
                  <a:lnTo>
                    <a:pt x="3621" y="477"/>
                  </a:lnTo>
                  <a:lnTo>
                    <a:pt x="3632" y="472"/>
                  </a:lnTo>
                  <a:lnTo>
                    <a:pt x="3643" y="466"/>
                  </a:lnTo>
                  <a:lnTo>
                    <a:pt x="3653" y="459"/>
                  </a:lnTo>
                  <a:lnTo>
                    <a:pt x="3663" y="452"/>
                  </a:lnTo>
                  <a:lnTo>
                    <a:pt x="3672" y="445"/>
                  </a:lnTo>
                  <a:lnTo>
                    <a:pt x="3681" y="437"/>
                  </a:lnTo>
                  <a:lnTo>
                    <a:pt x="3690" y="429"/>
                  </a:lnTo>
                  <a:lnTo>
                    <a:pt x="3698" y="420"/>
                  </a:lnTo>
                  <a:lnTo>
                    <a:pt x="3706" y="411"/>
                  </a:lnTo>
                  <a:lnTo>
                    <a:pt x="3713" y="402"/>
                  </a:lnTo>
                  <a:lnTo>
                    <a:pt x="3720" y="391"/>
                  </a:lnTo>
                  <a:lnTo>
                    <a:pt x="3727" y="381"/>
                  </a:lnTo>
                  <a:lnTo>
                    <a:pt x="3733" y="370"/>
                  </a:lnTo>
                  <a:lnTo>
                    <a:pt x="3738" y="359"/>
                  </a:lnTo>
                  <a:lnTo>
                    <a:pt x="3743" y="348"/>
                  </a:lnTo>
                  <a:lnTo>
                    <a:pt x="3748" y="337"/>
                  </a:lnTo>
                  <a:lnTo>
                    <a:pt x="3752" y="325"/>
                  </a:lnTo>
                  <a:lnTo>
                    <a:pt x="3755" y="313"/>
                  </a:lnTo>
                  <a:lnTo>
                    <a:pt x="3758" y="301"/>
                  </a:lnTo>
                  <a:lnTo>
                    <a:pt x="3760" y="289"/>
                  </a:lnTo>
                  <a:lnTo>
                    <a:pt x="3762" y="276"/>
                  </a:lnTo>
                  <a:lnTo>
                    <a:pt x="3763" y="264"/>
                  </a:lnTo>
                  <a:lnTo>
                    <a:pt x="3763" y="251"/>
                  </a:lnTo>
                  <a:lnTo>
                    <a:pt x="3763" y="238"/>
                  </a:lnTo>
                  <a:lnTo>
                    <a:pt x="3762" y="225"/>
                  </a:lnTo>
                  <a:lnTo>
                    <a:pt x="3760" y="213"/>
                  </a:lnTo>
                  <a:lnTo>
                    <a:pt x="3758" y="201"/>
                  </a:lnTo>
                  <a:lnTo>
                    <a:pt x="3755" y="188"/>
                  </a:lnTo>
                  <a:lnTo>
                    <a:pt x="3752" y="177"/>
                  </a:lnTo>
                  <a:lnTo>
                    <a:pt x="3748" y="165"/>
                  </a:lnTo>
                  <a:lnTo>
                    <a:pt x="3743" y="154"/>
                  </a:lnTo>
                  <a:lnTo>
                    <a:pt x="3738" y="143"/>
                  </a:lnTo>
                  <a:lnTo>
                    <a:pt x="3733" y="132"/>
                  </a:lnTo>
                  <a:lnTo>
                    <a:pt x="3727" y="120"/>
                  </a:lnTo>
                  <a:lnTo>
                    <a:pt x="3720" y="110"/>
                  </a:lnTo>
                  <a:lnTo>
                    <a:pt x="3713" y="100"/>
                  </a:lnTo>
                  <a:lnTo>
                    <a:pt x="3706" y="91"/>
                  </a:lnTo>
                  <a:lnTo>
                    <a:pt x="3698" y="82"/>
                  </a:lnTo>
                  <a:lnTo>
                    <a:pt x="3690" y="73"/>
                  </a:lnTo>
                  <a:lnTo>
                    <a:pt x="3681" y="65"/>
                  </a:lnTo>
                  <a:lnTo>
                    <a:pt x="3672" y="57"/>
                  </a:lnTo>
                  <a:lnTo>
                    <a:pt x="3663" y="50"/>
                  </a:lnTo>
                  <a:lnTo>
                    <a:pt x="3653" y="43"/>
                  </a:lnTo>
                  <a:lnTo>
                    <a:pt x="3643" y="36"/>
                  </a:lnTo>
                  <a:lnTo>
                    <a:pt x="3632" y="30"/>
                  </a:lnTo>
                  <a:lnTo>
                    <a:pt x="3621" y="25"/>
                  </a:lnTo>
                  <a:lnTo>
                    <a:pt x="3610" y="20"/>
                  </a:lnTo>
                  <a:lnTo>
                    <a:pt x="3599" y="15"/>
                  </a:lnTo>
                  <a:lnTo>
                    <a:pt x="3587" y="11"/>
                  </a:lnTo>
                  <a:lnTo>
                    <a:pt x="3574" y="8"/>
                  </a:lnTo>
                  <a:lnTo>
                    <a:pt x="3562" y="5"/>
                  </a:lnTo>
                  <a:lnTo>
                    <a:pt x="3550" y="3"/>
                  </a:lnTo>
                  <a:lnTo>
                    <a:pt x="3538" y="1"/>
                  </a:lnTo>
                  <a:lnTo>
                    <a:pt x="3525" y="0"/>
                  </a:lnTo>
                  <a:lnTo>
                    <a:pt x="35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sp>
        <p:nvSpPr>
          <p:cNvPr id="42" name="Freeform 286"/>
          <p:cNvSpPr>
            <a:spLocks noEditPoints="1"/>
          </p:cNvSpPr>
          <p:nvPr/>
        </p:nvSpPr>
        <p:spPr bwMode="auto">
          <a:xfrm>
            <a:off x="5943979" y="5439000"/>
            <a:ext cx="335481" cy="336278"/>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lumMod val="65000"/>
            </a:schemeClr>
          </a:solidFill>
          <a:ln>
            <a:noFill/>
          </a:ln>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nvGrpSpPr>
          <p:cNvPr id="43" name="Group 32"/>
          <p:cNvGrpSpPr/>
          <p:nvPr/>
        </p:nvGrpSpPr>
        <p:grpSpPr>
          <a:xfrm>
            <a:off x="8207118" y="5450572"/>
            <a:ext cx="399003" cy="324706"/>
            <a:chOff x="5245100" y="5103813"/>
            <a:chExt cx="690563" cy="561975"/>
          </a:xfrm>
          <a:solidFill>
            <a:schemeClr val="bg1">
              <a:lumMod val="65000"/>
            </a:schemeClr>
          </a:solidFill>
        </p:grpSpPr>
        <p:sp>
          <p:nvSpPr>
            <p:cNvPr id="44" name="Freeform 290"/>
            <p:cNvSpPr>
              <a:spLocks noEditPoints="1"/>
            </p:cNvSpPr>
            <p:nvPr/>
          </p:nvSpPr>
          <p:spPr bwMode="auto">
            <a:xfrm>
              <a:off x="5719763" y="5276851"/>
              <a:ext cx="130175" cy="173038"/>
            </a:xfrm>
            <a:custGeom>
              <a:avLst/>
              <a:gdLst>
                <a:gd name="T0" fmla="*/ 503 w 3018"/>
                <a:gd name="T1" fmla="*/ 504 h 4030"/>
                <a:gd name="T2" fmla="*/ 2515 w 3018"/>
                <a:gd name="T3" fmla="*/ 3526 h 4030"/>
                <a:gd name="T4" fmla="*/ 1386 w 3018"/>
                <a:gd name="T5" fmla="*/ 175 h 4030"/>
                <a:gd name="T6" fmla="*/ 1320 w 3018"/>
                <a:gd name="T7" fmla="*/ 110 h 4030"/>
                <a:gd name="T8" fmla="*/ 1244 w 3018"/>
                <a:gd name="T9" fmla="*/ 60 h 4030"/>
                <a:gd name="T10" fmla="*/ 1159 w 3018"/>
                <a:gd name="T11" fmla="*/ 24 h 4030"/>
                <a:gd name="T12" fmla="*/ 1069 w 3018"/>
                <a:gd name="T13" fmla="*/ 3 h 4030"/>
                <a:gd name="T14" fmla="*/ 503 w 3018"/>
                <a:gd name="T15" fmla="*/ 0 h 4030"/>
                <a:gd name="T16" fmla="*/ 427 w 3018"/>
                <a:gd name="T17" fmla="*/ 6 h 4030"/>
                <a:gd name="T18" fmla="*/ 353 w 3018"/>
                <a:gd name="T19" fmla="*/ 23 h 4030"/>
                <a:gd name="T20" fmla="*/ 285 w 3018"/>
                <a:gd name="T21" fmla="*/ 50 h 4030"/>
                <a:gd name="T22" fmla="*/ 222 w 3018"/>
                <a:gd name="T23" fmla="*/ 86 h 4030"/>
                <a:gd name="T24" fmla="*/ 165 w 3018"/>
                <a:gd name="T25" fmla="*/ 130 h 4030"/>
                <a:gd name="T26" fmla="*/ 115 w 3018"/>
                <a:gd name="T27" fmla="*/ 183 h 4030"/>
                <a:gd name="T28" fmla="*/ 74 w 3018"/>
                <a:gd name="T29" fmla="*/ 242 h 4030"/>
                <a:gd name="T30" fmla="*/ 40 w 3018"/>
                <a:gd name="T31" fmla="*/ 308 h 4030"/>
                <a:gd name="T32" fmla="*/ 16 w 3018"/>
                <a:gd name="T33" fmla="*/ 377 h 4030"/>
                <a:gd name="T34" fmla="*/ 3 w 3018"/>
                <a:gd name="T35" fmla="*/ 452 h 4030"/>
                <a:gd name="T36" fmla="*/ 0 w 3018"/>
                <a:gd name="T37" fmla="*/ 3526 h 4030"/>
                <a:gd name="T38" fmla="*/ 6 w 3018"/>
                <a:gd name="T39" fmla="*/ 3604 h 4030"/>
                <a:gd name="T40" fmla="*/ 23 w 3018"/>
                <a:gd name="T41" fmla="*/ 3676 h 4030"/>
                <a:gd name="T42" fmla="*/ 50 w 3018"/>
                <a:gd name="T43" fmla="*/ 3745 h 4030"/>
                <a:gd name="T44" fmla="*/ 86 w 3018"/>
                <a:gd name="T45" fmla="*/ 3808 h 4030"/>
                <a:gd name="T46" fmla="*/ 131 w 3018"/>
                <a:gd name="T47" fmla="*/ 3866 h 4030"/>
                <a:gd name="T48" fmla="*/ 183 w 3018"/>
                <a:gd name="T49" fmla="*/ 3915 h 4030"/>
                <a:gd name="T50" fmla="*/ 243 w 3018"/>
                <a:gd name="T51" fmla="*/ 3957 h 4030"/>
                <a:gd name="T52" fmla="*/ 307 w 3018"/>
                <a:gd name="T53" fmla="*/ 3991 h 4030"/>
                <a:gd name="T54" fmla="*/ 378 w 3018"/>
                <a:gd name="T55" fmla="*/ 4015 h 4030"/>
                <a:gd name="T56" fmla="*/ 452 w 3018"/>
                <a:gd name="T57" fmla="*/ 4028 h 4030"/>
                <a:gd name="T58" fmla="*/ 2515 w 3018"/>
                <a:gd name="T59" fmla="*/ 4030 h 4030"/>
                <a:gd name="T60" fmla="*/ 2592 w 3018"/>
                <a:gd name="T61" fmla="*/ 4025 h 4030"/>
                <a:gd name="T62" fmla="*/ 2665 w 3018"/>
                <a:gd name="T63" fmla="*/ 4008 h 4030"/>
                <a:gd name="T64" fmla="*/ 2733 w 3018"/>
                <a:gd name="T65" fmla="*/ 3981 h 4030"/>
                <a:gd name="T66" fmla="*/ 2797 w 3018"/>
                <a:gd name="T67" fmla="*/ 3944 h 4030"/>
                <a:gd name="T68" fmla="*/ 2853 w 3018"/>
                <a:gd name="T69" fmla="*/ 3899 h 4030"/>
                <a:gd name="T70" fmla="*/ 2903 w 3018"/>
                <a:gd name="T71" fmla="*/ 3848 h 4030"/>
                <a:gd name="T72" fmla="*/ 2946 w 3018"/>
                <a:gd name="T73" fmla="*/ 3788 h 4030"/>
                <a:gd name="T74" fmla="*/ 2979 w 3018"/>
                <a:gd name="T75" fmla="*/ 3723 h 4030"/>
                <a:gd name="T76" fmla="*/ 3002 w 3018"/>
                <a:gd name="T77" fmla="*/ 3652 h 4030"/>
                <a:gd name="T78" fmla="*/ 3015 w 3018"/>
                <a:gd name="T79" fmla="*/ 3578 h 4030"/>
                <a:gd name="T80" fmla="*/ 3018 w 3018"/>
                <a:gd name="T81" fmla="*/ 2770 h 4030"/>
                <a:gd name="T82" fmla="*/ 3015 w 3018"/>
                <a:gd name="T83" fmla="*/ 2715 h 4030"/>
                <a:gd name="T84" fmla="*/ 3006 w 3018"/>
                <a:gd name="T85" fmla="*/ 2661 h 4030"/>
                <a:gd name="T86" fmla="*/ 2991 w 3018"/>
                <a:gd name="T87" fmla="*/ 2607 h 4030"/>
                <a:gd name="T88" fmla="*/ 2970 w 3018"/>
                <a:gd name="T89" fmla="*/ 2556 h 4030"/>
                <a:gd name="T90" fmla="*/ 2944 w 3018"/>
                <a:gd name="T91" fmla="*/ 2506 h 4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18" h="4030">
                  <a:moveTo>
                    <a:pt x="2515" y="3526"/>
                  </a:moveTo>
                  <a:lnTo>
                    <a:pt x="503" y="3526"/>
                  </a:lnTo>
                  <a:lnTo>
                    <a:pt x="503" y="504"/>
                  </a:lnTo>
                  <a:lnTo>
                    <a:pt x="1006" y="504"/>
                  </a:lnTo>
                  <a:lnTo>
                    <a:pt x="2515" y="2770"/>
                  </a:lnTo>
                  <a:lnTo>
                    <a:pt x="2515" y="3526"/>
                  </a:lnTo>
                  <a:close/>
                  <a:moveTo>
                    <a:pt x="1425" y="224"/>
                  </a:moveTo>
                  <a:lnTo>
                    <a:pt x="1407" y="199"/>
                  </a:lnTo>
                  <a:lnTo>
                    <a:pt x="1386" y="175"/>
                  </a:lnTo>
                  <a:lnTo>
                    <a:pt x="1365" y="152"/>
                  </a:lnTo>
                  <a:lnTo>
                    <a:pt x="1343" y="130"/>
                  </a:lnTo>
                  <a:lnTo>
                    <a:pt x="1320" y="110"/>
                  </a:lnTo>
                  <a:lnTo>
                    <a:pt x="1296" y="92"/>
                  </a:lnTo>
                  <a:lnTo>
                    <a:pt x="1270" y="75"/>
                  </a:lnTo>
                  <a:lnTo>
                    <a:pt x="1244" y="60"/>
                  </a:lnTo>
                  <a:lnTo>
                    <a:pt x="1216" y="46"/>
                  </a:lnTo>
                  <a:lnTo>
                    <a:pt x="1188" y="34"/>
                  </a:lnTo>
                  <a:lnTo>
                    <a:pt x="1159" y="24"/>
                  </a:lnTo>
                  <a:lnTo>
                    <a:pt x="1130" y="16"/>
                  </a:lnTo>
                  <a:lnTo>
                    <a:pt x="1100" y="9"/>
                  </a:lnTo>
                  <a:lnTo>
                    <a:pt x="1069" y="3"/>
                  </a:lnTo>
                  <a:lnTo>
                    <a:pt x="1037" y="1"/>
                  </a:lnTo>
                  <a:lnTo>
                    <a:pt x="1006" y="0"/>
                  </a:lnTo>
                  <a:lnTo>
                    <a:pt x="503" y="0"/>
                  </a:lnTo>
                  <a:lnTo>
                    <a:pt x="477" y="0"/>
                  </a:lnTo>
                  <a:lnTo>
                    <a:pt x="452" y="2"/>
                  </a:lnTo>
                  <a:lnTo>
                    <a:pt x="427" y="6"/>
                  </a:lnTo>
                  <a:lnTo>
                    <a:pt x="402" y="11"/>
                  </a:lnTo>
                  <a:lnTo>
                    <a:pt x="378" y="16"/>
                  </a:lnTo>
                  <a:lnTo>
                    <a:pt x="353" y="23"/>
                  </a:lnTo>
                  <a:lnTo>
                    <a:pt x="330" y="31"/>
                  </a:lnTo>
                  <a:lnTo>
                    <a:pt x="307" y="40"/>
                  </a:lnTo>
                  <a:lnTo>
                    <a:pt x="285" y="50"/>
                  </a:lnTo>
                  <a:lnTo>
                    <a:pt x="264" y="61"/>
                  </a:lnTo>
                  <a:lnTo>
                    <a:pt x="243" y="73"/>
                  </a:lnTo>
                  <a:lnTo>
                    <a:pt x="222" y="86"/>
                  </a:lnTo>
                  <a:lnTo>
                    <a:pt x="203" y="100"/>
                  </a:lnTo>
                  <a:lnTo>
                    <a:pt x="183" y="115"/>
                  </a:lnTo>
                  <a:lnTo>
                    <a:pt x="165" y="130"/>
                  </a:lnTo>
                  <a:lnTo>
                    <a:pt x="148" y="148"/>
                  </a:lnTo>
                  <a:lnTo>
                    <a:pt x="131" y="165"/>
                  </a:lnTo>
                  <a:lnTo>
                    <a:pt x="115" y="183"/>
                  </a:lnTo>
                  <a:lnTo>
                    <a:pt x="100" y="202"/>
                  </a:lnTo>
                  <a:lnTo>
                    <a:pt x="86" y="222"/>
                  </a:lnTo>
                  <a:lnTo>
                    <a:pt x="74" y="242"/>
                  </a:lnTo>
                  <a:lnTo>
                    <a:pt x="61" y="263"/>
                  </a:lnTo>
                  <a:lnTo>
                    <a:pt x="50" y="286"/>
                  </a:lnTo>
                  <a:lnTo>
                    <a:pt x="40" y="308"/>
                  </a:lnTo>
                  <a:lnTo>
                    <a:pt x="31" y="331"/>
                  </a:lnTo>
                  <a:lnTo>
                    <a:pt x="23" y="354"/>
                  </a:lnTo>
                  <a:lnTo>
                    <a:pt x="16" y="377"/>
                  </a:lnTo>
                  <a:lnTo>
                    <a:pt x="10" y="403"/>
                  </a:lnTo>
                  <a:lnTo>
                    <a:pt x="6" y="427"/>
                  </a:lnTo>
                  <a:lnTo>
                    <a:pt x="3" y="452"/>
                  </a:lnTo>
                  <a:lnTo>
                    <a:pt x="1" y="478"/>
                  </a:lnTo>
                  <a:lnTo>
                    <a:pt x="0" y="504"/>
                  </a:lnTo>
                  <a:lnTo>
                    <a:pt x="0" y="3526"/>
                  </a:lnTo>
                  <a:lnTo>
                    <a:pt x="1" y="3552"/>
                  </a:lnTo>
                  <a:lnTo>
                    <a:pt x="3" y="3578"/>
                  </a:lnTo>
                  <a:lnTo>
                    <a:pt x="6" y="3604"/>
                  </a:lnTo>
                  <a:lnTo>
                    <a:pt x="10" y="3628"/>
                  </a:lnTo>
                  <a:lnTo>
                    <a:pt x="16" y="3652"/>
                  </a:lnTo>
                  <a:lnTo>
                    <a:pt x="23" y="3676"/>
                  </a:lnTo>
                  <a:lnTo>
                    <a:pt x="31" y="3699"/>
                  </a:lnTo>
                  <a:lnTo>
                    <a:pt x="40" y="3723"/>
                  </a:lnTo>
                  <a:lnTo>
                    <a:pt x="50" y="3745"/>
                  </a:lnTo>
                  <a:lnTo>
                    <a:pt x="61" y="3767"/>
                  </a:lnTo>
                  <a:lnTo>
                    <a:pt x="74" y="3788"/>
                  </a:lnTo>
                  <a:lnTo>
                    <a:pt x="86" y="3808"/>
                  </a:lnTo>
                  <a:lnTo>
                    <a:pt x="100" y="3828"/>
                  </a:lnTo>
                  <a:lnTo>
                    <a:pt x="115" y="3848"/>
                  </a:lnTo>
                  <a:lnTo>
                    <a:pt x="131" y="3866"/>
                  </a:lnTo>
                  <a:lnTo>
                    <a:pt x="148" y="3883"/>
                  </a:lnTo>
                  <a:lnTo>
                    <a:pt x="165" y="3899"/>
                  </a:lnTo>
                  <a:lnTo>
                    <a:pt x="183" y="3915"/>
                  </a:lnTo>
                  <a:lnTo>
                    <a:pt x="203" y="3930"/>
                  </a:lnTo>
                  <a:lnTo>
                    <a:pt x="222" y="3944"/>
                  </a:lnTo>
                  <a:lnTo>
                    <a:pt x="243" y="3957"/>
                  </a:lnTo>
                  <a:lnTo>
                    <a:pt x="264" y="3969"/>
                  </a:lnTo>
                  <a:lnTo>
                    <a:pt x="285" y="3981"/>
                  </a:lnTo>
                  <a:lnTo>
                    <a:pt x="307" y="3991"/>
                  </a:lnTo>
                  <a:lnTo>
                    <a:pt x="330" y="4000"/>
                  </a:lnTo>
                  <a:lnTo>
                    <a:pt x="353" y="4008"/>
                  </a:lnTo>
                  <a:lnTo>
                    <a:pt x="378" y="4015"/>
                  </a:lnTo>
                  <a:lnTo>
                    <a:pt x="402" y="4020"/>
                  </a:lnTo>
                  <a:lnTo>
                    <a:pt x="427" y="4025"/>
                  </a:lnTo>
                  <a:lnTo>
                    <a:pt x="452" y="4028"/>
                  </a:lnTo>
                  <a:lnTo>
                    <a:pt x="477" y="4030"/>
                  </a:lnTo>
                  <a:lnTo>
                    <a:pt x="503" y="4030"/>
                  </a:lnTo>
                  <a:lnTo>
                    <a:pt x="2515" y="4030"/>
                  </a:lnTo>
                  <a:lnTo>
                    <a:pt x="2541" y="4030"/>
                  </a:lnTo>
                  <a:lnTo>
                    <a:pt x="2566" y="4028"/>
                  </a:lnTo>
                  <a:lnTo>
                    <a:pt x="2592" y="4025"/>
                  </a:lnTo>
                  <a:lnTo>
                    <a:pt x="2617" y="4020"/>
                  </a:lnTo>
                  <a:lnTo>
                    <a:pt x="2641" y="4015"/>
                  </a:lnTo>
                  <a:lnTo>
                    <a:pt x="2665" y="4008"/>
                  </a:lnTo>
                  <a:lnTo>
                    <a:pt x="2688" y="4000"/>
                  </a:lnTo>
                  <a:lnTo>
                    <a:pt x="2711" y="3991"/>
                  </a:lnTo>
                  <a:lnTo>
                    <a:pt x="2733" y="3981"/>
                  </a:lnTo>
                  <a:lnTo>
                    <a:pt x="2756" y="3969"/>
                  </a:lnTo>
                  <a:lnTo>
                    <a:pt x="2777" y="3957"/>
                  </a:lnTo>
                  <a:lnTo>
                    <a:pt x="2797" y="3944"/>
                  </a:lnTo>
                  <a:lnTo>
                    <a:pt x="2816" y="3930"/>
                  </a:lnTo>
                  <a:lnTo>
                    <a:pt x="2835" y="3915"/>
                  </a:lnTo>
                  <a:lnTo>
                    <a:pt x="2853" y="3899"/>
                  </a:lnTo>
                  <a:lnTo>
                    <a:pt x="2871" y="3883"/>
                  </a:lnTo>
                  <a:lnTo>
                    <a:pt x="2887" y="3866"/>
                  </a:lnTo>
                  <a:lnTo>
                    <a:pt x="2903" y="3848"/>
                  </a:lnTo>
                  <a:lnTo>
                    <a:pt x="2919" y="3828"/>
                  </a:lnTo>
                  <a:lnTo>
                    <a:pt x="2933" y="3808"/>
                  </a:lnTo>
                  <a:lnTo>
                    <a:pt x="2946" y="3788"/>
                  </a:lnTo>
                  <a:lnTo>
                    <a:pt x="2958" y="3767"/>
                  </a:lnTo>
                  <a:lnTo>
                    <a:pt x="2969" y="3745"/>
                  </a:lnTo>
                  <a:lnTo>
                    <a:pt x="2979" y="3723"/>
                  </a:lnTo>
                  <a:lnTo>
                    <a:pt x="2988" y="3699"/>
                  </a:lnTo>
                  <a:lnTo>
                    <a:pt x="2996" y="3676"/>
                  </a:lnTo>
                  <a:lnTo>
                    <a:pt x="3002" y="3652"/>
                  </a:lnTo>
                  <a:lnTo>
                    <a:pt x="3008" y="3628"/>
                  </a:lnTo>
                  <a:lnTo>
                    <a:pt x="3012" y="3604"/>
                  </a:lnTo>
                  <a:lnTo>
                    <a:pt x="3015" y="3578"/>
                  </a:lnTo>
                  <a:lnTo>
                    <a:pt x="3017" y="3552"/>
                  </a:lnTo>
                  <a:lnTo>
                    <a:pt x="3018" y="3526"/>
                  </a:lnTo>
                  <a:lnTo>
                    <a:pt x="3018" y="2770"/>
                  </a:lnTo>
                  <a:lnTo>
                    <a:pt x="3018" y="2752"/>
                  </a:lnTo>
                  <a:lnTo>
                    <a:pt x="3017" y="2734"/>
                  </a:lnTo>
                  <a:lnTo>
                    <a:pt x="3015" y="2715"/>
                  </a:lnTo>
                  <a:lnTo>
                    <a:pt x="3013" y="2697"/>
                  </a:lnTo>
                  <a:lnTo>
                    <a:pt x="3010" y="2679"/>
                  </a:lnTo>
                  <a:lnTo>
                    <a:pt x="3006" y="2661"/>
                  </a:lnTo>
                  <a:lnTo>
                    <a:pt x="3002" y="2642"/>
                  </a:lnTo>
                  <a:lnTo>
                    <a:pt x="2997" y="2625"/>
                  </a:lnTo>
                  <a:lnTo>
                    <a:pt x="2991" y="2607"/>
                  </a:lnTo>
                  <a:lnTo>
                    <a:pt x="2985" y="2590"/>
                  </a:lnTo>
                  <a:lnTo>
                    <a:pt x="2978" y="2573"/>
                  </a:lnTo>
                  <a:lnTo>
                    <a:pt x="2970" y="2556"/>
                  </a:lnTo>
                  <a:lnTo>
                    <a:pt x="2962" y="2540"/>
                  </a:lnTo>
                  <a:lnTo>
                    <a:pt x="2953" y="2523"/>
                  </a:lnTo>
                  <a:lnTo>
                    <a:pt x="2944" y="2506"/>
                  </a:lnTo>
                  <a:lnTo>
                    <a:pt x="2934" y="2491"/>
                  </a:lnTo>
                  <a:lnTo>
                    <a:pt x="1425" y="2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45" name="Freeform 291"/>
            <p:cNvSpPr>
              <a:spLocks noEditPoints="1"/>
            </p:cNvSpPr>
            <p:nvPr/>
          </p:nvSpPr>
          <p:spPr bwMode="auto">
            <a:xfrm>
              <a:off x="5245100" y="5103813"/>
              <a:ext cx="690563" cy="561975"/>
            </a:xfrm>
            <a:custGeom>
              <a:avLst/>
              <a:gdLst>
                <a:gd name="T0" fmla="*/ 14958 w 16095"/>
                <a:gd name="T1" fmla="*/ 10414 h 13098"/>
                <a:gd name="T2" fmla="*/ 14612 w 16095"/>
                <a:gd name="T3" fmla="*/ 10578 h 13098"/>
                <a:gd name="T4" fmla="*/ 13430 w 16095"/>
                <a:gd name="T5" fmla="*/ 9605 h 13098"/>
                <a:gd name="T6" fmla="*/ 12244 w 16095"/>
                <a:gd name="T7" fmla="*/ 9076 h 13098"/>
                <a:gd name="T8" fmla="*/ 10967 w 16095"/>
                <a:gd name="T9" fmla="*/ 9402 h 13098"/>
                <a:gd name="T10" fmla="*/ 10179 w 16095"/>
                <a:gd name="T11" fmla="*/ 10419 h 13098"/>
                <a:gd name="T12" fmla="*/ 6951 w 16095"/>
                <a:gd name="T13" fmla="*/ 9661 h 13098"/>
                <a:gd name="T14" fmla="*/ 5791 w 16095"/>
                <a:gd name="T15" fmla="*/ 9085 h 13098"/>
                <a:gd name="T16" fmla="*/ 4497 w 16095"/>
                <a:gd name="T17" fmla="*/ 9359 h 13098"/>
                <a:gd name="T18" fmla="*/ 3670 w 16095"/>
                <a:gd name="T19" fmla="*/ 10341 h 13098"/>
                <a:gd name="T20" fmla="*/ 2737 w 16095"/>
                <a:gd name="T21" fmla="*/ 10493 h 13098"/>
                <a:gd name="T22" fmla="*/ 2526 w 16095"/>
                <a:gd name="T23" fmla="*/ 10177 h 13098"/>
                <a:gd name="T24" fmla="*/ 9773 w 16095"/>
                <a:gd name="T25" fmla="*/ 8381 h 13098"/>
                <a:gd name="T26" fmla="*/ 10495 w 16095"/>
                <a:gd name="T27" fmla="*/ 7502 h 13098"/>
                <a:gd name="T28" fmla="*/ 12812 w 16095"/>
                <a:gd name="T29" fmla="*/ 3586 h 13098"/>
                <a:gd name="T30" fmla="*/ 15062 w 16095"/>
                <a:gd name="T31" fmla="*/ 6889 h 13098"/>
                <a:gd name="T32" fmla="*/ 11820 w 16095"/>
                <a:gd name="T33" fmla="*/ 12058 h 13098"/>
                <a:gd name="T34" fmla="*/ 11211 w 16095"/>
                <a:gd name="T35" fmla="*/ 11606 h 13098"/>
                <a:gd name="T36" fmla="*/ 11098 w 16095"/>
                <a:gd name="T37" fmla="*/ 10831 h 13098"/>
                <a:gd name="T38" fmla="*/ 11550 w 16095"/>
                <a:gd name="T39" fmla="*/ 10221 h 13098"/>
                <a:gd name="T40" fmla="*/ 12323 w 16095"/>
                <a:gd name="T41" fmla="*/ 10107 h 13098"/>
                <a:gd name="T42" fmla="*/ 12931 w 16095"/>
                <a:gd name="T43" fmla="*/ 10561 h 13098"/>
                <a:gd name="T44" fmla="*/ 13046 w 16095"/>
                <a:gd name="T45" fmla="*/ 11335 h 13098"/>
                <a:gd name="T46" fmla="*/ 12593 w 16095"/>
                <a:gd name="T47" fmla="*/ 11944 h 13098"/>
                <a:gd name="T48" fmla="*/ 5330 w 16095"/>
                <a:gd name="T49" fmla="*/ 12070 h 13098"/>
                <a:gd name="T50" fmla="*/ 4699 w 16095"/>
                <a:gd name="T51" fmla="*/ 11646 h 13098"/>
                <a:gd name="T52" fmla="*/ 4548 w 16095"/>
                <a:gd name="T53" fmla="*/ 10880 h 13098"/>
                <a:gd name="T54" fmla="*/ 4970 w 16095"/>
                <a:gd name="T55" fmla="*/ 10247 h 13098"/>
                <a:gd name="T56" fmla="*/ 5736 w 16095"/>
                <a:gd name="T57" fmla="*/ 10096 h 13098"/>
                <a:gd name="T58" fmla="*/ 6368 w 16095"/>
                <a:gd name="T59" fmla="*/ 10520 h 13098"/>
                <a:gd name="T60" fmla="*/ 6518 w 16095"/>
                <a:gd name="T61" fmla="*/ 11286 h 13098"/>
                <a:gd name="T62" fmla="*/ 6095 w 16095"/>
                <a:gd name="T63" fmla="*/ 11918 h 13098"/>
                <a:gd name="T64" fmla="*/ 1432 w 16095"/>
                <a:gd name="T65" fmla="*/ 7551 h 13098"/>
                <a:gd name="T66" fmla="*/ 1106 w 16095"/>
                <a:gd name="T67" fmla="*/ 7355 h 13098"/>
                <a:gd name="T68" fmla="*/ 1009 w 16095"/>
                <a:gd name="T69" fmla="*/ 1460 h 13098"/>
                <a:gd name="T70" fmla="*/ 1189 w 16095"/>
                <a:gd name="T71" fmla="*/ 1122 h 13098"/>
                <a:gd name="T72" fmla="*/ 9080 w 16095"/>
                <a:gd name="T73" fmla="*/ 1008 h 13098"/>
                <a:gd name="T74" fmla="*/ 9426 w 16095"/>
                <a:gd name="T75" fmla="*/ 1172 h 13098"/>
                <a:gd name="T76" fmla="*/ 9556 w 16095"/>
                <a:gd name="T77" fmla="*/ 2519 h 13098"/>
                <a:gd name="T78" fmla="*/ 9442 w 16095"/>
                <a:gd name="T79" fmla="*/ 7374 h 13098"/>
                <a:gd name="T80" fmla="*/ 9105 w 16095"/>
                <a:gd name="T81" fmla="*/ 7554 h 13098"/>
                <a:gd name="T82" fmla="*/ 13480 w 16095"/>
                <a:gd name="T83" fmla="*/ 2820 h 13098"/>
                <a:gd name="T84" fmla="*/ 12808 w 16095"/>
                <a:gd name="T85" fmla="*/ 2537 h 13098"/>
                <a:gd name="T86" fmla="*/ 10413 w 16095"/>
                <a:gd name="T87" fmla="*/ 856 h 13098"/>
                <a:gd name="T88" fmla="*/ 9571 w 16095"/>
                <a:gd name="T89" fmla="*/ 92 h 13098"/>
                <a:gd name="T90" fmla="*/ 922 w 16095"/>
                <a:gd name="T91" fmla="*/ 119 h 13098"/>
                <a:gd name="T92" fmla="*/ 119 w 16095"/>
                <a:gd name="T93" fmla="*/ 924 h 13098"/>
                <a:gd name="T94" fmla="*/ 92 w 16095"/>
                <a:gd name="T95" fmla="*/ 7572 h 13098"/>
                <a:gd name="T96" fmla="*/ 855 w 16095"/>
                <a:gd name="T97" fmla="*/ 8415 h 13098"/>
                <a:gd name="T98" fmla="*/ 1557 w 16095"/>
                <a:gd name="T99" fmla="*/ 10453 h 13098"/>
                <a:gd name="T100" fmla="*/ 2236 w 16095"/>
                <a:gd name="T101" fmla="*/ 11368 h 13098"/>
                <a:gd name="T102" fmla="*/ 3702 w 16095"/>
                <a:gd name="T103" fmla="*/ 11901 h 13098"/>
                <a:gd name="T104" fmla="*/ 4567 w 16095"/>
                <a:gd name="T105" fmla="*/ 12848 h 13098"/>
                <a:gd name="T106" fmla="*/ 5876 w 16095"/>
                <a:gd name="T107" fmla="*/ 13069 h 13098"/>
                <a:gd name="T108" fmla="*/ 7006 w 16095"/>
                <a:gd name="T109" fmla="*/ 12446 h 13098"/>
                <a:gd name="T110" fmla="*/ 10208 w 16095"/>
                <a:gd name="T111" fmla="*/ 11824 h 13098"/>
                <a:gd name="T112" fmla="*/ 11035 w 16095"/>
                <a:gd name="T113" fmla="*/ 12807 h 13098"/>
                <a:gd name="T114" fmla="*/ 12330 w 16095"/>
                <a:gd name="T115" fmla="*/ 13081 h 13098"/>
                <a:gd name="T116" fmla="*/ 13489 w 16095"/>
                <a:gd name="T117" fmla="*/ 12505 h 13098"/>
                <a:gd name="T118" fmla="*/ 14740 w 16095"/>
                <a:gd name="T119" fmla="*/ 11579 h 13098"/>
                <a:gd name="T120" fmla="*/ 15750 w 16095"/>
                <a:gd name="T121" fmla="*/ 11036 h 13098"/>
                <a:gd name="T122" fmla="*/ 16095 w 16095"/>
                <a:gd name="T123" fmla="*/ 7025 h 13098"/>
                <a:gd name="T124" fmla="*/ 16023 w 16095"/>
                <a:gd name="T125" fmla="*/ 6588 h 13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95" h="13098">
                  <a:moveTo>
                    <a:pt x="15089" y="10075"/>
                  </a:moveTo>
                  <a:lnTo>
                    <a:pt x="15088" y="10101"/>
                  </a:lnTo>
                  <a:lnTo>
                    <a:pt x="15087" y="10127"/>
                  </a:lnTo>
                  <a:lnTo>
                    <a:pt x="15083" y="10152"/>
                  </a:lnTo>
                  <a:lnTo>
                    <a:pt x="15079" y="10177"/>
                  </a:lnTo>
                  <a:lnTo>
                    <a:pt x="15073" y="10201"/>
                  </a:lnTo>
                  <a:lnTo>
                    <a:pt x="15067" y="10225"/>
                  </a:lnTo>
                  <a:lnTo>
                    <a:pt x="15059" y="10248"/>
                  </a:lnTo>
                  <a:lnTo>
                    <a:pt x="15050" y="10272"/>
                  </a:lnTo>
                  <a:lnTo>
                    <a:pt x="15040" y="10294"/>
                  </a:lnTo>
                  <a:lnTo>
                    <a:pt x="15029" y="10316"/>
                  </a:lnTo>
                  <a:lnTo>
                    <a:pt x="15017" y="10337"/>
                  </a:lnTo>
                  <a:lnTo>
                    <a:pt x="15004" y="10357"/>
                  </a:lnTo>
                  <a:lnTo>
                    <a:pt x="14989" y="10376"/>
                  </a:lnTo>
                  <a:lnTo>
                    <a:pt x="14974" y="10396"/>
                  </a:lnTo>
                  <a:lnTo>
                    <a:pt x="14958" y="10414"/>
                  </a:lnTo>
                  <a:lnTo>
                    <a:pt x="14942" y="10432"/>
                  </a:lnTo>
                  <a:lnTo>
                    <a:pt x="14924" y="10448"/>
                  </a:lnTo>
                  <a:lnTo>
                    <a:pt x="14906" y="10464"/>
                  </a:lnTo>
                  <a:lnTo>
                    <a:pt x="14887" y="10479"/>
                  </a:lnTo>
                  <a:lnTo>
                    <a:pt x="14868" y="10493"/>
                  </a:lnTo>
                  <a:lnTo>
                    <a:pt x="14848" y="10506"/>
                  </a:lnTo>
                  <a:lnTo>
                    <a:pt x="14827" y="10519"/>
                  </a:lnTo>
                  <a:lnTo>
                    <a:pt x="14804" y="10530"/>
                  </a:lnTo>
                  <a:lnTo>
                    <a:pt x="14782" y="10540"/>
                  </a:lnTo>
                  <a:lnTo>
                    <a:pt x="14759" y="10549"/>
                  </a:lnTo>
                  <a:lnTo>
                    <a:pt x="14736" y="10557"/>
                  </a:lnTo>
                  <a:lnTo>
                    <a:pt x="14712" y="10563"/>
                  </a:lnTo>
                  <a:lnTo>
                    <a:pt x="14688" y="10569"/>
                  </a:lnTo>
                  <a:lnTo>
                    <a:pt x="14663" y="10573"/>
                  </a:lnTo>
                  <a:lnTo>
                    <a:pt x="14637" y="10577"/>
                  </a:lnTo>
                  <a:lnTo>
                    <a:pt x="14612" y="10578"/>
                  </a:lnTo>
                  <a:lnTo>
                    <a:pt x="14586" y="10579"/>
                  </a:lnTo>
                  <a:lnTo>
                    <a:pt x="14012" y="10579"/>
                  </a:lnTo>
                  <a:lnTo>
                    <a:pt x="13989" y="10498"/>
                  </a:lnTo>
                  <a:lnTo>
                    <a:pt x="13962" y="10419"/>
                  </a:lnTo>
                  <a:lnTo>
                    <a:pt x="13934" y="10341"/>
                  </a:lnTo>
                  <a:lnTo>
                    <a:pt x="13902" y="10266"/>
                  </a:lnTo>
                  <a:lnTo>
                    <a:pt x="13867" y="10191"/>
                  </a:lnTo>
                  <a:lnTo>
                    <a:pt x="13829" y="10117"/>
                  </a:lnTo>
                  <a:lnTo>
                    <a:pt x="13788" y="10047"/>
                  </a:lnTo>
                  <a:lnTo>
                    <a:pt x="13745" y="9977"/>
                  </a:lnTo>
                  <a:lnTo>
                    <a:pt x="13699" y="9910"/>
                  </a:lnTo>
                  <a:lnTo>
                    <a:pt x="13650" y="9844"/>
                  </a:lnTo>
                  <a:lnTo>
                    <a:pt x="13598" y="9781"/>
                  </a:lnTo>
                  <a:lnTo>
                    <a:pt x="13545" y="9719"/>
                  </a:lnTo>
                  <a:lnTo>
                    <a:pt x="13489" y="9661"/>
                  </a:lnTo>
                  <a:lnTo>
                    <a:pt x="13430" y="9605"/>
                  </a:lnTo>
                  <a:lnTo>
                    <a:pt x="13370" y="9550"/>
                  </a:lnTo>
                  <a:lnTo>
                    <a:pt x="13308" y="9499"/>
                  </a:lnTo>
                  <a:lnTo>
                    <a:pt x="13242" y="9449"/>
                  </a:lnTo>
                  <a:lnTo>
                    <a:pt x="13176" y="9402"/>
                  </a:lnTo>
                  <a:lnTo>
                    <a:pt x="13107" y="9359"/>
                  </a:lnTo>
                  <a:lnTo>
                    <a:pt x="13036" y="9317"/>
                  </a:lnTo>
                  <a:lnTo>
                    <a:pt x="12964" y="9279"/>
                  </a:lnTo>
                  <a:lnTo>
                    <a:pt x="12890" y="9244"/>
                  </a:lnTo>
                  <a:lnTo>
                    <a:pt x="12815" y="9212"/>
                  </a:lnTo>
                  <a:lnTo>
                    <a:pt x="12737" y="9182"/>
                  </a:lnTo>
                  <a:lnTo>
                    <a:pt x="12658" y="9156"/>
                  </a:lnTo>
                  <a:lnTo>
                    <a:pt x="12578" y="9133"/>
                  </a:lnTo>
                  <a:lnTo>
                    <a:pt x="12497" y="9113"/>
                  </a:lnTo>
                  <a:lnTo>
                    <a:pt x="12413" y="9097"/>
                  </a:lnTo>
                  <a:lnTo>
                    <a:pt x="12330" y="9085"/>
                  </a:lnTo>
                  <a:lnTo>
                    <a:pt x="12244" y="9076"/>
                  </a:lnTo>
                  <a:lnTo>
                    <a:pt x="12159" y="9070"/>
                  </a:lnTo>
                  <a:lnTo>
                    <a:pt x="12071" y="9068"/>
                  </a:lnTo>
                  <a:lnTo>
                    <a:pt x="11984" y="9070"/>
                  </a:lnTo>
                  <a:lnTo>
                    <a:pt x="11898" y="9076"/>
                  </a:lnTo>
                  <a:lnTo>
                    <a:pt x="11813" y="9085"/>
                  </a:lnTo>
                  <a:lnTo>
                    <a:pt x="11729" y="9097"/>
                  </a:lnTo>
                  <a:lnTo>
                    <a:pt x="11646" y="9113"/>
                  </a:lnTo>
                  <a:lnTo>
                    <a:pt x="11564" y="9133"/>
                  </a:lnTo>
                  <a:lnTo>
                    <a:pt x="11484" y="9156"/>
                  </a:lnTo>
                  <a:lnTo>
                    <a:pt x="11405" y="9182"/>
                  </a:lnTo>
                  <a:lnTo>
                    <a:pt x="11328" y="9212"/>
                  </a:lnTo>
                  <a:lnTo>
                    <a:pt x="11252" y="9244"/>
                  </a:lnTo>
                  <a:lnTo>
                    <a:pt x="11178" y="9279"/>
                  </a:lnTo>
                  <a:lnTo>
                    <a:pt x="11106" y="9317"/>
                  </a:lnTo>
                  <a:lnTo>
                    <a:pt x="11035" y="9359"/>
                  </a:lnTo>
                  <a:lnTo>
                    <a:pt x="10967" y="9402"/>
                  </a:lnTo>
                  <a:lnTo>
                    <a:pt x="10899" y="9449"/>
                  </a:lnTo>
                  <a:lnTo>
                    <a:pt x="10835" y="9499"/>
                  </a:lnTo>
                  <a:lnTo>
                    <a:pt x="10772" y="9550"/>
                  </a:lnTo>
                  <a:lnTo>
                    <a:pt x="10711" y="9605"/>
                  </a:lnTo>
                  <a:lnTo>
                    <a:pt x="10653" y="9661"/>
                  </a:lnTo>
                  <a:lnTo>
                    <a:pt x="10597" y="9719"/>
                  </a:lnTo>
                  <a:lnTo>
                    <a:pt x="10543" y="9781"/>
                  </a:lnTo>
                  <a:lnTo>
                    <a:pt x="10492" y="9844"/>
                  </a:lnTo>
                  <a:lnTo>
                    <a:pt x="10444" y="9910"/>
                  </a:lnTo>
                  <a:lnTo>
                    <a:pt x="10397" y="9977"/>
                  </a:lnTo>
                  <a:lnTo>
                    <a:pt x="10354" y="10047"/>
                  </a:lnTo>
                  <a:lnTo>
                    <a:pt x="10313" y="10117"/>
                  </a:lnTo>
                  <a:lnTo>
                    <a:pt x="10275" y="10191"/>
                  </a:lnTo>
                  <a:lnTo>
                    <a:pt x="10240" y="10266"/>
                  </a:lnTo>
                  <a:lnTo>
                    <a:pt x="10208" y="10341"/>
                  </a:lnTo>
                  <a:lnTo>
                    <a:pt x="10179" y="10419"/>
                  </a:lnTo>
                  <a:lnTo>
                    <a:pt x="10153" y="10498"/>
                  </a:lnTo>
                  <a:lnTo>
                    <a:pt x="10131" y="10579"/>
                  </a:lnTo>
                  <a:lnTo>
                    <a:pt x="7473" y="10579"/>
                  </a:lnTo>
                  <a:lnTo>
                    <a:pt x="7450" y="10498"/>
                  </a:lnTo>
                  <a:lnTo>
                    <a:pt x="7425" y="10419"/>
                  </a:lnTo>
                  <a:lnTo>
                    <a:pt x="7396" y="10341"/>
                  </a:lnTo>
                  <a:lnTo>
                    <a:pt x="7363" y="10266"/>
                  </a:lnTo>
                  <a:lnTo>
                    <a:pt x="7328" y="10191"/>
                  </a:lnTo>
                  <a:lnTo>
                    <a:pt x="7290" y="10117"/>
                  </a:lnTo>
                  <a:lnTo>
                    <a:pt x="7250" y="10047"/>
                  </a:lnTo>
                  <a:lnTo>
                    <a:pt x="7207" y="9977"/>
                  </a:lnTo>
                  <a:lnTo>
                    <a:pt x="7160" y="9910"/>
                  </a:lnTo>
                  <a:lnTo>
                    <a:pt x="7112" y="9844"/>
                  </a:lnTo>
                  <a:lnTo>
                    <a:pt x="7061" y="9781"/>
                  </a:lnTo>
                  <a:lnTo>
                    <a:pt x="7006" y="9719"/>
                  </a:lnTo>
                  <a:lnTo>
                    <a:pt x="6951" y="9661"/>
                  </a:lnTo>
                  <a:lnTo>
                    <a:pt x="6892" y="9605"/>
                  </a:lnTo>
                  <a:lnTo>
                    <a:pt x="6831" y="9550"/>
                  </a:lnTo>
                  <a:lnTo>
                    <a:pt x="6769" y="9499"/>
                  </a:lnTo>
                  <a:lnTo>
                    <a:pt x="6705" y="9449"/>
                  </a:lnTo>
                  <a:lnTo>
                    <a:pt x="6637" y="9402"/>
                  </a:lnTo>
                  <a:lnTo>
                    <a:pt x="6569" y="9359"/>
                  </a:lnTo>
                  <a:lnTo>
                    <a:pt x="6498" y="9317"/>
                  </a:lnTo>
                  <a:lnTo>
                    <a:pt x="6426" y="9279"/>
                  </a:lnTo>
                  <a:lnTo>
                    <a:pt x="6351" y="9244"/>
                  </a:lnTo>
                  <a:lnTo>
                    <a:pt x="6276" y="9212"/>
                  </a:lnTo>
                  <a:lnTo>
                    <a:pt x="6199" y="9182"/>
                  </a:lnTo>
                  <a:lnTo>
                    <a:pt x="6120" y="9156"/>
                  </a:lnTo>
                  <a:lnTo>
                    <a:pt x="6040" y="9133"/>
                  </a:lnTo>
                  <a:lnTo>
                    <a:pt x="5958" y="9113"/>
                  </a:lnTo>
                  <a:lnTo>
                    <a:pt x="5876" y="9097"/>
                  </a:lnTo>
                  <a:lnTo>
                    <a:pt x="5791" y="9085"/>
                  </a:lnTo>
                  <a:lnTo>
                    <a:pt x="5707" y="9076"/>
                  </a:lnTo>
                  <a:lnTo>
                    <a:pt x="5620" y="9070"/>
                  </a:lnTo>
                  <a:lnTo>
                    <a:pt x="5533" y="9068"/>
                  </a:lnTo>
                  <a:lnTo>
                    <a:pt x="5446" y="9070"/>
                  </a:lnTo>
                  <a:lnTo>
                    <a:pt x="5360" y="9076"/>
                  </a:lnTo>
                  <a:lnTo>
                    <a:pt x="5274" y="9085"/>
                  </a:lnTo>
                  <a:lnTo>
                    <a:pt x="5191" y="9097"/>
                  </a:lnTo>
                  <a:lnTo>
                    <a:pt x="5107" y="9113"/>
                  </a:lnTo>
                  <a:lnTo>
                    <a:pt x="5026" y="9133"/>
                  </a:lnTo>
                  <a:lnTo>
                    <a:pt x="4946" y="9156"/>
                  </a:lnTo>
                  <a:lnTo>
                    <a:pt x="4867" y="9182"/>
                  </a:lnTo>
                  <a:lnTo>
                    <a:pt x="4789" y="9212"/>
                  </a:lnTo>
                  <a:lnTo>
                    <a:pt x="4714" y="9244"/>
                  </a:lnTo>
                  <a:lnTo>
                    <a:pt x="4639" y="9279"/>
                  </a:lnTo>
                  <a:lnTo>
                    <a:pt x="4567" y="9317"/>
                  </a:lnTo>
                  <a:lnTo>
                    <a:pt x="4497" y="9359"/>
                  </a:lnTo>
                  <a:lnTo>
                    <a:pt x="4428" y="9402"/>
                  </a:lnTo>
                  <a:lnTo>
                    <a:pt x="4361" y="9449"/>
                  </a:lnTo>
                  <a:lnTo>
                    <a:pt x="4296" y="9499"/>
                  </a:lnTo>
                  <a:lnTo>
                    <a:pt x="4233" y="9550"/>
                  </a:lnTo>
                  <a:lnTo>
                    <a:pt x="4173" y="9605"/>
                  </a:lnTo>
                  <a:lnTo>
                    <a:pt x="4114" y="9661"/>
                  </a:lnTo>
                  <a:lnTo>
                    <a:pt x="4059" y="9719"/>
                  </a:lnTo>
                  <a:lnTo>
                    <a:pt x="4005" y="9781"/>
                  </a:lnTo>
                  <a:lnTo>
                    <a:pt x="3953" y="9844"/>
                  </a:lnTo>
                  <a:lnTo>
                    <a:pt x="3905" y="9910"/>
                  </a:lnTo>
                  <a:lnTo>
                    <a:pt x="3859" y="9977"/>
                  </a:lnTo>
                  <a:lnTo>
                    <a:pt x="3816" y="10047"/>
                  </a:lnTo>
                  <a:lnTo>
                    <a:pt x="3774" y="10117"/>
                  </a:lnTo>
                  <a:lnTo>
                    <a:pt x="3737" y="10191"/>
                  </a:lnTo>
                  <a:lnTo>
                    <a:pt x="3702" y="10266"/>
                  </a:lnTo>
                  <a:lnTo>
                    <a:pt x="3670" y="10341"/>
                  </a:lnTo>
                  <a:lnTo>
                    <a:pt x="3640" y="10419"/>
                  </a:lnTo>
                  <a:lnTo>
                    <a:pt x="3614" y="10498"/>
                  </a:lnTo>
                  <a:lnTo>
                    <a:pt x="3592" y="10579"/>
                  </a:lnTo>
                  <a:lnTo>
                    <a:pt x="3018" y="10579"/>
                  </a:lnTo>
                  <a:lnTo>
                    <a:pt x="2993" y="10578"/>
                  </a:lnTo>
                  <a:lnTo>
                    <a:pt x="2967" y="10577"/>
                  </a:lnTo>
                  <a:lnTo>
                    <a:pt x="2941" y="10573"/>
                  </a:lnTo>
                  <a:lnTo>
                    <a:pt x="2917" y="10569"/>
                  </a:lnTo>
                  <a:lnTo>
                    <a:pt x="2892" y="10563"/>
                  </a:lnTo>
                  <a:lnTo>
                    <a:pt x="2869" y="10557"/>
                  </a:lnTo>
                  <a:lnTo>
                    <a:pt x="2845" y="10549"/>
                  </a:lnTo>
                  <a:lnTo>
                    <a:pt x="2823" y="10540"/>
                  </a:lnTo>
                  <a:lnTo>
                    <a:pt x="2800" y="10530"/>
                  </a:lnTo>
                  <a:lnTo>
                    <a:pt x="2778" y="10519"/>
                  </a:lnTo>
                  <a:lnTo>
                    <a:pt x="2757" y="10506"/>
                  </a:lnTo>
                  <a:lnTo>
                    <a:pt x="2737" y="10493"/>
                  </a:lnTo>
                  <a:lnTo>
                    <a:pt x="2717" y="10479"/>
                  </a:lnTo>
                  <a:lnTo>
                    <a:pt x="2698" y="10464"/>
                  </a:lnTo>
                  <a:lnTo>
                    <a:pt x="2680" y="10448"/>
                  </a:lnTo>
                  <a:lnTo>
                    <a:pt x="2663" y="10432"/>
                  </a:lnTo>
                  <a:lnTo>
                    <a:pt x="2646" y="10414"/>
                  </a:lnTo>
                  <a:lnTo>
                    <a:pt x="2630" y="10396"/>
                  </a:lnTo>
                  <a:lnTo>
                    <a:pt x="2615" y="10376"/>
                  </a:lnTo>
                  <a:lnTo>
                    <a:pt x="2601" y="10357"/>
                  </a:lnTo>
                  <a:lnTo>
                    <a:pt x="2588" y="10337"/>
                  </a:lnTo>
                  <a:lnTo>
                    <a:pt x="2576" y="10316"/>
                  </a:lnTo>
                  <a:lnTo>
                    <a:pt x="2565" y="10294"/>
                  </a:lnTo>
                  <a:lnTo>
                    <a:pt x="2555" y="10272"/>
                  </a:lnTo>
                  <a:lnTo>
                    <a:pt x="2546" y="10248"/>
                  </a:lnTo>
                  <a:lnTo>
                    <a:pt x="2538" y="10225"/>
                  </a:lnTo>
                  <a:lnTo>
                    <a:pt x="2531" y="10201"/>
                  </a:lnTo>
                  <a:lnTo>
                    <a:pt x="2526" y="10177"/>
                  </a:lnTo>
                  <a:lnTo>
                    <a:pt x="2521" y="10152"/>
                  </a:lnTo>
                  <a:lnTo>
                    <a:pt x="2518" y="10127"/>
                  </a:lnTo>
                  <a:lnTo>
                    <a:pt x="2516" y="10101"/>
                  </a:lnTo>
                  <a:lnTo>
                    <a:pt x="2515" y="10075"/>
                  </a:lnTo>
                  <a:lnTo>
                    <a:pt x="2515" y="8564"/>
                  </a:lnTo>
                  <a:lnTo>
                    <a:pt x="9053" y="8564"/>
                  </a:lnTo>
                  <a:lnTo>
                    <a:pt x="9131" y="8562"/>
                  </a:lnTo>
                  <a:lnTo>
                    <a:pt x="9207" y="8557"/>
                  </a:lnTo>
                  <a:lnTo>
                    <a:pt x="9283" y="8547"/>
                  </a:lnTo>
                  <a:lnTo>
                    <a:pt x="9357" y="8533"/>
                  </a:lnTo>
                  <a:lnTo>
                    <a:pt x="9431" y="8516"/>
                  </a:lnTo>
                  <a:lnTo>
                    <a:pt x="9502" y="8496"/>
                  </a:lnTo>
                  <a:lnTo>
                    <a:pt x="9571" y="8472"/>
                  </a:lnTo>
                  <a:lnTo>
                    <a:pt x="9641" y="8445"/>
                  </a:lnTo>
                  <a:lnTo>
                    <a:pt x="9707" y="8415"/>
                  </a:lnTo>
                  <a:lnTo>
                    <a:pt x="9773" y="8381"/>
                  </a:lnTo>
                  <a:lnTo>
                    <a:pt x="9835" y="8345"/>
                  </a:lnTo>
                  <a:lnTo>
                    <a:pt x="9896" y="8306"/>
                  </a:lnTo>
                  <a:lnTo>
                    <a:pt x="9956" y="8263"/>
                  </a:lnTo>
                  <a:lnTo>
                    <a:pt x="10013" y="8218"/>
                  </a:lnTo>
                  <a:lnTo>
                    <a:pt x="10067" y="8171"/>
                  </a:lnTo>
                  <a:lnTo>
                    <a:pt x="10120" y="8120"/>
                  </a:lnTo>
                  <a:lnTo>
                    <a:pt x="10170" y="8068"/>
                  </a:lnTo>
                  <a:lnTo>
                    <a:pt x="10217" y="8014"/>
                  </a:lnTo>
                  <a:lnTo>
                    <a:pt x="10263" y="7956"/>
                  </a:lnTo>
                  <a:lnTo>
                    <a:pt x="10305" y="7897"/>
                  </a:lnTo>
                  <a:lnTo>
                    <a:pt x="10344" y="7836"/>
                  </a:lnTo>
                  <a:lnTo>
                    <a:pt x="10380" y="7773"/>
                  </a:lnTo>
                  <a:lnTo>
                    <a:pt x="10413" y="7707"/>
                  </a:lnTo>
                  <a:lnTo>
                    <a:pt x="10444" y="7641"/>
                  </a:lnTo>
                  <a:lnTo>
                    <a:pt x="10471" y="7572"/>
                  </a:lnTo>
                  <a:lnTo>
                    <a:pt x="10495" y="7502"/>
                  </a:lnTo>
                  <a:lnTo>
                    <a:pt x="10515" y="7430"/>
                  </a:lnTo>
                  <a:lnTo>
                    <a:pt x="10532" y="7357"/>
                  </a:lnTo>
                  <a:lnTo>
                    <a:pt x="10545" y="7283"/>
                  </a:lnTo>
                  <a:lnTo>
                    <a:pt x="10554" y="7207"/>
                  </a:lnTo>
                  <a:lnTo>
                    <a:pt x="10560" y="7131"/>
                  </a:lnTo>
                  <a:lnTo>
                    <a:pt x="10562" y="7052"/>
                  </a:lnTo>
                  <a:lnTo>
                    <a:pt x="10562" y="3527"/>
                  </a:lnTo>
                  <a:lnTo>
                    <a:pt x="12574" y="3527"/>
                  </a:lnTo>
                  <a:lnTo>
                    <a:pt x="12605" y="3528"/>
                  </a:lnTo>
                  <a:lnTo>
                    <a:pt x="12637" y="3530"/>
                  </a:lnTo>
                  <a:lnTo>
                    <a:pt x="12668" y="3535"/>
                  </a:lnTo>
                  <a:lnTo>
                    <a:pt x="12698" y="3542"/>
                  </a:lnTo>
                  <a:lnTo>
                    <a:pt x="12727" y="3550"/>
                  </a:lnTo>
                  <a:lnTo>
                    <a:pt x="12756" y="3560"/>
                  </a:lnTo>
                  <a:lnTo>
                    <a:pt x="12784" y="3572"/>
                  </a:lnTo>
                  <a:lnTo>
                    <a:pt x="12812" y="3586"/>
                  </a:lnTo>
                  <a:lnTo>
                    <a:pt x="12838" y="3601"/>
                  </a:lnTo>
                  <a:lnTo>
                    <a:pt x="12864" y="3618"/>
                  </a:lnTo>
                  <a:lnTo>
                    <a:pt x="12888" y="3636"/>
                  </a:lnTo>
                  <a:lnTo>
                    <a:pt x="12911" y="3657"/>
                  </a:lnTo>
                  <a:lnTo>
                    <a:pt x="12933" y="3678"/>
                  </a:lnTo>
                  <a:lnTo>
                    <a:pt x="12954" y="3701"/>
                  </a:lnTo>
                  <a:lnTo>
                    <a:pt x="12975" y="3725"/>
                  </a:lnTo>
                  <a:lnTo>
                    <a:pt x="12993" y="3750"/>
                  </a:lnTo>
                  <a:lnTo>
                    <a:pt x="15005" y="6773"/>
                  </a:lnTo>
                  <a:lnTo>
                    <a:pt x="15015" y="6788"/>
                  </a:lnTo>
                  <a:lnTo>
                    <a:pt x="15024" y="6804"/>
                  </a:lnTo>
                  <a:lnTo>
                    <a:pt x="15033" y="6822"/>
                  </a:lnTo>
                  <a:lnTo>
                    <a:pt x="15041" y="6838"/>
                  </a:lnTo>
                  <a:lnTo>
                    <a:pt x="15049" y="6855"/>
                  </a:lnTo>
                  <a:lnTo>
                    <a:pt x="15056" y="6872"/>
                  </a:lnTo>
                  <a:lnTo>
                    <a:pt x="15062" y="6889"/>
                  </a:lnTo>
                  <a:lnTo>
                    <a:pt x="15067" y="6907"/>
                  </a:lnTo>
                  <a:lnTo>
                    <a:pt x="15072" y="6924"/>
                  </a:lnTo>
                  <a:lnTo>
                    <a:pt x="15077" y="6942"/>
                  </a:lnTo>
                  <a:lnTo>
                    <a:pt x="15081" y="6961"/>
                  </a:lnTo>
                  <a:lnTo>
                    <a:pt x="15084" y="6979"/>
                  </a:lnTo>
                  <a:lnTo>
                    <a:pt x="15086" y="6997"/>
                  </a:lnTo>
                  <a:lnTo>
                    <a:pt x="15088" y="7016"/>
                  </a:lnTo>
                  <a:lnTo>
                    <a:pt x="15089" y="7034"/>
                  </a:lnTo>
                  <a:lnTo>
                    <a:pt x="15089" y="7052"/>
                  </a:lnTo>
                  <a:lnTo>
                    <a:pt x="15089" y="10075"/>
                  </a:lnTo>
                  <a:close/>
                  <a:moveTo>
                    <a:pt x="12071" y="12090"/>
                  </a:moveTo>
                  <a:lnTo>
                    <a:pt x="12020" y="12089"/>
                  </a:lnTo>
                  <a:lnTo>
                    <a:pt x="11969" y="12085"/>
                  </a:lnTo>
                  <a:lnTo>
                    <a:pt x="11918" y="12078"/>
                  </a:lnTo>
                  <a:lnTo>
                    <a:pt x="11869" y="12070"/>
                  </a:lnTo>
                  <a:lnTo>
                    <a:pt x="11820" y="12058"/>
                  </a:lnTo>
                  <a:lnTo>
                    <a:pt x="11772" y="12045"/>
                  </a:lnTo>
                  <a:lnTo>
                    <a:pt x="11725" y="12029"/>
                  </a:lnTo>
                  <a:lnTo>
                    <a:pt x="11680" y="12011"/>
                  </a:lnTo>
                  <a:lnTo>
                    <a:pt x="11636" y="11991"/>
                  </a:lnTo>
                  <a:lnTo>
                    <a:pt x="11591" y="11968"/>
                  </a:lnTo>
                  <a:lnTo>
                    <a:pt x="11550" y="11944"/>
                  </a:lnTo>
                  <a:lnTo>
                    <a:pt x="11509" y="11918"/>
                  </a:lnTo>
                  <a:lnTo>
                    <a:pt x="11470" y="11890"/>
                  </a:lnTo>
                  <a:lnTo>
                    <a:pt x="11431" y="11861"/>
                  </a:lnTo>
                  <a:lnTo>
                    <a:pt x="11395" y="11828"/>
                  </a:lnTo>
                  <a:lnTo>
                    <a:pt x="11360" y="11795"/>
                  </a:lnTo>
                  <a:lnTo>
                    <a:pt x="11327" y="11760"/>
                  </a:lnTo>
                  <a:lnTo>
                    <a:pt x="11295" y="11724"/>
                  </a:lnTo>
                  <a:lnTo>
                    <a:pt x="11265" y="11685"/>
                  </a:lnTo>
                  <a:lnTo>
                    <a:pt x="11237" y="11646"/>
                  </a:lnTo>
                  <a:lnTo>
                    <a:pt x="11211" y="11606"/>
                  </a:lnTo>
                  <a:lnTo>
                    <a:pt x="11187" y="11563"/>
                  </a:lnTo>
                  <a:lnTo>
                    <a:pt x="11165" y="11520"/>
                  </a:lnTo>
                  <a:lnTo>
                    <a:pt x="11145" y="11475"/>
                  </a:lnTo>
                  <a:lnTo>
                    <a:pt x="11127" y="11429"/>
                  </a:lnTo>
                  <a:lnTo>
                    <a:pt x="11111" y="11382"/>
                  </a:lnTo>
                  <a:lnTo>
                    <a:pt x="11098" y="11335"/>
                  </a:lnTo>
                  <a:lnTo>
                    <a:pt x="11086" y="11286"/>
                  </a:lnTo>
                  <a:lnTo>
                    <a:pt x="11077" y="11236"/>
                  </a:lnTo>
                  <a:lnTo>
                    <a:pt x="11070" y="11186"/>
                  </a:lnTo>
                  <a:lnTo>
                    <a:pt x="11067" y="11135"/>
                  </a:lnTo>
                  <a:lnTo>
                    <a:pt x="11065" y="11083"/>
                  </a:lnTo>
                  <a:lnTo>
                    <a:pt x="11067" y="11031"/>
                  </a:lnTo>
                  <a:lnTo>
                    <a:pt x="11070" y="10980"/>
                  </a:lnTo>
                  <a:lnTo>
                    <a:pt x="11077" y="10930"/>
                  </a:lnTo>
                  <a:lnTo>
                    <a:pt x="11086" y="10880"/>
                  </a:lnTo>
                  <a:lnTo>
                    <a:pt x="11098" y="10831"/>
                  </a:lnTo>
                  <a:lnTo>
                    <a:pt x="11111" y="10784"/>
                  </a:lnTo>
                  <a:lnTo>
                    <a:pt x="11127" y="10736"/>
                  </a:lnTo>
                  <a:lnTo>
                    <a:pt x="11145" y="10691"/>
                  </a:lnTo>
                  <a:lnTo>
                    <a:pt x="11165" y="10646"/>
                  </a:lnTo>
                  <a:lnTo>
                    <a:pt x="11187" y="10603"/>
                  </a:lnTo>
                  <a:lnTo>
                    <a:pt x="11211" y="10561"/>
                  </a:lnTo>
                  <a:lnTo>
                    <a:pt x="11237" y="10520"/>
                  </a:lnTo>
                  <a:lnTo>
                    <a:pt x="11265" y="10480"/>
                  </a:lnTo>
                  <a:lnTo>
                    <a:pt x="11295" y="10442"/>
                  </a:lnTo>
                  <a:lnTo>
                    <a:pt x="11327" y="10406"/>
                  </a:lnTo>
                  <a:lnTo>
                    <a:pt x="11360" y="10370"/>
                  </a:lnTo>
                  <a:lnTo>
                    <a:pt x="11395" y="10337"/>
                  </a:lnTo>
                  <a:lnTo>
                    <a:pt x="11431" y="10306"/>
                  </a:lnTo>
                  <a:lnTo>
                    <a:pt x="11470" y="10276"/>
                  </a:lnTo>
                  <a:lnTo>
                    <a:pt x="11509" y="10247"/>
                  </a:lnTo>
                  <a:lnTo>
                    <a:pt x="11550" y="10221"/>
                  </a:lnTo>
                  <a:lnTo>
                    <a:pt x="11591" y="10197"/>
                  </a:lnTo>
                  <a:lnTo>
                    <a:pt x="11636" y="10175"/>
                  </a:lnTo>
                  <a:lnTo>
                    <a:pt x="11680" y="10155"/>
                  </a:lnTo>
                  <a:lnTo>
                    <a:pt x="11725" y="10137"/>
                  </a:lnTo>
                  <a:lnTo>
                    <a:pt x="11772" y="10120"/>
                  </a:lnTo>
                  <a:lnTo>
                    <a:pt x="11820" y="10107"/>
                  </a:lnTo>
                  <a:lnTo>
                    <a:pt x="11869" y="10096"/>
                  </a:lnTo>
                  <a:lnTo>
                    <a:pt x="11918" y="10087"/>
                  </a:lnTo>
                  <a:lnTo>
                    <a:pt x="11969" y="10080"/>
                  </a:lnTo>
                  <a:lnTo>
                    <a:pt x="12020" y="10076"/>
                  </a:lnTo>
                  <a:lnTo>
                    <a:pt x="12071" y="10075"/>
                  </a:lnTo>
                  <a:lnTo>
                    <a:pt x="12124" y="10076"/>
                  </a:lnTo>
                  <a:lnTo>
                    <a:pt x="12174" y="10080"/>
                  </a:lnTo>
                  <a:lnTo>
                    <a:pt x="12224" y="10087"/>
                  </a:lnTo>
                  <a:lnTo>
                    <a:pt x="12274" y="10096"/>
                  </a:lnTo>
                  <a:lnTo>
                    <a:pt x="12323" y="10107"/>
                  </a:lnTo>
                  <a:lnTo>
                    <a:pt x="12370" y="10120"/>
                  </a:lnTo>
                  <a:lnTo>
                    <a:pt x="12417" y="10137"/>
                  </a:lnTo>
                  <a:lnTo>
                    <a:pt x="12463" y="10155"/>
                  </a:lnTo>
                  <a:lnTo>
                    <a:pt x="12508" y="10175"/>
                  </a:lnTo>
                  <a:lnTo>
                    <a:pt x="12551" y="10197"/>
                  </a:lnTo>
                  <a:lnTo>
                    <a:pt x="12593" y="10221"/>
                  </a:lnTo>
                  <a:lnTo>
                    <a:pt x="12634" y="10247"/>
                  </a:lnTo>
                  <a:lnTo>
                    <a:pt x="12673" y="10276"/>
                  </a:lnTo>
                  <a:lnTo>
                    <a:pt x="12711" y="10306"/>
                  </a:lnTo>
                  <a:lnTo>
                    <a:pt x="12747" y="10337"/>
                  </a:lnTo>
                  <a:lnTo>
                    <a:pt x="12782" y="10370"/>
                  </a:lnTo>
                  <a:lnTo>
                    <a:pt x="12816" y="10406"/>
                  </a:lnTo>
                  <a:lnTo>
                    <a:pt x="12848" y="10442"/>
                  </a:lnTo>
                  <a:lnTo>
                    <a:pt x="12877" y="10480"/>
                  </a:lnTo>
                  <a:lnTo>
                    <a:pt x="12905" y="10520"/>
                  </a:lnTo>
                  <a:lnTo>
                    <a:pt x="12931" y="10561"/>
                  </a:lnTo>
                  <a:lnTo>
                    <a:pt x="12955" y="10603"/>
                  </a:lnTo>
                  <a:lnTo>
                    <a:pt x="12978" y="10646"/>
                  </a:lnTo>
                  <a:lnTo>
                    <a:pt x="12999" y="10691"/>
                  </a:lnTo>
                  <a:lnTo>
                    <a:pt x="13016" y="10736"/>
                  </a:lnTo>
                  <a:lnTo>
                    <a:pt x="13032" y="10784"/>
                  </a:lnTo>
                  <a:lnTo>
                    <a:pt x="13046" y="10831"/>
                  </a:lnTo>
                  <a:lnTo>
                    <a:pt x="13057" y="10880"/>
                  </a:lnTo>
                  <a:lnTo>
                    <a:pt x="13066" y="10930"/>
                  </a:lnTo>
                  <a:lnTo>
                    <a:pt x="13072" y="10980"/>
                  </a:lnTo>
                  <a:lnTo>
                    <a:pt x="13076" y="11031"/>
                  </a:lnTo>
                  <a:lnTo>
                    <a:pt x="13077" y="11083"/>
                  </a:lnTo>
                  <a:lnTo>
                    <a:pt x="13076" y="11135"/>
                  </a:lnTo>
                  <a:lnTo>
                    <a:pt x="13072" y="11186"/>
                  </a:lnTo>
                  <a:lnTo>
                    <a:pt x="13066" y="11236"/>
                  </a:lnTo>
                  <a:lnTo>
                    <a:pt x="13057" y="11286"/>
                  </a:lnTo>
                  <a:lnTo>
                    <a:pt x="13046" y="11335"/>
                  </a:lnTo>
                  <a:lnTo>
                    <a:pt x="13032" y="11382"/>
                  </a:lnTo>
                  <a:lnTo>
                    <a:pt x="13016" y="11429"/>
                  </a:lnTo>
                  <a:lnTo>
                    <a:pt x="12999" y="11475"/>
                  </a:lnTo>
                  <a:lnTo>
                    <a:pt x="12978" y="11520"/>
                  </a:lnTo>
                  <a:lnTo>
                    <a:pt x="12955" y="11563"/>
                  </a:lnTo>
                  <a:lnTo>
                    <a:pt x="12931" y="11606"/>
                  </a:lnTo>
                  <a:lnTo>
                    <a:pt x="12905" y="11646"/>
                  </a:lnTo>
                  <a:lnTo>
                    <a:pt x="12877" y="11685"/>
                  </a:lnTo>
                  <a:lnTo>
                    <a:pt x="12848" y="11724"/>
                  </a:lnTo>
                  <a:lnTo>
                    <a:pt x="12816" y="11760"/>
                  </a:lnTo>
                  <a:lnTo>
                    <a:pt x="12782" y="11795"/>
                  </a:lnTo>
                  <a:lnTo>
                    <a:pt x="12747" y="11828"/>
                  </a:lnTo>
                  <a:lnTo>
                    <a:pt x="12711" y="11861"/>
                  </a:lnTo>
                  <a:lnTo>
                    <a:pt x="12673" y="11890"/>
                  </a:lnTo>
                  <a:lnTo>
                    <a:pt x="12634" y="11918"/>
                  </a:lnTo>
                  <a:lnTo>
                    <a:pt x="12593" y="11944"/>
                  </a:lnTo>
                  <a:lnTo>
                    <a:pt x="12551" y="11968"/>
                  </a:lnTo>
                  <a:lnTo>
                    <a:pt x="12508" y="11991"/>
                  </a:lnTo>
                  <a:lnTo>
                    <a:pt x="12463" y="12011"/>
                  </a:lnTo>
                  <a:lnTo>
                    <a:pt x="12417" y="12029"/>
                  </a:lnTo>
                  <a:lnTo>
                    <a:pt x="12370" y="12045"/>
                  </a:lnTo>
                  <a:lnTo>
                    <a:pt x="12323" y="12058"/>
                  </a:lnTo>
                  <a:lnTo>
                    <a:pt x="12274" y="12070"/>
                  </a:lnTo>
                  <a:lnTo>
                    <a:pt x="12224" y="12078"/>
                  </a:lnTo>
                  <a:lnTo>
                    <a:pt x="12174" y="12085"/>
                  </a:lnTo>
                  <a:lnTo>
                    <a:pt x="12124" y="12089"/>
                  </a:lnTo>
                  <a:lnTo>
                    <a:pt x="12071" y="12090"/>
                  </a:lnTo>
                  <a:close/>
                  <a:moveTo>
                    <a:pt x="5533" y="12090"/>
                  </a:moveTo>
                  <a:lnTo>
                    <a:pt x="5481" y="12089"/>
                  </a:lnTo>
                  <a:lnTo>
                    <a:pt x="5430" y="12085"/>
                  </a:lnTo>
                  <a:lnTo>
                    <a:pt x="5380" y="12078"/>
                  </a:lnTo>
                  <a:lnTo>
                    <a:pt x="5330" y="12070"/>
                  </a:lnTo>
                  <a:lnTo>
                    <a:pt x="5281" y="12058"/>
                  </a:lnTo>
                  <a:lnTo>
                    <a:pt x="5234" y="12045"/>
                  </a:lnTo>
                  <a:lnTo>
                    <a:pt x="5187" y="12029"/>
                  </a:lnTo>
                  <a:lnTo>
                    <a:pt x="5141" y="12011"/>
                  </a:lnTo>
                  <a:lnTo>
                    <a:pt x="5097" y="11991"/>
                  </a:lnTo>
                  <a:lnTo>
                    <a:pt x="5054" y="11968"/>
                  </a:lnTo>
                  <a:lnTo>
                    <a:pt x="5012" y="11944"/>
                  </a:lnTo>
                  <a:lnTo>
                    <a:pt x="4970" y="11918"/>
                  </a:lnTo>
                  <a:lnTo>
                    <a:pt x="4931" y="11890"/>
                  </a:lnTo>
                  <a:lnTo>
                    <a:pt x="4893" y="11861"/>
                  </a:lnTo>
                  <a:lnTo>
                    <a:pt x="4857" y="11828"/>
                  </a:lnTo>
                  <a:lnTo>
                    <a:pt x="4821" y="11795"/>
                  </a:lnTo>
                  <a:lnTo>
                    <a:pt x="4788" y="11760"/>
                  </a:lnTo>
                  <a:lnTo>
                    <a:pt x="4757" y="11724"/>
                  </a:lnTo>
                  <a:lnTo>
                    <a:pt x="4727" y="11685"/>
                  </a:lnTo>
                  <a:lnTo>
                    <a:pt x="4699" y="11646"/>
                  </a:lnTo>
                  <a:lnTo>
                    <a:pt x="4673" y="11606"/>
                  </a:lnTo>
                  <a:lnTo>
                    <a:pt x="4648" y="11563"/>
                  </a:lnTo>
                  <a:lnTo>
                    <a:pt x="4626" y="11520"/>
                  </a:lnTo>
                  <a:lnTo>
                    <a:pt x="4606" y="11475"/>
                  </a:lnTo>
                  <a:lnTo>
                    <a:pt x="4588" y="11429"/>
                  </a:lnTo>
                  <a:lnTo>
                    <a:pt x="4572" y="11382"/>
                  </a:lnTo>
                  <a:lnTo>
                    <a:pt x="4559" y="11335"/>
                  </a:lnTo>
                  <a:lnTo>
                    <a:pt x="4548" y="11286"/>
                  </a:lnTo>
                  <a:lnTo>
                    <a:pt x="4539" y="11236"/>
                  </a:lnTo>
                  <a:lnTo>
                    <a:pt x="4533" y="11186"/>
                  </a:lnTo>
                  <a:lnTo>
                    <a:pt x="4529" y="11135"/>
                  </a:lnTo>
                  <a:lnTo>
                    <a:pt x="4527" y="11083"/>
                  </a:lnTo>
                  <a:lnTo>
                    <a:pt x="4529" y="11031"/>
                  </a:lnTo>
                  <a:lnTo>
                    <a:pt x="4533" y="10980"/>
                  </a:lnTo>
                  <a:lnTo>
                    <a:pt x="4539" y="10930"/>
                  </a:lnTo>
                  <a:lnTo>
                    <a:pt x="4548" y="10880"/>
                  </a:lnTo>
                  <a:lnTo>
                    <a:pt x="4559" y="10831"/>
                  </a:lnTo>
                  <a:lnTo>
                    <a:pt x="4572" y="10784"/>
                  </a:lnTo>
                  <a:lnTo>
                    <a:pt x="4588" y="10736"/>
                  </a:lnTo>
                  <a:lnTo>
                    <a:pt x="4606" y="10691"/>
                  </a:lnTo>
                  <a:lnTo>
                    <a:pt x="4626" y="10646"/>
                  </a:lnTo>
                  <a:lnTo>
                    <a:pt x="4648" y="10603"/>
                  </a:lnTo>
                  <a:lnTo>
                    <a:pt x="4673" y="10561"/>
                  </a:lnTo>
                  <a:lnTo>
                    <a:pt x="4699" y="10520"/>
                  </a:lnTo>
                  <a:lnTo>
                    <a:pt x="4727" y="10480"/>
                  </a:lnTo>
                  <a:lnTo>
                    <a:pt x="4757" y="10442"/>
                  </a:lnTo>
                  <a:lnTo>
                    <a:pt x="4788" y="10406"/>
                  </a:lnTo>
                  <a:lnTo>
                    <a:pt x="4821" y="10370"/>
                  </a:lnTo>
                  <a:lnTo>
                    <a:pt x="4857" y="10337"/>
                  </a:lnTo>
                  <a:lnTo>
                    <a:pt x="4893" y="10306"/>
                  </a:lnTo>
                  <a:lnTo>
                    <a:pt x="4931" y="10276"/>
                  </a:lnTo>
                  <a:lnTo>
                    <a:pt x="4970" y="10247"/>
                  </a:lnTo>
                  <a:lnTo>
                    <a:pt x="5012" y="10221"/>
                  </a:lnTo>
                  <a:lnTo>
                    <a:pt x="5054" y="10197"/>
                  </a:lnTo>
                  <a:lnTo>
                    <a:pt x="5097" y="10175"/>
                  </a:lnTo>
                  <a:lnTo>
                    <a:pt x="5141" y="10155"/>
                  </a:lnTo>
                  <a:lnTo>
                    <a:pt x="5187" y="10137"/>
                  </a:lnTo>
                  <a:lnTo>
                    <a:pt x="5234" y="10120"/>
                  </a:lnTo>
                  <a:lnTo>
                    <a:pt x="5281" y="10107"/>
                  </a:lnTo>
                  <a:lnTo>
                    <a:pt x="5330" y="10096"/>
                  </a:lnTo>
                  <a:lnTo>
                    <a:pt x="5380" y="10087"/>
                  </a:lnTo>
                  <a:lnTo>
                    <a:pt x="5430" y="10080"/>
                  </a:lnTo>
                  <a:lnTo>
                    <a:pt x="5481" y="10076"/>
                  </a:lnTo>
                  <a:lnTo>
                    <a:pt x="5533" y="10075"/>
                  </a:lnTo>
                  <a:lnTo>
                    <a:pt x="5585" y="10076"/>
                  </a:lnTo>
                  <a:lnTo>
                    <a:pt x="5636" y="10080"/>
                  </a:lnTo>
                  <a:lnTo>
                    <a:pt x="5687" y="10087"/>
                  </a:lnTo>
                  <a:lnTo>
                    <a:pt x="5736" y="10096"/>
                  </a:lnTo>
                  <a:lnTo>
                    <a:pt x="5784" y="10107"/>
                  </a:lnTo>
                  <a:lnTo>
                    <a:pt x="5832" y="10120"/>
                  </a:lnTo>
                  <a:lnTo>
                    <a:pt x="5879" y="10137"/>
                  </a:lnTo>
                  <a:lnTo>
                    <a:pt x="5924" y="10155"/>
                  </a:lnTo>
                  <a:lnTo>
                    <a:pt x="5969" y="10175"/>
                  </a:lnTo>
                  <a:lnTo>
                    <a:pt x="6012" y="10197"/>
                  </a:lnTo>
                  <a:lnTo>
                    <a:pt x="6055" y="10221"/>
                  </a:lnTo>
                  <a:lnTo>
                    <a:pt x="6095" y="10247"/>
                  </a:lnTo>
                  <a:lnTo>
                    <a:pt x="6135" y="10276"/>
                  </a:lnTo>
                  <a:lnTo>
                    <a:pt x="6172" y="10306"/>
                  </a:lnTo>
                  <a:lnTo>
                    <a:pt x="6210" y="10337"/>
                  </a:lnTo>
                  <a:lnTo>
                    <a:pt x="6244" y="10370"/>
                  </a:lnTo>
                  <a:lnTo>
                    <a:pt x="6277" y="10406"/>
                  </a:lnTo>
                  <a:lnTo>
                    <a:pt x="6309" y="10442"/>
                  </a:lnTo>
                  <a:lnTo>
                    <a:pt x="6339" y="10480"/>
                  </a:lnTo>
                  <a:lnTo>
                    <a:pt x="6368" y="10520"/>
                  </a:lnTo>
                  <a:lnTo>
                    <a:pt x="6394" y="10561"/>
                  </a:lnTo>
                  <a:lnTo>
                    <a:pt x="6418" y="10603"/>
                  </a:lnTo>
                  <a:lnTo>
                    <a:pt x="6440" y="10646"/>
                  </a:lnTo>
                  <a:lnTo>
                    <a:pt x="6460" y="10691"/>
                  </a:lnTo>
                  <a:lnTo>
                    <a:pt x="6478" y="10736"/>
                  </a:lnTo>
                  <a:lnTo>
                    <a:pt x="6493" y="10784"/>
                  </a:lnTo>
                  <a:lnTo>
                    <a:pt x="6507" y="10831"/>
                  </a:lnTo>
                  <a:lnTo>
                    <a:pt x="6518" y="10880"/>
                  </a:lnTo>
                  <a:lnTo>
                    <a:pt x="6528" y="10930"/>
                  </a:lnTo>
                  <a:lnTo>
                    <a:pt x="6534" y="10980"/>
                  </a:lnTo>
                  <a:lnTo>
                    <a:pt x="6538" y="11031"/>
                  </a:lnTo>
                  <a:lnTo>
                    <a:pt x="6539" y="11083"/>
                  </a:lnTo>
                  <a:lnTo>
                    <a:pt x="6538" y="11135"/>
                  </a:lnTo>
                  <a:lnTo>
                    <a:pt x="6534" y="11186"/>
                  </a:lnTo>
                  <a:lnTo>
                    <a:pt x="6528" y="11236"/>
                  </a:lnTo>
                  <a:lnTo>
                    <a:pt x="6518" y="11286"/>
                  </a:lnTo>
                  <a:lnTo>
                    <a:pt x="6507" y="11335"/>
                  </a:lnTo>
                  <a:lnTo>
                    <a:pt x="6493" y="11382"/>
                  </a:lnTo>
                  <a:lnTo>
                    <a:pt x="6478" y="11429"/>
                  </a:lnTo>
                  <a:lnTo>
                    <a:pt x="6460" y="11475"/>
                  </a:lnTo>
                  <a:lnTo>
                    <a:pt x="6440" y="11520"/>
                  </a:lnTo>
                  <a:lnTo>
                    <a:pt x="6418" y="11563"/>
                  </a:lnTo>
                  <a:lnTo>
                    <a:pt x="6394" y="11606"/>
                  </a:lnTo>
                  <a:lnTo>
                    <a:pt x="6368" y="11646"/>
                  </a:lnTo>
                  <a:lnTo>
                    <a:pt x="6339" y="11685"/>
                  </a:lnTo>
                  <a:lnTo>
                    <a:pt x="6309" y="11724"/>
                  </a:lnTo>
                  <a:lnTo>
                    <a:pt x="6277" y="11760"/>
                  </a:lnTo>
                  <a:lnTo>
                    <a:pt x="6244" y="11795"/>
                  </a:lnTo>
                  <a:lnTo>
                    <a:pt x="6210" y="11828"/>
                  </a:lnTo>
                  <a:lnTo>
                    <a:pt x="6172" y="11861"/>
                  </a:lnTo>
                  <a:lnTo>
                    <a:pt x="6135" y="11890"/>
                  </a:lnTo>
                  <a:lnTo>
                    <a:pt x="6095" y="11918"/>
                  </a:lnTo>
                  <a:lnTo>
                    <a:pt x="6055" y="11944"/>
                  </a:lnTo>
                  <a:lnTo>
                    <a:pt x="6012" y="11968"/>
                  </a:lnTo>
                  <a:lnTo>
                    <a:pt x="5969" y="11991"/>
                  </a:lnTo>
                  <a:lnTo>
                    <a:pt x="5924" y="12011"/>
                  </a:lnTo>
                  <a:lnTo>
                    <a:pt x="5879" y="12029"/>
                  </a:lnTo>
                  <a:lnTo>
                    <a:pt x="5832" y="12045"/>
                  </a:lnTo>
                  <a:lnTo>
                    <a:pt x="5784" y="12058"/>
                  </a:lnTo>
                  <a:lnTo>
                    <a:pt x="5736" y="12070"/>
                  </a:lnTo>
                  <a:lnTo>
                    <a:pt x="5687" y="12078"/>
                  </a:lnTo>
                  <a:lnTo>
                    <a:pt x="5636" y="12085"/>
                  </a:lnTo>
                  <a:lnTo>
                    <a:pt x="5585" y="12089"/>
                  </a:lnTo>
                  <a:lnTo>
                    <a:pt x="5533" y="12090"/>
                  </a:lnTo>
                  <a:close/>
                  <a:moveTo>
                    <a:pt x="1509" y="7556"/>
                  </a:moveTo>
                  <a:lnTo>
                    <a:pt x="1483" y="7556"/>
                  </a:lnTo>
                  <a:lnTo>
                    <a:pt x="1458" y="7554"/>
                  </a:lnTo>
                  <a:lnTo>
                    <a:pt x="1432" y="7551"/>
                  </a:lnTo>
                  <a:lnTo>
                    <a:pt x="1407" y="7546"/>
                  </a:lnTo>
                  <a:lnTo>
                    <a:pt x="1383" y="7541"/>
                  </a:lnTo>
                  <a:lnTo>
                    <a:pt x="1359" y="7534"/>
                  </a:lnTo>
                  <a:lnTo>
                    <a:pt x="1336" y="7526"/>
                  </a:lnTo>
                  <a:lnTo>
                    <a:pt x="1313" y="7517"/>
                  </a:lnTo>
                  <a:lnTo>
                    <a:pt x="1291" y="7507"/>
                  </a:lnTo>
                  <a:lnTo>
                    <a:pt x="1269" y="7496"/>
                  </a:lnTo>
                  <a:lnTo>
                    <a:pt x="1248" y="7484"/>
                  </a:lnTo>
                  <a:lnTo>
                    <a:pt x="1228" y="7470"/>
                  </a:lnTo>
                  <a:lnTo>
                    <a:pt x="1208" y="7456"/>
                  </a:lnTo>
                  <a:lnTo>
                    <a:pt x="1189" y="7441"/>
                  </a:lnTo>
                  <a:lnTo>
                    <a:pt x="1171" y="7426"/>
                  </a:lnTo>
                  <a:lnTo>
                    <a:pt x="1154" y="7409"/>
                  </a:lnTo>
                  <a:lnTo>
                    <a:pt x="1137" y="7392"/>
                  </a:lnTo>
                  <a:lnTo>
                    <a:pt x="1121" y="7374"/>
                  </a:lnTo>
                  <a:lnTo>
                    <a:pt x="1106" y="7355"/>
                  </a:lnTo>
                  <a:lnTo>
                    <a:pt x="1091" y="7334"/>
                  </a:lnTo>
                  <a:lnTo>
                    <a:pt x="1078" y="7314"/>
                  </a:lnTo>
                  <a:lnTo>
                    <a:pt x="1066" y="7293"/>
                  </a:lnTo>
                  <a:lnTo>
                    <a:pt x="1055" y="7271"/>
                  </a:lnTo>
                  <a:lnTo>
                    <a:pt x="1045" y="7249"/>
                  </a:lnTo>
                  <a:lnTo>
                    <a:pt x="1036" y="7226"/>
                  </a:lnTo>
                  <a:lnTo>
                    <a:pt x="1029" y="7202"/>
                  </a:lnTo>
                  <a:lnTo>
                    <a:pt x="1022" y="7179"/>
                  </a:lnTo>
                  <a:lnTo>
                    <a:pt x="1016" y="7154"/>
                  </a:lnTo>
                  <a:lnTo>
                    <a:pt x="1012" y="7130"/>
                  </a:lnTo>
                  <a:lnTo>
                    <a:pt x="1009" y="7105"/>
                  </a:lnTo>
                  <a:lnTo>
                    <a:pt x="1007" y="7079"/>
                  </a:lnTo>
                  <a:lnTo>
                    <a:pt x="1006" y="7052"/>
                  </a:lnTo>
                  <a:lnTo>
                    <a:pt x="1006" y="1511"/>
                  </a:lnTo>
                  <a:lnTo>
                    <a:pt x="1007" y="1485"/>
                  </a:lnTo>
                  <a:lnTo>
                    <a:pt x="1009" y="1460"/>
                  </a:lnTo>
                  <a:lnTo>
                    <a:pt x="1012" y="1435"/>
                  </a:lnTo>
                  <a:lnTo>
                    <a:pt x="1016" y="1410"/>
                  </a:lnTo>
                  <a:lnTo>
                    <a:pt x="1022" y="1385"/>
                  </a:lnTo>
                  <a:lnTo>
                    <a:pt x="1029" y="1361"/>
                  </a:lnTo>
                  <a:lnTo>
                    <a:pt x="1036" y="1338"/>
                  </a:lnTo>
                  <a:lnTo>
                    <a:pt x="1045" y="1315"/>
                  </a:lnTo>
                  <a:lnTo>
                    <a:pt x="1055" y="1293"/>
                  </a:lnTo>
                  <a:lnTo>
                    <a:pt x="1066" y="1271"/>
                  </a:lnTo>
                  <a:lnTo>
                    <a:pt x="1078" y="1249"/>
                  </a:lnTo>
                  <a:lnTo>
                    <a:pt x="1091" y="1229"/>
                  </a:lnTo>
                  <a:lnTo>
                    <a:pt x="1106" y="1209"/>
                  </a:lnTo>
                  <a:lnTo>
                    <a:pt x="1121" y="1191"/>
                  </a:lnTo>
                  <a:lnTo>
                    <a:pt x="1137" y="1172"/>
                  </a:lnTo>
                  <a:lnTo>
                    <a:pt x="1154" y="1155"/>
                  </a:lnTo>
                  <a:lnTo>
                    <a:pt x="1171" y="1138"/>
                  </a:lnTo>
                  <a:lnTo>
                    <a:pt x="1189" y="1122"/>
                  </a:lnTo>
                  <a:lnTo>
                    <a:pt x="1208" y="1107"/>
                  </a:lnTo>
                  <a:lnTo>
                    <a:pt x="1228" y="1093"/>
                  </a:lnTo>
                  <a:lnTo>
                    <a:pt x="1248" y="1080"/>
                  </a:lnTo>
                  <a:lnTo>
                    <a:pt x="1269" y="1068"/>
                  </a:lnTo>
                  <a:lnTo>
                    <a:pt x="1291" y="1057"/>
                  </a:lnTo>
                  <a:lnTo>
                    <a:pt x="1313" y="1047"/>
                  </a:lnTo>
                  <a:lnTo>
                    <a:pt x="1336" y="1038"/>
                  </a:lnTo>
                  <a:lnTo>
                    <a:pt x="1359" y="1030"/>
                  </a:lnTo>
                  <a:lnTo>
                    <a:pt x="1383" y="1023"/>
                  </a:lnTo>
                  <a:lnTo>
                    <a:pt x="1407" y="1018"/>
                  </a:lnTo>
                  <a:lnTo>
                    <a:pt x="1432" y="1013"/>
                  </a:lnTo>
                  <a:lnTo>
                    <a:pt x="1458" y="1010"/>
                  </a:lnTo>
                  <a:lnTo>
                    <a:pt x="1483" y="1008"/>
                  </a:lnTo>
                  <a:lnTo>
                    <a:pt x="1509" y="1008"/>
                  </a:lnTo>
                  <a:lnTo>
                    <a:pt x="9053" y="1008"/>
                  </a:lnTo>
                  <a:lnTo>
                    <a:pt x="9080" y="1008"/>
                  </a:lnTo>
                  <a:lnTo>
                    <a:pt x="9105" y="1010"/>
                  </a:lnTo>
                  <a:lnTo>
                    <a:pt x="9131" y="1013"/>
                  </a:lnTo>
                  <a:lnTo>
                    <a:pt x="9155" y="1018"/>
                  </a:lnTo>
                  <a:lnTo>
                    <a:pt x="9179" y="1023"/>
                  </a:lnTo>
                  <a:lnTo>
                    <a:pt x="9203" y="1030"/>
                  </a:lnTo>
                  <a:lnTo>
                    <a:pt x="9226" y="1038"/>
                  </a:lnTo>
                  <a:lnTo>
                    <a:pt x="9250" y="1047"/>
                  </a:lnTo>
                  <a:lnTo>
                    <a:pt x="9272" y="1057"/>
                  </a:lnTo>
                  <a:lnTo>
                    <a:pt x="9294" y="1068"/>
                  </a:lnTo>
                  <a:lnTo>
                    <a:pt x="9315" y="1080"/>
                  </a:lnTo>
                  <a:lnTo>
                    <a:pt x="9335" y="1093"/>
                  </a:lnTo>
                  <a:lnTo>
                    <a:pt x="9355" y="1107"/>
                  </a:lnTo>
                  <a:lnTo>
                    <a:pt x="9373" y="1122"/>
                  </a:lnTo>
                  <a:lnTo>
                    <a:pt x="9392" y="1138"/>
                  </a:lnTo>
                  <a:lnTo>
                    <a:pt x="9410" y="1155"/>
                  </a:lnTo>
                  <a:lnTo>
                    <a:pt x="9426" y="1172"/>
                  </a:lnTo>
                  <a:lnTo>
                    <a:pt x="9442" y="1191"/>
                  </a:lnTo>
                  <a:lnTo>
                    <a:pt x="9457" y="1209"/>
                  </a:lnTo>
                  <a:lnTo>
                    <a:pt x="9471" y="1229"/>
                  </a:lnTo>
                  <a:lnTo>
                    <a:pt x="9484" y="1249"/>
                  </a:lnTo>
                  <a:lnTo>
                    <a:pt x="9496" y="1271"/>
                  </a:lnTo>
                  <a:lnTo>
                    <a:pt x="9507" y="1293"/>
                  </a:lnTo>
                  <a:lnTo>
                    <a:pt x="9517" y="1315"/>
                  </a:lnTo>
                  <a:lnTo>
                    <a:pt x="9526" y="1338"/>
                  </a:lnTo>
                  <a:lnTo>
                    <a:pt x="9534" y="1361"/>
                  </a:lnTo>
                  <a:lnTo>
                    <a:pt x="9541" y="1385"/>
                  </a:lnTo>
                  <a:lnTo>
                    <a:pt x="9546" y="1410"/>
                  </a:lnTo>
                  <a:lnTo>
                    <a:pt x="9550" y="1435"/>
                  </a:lnTo>
                  <a:lnTo>
                    <a:pt x="9554" y="1460"/>
                  </a:lnTo>
                  <a:lnTo>
                    <a:pt x="9556" y="1485"/>
                  </a:lnTo>
                  <a:lnTo>
                    <a:pt x="9556" y="1511"/>
                  </a:lnTo>
                  <a:lnTo>
                    <a:pt x="9556" y="2519"/>
                  </a:lnTo>
                  <a:lnTo>
                    <a:pt x="9556" y="3527"/>
                  </a:lnTo>
                  <a:lnTo>
                    <a:pt x="9556" y="7052"/>
                  </a:lnTo>
                  <a:lnTo>
                    <a:pt x="9556" y="7079"/>
                  </a:lnTo>
                  <a:lnTo>
                    <a:pt x="9554" y="7105"/>
                  </a:lnTo>
                  <a:lnTo>
                    <a:pt x="9550" y="7130"/>
                  </a:lnTo>
                  <a:lnTo>
                    <a:pt x="9546" y="7154"/>
                  </a:lnTo>
                  <a:lnTo>
                    <a:pt x="9541" y="7179"/>
                  </a:lnTo>
                  <a:lnTo>
                    <a:pt x="9534" y="7202"/>
                  </a:lnTo>
                  <a:lnTo>
                    <a:pt x="9526" y="7226"/>
                  </a:lnTo>
                  <a:lnTo>
                    <a:pt x="9517" y="7249"/>
                  </a:lnTo>
                  <a:lnTo>
                    <a:pt x="9507" y="7271"/>
                  </a:lnTo>
                  <a:lnTo>
                    <a:pt x="9496" y="7293"/>
                  </a:lnTo>
                  <a:lnTo>
                    <a:pt x="9484" y="7314"/>
                  </a:lnTo>
                  <a:lnTo>
                    <a:pt x="9471" y="7334"/>
                  </a:lnTo>
                  <a:lnTo>
                    <a:pt x="9457" y="7355"/>
                  </a:lnTo>
                  <a:lnTo>
                    <a:pt x="9442" y="7374"/>
                  </a:lnTo>
                  <a:lnTo>
                    <a:pt x="9426" y="7392"/>
                  </a:lnTo>
                  <a:lnTo>
                    <a:pt x="9410" y="7409"/>
                  </a:lnTo>
                  <a:lnTo>
                    <a:pt x="9392" y="7426"/>
                  </a:lnTo>
                  <a:lnTo>
                    <a:pt x="9373" y="7441"/>
                  </a:lnTo>
                  <a:lnTo>
                    <a:pt x="9355" y="7456"/>
                  </a:lnTo>
                  <a:lnTo>
                    <a:pt x="9335" y="7470"/>
                  </a:lnTo>
                  <a:lnTo>
                    <a:pt x="9315" y="7484"/>
                  </a:lnTo>
                  <a:lnTo>
                    <a:pt x="9294" y="7496"/>
                  </a:lnTo>
                  <a:lnTo>
                    <a:pt x="9272" y="7507"/>
                  </a:lnTo>
                  <a:lnTo>
                    <a:pt x="9250" y="7517"/>
                  </a:lnTo>
                  <a:lnTo>
                    <a:pt x="9226" y="7526"/>
                  </a:lnTo>
                  <a:lnTo>
                    <a:pt x="9203" y="7534"/>
                  </a:lnTo>
                  <a:lnTo>
                    <a:pt x="9179" y="7541"/>
                  </a:lnTo>
                  <a:lnTo>
                    <a:pt x="9155" y="7546"/>
                  </a:lnTo>
                  <a:lnTo>
                    <a:pt x="9131" y="7551"/>
                  </a:lnTo>
                  <a:lnTo>
                    <a:pt x="9105" y="7554"/>
                  </a:lnTo>
                  <a:lnTo>
                    <a:pt x="9080" y="7556"/>
                  </a:lnTo>
                  <a:lnTo>
                    <a:pt x="9053" y="7556"/>
                  </a:lnTo>
                  <a:lnTo>
                    <a:pt x="1509" y="7556"/>
                  </a:lnTo>
                  <a:close/>
                  <a:moveTo>
                    <a:pt x="15842" y="6214"/>
                  </a:moveTo>
                  <a:lnTo>
                    <a:pt x="13830" y="3192"/>
                  </a:lnTo>
                  <a:lnTo>
                    <a:pt x="13802" y="3153"/>
                  </a:lnTo>
                  <a:lnTo>
                    <a:pt x="13774" y="3115"/>
                  </a:lnTo>
                  <a:lnTo>
                    <a:pt x="13746" y="3077"/>
                  </a:lnTo>
                  <a:lnTo>
                    <a:pt x="13716" y="3042"/>
                  </a:lnTo>
                  <a:lnTo>
                    <a:pt x="13685" y="3007"/>
                  </a:lnTo>
                  <a:lnTo>
                    <a:pt x="13653" y="2973"/>
                  </a:lnTo>
                  <a:lnTo>
                    <a:pt x="13619" y="2940"/>
                  </a:lnTo>
                  <a:lnTo>
                    <a:pt x="13586" y="2909"/>
                  </a:lnTo>
                  <a:lnTo>
                    <a:pt x="13551" y="2878"/>
                  </a:lnTo>
                  <a:lnTo>
                    <a:pt x="13516" y="2849"/>
                  </a:lnTo>
                  <a:lnTo>
                    <a:pt x="13480" y="2820"/>
                  </a:lnTo>
                  <a:lnTo>
                    <a:pt x="13442" y="2793"/>
                  </a:lnTo>
                  <a:lnTo>
                    <a:pt x="13404" y="2768"/>
                  </a:lnTo>
                  <a:lnTo>
                    <a:pt x="13366" y="2743"/>
                  </a:lnTo>
                  <a:lnTo>
                    <a:pt x="13326" y="2720"/>
                  </a:lnTo>
                  <a:lnTo>
                    <a:pt x="13286" y="2697"/>
                  </a:lnTo>
                  <a:lnTo>
                    <a:pt x="13245" y="2676"/>
                  </a:lnTo>
                  <a:lnTo>
                    <a:pt x="13204" y="2656"/>
                  </a:lnTo>
                  <a:lnTo>
                    <a:pt x="13162" y="2638"/>
                  </a:lnTo>
                  <a:lnTo>
                    <a:pt x="13119" y="2621"/>
                  </a:lnTo>
                  <a:lnTo>
                    <a:pt x="13076" y="2605"/>
                  </a:lnTo>
                  <a:lnTo>
                    <a:pt x="13033" y="2590"/>
                  </a:lnTo>
                  <a:lnTo>
                    <a:pt x="12989" y="2576"/>
                  </a:lnTo>
                  <a:lnTo>
                    <a:pt x="12944" y="2564"/>
                  </a:lnTo>
                  <a:lnTo>
                    <a:pt x="12899" y="2554"/>
                  </a:lnTo>
                  <a:lnTo>
                    <a:pt x="12854" y="2544"/>
                  </a:lnTo>
                  <a:lnTo>
                    <a:pt x="12808" y="2537"/>
                  </a:lnTo>
                  <a:lnTo>
                    <a:pt x="12761" y="2530"/>
                  </a:lnTo>
                  <a:lnTo>
                    <a:pt x="12715" y="2525"/>
                  </a:lnTo>
                  <a:lnTo>
                    <a:pt x="12669" y="2522"/>
                  </a:lnTo>
                  <a:lnTo>
                    <a:pt x="12621" y="2519"/>
                  </a:lnTo>
                  <a:lnTo>
                    <a:pt x="12574" y="2519"/>
                  </a:lnTo>
                  <a:lnTo>
                    <a:pt x="10562" y="2519"/>
                  </a:lnTo>
                  <a:lnTo>
                    <a:pt x="10562" y="1511"/>
                  </a:lnTo>
                  <a:lnTo>
                    <a:pt x="10560" y="1434"/>
                  </a:lnTo>
                  <a:lnTo>
                    <a:pt x="10554" y="1357"/>
                  </a:lnTo>
                  <a:lnTo>
                    <a:pt x="10545" y="1282"/>
                  </a:lnTo>
                  <a:lnTo>
                    <a:pt x="10532" y="1207"/>
                  </a:lnTo>
                  <a:lnTo>
                    <a:pt x="10515" y="1134"/>
                  </a:lnTo>
                  <a:lnTo>
                    <a:pt x="10495" y="1062"/>
                  </a:lnTo>
                  <a:lnTo>
                    <a:pt x="10471" y="993"/>
                  </a:lnTo>
                  <a:lnTo>
                    <a:pt x="10444" y="924"/>
                  </a:lnTo>
                  <a:lnTo>
                    <a:pt x="10413" y="856"/>
                  </a:lnTo>
                  <a:lnTo>
                    <a:pt x="10380" y="791"/>
                  </a:lnTo>
                  <a:lnTo>
                    <a:pt x="10344" y="729"/>
                  </a:lnTo>
                  <a:lnTo>
                    <a:pt x="10305" y="667"/>
                  </a:lnTo>
                  <a:lnTo>
                    <a:pt x="10263" y="608"/>
                  </a:lnTo>
                  <a:lnTo>
                    <a:pt x="10217" y="550"/>
                  </a:lnTo>
                  <a:lnTo>
                    <a:pt x="10170" y="496"/>
                  </a:lnTo>
                  <a:lnTo>
                    <a:pt x="10120" y="443"/>
                  </a:lnTo>
                  <a:lnTo>
                    <a:pt x="10067" y="393"/>
                  </a:lnTo>
                  <a:lnTo>
                    <a:pt x="10013" y="346"/>
                  </a:lnTo>
                  <a:lnTo>
                    <a:pt x="9956" y="300"/>
                  </a:lnTo>
                  <a:lnTo>
                    <a:pt x="9896" y="258"/>
                  </a:lnTo>
                  <a:lnTo>
                    <a:pt x="9835" y="219"/>
                  </a:lnTo>
                  <a:lnTo>
                    <a:pt x="9773" y="182"/>
                  </a:lnTo>
                  <a:lnTo>
                    <a:pt x="9707" y="149"/>
                  </a:lnTo>
                  <a:lnTo>
                    <a:pt x="9641" y="119"/>
                  </a:lnTo>
                  <a:lnTo>
                    <a:pt x="9571" y="92"/>
                  </a:lnTo>
                  <a:lnTo>
                    <a:pt x="9502" y="69"/>
                  </a:lnTo>
                  <a:lnTo>
                    <a:pt x="9431" y="47"/>
                  </a:lnTo>
                  <a:lnTo>
                    <a:pt x="9357" y="31"/>
                  </a:lnTo>
                  <a:lnTo>
                    <a:pt x="9283" y="17"/>
                  </a:lnTo>
                  <a:lnTo>
                    <a:pt x="9207" y="8"/>
                  </a:lnTo>
                  <a:lnTo>
                    <a:pt x="9131" y="2"/>
                  </a:lnTo>
                  <a:lnTo>
                    <a:pt x="9053" y="0"/>
                  </a:lnTo>
                  <a:lnTo>
                    <a:pt x="1509" y="0"/>
                  </a:lnTo>
                  <a:lnTo>
                    <a:pt x="1431" y="2"/>
                  </a:lnTo>
                  <a:lnTo>
                    <a:pt x="1355" y="8"/>
                  </a:lnTo>
                  <a:lnTo>
                    <a:pt x="1280" y="17"/>
                  </a:lnTo>
                  <a:lnTo>
                    <a:pt x="1205" y="31"/>
                  </a:lnTo>
                  <a:lnTo>
                    <a:pt x="1133" y="47"/>
                  </a:lnTo>
                  <a:lnTo>
                    <a:pt x="1060" y="69"/>
                  </a:lnTo>
                  <a:lnTo>
                    <a:pt x="991" y="92"/>
                  </a:lnTo>
                  <a:lnTo>
                    <a:pt x="922" y="119"/>
                  </a:lnTo>
                  <a:lnTo>
                    <a:pt x="855" y="149"/>
                  </a:lnTo>
                  <a:lnTo>
                    <a:pt x="791" y="182"/>
                  </a:lnTo>
                  <a:lnTo>
                    <a:pt x="727" y="219"/>
                  </a:lnTo>
                  <a:lnTo>
                    <a:pt x="666" y="258"/>
                  </a:lnTo>
                  <a:lnTo>
                    <a:pt x="607" y="300"/>
                  </a:lnTo>
                  <a:lnTo>
                    <a:pt x="549" y="346"/>
                  </a:lnTo>
                  <a:lnTo>
                    <a:pt x="495" y="393"/>
                  </a:lnTo>
                  <a:lnTo>
                    <a:pt x="443" y="443"/>
                  </a:lnTo>
                  <a:lnTo>
                    <a:pt x="392" y="496"/>
                  </a:lnTo>
                  <a:lnTo>
                    <a:pt x="345" y="550"/>
                  </a:lnTo>
                  <a:lnTo>
                    <a:pt x="300" y="608"/>
                  </a:lnTo>
                  <a:lnTo>
                    <a:pt x="259" y="667"/>
                  </a:lnTo>
                  <a:lnTo>
                    <a:pt x="218" y="729"/>
                  </a:lnTo>
                  <a:lnTo>
                    <a:pt x="182" y="791"/>
                  </a:lnTo>
                  <a:lnTo>
                    <a:pt x="149" y="856"/>
                  </a:lnTo>
                  <a:lnTo>
                    <a:pt x="119" y="924"/>
                  </a:lnTo>
                  <a:lnTo>
                    <a:pt x="92" y="993"/>
                  </a:lnTo>
                  <a:lnTo>
                    <a:pt x="68" y="1062"/>
                  </a:lnTo>
                  <a:lnTo>
                    <a:pt x="47" y="1134"/>
                  </a:lnTo>
                  <a:lnTo>
                    <a:pt x="31" y="1207"/>
                  </a:lnTo>
                  <a:lnTo>
                    <a:pt x="17" y="1282"/>
                  </a:lnTo>
                  <a:lnTo>
                    <a:pt x="8" y="1357"/>
                  </a:lnTo>
                  <a:lnTo>
                    <a:pt x="2" y="1434"/>
                  </a:lnTo>
                  <a:lnTo>
                    <a:pt x="0" y="1511"/>
                  </a:lnTo>
                  <a:lnTo>
                    <a:pt x="0" y="7052"/>
                  </a:lnTo>
                  <a:lnTo>
                    <a:pt x="2" y="7131"/>
                  </a:lnTo>
                  <a:lnTo>
                    <a:pt x="8" y="7207"/>
                  </a:lnTo>
                  <a:lnTo>
                    <a:pt x="17" y="7283"/>
                  </a:lnTo>
                  <a:lnTo>
                    <a:pt x="31" y="7357"/>
                  </a:lnTo>
                  <a:lnTo>
                    <a:pt x="47" y="7430"/>
                  </a:lnTo>
                  <a:lnTo>
                    <a:pt x="68" y="7502"/>
                  </a:lnTo>
                  <a:lnTo>
                    <a:pt x="92" y="7572"/>
                  </a:lnTo>
                  <a:lnTo>
                    <a:pt x="119" y="7641"/>
                  </a:lnTo>
                  <a:lnTo>
                    <a:pt x="149" y="7707"/>
                  </a:lnTo>
                  <a:lnTo>
                    <a:pt x="182" y="7773"/>
                  </a:lnTo>
                  <a:lnTo>
                    <a:pt x="218" y="7836"/>
                  </a:lnTo>
                  <a:lnTo>
                    <a:pt x="259" y="7897"/>
                  </a:lnTo>
                  <a:lnTo>
                    <a:pt x="300" y="7956"/>
                  </a:lnTo>
                  <a:lnTo>
                    <a:pt x="345" y="8014"/>
                  </a:lnTo>
                  <a:lnTo>
                    <a:pt x="392" y="8068"/>
                  </a:lnTo>
                  <a:lnTo>
                    <a:pt x="443" y="8120"/>
                  </a:lnTo>
                  <a:lnTo>
                    <a:pt x="495" y="8171"/>
                  </a:lnTo>
                  <a:lnTo>
                    <a:pt x="549" y="8218"/>
                  </a:lnTo>
                  <a:lnTo>
                    <a:pt x="607" y="8263"/>
                  </a:lnTo>
                  <a:lnTo>
                    <a:pt x="666" y="8306"/>
                  </a:lnTo>
                  <a:lnTo>
                    <a:pt x="727" y="8345"/>
                  </a:lnTo>
                  <a:lnTo>
                    <a:pt x="791" y="8381"/>
                  </a:lnTo>
                  <a:lnTo>
                    <a:pt x="855" y="8415"/>
                  </a:lnTo>
                  <a:lnTo>
                    <a:pt x="922" y="8445"/>
                  </a:lnTo>
                  <a:lnTo>
                    <a:pt x="991" y="8472"/>
                  </a:lnTo>
                  <a:lnTo>
                    <a:pt x="1060" y="8496"/>
                  </a:lnTo>
                  <a:lnTo>
                    <a:pt x="1133" y="8516"/>
                  </a:lnTo>
                  <a:lnTo>
                    <a:pt x="1205" y="8533"/>
                  </a:lnTo>
                  <a:lnTo>
                    <a:pt x="1280" y="8547"/>
                  </a:lnTo>
                  <a:lnTo>
                    <a:pt x="1355" y="8557"/>
                  </a:lnTo>
                  <a:lnTo>
                    <a:pt x="1431" y="8562"/>
                  </a:lnTo>
                  <a:lnTo>
                    <a:pt x="1509" y="8564"/>
                  </a:lnTo>
                  <a:lnTo>
                    <a:pt x="1509" y="8564"/>
                  </a:lnTo>
                  <a:lnTo>
                    <a:pt x="1509" y="10075"/>
                  </a:lnTo>
                  <a:lnTo>
                    <a:pt x="1511" y="10153"/>
                  </a:lnTo>
                  <a:lnTo>
                    <a:pt x="1517" y="10229"/>
                  </a:lnTo>
                  <a:lnTo>
                    <a:pt x="1527" y="10305"/>
                  </a:lnTo>
                  <a:lnTo>
                    <a:pt x="1540" y="10379"/>
                  </a:lnTo>
                  <a:lnTo>
                    <a:pt x="1557" y="10453"/>
                  </a:lnTo>
                  <a:lnTo>
                    <a:pt x="1577" y="10525"/>
                  </a:lnTo>
                  <a:lnTo>
                    <a:pt x="1601" y="10594"/>
                  </a:lnTo>
                  <a:lnTo>
                    <a:pt x="1629" y="10663"/>
                  </a:lnTo>
                  <a:lnTo>
                    <a:pt x="1659" y="10730"/>
                  </a:lnTo>
                  <a:lnTo>
                    <a:pt x="1692" y="10795"/>
                  </a:lnTo>
                  <a:lnTo>
                    <a:pt x="1728" y="10858"/>
                  </a:lnTo>
                  <a:lnTo>
                    <a:pt x="1767" y="10920"/>
                  </a:lnTo>
                  <a:lnTo>
                    <a:pt x="1810" y="10979"/>
                  </a:lnTo>
                  <a:lnTo>
                    <a:pt x="1854" y="11036"/>
                  </a:lnTo>
                  <a:lnTo>
                    <a:pt x="1901" y="11091"/>
                  </a:lnTo>
                  <a:lnTo>
                    <a:pt x="1952" y="11143"/>
                  </a:lnTo>
                  <a:lnTo>
                    <a:pt x="2004" y="11194"/>
                  </a:lnTo>
                  <a:lnTo>
                    <a:pt x="2059" y="11241"/>
                  </a:lnTo>
                  <a:lnTo>
                    <a:pt x="2115" y="11286"/>
                  </a:lnTo>
                  <a:lnTo>
                    <a:pt x="2175" y="11329"/>
                  </a:lnTo>
                  <a:lnTo>
                    <a:pt x="2236" y="11368"/>
                  </a:lnTo>
                  <a:lnTo>
                    <a:pt x="2300" y="11404"/>
                  </a:lnTo>
                  <a:lnTo>
                    <a:pt x="2365" y="11437"/>
                  </a:lnTo>
                  <a:lnTo>
                    <a:pt x="2431" y="11468"/>
                  </a:lnTo>
                  <a:lnTo>
                    <a:pt x="2500" y="11495"/>
                  </a:lnTo>
                  <a:lnTo>
                    <a:pt x="2570" y="11519"/>
                  </a:lnTo>
                  <a:lnTo>
                    <a:pt x="2642" y="11539"/>
                  </a:lnTo>
                  <a:lnTo>
                    <a:pt x="2714" y="11556"/>
                  </a:lnTo>
                  <a:lnTo>
                    <a:pt x="2788" y="11569"/>
                  </a:lnTo>
                  <a:lnTo>
                    <a:pt x="2864" y="11579"/>
                  </a:lnTo>
                  <a:lnTo>
                    <a:pt x="2940" y="11585"/>
                  </a:lnTo>
                  <a:lnTo>
                    <a:pt x="3018" y="11587"/>
                  </a:lnTo>
                  <a:lnTo>
                    <a:pt x="3592" y="11587"/>
                  </a:lnTo>
                  <a:lnTo>
                    <a:pt x="3614" y="11667"/>
                  </a:lnTo>
                  <a:lnTo>
                    <a:pt x="3640" y="11747"/>
                  </a:lnTo>
                  <a:lnTo>
                    <a:pt x="3670" y="11824"/>
                  </a:lnTo>
                  <a:lnTo>
                    <a:pt x="3702" y="11901"/>
                  </a:lnTo>
                  <a:lnTo>
                    <a:pt x="3737" y="11976"/>
                  </a:lnTo>
                  <a:lnTo>
                    <a:pt x="3774" y="12048"/>
                  </a:lnTo>
                  <a:lnTo>
                    <a:pt x="3816" y="12120"/>
                  </a:lnTo>
                  <a:lnTo>
                    <a:pt x="3859" y="12188"/>
                  </a:lnTo>
                  <a:lnTo>
                    <a:pt x="3905" y="12256"/>
                  </a:lnTo>
                  <a:lnTo>
                    <a:pt x="3953" y="12321"/>
                  </a:lnTo>
                  <a:lnTo>
                    <a:pt x="4005" y="12385"/>
                  </a:lnTo>
                  <a:lnTo>
                    <a:pt x="4059" y="12446"/>
                  </a:lnTo>
                  <a:lnTo>
                    <a:pt x="4114" y="12505"/>
                  </a:lnTo>
                  <a:lnTo>
                    <a:pt x="4173" y="12561"/>
                  </a:lnTo>
                  <a:lnTo>
                    <a:pt x="4233" y="12615"/>
                  </a:lnTo>
                  <a:lnTo>
                    <a:pt x="4296" y="12668"/>
                  </a:lnTo>
                  <a:lnTo>
                    <a:pt x="4361" y="12717"/>
                  </a:lnTo>
                  <a:lnTo>
                    <a:pt x="4428" y="12763"/>
                  </a:lnTo>
                  <a:lnTo>
                    <a:pt x="4497" y="12807"/>
                  </a:lnTo>
                  <a:lnTo>
                    <a:pt x="4567" y="12848"/>
                  </a:lnTo>
                  <a:lnTo>
                    <a:pt x="4639" y="12886"/>
                  </a:lnTo>
                  <a:lnTo>
                    <a:pt x="4714" y="12922"/>
                  </a:lnTo>
                  <a:lnTo>
                    <a:pt x="4789" y="12955"/>
                  </a:lnTo>
                  <a:lnTo>
                    <a:pt x="4867" y="12984"/>
                  </a:lnTo>
                  <a:lnTo>
                    <a:pt x="4946" y="13010"/>
                  </a:lnTo>
                  <a:lnTo>
                    <a:pt x="5026" y="13033"/>
                  </a:lnTo>
                  <a:lnTo>
                    <a:pt x="5107" y="13053"/>
                  </a:lnTo>
                  <a:lnTo>
                    <a:pt x="5191" y="13069"/>
                  </a:lnTo>
                  <a:lnTo>
                    <a:pt x="5274" y="13081"/>
                  </a:lnTo>
                  <a:lnTo>
                    <a:pt x="5360" y="13091"/>
                  </a:lnTo>
                  <a:lnTo>
                    <a:pt x="5446" y="13096"/>
                  </a:lnTo>
                  <a:lnTo>
                    <a:pt x="5533" y="13098"/>
                  </a:lnTo>
                  <a:lnTo>
                    <a:pt x="5620" y="13096"/>
                  </a:lnTo>
                  <a:lnTo>
                    <a:pt x="5707" y="13091"/>
                  </a:lnTo>
                  <a:lnTo>
                    <a:pt x="5791" y="13081"/>
                  </a:lnTo>
                  <a:lnTo>
                    <a:pt x="5876" y="13069"/>
                  </a:lnTo>
                  <a:lnTo>
                    <a:pt x="5958" y="13053"/>
                  </a:lnTo>
                  <a:lnTo>
                    <a:pt x="6040" y="13033"/>
                  </a:lnTo>
                  <a:lnTo>
                    <a:pt x="6120" y="13010"/>
                  </a:lnTo>
                  <a:lnTo>
                    <a:pt x="6199" y="12984"/>
                  </a:lnTo>
                  <a:lnTo>
                    <a:pt x="6276" y="12955"/>
                  </a:lnTo>
                  <a:lnTo>
                    <a:pt x="6351" y="12922"/>
                  </a:lnTo>
                  <a:lnTo>
                    <a:pt x="6426" y="12886"/>
                  </a:lnTo>
                  <a:lnTo>
                    <a:pt x="6498" y="12848"/>
                  </a:lnTo>
                  <a:lnTo>
                    <a:pt x="6569" y="12807"/>
                  </a:lnTo>
                  <a:lnTo>
                    <a:pt x="6637" y="12763"/>
                  </a:lnTo>
                  <a:lnTo>
                    <a:pt x="6705" y="12717"/>
                  </a:lnTo>
                  <a:lnTo>
                    <a:pt x="6769" y="12668"/>
                  </a:lnTo>
                  <a:lnTo>
                    <a:pt x="6831" y="12615"/>
                  </a:lnTo>
                  <a:lnTo>
                    <a:pt x="6892" y="12561"/>
                  </a:lnTo>
                  <a:lnTo>
                    <a:pt x="6951" y="12505"/>
                  </a:lnTo>
                  <a:lnTo>
                    <a:pt x="7006" y="12446"/>
                  </a:lnTo>
                  <a:lnTo>
                    <a:pt x="7061" y="12385"/>
                  </a:lnTo>
                  <a:lnTo>
                    <a:pt x="7112" y="12321"/>
                  </a:lnTo>
                  <a:lnTo>
                    <a:pt x="7160" y="12256"/>
                  </a:lnTo>
                  <a:lnTo>
                    <a:pt x="7207" y="12188"/>
                  </a:lnTo>
                  <a:lnTo>
                    <a:pt x="7250" y="12120"/>
                  </a:lnTo>
                  <a:lnTo>
                    <a:pt x="7290" y="12048"/>
                  </a:lnTo>
                  <a:lnTo>
                    <a:pt x="7328" y="11976"/>
                  </a:lnTo>
                  <a:lnTo>
                    <a:pt x="7363" y="11901"/>
                  </a:lnTo>
                  <a:lnTo>
                    <a:pt x="7396" y="11824"/>
                  </a:lnTo>
                  <a:lnTo>
                    <a:pt x="7425" y="11747"/>
                  </a:lnTo>
                  <a:lnTo>
                    <a:pt x="7450" y="11667"/>
                  </a:lnTo>
                  <a:lnTo>
                    <a:pt x="7473" y="11587"/>
                  </a:lnTo>
                  <a:lnTo>
                    <a:pt x="10131" y="11587"/>
                  </a:lnTo>
                  <a:lnTo>
                    <a:pt x="10153" y="11667"/>
                  </a:lnTo>
                  <a:lnTo>
                    <a:pt x="10179" y="11747"/>
                  </a:lnTo>
                  <a:lnTo>
                    <a:pt x="10208" y="11824"/>
                  </a:lnTo>
                  <a:lnTo>
                    <a:pt x="10240" y="11901"/>
                  </a:lnTo>
                  <a:lnTo>
                    <a:pt x="10275" y="11976"/>
                  </a:lnTo>
                  <a:lnTo>
                    <a:pt x="10313" y="12048"/>
                  </a:lnTo>
                  <a:lnTo>
                    <a:pt x="10354" y="12120"/>
                  </a:lnTo>
                  <a:lnTo>
                    <a:pt x="10397" y="12188"/>
                  </a:lnTo>
                  <a:lnTo>
                    <a:pt x="10444" y="12256"/>
                  </a:lnTo>
                  <a:lnTo>
                    <a:pt x="10492" y="12321"/>
                  </a:lnTo>
                  <a:lnTo>
                    <a:pt x="10543" y="12385"/>
                  </a:lnTo>
                  <a:lnTo>
                    <a:pt x="10597" y="12446"/>
                  </a:lnTo>
                  <a:lnTo>
                    <a:pt x="10653" y="12505"/>
                  </a:lnTo>
                  <a:lnTo>
                    <a:pt x="10711" y="12561"/>
                  </a:lnTo>
                  <a:lnTo>
                    <a:pt x="10772" y="12615"/>
                  </a:lnTo>
                  <a:lnTo>
                    <a:pt x="10835" y="12668"/>
                  </a:lnTo>
                  <a:lnTo>
                    <a:pt x="10899" y="12717"/>
                  </a:lnTo>
                  <a:lnTo>
                    <a:pt x="10967" y="12763"/>
                  </a:lnTo>
                  <a:lnTo>
                    <a:pt x="11035" y="12807"/>
                  </a:lnTo>
                  <a:lnTo>
                    <a:pt x="11106" y="12848"/>
                  </a:lnTo>
                  <a:lnTo>
                    <a:pt x="11178" y="12886"/>
                  </a:lnTo>
                  <a:lnTo>
                    <a:pt x="11252" y="12922"/>
                  </a:lnTo>
                  <a:lnTo>
                    <a:pt x="11328" y="12955"/>
                  </a:lnTo>
                  <a:lnTo>
                    <a:pt x="11405" y="12984"/>
                  </a:lnTo>
                  <a:lnTo>
                    <a:pt x="11484" y="13010"/>
                  </a:lnTo>
                  <a:lnTo>
                    <a:pt x="11564" y="13033"/>
                  </a:lnTo>
                  <a:lnTo>
                    <a:pt x="11646" y="13053"/>
                  </a:lnTo>
                  <a:lnTo>
                    <a:pt x="11729" y="13069"/>
                  </a:lnTo>
                  <a:lnTo>
                    <a:pt x="11813" y="13081"/>
                  </a:lnTo>
                  <a:lnTo>
                    <a:pt x="11898" y="13091"/>
                  </a:lnTo>
                  <a:lnTo>
                    <a:pt x="11984" y="13096"/>
                  </a:lnTo>
                  <a:lnTo>
                    <a:pt x="12071" y="13098"/>
                  </a:lnTo>
                  <a:lnTo>
                    <a:pt x="12159" y="13096"/>
                  </a:lnTo>
                  <a:lnTo>
                    <a:pt x="12244" y="13091"/>
                  </a:lnTo>
                  <a:lnTo>
                    <a:pt x="12330" y="13081"/>
                  </a:lnTo>
                  <a:lnTo>
                    <a:pt x="12413" y="13069"/>
                  </a:lnTo>
                  <a:lnTo>
                    <a:pt x="12497" y="13053"/>
                  </a:lnTo>
                  <a:lnTo>
                    <a:pt x="12578" y="13033"/>
                  </a:lnTo>
                  <a:lnTo>
                    <a:pt x="12658" y="13010"/>
                  </a:lnTo>
                  <a:lnTo>
                    <a:pt x="12737" y="12984"/>
                  </a:lnTo>
                  <a:lnTo>
                    <a:pt x="12815" y="12955"/>
                  </a:lnTo>
                  <a:lnTo>
                    <a:pt x="12890" y="12922"/>
                  </a:lnTo>
                  <a:lnTo>
                    <a:pt x="12964" y="12886"/>
                  </a:lnTo>
                  <a:lnTo>
                    <a:pt x="13036" y="12848"/>
                  </a:lnTo>
                  <a:lnTo>
                    <a:pt x="13107" y="12807"/>
                  </a:lnTo>
                  <a:lnTo>
                    <a:pt x="13176" y="12763"/>
                  </a:lnTo>
                  <a:lnTo>
                    <a:pt x="13242" y="12717"/>
                  </a:lnTo>
                  <a:lnTo>
                    <a:pt x="13308" y="12668"/>
                  </a:lnTo>
                  <a:lnTo>
                    <a:pt x="13370" y="12615"/>
                  </a:lnTo>
                  <a:lnTo>
                    <a:pt x="13430" y="12561"/>
                  </a:lnTo>
                  <a:lnTo>
                    <a:pt x="13489" y="12505"/>
                  </a:lnTo>
                  <a:lnTo>
                    <a:pt x="13545" y="12446"/>
                  </a:lnTo>
                  <a:lnTo>
                    <a:pt x="13598" y="12385"/>
                  </a:lnTo>
                  <a:lnTo>
                    <a:pt x="13650" y="12321"/>
                  </a:lnTo>
                  <a:lnTo>
                    <a:pt x="13699" y="12256"/>
                  </a:lnTo>
                  <a:lnTo>
                    <a:pt x="13745" y="12188"/>
                  </a:lnTo>
                  <a:lnTo>
                    <a:pt x="13788" y="12120"/>
                  </a:lnTo>
                  <a:lnTo>
                    <a:pt x="13829" y="12048"/>
                  </a:lnTo>
                  <a:lnTo>
                    <a:pt x="13867" y="11976"/>
                  </a:lnTo>
                  <a:lnTo>
                    <a:pt x="13902" y="11901"/>
                  </a:lnTo>
                  <a:lnTo>
                    <a:pt x="13934" y="11824"/>
                  </a:lnTo>
                  <a:lnTo>
                    <a:pt x="13962" y="11747"/>
                  </a:lnTo>
                  <a:lnTo>
                    <a:pt x="13989" y="11667"/>
                  </a:lnTo>
                  <a:lnTo>
                    <a:pt x="14012" y="11587"/>
                  </a:lnTo>
                  <a:lnTo>
                    <a:pt x="14586" y="11587"/>
                  </a:lnTo>
                  <a:lnTo>
                    <a:pt x="14664" y="11585"/>
                  </a:lnTo>
                  <a:lnTo>
                    <a:pt x="14740" y="11579"/>
                  </a:lnTo>
                  <a:lnTo>
                    <a:pt x="14815" y="11569"/>
                  </a:lnTo>
                  <a:lnTo>
                    <a:pt x="14890" y="11556"/>
                  </a:lnTo>
                  <a:lnTo>
                    <a:pt x="14962" y="11539"/>
                  </a:lnTo>
                  <a:lnTo>
                    <a:pt x="15035" y="11519"/>
                  </a:lnTo>
                  <a:lnTo>
                    <a:pt x="15104" y="11495"/>
                  </a:lnTo>
                  <a:lnTo>
                    <a:pt x="15173" y="11468"/>
                  </a:lnTo>
                  <a:lnTo>
                    <a:pt x="15240" y="11437"/>
                  </a:lnTo>
                  <a:lnTo>
                    <a:pt x="15304" y="11404"/>
                  </a:lnTo>
                  <a:lnTo>
                    <a:pt x="15368" y="11368"/>
                  </a:lnTo>
                  <a:lnTo>
                    <a:pt x="15429" y="11329"/>
                  </a:lnTo>
                  <a:lnTo>
                    <a:pt x="15488" y="11286"/>
                  </a:lnTo>
                  <a:lnTo>
                    <a:pt x="15546" y="11241"/>
                  </a:lnTo>
                  <a:lnTo>
                    <a:pt x="15600" y="11194"/>
                  </a:lnTo>
                  <a:lnTo>
                    <a:pt x="15652" y="11143"/>
                  </a:lnTo>
                  <a:lnTo>
                    <a:pt x="15703" y="11091"/>
                  </a:lnTo>
                  <a:lnTo>
                    <a:pt x="15750" y="11036"/>
                  </a:lnTo>
                  <a:lnTo>
                    <a:pt x="15795" y="10979"/>
                  </a:lnTo>
                  <a:lnTo>
                    <a:pt x="15836" y="10920"/>
                  </a:lnTo>
                  <a:lnTo>
                    <a:pt x="15877" y="10858"/>
                  </a:lnTo>
                  <a:lnTo>
                    <a:pt x="15913" y="10795"/>
                  </a:lnTo>
                  <a:lnTo>
                    <a:pt x="15946" y="10730"/>
                  </a:lnTo>
                  <a:lnTo>
                    <a:pt x="15976" y="10663"/>
                  </a:lnTo>
                  <a:lnTo>
                    <a:pt x="16003" y="10594"/>
                  </a:lnTo>
                  <a:lnTo>
                    <a:pt x="16027" y="10525"/>
                  </a:lnTo>
                  <a:lnTo>
                    <a:pt x="16048" y="10453"/>
                  </a:lnTo>
                  <a:lnTo>
                    <a:pt x="16064" y="10379"/>
                  </a:lnTo>
                  <a:lnTo>
                    <a:pt x="16078" y="10305"/>
                  </a:lnTo>
                  <a:lnTo>
                    <a:pt x="16087" y="10229"/>
                  </a:lnTo>
                  <a:lnTo>
                    <a:pt x="16093" y="10153"/>
                  </a:lnTo>
                  <a:lnTo>
                    <a:pt x="16095" y="10075"/>
                  </a:lnTo>
                  <a:lnTo>
                    <a:pt x="16095" y="7052"/>
                  </a:lnTo>
                  <a:lnTo>
                    <a:pt x="16095" y="7025"/>
                  </a:lnTo>
                  <a:lnTo>
                    <a:pt x="16094" y="6997"/>
                  </a:lnTo>
                  <a:lnTo>
                    <a:pt x="16093" y="6969"/>
                  </a:lnTo>
                  <a:lnTo>
                    <a:pt x="16091" y="6941"/>
                  </a:lnTo>
                  <a:lnTo>
                    <a:pt x="16089" y="6913"/>
                  </a:lnTo>
                  <a:lnTo>
                    <a:pt x="16086" y="6885"/>
                  </a:lnTo>
                  <a:lnTo>
                    <a:pt x="16083" y="6858"/>
                  </a:lnTo>
                  <a:lnTo>
                    <a:pt x="16079" y="6831"/>
                  </a:lnTo>
                  <a:lnTo>
                    <a:pt x="16075" y="6803"/>
                  </a:lnTo>
                  <a:lnTo>
                    <a:pt x="16070" y="6776"/>
                  </a:lnTo>
                  <a:lnTo>
                    <a:pt x="16065" y="6749"/>
                  </a:lnTo>
                  <a:lnTo>
                    <a:pt x="16059" y="6722"/>
                  </a:lnTo>
                  <a:lnTo>
                    <a:pt x="16053" y="6695"/>
                  </a:lnTo>
                  <a:lnTo>
                    <a:pt x="16046" y="6667"/>
                  </a:lnTo>
                  <a:lnTo>
                    <a:pt x="16039" y="6641"/>
                  </a:lnTo>
                  <a:lnTo>
                    <a:pt x="16031" y="6615"/>
                  </a:lnTo>
                  <a:lnTo>
                    <a:pt x="16023" y="6588"/>
                  </a:lnTo>
                  <a:lnTo>
                    <a:pt x="16014" y="6562"/>
                  </a:lnTo>
                  <a:lnTo>
                    <a:pt x="16004" y="6536"/>
                  </a:lnTo>
                  <a:lnTo>
                    <a:pt x="15994" y="6510"/>
                  </a:lnTo>
                  <a:lnTo>
                    <a:pt x="15984" y="6484"/>
                  </a:lnTo>
                  <a:lnTo>
                    <a:pt x="15974" y="6459"/>
                  </a:lnTo>
                  <a:lnTo>
                    <a:pt x="15963" y="6434"/>
                  </a:lnTo>
                  <a:lnTo>
                    <a:pt x="15951" y="6408"/>
                  </a:lnTo>
                  <a:lnTo>
                    <a:pt x="15939" y="6383"/>
                  </a:lnTo>
                  <a:lnTo>
                    <a:pt x="15927" y="6358"/>
                  </a:lnTo>
                  <a:lnTo>
                    <a:pt x="15914" y="6334"/>
                  </a:lnTo>
                  <a:lnTo>
                    <a:pt x="15900" y="6310"/>
                  </a:lnTo>
                  <a:lnTo>
                    <a:pt x="15886" y="6286"/>
                  </a:lnTo>
                  <a:lnTo>
                    <a:pt x="15872" y="6261"/>
                  </a:lnTo>
                  <a:lnTo>
                    <a:pt x="15857" y="6238"/>
                  </a:lnTo>
                  <a:lnTo>
                    <a:pt x="15842" y="62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cxnSp>
        <p:nvCxnSpPr>
          <p:cNvPr id="46" name="直接连接符 45"/>
          <p:cNvCxnSpPr/>
          <p:nvPr/>
        </p:nvCxnSpPr>
        <p:spPr>
          <a:xfrm>
            <a:off x="7816187" y="5439000"/>
            <a:ext cx="0" cy="3362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6664059" y="5445224"/>
            <a:ext cx="0" cy="3362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5511931" y="5445224"/>
            <a:ext cx="0" cy="3362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4359803" y="5445224"/>
            <a:ext cx="0" cy="3362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0" y="6254873"/>
            <a:ext cx="12190413" cy="662220"/>
          </a:xfrm>
          <a:prstGeom prst="rect">
            <a:avLst/>
          </a:prstGeom>
          <a:solidFill>
            <a:schemeClr val="bg1">
              <a:lumMod val="95000"/>
            </a:schemeClr>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12" presetClass="entr" presetSubtype="4" fill="hold" grpId="0" nodeType="withEffect">
                                  <p:stCondLst>
                                    <p:cond delay="100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p:tgtEl>
                                          <p:spTgt spid="28"/>
                                        </p:tgtEl>
                                        <p:attrNameLst>
                                          <p:attrName>ppt_y</p:attrName>
                                        </p:attrNameLst>
                                      </p:cBhvr>
                                      <p:tavLst>
                                        <p:tav tm="0">
                                          <p:val>
                                            <p:strVal val="#ppt_y+#ppt_h*1.125000"/>
                                          </p:val>
                                        </p:tav>
                                        <p:tav tm="100000">
                                          <p:val>
                                            <p:strVal val="#ppt_y"/>
                                          </p:val>
                                        </p:tav>
                                      </p:tavLst>
                                    </p:anim>
                                    <p:animEffect transition="in" filter="wipe(up)">
                                      <p:cBhvr>
                                        <p:cTn id="13" dur="500"/>
                                        <p:tgtEl>
                                          <p:spTgt spid="28"/>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750"/>
                                        <p:tgtEl>
                                          <p:spTgt spid="30"/>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par>
                                <p:cTn id="28" presetID="10" presetClass="entr" presetSubtype="0" fill="hold" nodeType="withEffect">
                                  <p:stCondLst>
                                    <p:cond delay="50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par>
                                <p:cTn id="31" presetID="10" presetClass="entr" presetSubtype="0" fill="hold" nodeType="withEffect">
                                  <p:stCondLst>
                                    <p:cond delay="50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10" presetClass="entr" presetSubtype="0" fill="hold" nodeType="withEffect">
                                  <p:stCondLst>
                                    <p:cond delay="50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par>
                                <p:cTn id="40" presetID="10" presetClass="entr" presetSubtype="0" fill="hold" nodeType="withEffect">
                                  <p:stCondLst>
                                    <p:cond delay="50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par>
                                <p:cTn id="43" presetID="16" presetClass="entr" presetSubtype="42" fill="hold" nodeType="withEffect">
                                  <p:stCondLst>
                                    <p:cond delay="1000"/>
                                  </p:stCondLst>
                                  <p:childTnLst>
                                    <p:set>
                                      <p:cBhvr>
                                        <p:cTn id="44" dur="1" fill="hold">
                                          <p:stCondLst>
                                            <p:cond delay="0"/>
                                          </p:stCondLst>
                                        </p:cTn>
                                        <p:tgtEl>
                                          <p:spTgt spid="49"/>
                                        </p:tgtEl>
                                        <p:attrNameLst>
                                          <p:attrName>style.visibility</p:attrName>
                                        </p:attrNameLst>
                                      </p:cBhvr>
                                      <p:to>
                                        <p:strVal val="visible"/>
                                      </p:to>
                                    </p:set>
                                    <p:animEffect transition="in" filter="barn(outHorizontal)">
                                      <p:cBhvr>
                                        <p:cTn id="45" dur="500"/>
                                        <p:tgtEl>
                                          <p:spTgt spid="49"/>
                                        </p:tgtEl>
                                      </p:cBhvr>
                                    </p:animEffect>
                                  </p:childTnLst>
                                </p:cTn>
                              </p:par>
                              <p:par>
                                <p:cTn id="46" presetID="16" presetClass="entr" presetSubtype="42" fill="hold" nodeType="withEffect">
                                  <p:stCondLst>
                                    <p:cond delay="1000"/>
                                  </p:stCondLst>
                                  <p:childTnLst>
                                    <p:set>
                                      <p:cBhvr>
                                        <p:cTn id="47" dur="1" fill="hold">
                                          <p:stCondLst>
                                            <p:cond delay="0"/>
                                          </p:stCondLst>
                                        </p:cTn>
                                        <p:tgtEl>
                                          <p:spTgt spid="48"/>
                                        </p:tgtEl>
                                        <p:attrNameLst>
                                          <p:attrName>style.visibility</p:attrName>
                                        </p:attrNameLst>
                                      </p:cBhvr>
                                      <p:to>
                                        <p:strVal val="visible"/>
                                      </p:to>
                                    </p:set>
                                    <p:animEffect transition="in" filter="barn(outHorizontal)">
                                      <p:cBhvr>
                                        <p:cTn id="48" dur="500"/>
                                        <p:tgtEl>
                                          <p:spTgt spid="48"/>
                                        </p:tgtEl>
                                      </p:cBhvr>
                                    </p:animEffect>
                                  </p:childTnLst>
                                </p:cTn>
                              </p:par>
                              <p:par>
                                <p:cTn id="49" presetID="16" presetClass="entr" presetSubtype="42" fill="hold" nodeType="withEffect">
                                  <p:stCondLst>
                                    <p:cond delay="1000"/>
                                  </p:stCondLst>
                                  <p:childTnLst>
                                    <p:set>
                                      <p:cBhvr>
                                        <p:cTn id="50" dur="1" fill="hold">
                                          <p:stCondLst>
                                            <p:cond delay="0"/>
                                          </p:stCondLst>
                                        </p:cTn>
                                        <p:tgtEl>
                                          <p:spTgt spid="47"/>
                                        </p:tgtEl>
                                        <p:attrNameLst>
                                          <p:attrName>style.visibility</p:attrName>
                                        </p:attrNameLst>
                                      </p:cBhvr>
                                      <p:to>
                                        <p:strVal val="visible"/>
                                      </p:to>
                                    </p:set>
                                    <p:animEffect transition="in" filter="barn(outHorizontal)">
                                      <p:cBhvr>
                                        <p:cTn id="51" dur="500"/>
                                        <p:tgtEl>
                                          <p:spTgt spid="47"/>
                                        </p:tgtEl>
                                      </p:cBhvr>
                                    </p:animEffect>
                                  </p:childTnLst>
                                </p:cTn>
                              </p:par>
                              <p:par>
                                <p:cTn id="52" presetID="16" presetClass="entr" presetSubtype="42" fill="hold" nodeType="withEffect">
                                  <p:stCondLst>
                                    <p:cond delay="1000"/>
                                  </p:stCondLst>
                                  <p:childTnLst>
                                    <p:set>
                                      <p:cBhvr>
                                        <p:cTn id="53" dur="1" fill="hold">
                                          <p:stCondLst>
                                            <p:cond delay="0"/>
                                          </p:stCondLst>
                                        </p:cTn>
                                        <p:tgtEl>
                                          <p:spTgt spid="46"/>
                                        </p:tgtEl>
                                        <p:attrNameLst>
                                          <p:attrName>style.visibility</p:attrName>
                                        </p:attrNameLst>
                                      </p:cBhvr>
                                      <p:to>
                                        <p:strVal val="visible"/>
                                      </p:to>
                                    </p:set>
                                    <p:animEffect transition="in" filter="barn(outHorizontal)">
                                      <p:cBhvr>
                                        <p:cTn id="54" dur="500"/>
                                        <p:tgtEl>
                                          <p:spTgt spid="46"/>
                                        </p:tgtEl>
                                      </p:cBhvr>
                                    </p:animEffect>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1000"/>
                                        <p:tgtEl>
                                          <p:spTgt spid="26"/>
                                        </p:tgtEl>
                                      </p:cBhvr>
                                    </p:animEffect>
                                    <p:anim calcmode="lin" valueType="num">
                                      <p:cBhvr>
                                        <p:cTn id="59" dur="1000" fill="hold"/>
                                        <p:tgtEl>
                                          <p:spTgt spid="26"/>
                                        </p:tgtEl>
                                        <p:attrNameLst>
                                          <p:attrName>ppt_x</p:attrName>
                                        </p:attrNameLst>
                                      </p:cBhvr>
                                      <p:tavLst>
                                        <p:tav tm="0">
                                          <p:val>
                                            <p:strVal val="#ppt_x"/>
                                          </p:val>
                                        </p:tav>
                                        <p:tav tm="100000">
                                          <p:val>
                                            <p:strVal val="#ppt_x"/>
                                          </p:val>
                                        </p:tav>
                                      </p:tavLst>
                                    </p:anim>
                                    <p:anim calcmode="lin" valueType="num">
                                      <p:cBhvr>
                                        <p:cTn id="6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9" grpId="0"/>
      <p:bldP spid="30" grpId="0"/>
      <p:bldP spid="31" grpId="0"/>
      <p:bldP spid="42" grpId="0" animBg="1"/>
      <p:bldP spid="2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未56题-1.png"/>
          <p:cNvPicPr>
            <a:picLocks noChangeAspect="1" noChangeArrowheads="1"/>
          </p:cNvPicPr>
          <p:nvPr/>
        </p:nvPicPr>
        <p:blipFill>
          <a:blip r:embed="rId3"/>
          <a:srcRect/>
          <a:stretch>
            <a:fillRect/>
          </a:stretch>
        </p:blipFill>
        <p:spPr bwMode="auto">
          <a:xfrm>
            <a:off x="-1" y="0"/>
            <a:ext cx="12190413" cy="6888163"/>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0" y="-1"/>
            <a:ext cx="12190413" cy="662220"/>
          </a:xfrm>
          <a:prstGeom prst="rect">
            <a:avLst/>
          </a:prstGeom>
          <a:solidFill>
            <a:schemeClr val="bg1">
              <a:lumMod val="95000"/>
            </a:schemeClr>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550590" y="-603448"/>
            <a:ext cx="1368153" cy="1834184"/>
          </a:xfrm>
          <a:prstGeom prst="roundRect">
            <a:avLst>
              <a:gd name="adj" fmla="val 50000"/>
            </a:avLst>
          </a:prstGeom>
          <a:solidFill>
            <a:srgbClr val="B5554D"/>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4"/>
          <p:cNvSpPr txBox="1"/>
          <p:nvPr/>
        </p:nvSpPr>
        <p:spPr>
          <a:xfrm>
            <a:off x="262558" y="260648"/>
            <a:ext cx="2016224" cy="80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a:solidFill>
                  <a:schemeClr val="bg1"/>
                </a:solidFill>
                <a:latin typeface="微软雅黑" panose="020B0503020204020204" pitchFamily="34" charset="-122"/>
                <a:ea typeface="微软雅黑" panose="020B0503020204020204" pitchFamily="34" charset="-122"/>
              </a:rPr>
              <a:t>LOGO</a:t>
            </a:r>
          </a:p>
          <a:p>
            <a:r>
              <a:rPr lang="zh-CN" altLang="en-US" sz="1800" b="1" dirty="0">
                <a:solidFill>
                  <a:schemeClr val="bg1"/>
                </a:solidFill>
                <a:latin typeface="微软雅黑" panose="020B0503020204020204" pitchFamily="34" charset="-122"/>
                <a:ea typeface="微软雅黑" panose="020B0503020204020204" pitchFamily="34" charset="-122"/>
              </a:rPr>
              <a:t>公司名称</a:t>
            </a:r>
            <a:endParaRPr lang="zh-CN" altLang="en-US" sz="800" b="1" dirty="0">
              <a:solidFill>
                <a:schemeClr val="bg1"/>
              </a:solidFill>
              <a:latin typeface="微软雅黑" panose="020B0503020204020204" pitchFamily="34" charset="-122"/>
              <a:ea typeface="微软雅黑" panose="020B0503020204020204" pitchFamily="34" charset="-122"/>
            </a:endParaRPr>
          </a:p>
          <a:p>
            <a:endParaRPr lang="en-US" altLang="zh-CN" sz="1050"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3522046"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公司概述</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4943078"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59102"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企业文化</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6599262"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15286"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产品服务</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8255446"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490598"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管理制度</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9911630"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146782" y="116632"/>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展望未来</a:t>
            </a:r>
            <a:endParaRPr lang="en-US" sz="2000" b="1" dirty="0">
              <a:solidFill>
                <a:schemeClr val="accent2"/>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1937870" y="724634"/>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发展计划</a:t>
            </a:r>
            <a:endParaRPr lang="en-US" sz="2000" b="1" dirty="0">
              <a:solidFill>
                <a:schemeClr val="accent2"/>
              </a:solidFill>
              <a:latin typeface="微软雅黑" panose="020B0503020204020204" pitchFamily="34" charset="-122"/>
              <a:ea typeface="微软雅黑" panose="020B0503020204020204" pitchFamily="34" charset="-122"/>
            </a:endParaRPr>
          </a:p>
        </p:txBody>
      </p:sp>
      <p:sp>
        <p:nvSpPr>
          <p:cNvPr id="17" name="矩形 16"/>
          <p:cNvSpPr/>
          <p:nvPr/>
        </p:nvSpPr>
        <p:spPr>
          <a:xfrm>
            <a:off x="6671270" y="1844824"/>
            <a:ext cx="4464496" cy="3096344"/>
          </a:xfrm>
          <a:prstGeom prst="rect">
            <a:avLst/>
          </a:prstGeom>
          <a:blipFill>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 name="矩形 18"/>
          <p:cNvSpPr/>
          <p:nvPr/>
        </p:nvSpPr>
        <p:spPr>
          <a:xfrm>
            <a:off x="11351790" y="1853208"/>
            <a:ext cx="843385" cy="102601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矩形 19"/>
          <p:cNvSpPr/>
          <p:nvPr/>
        </p:nvSpPr>
        <p:spPr>
          <a:xfrm>
            <a:off x="0" y="1844824"/>
            <a:ext cx="6455246" cy="3096344"/>
          </a:xfrm>
          <a:prstGeom prst="rect">
            <a:avLst/>
          </a:pr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1" name="Text Box 7"/>
          <p:cNvSpPr txBox="1">
            <a:spLocks noChangeArrowheads="1"/>
          </p:cNvSpPr>
          <p:nvPr/>
        </p:nvSpPr>
        <p:spPr bwMode="gray">
          <a:xfrm>
            <a:off x="622598" y="2075371"/>
            <a:ext cx="3023586" cy="400110"/>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添加标题内容</a:t>
            </a:r>
            <a:endParaRPr lang="en-US" altLang="zh-CN" sz="14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2" name="Rectangle 5"/>
          <p:cNvSpPr/>
          <p:nvPr/>
        </p:nvSpPr>
        <p:spPr bwMode="auto">
          <a:xfrm>
            <a:off x="696105" y="2554528"/>
            <a:ext cx="5183077" cy="1145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100" dirty="0">
                <a:solidFill>
                  <a:schemeClr val="bg1"/>
                </a:solidFill>
                <a:latin typeface="微软雅黑" panose="020B0503020204020204" pitchFamily="34" charset="-122"/>
                <a:ea typeface="微软雅黑" panose="020B0503020204020204" pitchFamily="34" charset="-122"/>
                <a:sym typeface="Gill Sans" charset="0"/>
              </a:rPr>
              <a:t>      此处添加详细文本描述，建议与标题相关并符合整体语言风格，语言描述尽量简洁生动。尽量将每页幻灯片的字数控制在  </a:t>
            </a:r>
            <a:r>
              <a:rPr lang="en-US" altLang="zh-CN" sz="1100" dirty="0">
                <a:solidFill>
                  <a:schemeClr val="bg1"/>
                </a:solidFill>
                <a:latin typeface="微软雅黑" panose="020B0503020204020204" pitchFamily="34" charset="-122"/>
                <a:ea typeface="微软雅黑" panose="020B0503020204020204" pitchFamily="34" charset="-122"/>
                <a:sym typeface="Gill Sans" charset="0"/>
              </a:rPr>
              <a:t>200</a:t>
            </a:r>
            <a:r>
              <a:rPr lang="zh-CN" altLang="en-US" sz="1100" dirty="0">
                <a:solidFill>
                  <a:schemeClr val="bg1"/>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100" dirty="0">
                <a:solidFill>
                  <a:schemeClr val="bg1"/>
                </a:solidFill>
                <a:latin typeface="微软雅黑" panose="020B0503020204020204" pitchFamily="34" charset="-122"/>
                <a:ea typeface="微软雅黑" panose="020B0503020204020204" pitchFamily="34" charset="-122"/>
                <a:sym typeface="Gill Sans" charset="0"/>
              </a:rPr>
              <a:t>5</a:t>
            </a:r>
            <a:r>
              <a:rPr lang="zh-CN" altLang="en-US" sz="1100" dirty="0">
                <a:solidFill>
                  <a:schemeClr val="bg1"/>
                </a:solidFill>
                <a:latin typeface="微软雅黑" panose="020B0503020204020204" pitchFamily="34" charset="-122"/>
                <a:ea typeface="微软雅黑" panose="020B0503020204020204" pitchFamily="34" charset="-122"/>
                <a:sym typeface="Gill Sans" charset="0"/>
              </a:rPr>
              <a:t>分钟之内。此处添加详细文本描述，建议与标题相关并符合整体语言风格，语言描述尽量简洁生动。尽量将每页幻灯片的每页幻灯片的最好控制在</a:t>
            </a:r>
            <a:r>
              <a:rPr lang="en-US" altLang="zh-CN" sz="1100" dirty="0">
                <a:solidFill>
                  <a:schemeClr val="bg1"/>
                </a:solidFill>
                <a:latin typeface="微软雅黑" panose="020B0503020204020204" pitchFamily="34" charset="-122"/>
                <a:ea typeface="微软雅黑" panose="020B0503020204020204" pitchFamily="34" charset="-122"/>
                <a:sym typeface="Gill Sans" charset="0"/>
              </a:rPr>
              <a:t>5</a:t>
            </a:r>
            <a:r>
              <a:rPr lang="zh-CN" altLang="en-US" sz="1100" dirty="0">
                <a:solidFill>
                  <a:schemeClr val="bg1"/>
                </a:solidFill>
                <a:latin typeface="微软雅黑" panose="020B0503020204020204" pitchFamily="34" charset="-122"/>
                <a:ea typeface="微软雅黑" panose="020B0503020204020204" pitchFamily="34" charset="-122"/>
                <a:sym typeface="Gill Sans" charset="0"/>
              </a:rPr>
              <a:t>分钟之内。</a:t>
            </a:r>
            <a:endParaRPr lang="en-US" altLang="zh-CN" sz="1100" dirty="0">
              <a:solidFill>
                <a:schemeClr val="bg1"/>
              </a:solidFill>
              <a:latin typeface="微软雅黑" panose="020B0503020204020204" pitchFamily="34" charset="-122"/>
              <a:ea typeface="微软雅黑" panose="020B0503020204020204" pitchFamily="34" charset="-122"/>
              <a:sym typeface="Gill Sans" charset="0"/>
            </a:endParaRPr>
          </a:p>
          <a:p>
            <a:pPr fontAlgn="base">
              <a:lnSpc>
                <a:spcPct val="150000"/>
              </a:lnSpc>
              <a:spcBef>
                <a:spcPct val="0"/>
              </a:spcBef>
              <a:spcAft>
                <a:spcPct val="0"/>
              </a:spcAft>
            </a:pPr>
            <a:endParaRPr lang="en-US" altLang="zh-CN" sz="1100" dirty="0">
              <a:solidFill>
                <a:schemeClr val="bg1"/>
              </a:solidFill>
              <a:latin typeface="微软雅黑" panose="020B0503020204020204" pitchFamily="34" charset="-122"/>
              <a:ea typeface="微软雅黑" panose="020B0503020204020204" pitchFamily="34" charset="-122"/>
              <a:sym typeface="Gill Sans" charset="0"/>
            </a:endParaRPr>
          </a:p>
          <a:p>
            <a:pPr fontAlgn="base">
              <a:lnSpc>
                <a:spcPct val="150000"/>
              </a:lnSpc>
              <a:spcBef>
                <a:spcPct val="0"/>
              </a:spcBef>
              <a:spcAft>
                <a:spcPct val="0"/>
              </a:spcAft>
            </a:pPr>
            <a:r>
              <a:rPr lang="zh-CN" altLang="en-US" sz="1100" dirty="0">
                <a:solidFill>
                  <a:schemeClr val="bg1"/>
                </a:solidFill>
                <a:latin typeface="微软雅黑" panose="020B0503020204020204" pitchFamily="34" charset="-122"/>
                <a:ea typeface="微软雅黑" panose="020B0503020204020204" pitchFamily="34" charset="-122"/>
                <a:sym typeface="Gill Sans" charset="0"/>
              </a:rPr>
              <a:t>建议与标题相关并符合整体语言风格，语言描述尽量简洁生动。尽量将每页幻灯片的每页幻灯片的最好控制在</a:t>
            </a:r>
            <a:r>
              <a:rPr lang="en-US" altLang="zh-CN" sz="1100" dirty="0">
                <a:solidFill>
                  <a:schemeClr val="bg1"/>
                </a:solidFill>
                <a:latin typeface="微软雅黑" panose="020B0503020204020204" pitchFamily="34" charset="-122"/>
                <a:ea typeface="微软雅黑" panose="020B0503020204020204" pitchFamily="34" charset="-122"/>
                <a:sym typeface="Gill Sans" charset="0"/>
              </a:rPr>
              <a:t>5</a:t>
            </a:r>
            <a:r>
              <a:rPr lang="zh-CN" altLang="en-US" sz="1100" dirty="0">
                <a:solidFill>
                  <a:schemeClr val="bg1"/>
                </a:solidFill>
                <a:latin typeface="微软雅黑" panose="020B0503020204020204" pitchFamily="34" charset="-122"/>
                <a:ea typeface="微软雅黑" panose="020B0503020204020204" pitchFamily="34" charset="-122"/>
                <a:sym typeface="Gill Sans" charset="0"/>
              </a:rPr>
              <a:t>分钟之内。</a:t>
            </a:r>
            <a:endParaRPr lang="en-US" altLang="zh-CN" sz="1100" dirty="0">
              <a:solidFill>
                <a:schemeClr val="bg1"/>
              </a:solidFill>
              <a:latin typeface="微软雅黑" panose="020B0503020204020204" pitchFamily="34" charset="-122"/>
              <a:ea typeface="微软雅黑" panose="020B0503020204020204" pitchFamily="34" charset="-122"/>
              <a:sym typeface="Gill Sans" charset="0"/>
            </a:endParaRPr>
          </a:p>
          <a:p>
            <a:pPr fontAlgn="base">
              <a:lnSpc>
                <a:spcPct val="150000"/>
              </a:lnSpc>
              <a:spcBef>
                <a:spcPct val="0"/>
              </a:spcBef>
              <a:spcAft>
                <a:spcPct val="0"/>
              </a:spcAft>
            </a:pPr>
            <a:endParaRPr lang="en-US" altLang="zh-CN" sz="1100" dirty="0">
              <a:solidFill>
                <a:schemeClr val="bg1"/>
              </a:solidFill>
              <a:latin typeface="微软雅黑" panose="020B0503020204020204" pitchFamily="34" charset="-122"/>
              <a:ea typeface="微软雅黑" panose="020B0503020204020204" pitchFamily="34" charset="-122"/>
              <a:sym typeface="Gill Sans" charset="0"/>
            </a:endParaRPr>
          </a:p>
          <a:p>
            <a:pPr fontAlgn="base">
              <a:lnSpc>
                <a:spcPct val="150000"/>
              </a:lnSpc>
              <a:spcBef>
                <a:spcPct val="0"/>
              </a:spcBef>
              <a:spcAft>
                <a:spcPct val="0"/>
              </a:spcAft>
            </a:pPr>
            <a:endParaRPr lang="en-US" altLang="zh-CN" sz="1100" dirty="0">
              <a:solidFill>
                <a:schemeClr val="bg1"/>
              </a:solidFill>
              <a:latin typeface="微软雅黑" panose="020B0503020204020204" pitchFamily="34" charset="-122"/>
              <a:ea typeface="微软雅黑" panose="020B0503020204020204" pitchFamily="34" charset="-122"/>
              <a:sym typeface="Gill Sans" charset="0"/>
            </a:endParaRPr>
          </a:p>
          <a:p>
            <a:pPr fontAlgn="base">
              <a:lnSpc>
                <a:spcPct val="150000"/>
              </a:lnSpc>
              <a:spcBef>
                <a:spcPct val="0"/>
              </a:spcBef>
              <a:spcAft>
                <a:spcPct val="0"/>
              </a:spcAft>
            </a:pPr>
            <a:endParaRPr lang="en-US" altLang="zh-CN" sz="1100" dirty="0">
              <a:solidFill>
                <a:schemeClr val="bg1"/>
              </a:solidFill>
              <a:latin typeface="微软雅黑" panose="020B0503020204020204" pitchFamily="34" charset="-122"/>
              <a:ea typeface="微软雅黑" panose="020B0503020204020204" pitchFamily="34" charset="-122"/>
              <a:sym typeface="Gill Sans" charset="0"/>
            </a:endParaRPr>
          </a:p>
        </p:txBody>
      </p:sp>
      <p:sp>
        <p:nvSpPr>
          <p:cNvPr id="23" name="圆角矩形 19"/>
          <p:cNvSpPr>
            <a:spLocks noChangeAspect="1" noChangeArrowheads="1"/>
          </p:cNvSpPr>
          <p:nvPr/>
        </p:nvSpPr>
        <p:spPr bwMode="auto">
          <a:xfrm>
            <a:off x="841375" y="5264394"/>
            <a:ext cx="720725" cy="719138"/>
          </a:xfrm>
          <a:prstGeom prst="roundRect">
            <a:avLst>
              <a:gd name="adj" fmla="val 30000"/>
            </a:avLst>
          </a:prstGeom>
          <a:solidFill>
            <a:srgbClr val="B5554D"/>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latin typeface="微软雅黑" panose="020B0503020204020204" pitchFamily="34" charset="-122"/>
            </a:endParaRPr>
          </a:p>
        </p:txBody>
      </p:sp>
      <p:sp>
        <p:nvSpPr>
          <p:cNvPr id="24" name="圆角矩形 20"/>
          <p:cNvSpPr>
            <a:spLocks noChangeAspect="1" noChangeArrowheads="1"/>
          </p:cNvSpPr>
          <p:nvPr/>
        </p:nvSpPr>
        <p:spPr bwMode="auto">
          <a:xfrm>
            <a:off x="6097588" y="5264394"/>
            <a:ext cx="720725" cy="719138"/>
          </a:xfrm>
          <a:prstGeom prst="roundRect">
            <a:avLst>
              <a:gd name="adj" fmla="val 30000"/>
            </a:avLst>
          </a:prstGeom>
          <a:solidFill>
            <a:srgbClr val="B5554D"/>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a:solidFill>
                <a:srgbClr val="FFFFFF"/>
              </a:solidFill>
              <a:latin typeface="微软雅黑" panose="020B0503020204020204" pitchFamily="34" charset="-122"/>
            </a:endParaRPr>
          </a:p>
        </p:txBody>
      </p:sp>
      <p:pic>
        <p:nvPicPr>
          <p:cNvPr id="25" name="Group 4"/>
          <p:cNvPicPr>
            <a:picLocks noChangeAspect="1" noChangeArrowheads="1"/>
          </p:cNvPicPr>
          <p:nvPr/>
        </p:nvPicPr>
        <p:blipFill>
          <a:blip r:embed="rId5" cstate="email"/>
          <a:srcRect/>
          <a:stretch>
            <a:fillRect/>
          </a:stretch>
        </p:blipFill>
        <p:spPr bwMode="auto">
          <a:xfrm>
            <a:off x="933450" y="5358057"/>
            <a:ext cx="5349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Group 5"/>
          <p:cNvPicPr>
            <a:picLocks noChangeAspect="1" noChangeArrowheads="1"/>
          </p:cNvPicPr>
          <p:nvPr/>
        </p:nvPicPr>
        <p:blipFill>
          <a:blip r:embed="rId6" cstate="email"/>
          <a:srcRect/>
          <a:stretch>
            <a:fillRect/>
          </a:stretch>
        </p:blipFill>
        <p:spPr bwMode="auto">
          <a:xfrm>
            <a:off x="6188075" y="5345357"/>
            <a:ext cx="54133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文本框 15"/>
          <p:cNvSpPr txBox="1">
            <a:spLocks noChangeArrowheads="1"/>
          </p:cNvSpPr>
          <p:nvPr/>
        </p:nvSpPr>
        <p:spPr bwMode="auto">
          <a:xfrm>
            <a:off x="1633091" y="5215002"/>
            <a:ext cx="16081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b="1" dirty="0">
                <a:solidFill>
                  <a:schemeClr val="accent2"/>
                </a:solidFill>
                <a:latin typeface="微软雅黑" panose="020B0503020204020204" pitchFamily="34" charset="-122"/>
              </a:rPr>
              <a:t>添加标题内容</a:t>
            </a:r>
          </a:p>
        </p:txBody>
      </p:sp>
      <p:sp>
        <p:nvSpPr>
          <p:cNvPr id="28" name="文本框 16"/>
          <p:cNvSpPr txBox="1">
            <a:spLocks noChangeArrowheads="1"/>
          </p:cNvSpPr>
          <p:nvPr/>
        </p:nvSpPr>
        <p:spPr bwMode="auto">
          <a:xfrm>
            <a:off x="1633091" y="5583302"/>
            <a:ext cx="41764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fontAlgn="base">
              <a:spcBef>
                <a:spcPct val="0"/>
              </a:spcBef>
              <a:spcAft>
                <a:spcPct val="0"/>
              </a:spcAft>
            </a:pPr>
            <a:r>
              <a:rPr lang="zh-CN" altLang="en-US" sz="1100" dirty="0">
                <a:solidFill>
                  <a:schemeClr val="bg1">
                    <a:lumMod val="65000"/>
                  </a:schemeClr>
                </a:solidFill>
                <a:latin typeface="微软雅黑" panose="020B0503020204020204" pitchFamily="34" charset="-122"/>
                <a:sym typeface="Gill Sans" charset="0"/>
              </a:rPr>
              <a:t>此处添加详细文本描述，建议与标题相关并符合整体语言风格，语言描述尽量简洁生动。尽量将每页幻灯片的字数控制在 。</a:t>
            </a:r>
            <a:endParaRPr lang="en-US" altLang="zh-CN" sz="1100" dirty="0">
              <a:solidFill>
                <a:schemeClr val="bg1">
                  <a:lumMod val="65000"/>
                </a:schemeClr>
              </a:solidFill>
              <a:latin typeface="微软雅黑" panose="020B0503020204020204" pitchFamily="34" charset="-122"/>
              <a:sym typeface="Gill Sans" charset="0"/>
            </a:endParaRPr>
          </a:p>
        </p:txBody>
      </p:sp>
      <p:sp>
        <p:nvSpPr>
          <p:cNvPr id="29" name="文本框 15"/>
          <p:cNvSpPr txBox="1">
            <a:spLocks noChangeArrowheads="1"/>
          </p:cNvSpPr>
          <p:nvPr/>
        </p:nvSpPr>
        <p:spPr bwMode="auto">
          <a:xfrm>
            <a:off x="6889675" y="5222101"/>
            <a:ext cx="16081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b="1" dirty="0">
                <a:solidFill>
                  <a:schemeClr val="accent2"/>
                </a:solidFill>
                <a:latin typeface="微软雅黑" panose="020B0503020204020204" pitchFamily="34" charset="-122"/>
              </a:rPr>
              <a:t>添加标题内容</a:t>
            </a:r>
          </a:p>
        </p:txBody>
      </p:sp>
      <p:sp>
        <p:nvSpPr>
          <p:cNvPr id="30" name="文本框 16"/>
          <p:cNvSpPr txBox="1">
            <a:spLocks noChangeArrowheads="1"/>
          </p:cNvSpPr>
          <p:nvPr/>
        </p:nvSpPr>
        <p:spPr bwMode="auto">
          <a:xfrm>
            <a:off x="6889675" y="5590401"/>
            <a:ext cx="41764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fontAlgn="base">
              <a:spcBef>
                <a:spcPct val="0"/>
              </a:spcBef>
              <a:spcAft>
                <a:spcPct val="0"/>
              </a:spcAft>
            </a:pPr>
            <a:r>
              <a:rPr lang="zh-CN" altLang="en-US" sz="1100" dirty="0">
                <a:solidFill>
                  <a:schemeClr val="bg1">
                    <a:lumMod val="65000"/>
                  </a:schemeClr>
                </a:solidFill>
                <a:latin typeface="微软雅黑" panose="020B0503020204020204" pitchFamily="34" charset="-122"/>
                <a:sym typeface="Gill Sans" charset="0"/>
              </a:rPr>
              <a:t>此处添加详细文本描述，建议与标题相关并符合整体语言风格，语言描述尽量简洁生动。尽量将每页幻灯片的字数控制在 。</a:t>
            </a:r>
            <a:endParaRPr lang="en-US" altLang="zh-CN" sz="1100" dirty="0">
              <a:solidFill>
                <a:schemeClr val="bg1">
                  <a:lumMod val="65000"/>
                </a:schemeClr>
              </a:solidFill>
              <a:latin typeface="微软雅黑" panose="020B0503020204020204" pitchFamily="34" charset="-122"/>
              <a:sym typeface="Gill Sans"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0-#ppt_w/2"/>
                                          </p:val>
                                        </p:tav>
                                        <p:tav tm="100000">
                                          <p:val>
                                            <p:strVal val="#ppt_x"/>
                                          </p:val>
                                        </p:tav>
                                      </p:tavLst>
                                    </p:anim>
                                    <p:anim calcmode="lin" valueType="num">
                                      <p:cBhvr additive="base">
                                        <p:cTn id="12" dur="10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par>
                                <p:cTn id="25" presetID="22" presetClass="entr" presetSubtype="8" fill="hold" grpId="0" nodeType="withEffect">
                                  <p:stCondLst>
                                    <p:cond delay="50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par>
                                <p:cTn id="28" presetID="10" presetClass="entr" presetSubtype="0" fill="hold" grpId="0" nodeType="withEffect">
                                  <p:stCondLst>
                                    <p:cond delay="125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125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nodeType="withEffect">
                                  <p:stCondLst>
                                    <p:cond delay="125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nodeType="withEffect">
                                  <p:stCondLst>
                                    <p:cond delay="125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grpId="0" nodeType="withEffect">
                                  <p:stCondLst>
                                    <p:cond delay="175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par>
                                <p:cTn id="43" presetID="10" presetClass="entr" presetSubtype="0" fill="hold" grpId="0" nodeType="withEffect">
                                  <p:stCondLst>
                                    <p:cond delay="175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10" presetClass="entr" presetSubtype="0" fill="hold" grpId="0" nodeType="withEffect">
                                  <p:stCondLst>
                                    <p:cond delay="175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par>
                                <p:cTn id="49" presetID="10" presetClass="entr" presetSubtype="0" fill="hold" grpId="0" nodeType="withEffect">
                                  <p:stCondLst>
                                    <p:cond delay="175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7" grpId="0" animBg="1"/>
      <p:bldP spid="19" grpId="0" animBg="1"/>
      <p:bldP spid="20" grpId="0" animBg="1"/>
      <p:bldP spid="21" grpId="0"/>
      <p:bldP spid="22" grpId="0"/>
      <p:bldP spid="23" grpId="0" animBg="1"/>
      <p:bldP spid="24" grpId="0" animBg="1"/>
      <p:bldP spid="27" grpId="0"/>
      <p:bldP spid="28" grpId="0"/>
      <p:bldP spid="29" grpId="0"/>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未56题-1.png"/>
          <p:cNvPicPr>
            <a:picLocks noChangeAspect="1" noChangeArrowheads="1"/>
          </p:cNvPicPr>
          <p:nvPr/>
        </p:nvPicPr>
        <p:blipFill>
          <a:blip r:embed="rId3"/>
          <a:srcRect/>
          <a:stretch>
            <a:fillRect/>
          </a:stretch>
        </p:blipFill>
        <p:spPr bwMode="auto">
          <a:xfrm>
            <a:off x="-1" y="0"/>
            <a:ext cx="12190413" cy="6888163"/>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0" y="-1"/>
            <a:ext cx="12190413" cy="662220"/>
          </a:xfrm>
          <a:prstGeom prst="rect">
            <a:avLst/>
          </a:prstGeom>
          <a:solidFill>
            <a:schemeClr val="bg1">
              <a:lumMod val="95000"/>
            </a:schemeClr>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550590" y="-603448"/>
            <a:ext cx="1368153" cy="1834184"/>
          </a:xfrm>
          <a:prstGeom prst="roundRect">
            <a:avLst>
              <a:gd name="adj" fmla="val 50000"/>
            </a:avLst>
          </a:prstGeom>
          <a:solidFill>
            <a:srgbClr val="B5554D"/>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4"/>
          <p:cNvSpPr txBox="1"/>
          <p:nvPr/>
        </p:nvSpPr>
        <p:spPr>
          <a:xfrm>
            <a:off x="262558" y="260648"/>
            <a:ext cx="2016224" cy="80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a:solidFill>
                  <a:schemeClr val="bg1"/>
                </a:solidFill>
                <a:latin typeface="微软雅黑" panose="020B0503020204020204" pitchFamily="34" charset="-122"/>
                <a:ea typeface="微软雅黑" panose="020B0503020204020204" pitchFamily="34" charset="-122"/>
              </a:rPr>
              <a:t>LOGO</a:t>
            </a:r>
          </a:p>
          <a:p>
            <a:r>
              <a:rPr lang="zh-CN" altLang="en-US" sz="1800" b="1" dirty="0">
                <a:solidFill>
                  <a:schemeClr val="bg1"/>
                </a:solidFill>
                <a:latin typeface="微软雅黑" panose="020B0503020204020204" pitchFamily="34" charset="-122"/>
                <a:ea typeface="微软雅黑" panose="020B0503020204020204" pitchFamily="34" charset="-122"/>
              </a:rPr>
              <a:t>公司名称</a:t>
            </a:r>
            <a:endParaRPr lang="zh-CN" altLang="en-US" sz="800" b="1" dirty="0">
              <a:solidFill>
                <a:schemeClr val="bg1"/>
              </a:solidFill>
              <a:latin typeface="微软雅黑" panose="020B0503020204020204" pitchFamily="34" charset="-122"/>
              <a:ea typeface="微软雅黑" panose="020B0503020204020204" pitchFamily="34" charset="-122"/>
            </a:endParaRPr>
          </a:p>
          <a:p>
            <a:endParaRPr lang="en-US" altLang="zh-CN" sz="1050"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3522046"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公司概述</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4943078"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59102"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企业文化</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6599262"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15286"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产品服务</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8255446"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490598"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管理制度</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9911630"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146782" y="116632"/>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展望未来</a:t>
            </a:r>
            <a:endParaRPr lang="en-US" sz="2000" b="1" dirty="0">
              <a:solidFill>
                <a:schemeClr val="accent2"/>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1937870" y="724634"/>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发展目标</a:t>
            </a:r>
            <a:endParaRPr lang="en-US" sz="2000" b="1" dirty="0">
              <a:solidFill>
                <a:schemeClr val="accent2"/>
              </a:solidFill>
              <a:latin typeface="微软雅黑" panose="020B0503020204020204" pitchFamily="34" charset="-122"/>
              <a:ea typeface="微软雅黑" panose="020B0503020204020204" pitchFamily="34" charset="-122"/>
            </a:endParaRPr>
          </a:p>
        </p:txBody>
      </p:sp>
      <p:sp>
        <p:nvSpPr>
          <p:cNvPr id="17" name="矩形 16"/>
          <p:cNvSpPr/>
          <p:nvPr/>
        </p:nvSpPr>
        <p:spPr>
          <a:xfrm rot="5400000">
            <a:off x="2499458" y="1344303"/>
            <a:ext cx="975748" cy="1705132"/>
          </a:xfrm>
          <a:prstGeom prst="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latin typeface="微软雅黑" panose="020B0503020204020204" pitchFamily="34" charset="-122"/>
              <a:ea typeface="微软雅黑" panose="020B0503020204020204" pitchFamily="34" charset="-122"/>
            </a:endParaRPr>
          </a:p>
        </p:txBody>
      </p:sp>
      <p:sp>
        <p:nvSpPr>
          <p:cNvPr id="19" name="矩形 18"/>
          <p:cNvSpPr/>
          <p:nvPr/>
        </p:nvSpPr>
        <p:spPr>
          <a:xfrm>
            <a:off x="2909250" y="1966037"/>
            <a:ext cx="341760" cy="461665"/>
          </a:xfrm>
          <a:prstGeom prst="rect">
            <a:avLst/>
          </a:prstGeom>
        </p:spPr>
        <p:txBody>
          <a:bodyPr wrap="none">
            <a:spAutoFit/>
          </a:bodyPr>
          <a:lstStyle/>
          <a:p>
            <a:r>
              <a:rPr lang="en-US" altLang="zh-CN" sz="2400" dirty="0">
                <a:solidFill>
                  <a:schemeClr val="accent2"/>
                </a:solidFill>
                <a:latin typeface="Impact MT Std" pitchFamily="34" charset="0"/>
                <a:ea typeface="微软雅黑" panose="020B0503020204020204" pitchFamily="34" charset="-122"/>
                <a:cs typeface="Arial" panose="020B0604020202020204" pitchFamily="34" charset="0"/>
              </a:rPr>
              <a:t>A</a:t>
            </a:r>
            <a:endParaRPr lang="zh-CN" altLang="en-US" sz="2400" dirty="0">
              <a:solidFill>
                <a:schemeClr val="accent2"/>
              </a:solidFill>
              <a:latin typeface="Impact MT Std" pitchFamily="34" charset="0"/>
              <a:ea typeface="微软雅黑" panose="020B0503020204020204" pitchFamily="34" charset="-122"/>
            </a:endParaRPr>
          </a:p>
        </p:txBody>
      </p:sp>
      <p:sp>
        <p:nvSpPr>
          <p:cNvPr id="20" name="圆角矩形 19"/>
          <p:cNvSpPr/>
          <p:nvPr/>
        </p:nvSpPr>
        <p:spPr>
          <a:xfrm>
            <a:off x="1535595" y="1708995"/>
            <a:ext cx="975748" cy="975748"/>
          </a:xfrm>
          <a:prstGeom prst="roundRect">
            <a:avLst/>
          </a:pr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1773245" y="1911206"/>
            <a:ext cx="571327" cy="571327"/>
            <a:chOff x="3760788" y="2187575"/>
            <a:chExt cx="423863" cy="423863"/>
          </a:xfrm>
          <a:solidFill>
            <a:srgbClr val="FFFFFF"/>
          </a:solidFill>
        </p:grpSpPr>
        <p:sp>
          <p:nvSpPr>
            <p:cNvPr id="22" name="Freeform 28"/>
            <p:cNvSpPr/>
            <p:nvPr/>
          </p:nvSpPr>
          <p:spPr bwMode="auto">
            <a:xfrm>
              <a:off x="3867151" y="2293938"/>
              <a:ext cx="161925" cy="160338"/>
            </a:xfrm>
            <a:custGeom>
              <a:avLst/>
              <a:gdLst>
                <a:gd name="T0" fmla="*/ 69 w 102"/>
                <a:gd name="T1" fmla="*/ 0 h 101"/>
                <a:gd name="T2" fmla="*/ 34 w 102"/>
                <a:gd name="T3" fmla="*/ 0 h 101"/>
                <a:gd name="T4" fmla="*/ 34 w 102"/>
                <a:gd name="T5" fmla="*/ 34 h 101"/>
                <a:gd name="T6" fmla="*/ 0 w 102"/>
                <a:gd name="T7" fmla="*/ 34 h 101"/>
                <a:gd name="T8" fmla="*/ 0 w 102"/>
                <a:gd name="T9" fmla="*/ 68 h 101"/>
                <a:gd name="T10" fmla="*/ 34 w 102"/>
                <a:gd name="T11" fmla="*/ 68 h 101"/>
                <a:gd name="T12" fmla="*/ 34 w 102"/>
                <a:gd name="T13" fmla="*/ 101 h 101"/>
                <a:gd name="T14" fmla="*/ 69 w 102"/>
                <a:gd name="T15" fmla="*/ 101 h 101"/>
                <a:gd name="T16" fmla="*/ 69 w 102"/>
                <a:gd name="T17" fmla="*/ 68 h 101"/>
                <a:gd name="T18" fmla="*/ 102 w 102"/>
                <a:gd name="T19" fmla="*/ 68 h 101"/>
                <a:gd name="T20" fmla="*/ 102 w 102"/>
                <a:gd name="T21" fmla="*/ 34 h 101"/>
                <a:gd name="T22" fmla="*/ 69 w 102"/>
                <a:gd name="T23" fmla="*/ 34 h 101"/>
                <a:gd name="T24" fmla="*/ 69 w 102"/>
                <a:gd name="T2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01">
                  <a:moveTo>
                    <a:pt x="69" y="0"/>
                  </a:moveTo>
                  <a:lnTo>
                    <a:pt x="34" y="0"/>
                  </a:lnTo>
                  <a:lnTo>
                    <a:pt x="34" y="34"/>
                  </a:lnTo>
                  <a:lnTo>
                    <a:pt x="0" y="34"/>
                  </a:lnTo>
                  <a:lnTo>
                    <a:pt x="0" y="68"/>
                  </a:lnTo>
                  <a:lnTo>
                    <a:pt x="34" y="68"/>
                  </a:lnTo>
                  <a:lnTo>
                    <a:pt x="34" y="101"/>
                  </a:lnTo>
                  <a:lnTo>
                    <a:pt x="69" y="101"/>
                  </a:lnTo>
                  <a:lnTo>
                    <a:pt x="69" y="68"/>
                  </a:lnTo>
                  <a:lnTo>
                    <a:pt x="102" y="68"/>
                  </a:lnTo>
                  <a:lnTo>
                    <a:pt x="102" y="34"/>
                  </a:lnTo>
                  <a:lnTo>
                    <a:pt x="69" y="34"/>
                  </a:lnTo>
                  <a:lnTo>
                    <a:pt x="6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B0F0"/>
                </a:solidFill>
                <a:latin typeface="微软雅黑" panose="020B0503020204020204" pitchFamily="34" charset="-122"/>
                <a:ea typeface="微软雅黑" panose="020B0503020204020204" pitchFamily="34" charset="-122"/>
              </a:endParaRPr>
            </a:p>
          </p:txBody>
        </p:sp>
        <p:sp>
          <p:nvSpPr>
            <p:cNvPr id="23" name="Freeform 29"/>
            <p:cNvSpPr>
              <a:spLocks noEditPoints="1"/>
            </p:cNvSpPr>
            <p:nvPr/>
          </p:nvSpPr>
          <p:spPr bwMode="auto">
            <a:xfrm>
              <a:off x="3760788" y="2187575"/>
              <a:ext cx="423863" cy="423863"/>
            </a:xfrm>
            <a:custGeom>
              <a:avLst/>
              <a:gdLst>
                <a:gd name="T0" fmla="*/ 235 w 238"/>
                <a:gd name="T1" fmla="*/ 203 h 238"/>
                <a:gd name="T2" fmla="*/ 194 w 238"/>
                <a:gd name="T3" fmla="*/ 162 h 238"/>
                <a:gd name="T4" fmla="*/ 211 w 238"/>
                <a:gd name="T5" fmla="*/ 105 h 238"/>
                <a:gd name="T6" fmla="*/ 106 w 238"/>
                <a:gd name="T7" fmla="*/ 0 h 238"/>
                <a:gd name="T8" fmla="*/ 0 w 238"/>
                <a:gd name="T9" fmla="*/ 105 h 238"/>
                <a:gd name="T10" fmla="*/ 106 w 238"/>
                <a:gd name="T11" fmla="*/ 210 h 238"/>
                <a:gd name="T12" fmla="*/ 162 w 238"/>
                <a:gd name="T13" fmla="*/ 193 h 238"/>
                <a:gd name="T14" fmla="*/ 203 w 238"/>
                <a:gd name="T15" fmla="*/ 235 h 238"/>
                <a:gd name="T16" fmla="*/ 214 w 238"/>
                <a:gd name="T17" fmla="*/ 235 h 238"/>
                <a:gd name="T18" fmla="*/ 235 w 238"/>
                <a:gd name="T19" fmla="*/ 214 h 238"/>
                <a:gd name="T20" fmla="*/ 235 w 238"/>
                <a:gd name="T21" fmla="*/ 203 h 238"/>
                <a:gd name="T22" fmla="*/ 106 w 238"/>
                <a:gd name="T23" fmla="*/ 180 h 238"/>
                <a:gd name="T24" fmla="*/ 30 w 238"/>
                <a:gd name="T25" fmla="*/ 105 h 238"/>
                <a:gd name="T26" fmla="*/ 106 w 238"/>
                <a:gd name="T27" fmla="*/ 30 h 238"/>
                <a:gd name="T28" fmla="*/ 181 w 238"/>
                <a:gd name="T29" fmla="*/ 105 h 238"/>
                <a:gd name="T30" fmla="*/ 106 w 238"/>
                <a:gd name="T31" fmla="*/ 18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8" h="238">
                  <a:moveTo>
                    <a:pt x="235" y="203"/>
                  </a:moveTo>
                  <a:cubicBezTo>
                    <a:pt x="194" y="162"/>
                    <a:pt x="194" y="162"/>
                    <a:pt x="194" y="162"/>
                  </a:cubicBezTo>
                  <a:cubicBezTo>
                    <a:pt x="204" y="145"/>
                    <a:pt x="211" y="126"/>
                    <a:pt x="211" y="105"/>
                  </a:cubicBezTo>
                  <a:cubicBezTo>
                    <a:pt x="211" y="47"/>
                    <a:pt x="164" y="0"/>
                    <a:pt x="106" y="0"/>
                  </a:cubicBezTo>
                  <a:cubicBezTo>
                    <a:pt x="47" y="0"/>
                    <a:pt x="0" y="47"/>
                    <a:pt x="0" y="105"/>
                  </a:cubicBezTo>
                  <a:cubicBezTo>
                    <a:pt x="0" y="163"/>
                    <a:pt x="47" y="210"/>
                    <a:pt x="106" y="210"/>
                  </a:cubicBezTo>
                  <a:cubicBezTo>
                    <a:pt x="126" y="210"/>
                    <a:pt x="146" y="204"/>
                    <a:pt x="162" y="193"/>
                  </a:cubicBezTo>
                  <a:cubicBezTo>
                    <a:pt x="203" y="235"/>
                    <a:pt x="203" y="235"/>
                    <a:pt x="203" y="235"/>
                  </a:cubicBezTo>
                  <a:cubicBezTo>
                    <a:pt x="206" y="238"/>
                    <a:pt x="211" y="238"/>
                    <a:pt x="214" y="235"/>
                  </a:cubicBezTo>
                  <a:cubicBezTo>
                    <a:pt x="235" y="214"/>
                    <a:pt x="235" y="214"/>
                    <a:pt x="235" y="214"/>
                  </a:cubicBezTo>
                  <a:cubicBezTo>
                    <a:pt x="238" y="211"/>
                    <a:pt x="238" y="206"/>
                    <a:pt x="235" y="203"/>
                  </a:cubicBezTo>
                  <a:close/>
                  <a:moveTo>
                    <a:pt x="106" y="180"/>
                  </a:moveTo>
                  <a:cubicBezTo>
                    <a:pt x="64" y="180"/>
                    <a:pt x="30" y="146"/>
                    <a:pt x="30" y="105"/>
                  </a:cubicBezTo>
                  <a:cubicBezTo>
                    <a:pt x="30" y="64"/>
                    <a:pt x="64" y="30"/>
                    <a:pt x="106" y="30"/>
                  </a:cubicBezTo>
                  <a:cubicBezTo>
                    <a:pt x="147" y="30"/>
                    <a:pt x="181" y="64"/>
                    <a:pt x="181" y="105"/>
                  </a:cubicBezTo>
                  <a:cubicBezTo>
                    <a:pt x="181" y="146"/>
                    <a:pt x="147" y="180"/>
                    <a:pt x="106"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B0F0"/>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1414686" y="2778814"/>
            <a:ext cx="4317544" cy="722194"/>
            <a:chOff x="7175326" y="1196752"/>
            <a:chExt cx="4317544" cy="722194"/>
          </a:xfrm>
        </p:grpSpPr>
        <p:sp>
          <p:nvSpPr>
            <p:cNvPr id="25" name="Text Box 7"/>
            <p:cNvSpPr txBox="1">
              <a:spLocks noChangeArrowheads="1"/>
            </p:cNvSpPr>
            <p:nvPr/>
          </p:nvSpPr>
          <p:spPr bwMode="gray">
            <a:xfrm>
              <a:off x="7175326" y="1196752"/>
              <a:ext cx="2160240" cy="400110"/>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b="1" dirty="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rPr>
                <a:t>添加标题内容</a:t>
              </a:r>
              <a:endParaRPr lang="en-US" altLang="zh-CN" sz="1400" b="1" dirty="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6" name="Rectangle 5"/>
            <p:cNvSpPr/>
            <p:nvPr/>
          </p:nvSpPr>
          <p:spPr bwMode="auto">
            <a:xfrm>
              <a:off x="7247334" y="1566467"/>
              <a:ext cx="4245536" cy="3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endPar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sp>
        <p:nvSpPr>
          <p:cNvPr id="27" name="矩形 26"/>
          <p:cNvSpPr/>
          <p:nvPr/>
        </p:nvSpPr>
        <p:spPr>
          <a:xfrm rot="5400000">
            <a:off x="7635086" y="1368480"/>
            <a:ext cx="975748" cy="1705132"/>
          </a:xfrm>
          <a:prstGeom prst="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latin typeface="微软雅黑" panose="020B0503020204020204" pitchFamily="34" charset="-122"/>
              <a:ea typeface="微软雅黑" panose="020B0503020204020204" pitchFamily="34" charset="-122"/>
            </a:endParaRPr>
          </a:p>
        </p:txBody>
      </p:sp>
      <p:sp>
        <p:nvSpPr>
          <p:cNvPr id="28" name="矩形 27"/>
          <p:cNvSpPr/>
          <p:nvPr/>
        </p:nvSpPr>
        <p:spPr>
          <a:xfrm>
            <a:off x="8044878" y="1990214"/>
            <a:ext cx="354584" cy="461665"/>
          </a:xfrm>
          <a:prstGeom prst="rect">
            <a:avLst/>
          </a:prstGeom>
        </p:spPr>
        <p:txBody>
          <a:bodyPr wrap="none">
            <a:spAutoFit/>
          </a:bodyPr>
          <a:lstStyle/>
          <a:p>
            <a:r>
              <a:rPr lang="en-US" altLang="zh-CN" sz="2400" dirty="0">
                <a:solidFill>
                  <a:schemeClr val="accent2"/>
                </a:solidFill>
                <a:latin typeface="Impact MT Std" pitchFamily="34" charset="0"/>
                <a:ea typeface="微软雅黑" panose="020B0503020204020204" pitchFamily="34" charset="-122"/>
                <a:cs typeface="Arial" panose="020B0604020202020204" pitchFamily="34" charset="0"/>
              </a:rPr>
              <a:t>B</a:t>
            </a:r>
            <a:endParaRPr lang="zh-CN" altLang="en-US" sz="2400" dirty="0">
              <a:solidFill>
                <a:schemeClr val="accent2"/>
              </a:solidFill>
              <a:latin typeface="Impact MT Std" pitchFamily="34" charset="0"/>
              <a:ea typeface="微软雅黑" panose="020B0503020204020204" pitchFamily="34" charset="-122"/>
            </a:endParaRPr>
          </a:p>
        </p:txBody>
      </p:sp>
      <p:sp>
        <p:nvSpPr>
          <p:cNvPr id="29" name="圆角矩形 28"/>
          <p:cNvSpPr/>
          <p:nvPr/>
        </p:nvSpPr>
        <p:spPr>
          <a:xfrm>
            <a:off x="6631626" y="1733172"/>
            <a:ext cx="975748" cy="975748"/>
          </a:xfrm>
          <a:prstGeom prst="roundRect">
            <a:avLst/>
          </a:pr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latin typeface="微软雅黑" panose="020B0503020204020204" pitchFamily="34" charset="-122"/>
              <a:ea typeface="微软雅黑" panose="020B0503020204020204" pitchFamily="34" charset="-122"/>
            </a:endParaRPr>
          </a:p>
        </p:txBody>
      </p:sp>
      <p:sp>
        <p:nvSpPr>
          <p:cNvPr id="30" name="Freeform 33"/>
          <p:cNvSpPr>
            <a:spLocks noEditPoints="1"/>
          </p:cNvSpPr>
          <p:nvPr/>
        </p:nvSpPr>
        <p:spPr bwMode="auto">
          <a:xfrm>
            <a:off x="6874492" y="1884797"/>
            <a:ext cx="490013" cy="631241"/>
          </a:xfrm>
          <a:custGeom>
            <a:avLst/>
            <a:gdLst>
              <a:gd name="T0" fmla="*/ 197 w 221"/>
              <a:gd name="T1" fmla="*/ 124 h 285"/>
              <a:gd name="T2" fmla="*/ 144 w 221"/>
              <a:gd name="T3" fmla="*/ 86 h 285"/>
              <a:gd name="T4" fmla="*/ 152 w 221"/>
              <a:gd name="T5" fmla="*/ 86 h 285"/>
              <a:gd name="T6" fmla="*/ 194 w 221"/>
              <a:gd name="T7" fmla="*/ 90 h 285"/>
              <a:gd name="T8" fmla="*/ 202 w 221"/>
              <a:gd name="T9" fmla="*/ 88 h 285"/>
              <a:gd name="T10" fmla="*/ 176 w 221"/>
              <a:gd name="T11" fmla="*/ 81 h 285"/>
              <a:gd name="T12" fmla="*/ 142 w 221"/>
              <a:gd name="T13" fmla="*/ 82 h 285"/>
              <a:gd name="T14" fmla="*/ 155 w 221"/>
              <a:gd name="T15" fmla="*/ 80 h 285"/>
              <a:gd name="T16" fmla="*/ 189 w 221"/>
              <a:gd name="T17" fmla="*/ 64 h 285"/>
              <a:gd name="T18" fmla="*/ 192 w 221"/>
              <a:gd name="T19" fmla="*/ 60 h 285"/>
              <a:gd name="T20" fmla="*/ 171 w 221"/>
              <a:gd name="T21" fmla="*/ 65 h 285"/>
              <a:gd name="T22" fmla="*/ 160 w 221"/>
              <a:gd name="T23" fmla="*/ 73 h 285"/>
              <a:gd name="T24" fmla="*/ 132 w 221"/>
              <a:gd name="T25" fmla="*/ 78 h 285"/>
              <a:gd name="T26" fmla="*/ 158 w 221"/>
              <a:gd name="T27" fmla="*/ 8 h 285"/>
              <a:gd name="T28" fmla="*/ 140 w 221"/>
              <a:gd name="T29" fmla="*/ 5 h 285"/>
              <a:gd name="T30" fmla="*/ 112 w 221"/>
              <a:gd name="T31" fmla="*/ 10 h 285"/>
              <a:gd name="T32" fmla="*/ 101 w 221"/>
              <a:gd name="T33" fmla="*/ 10 h 285"/>
              <a:gd name="T34" fmla="*/ 90 w 221"/>
              <a:gd name="T35" fmla="*/ 10 h 285"/>
              <a:gd name="T36" fmla="*/ 54 w 221"/>
              <a:gd name="T37" fmla="*/ 22 h 285"/>
              <a:gd name="T38" fmla="*/ 48 w 221"/>
              <a:gd name="T39" fmla="*/ 52 h 285"/>
              <a:gd name="T40" fmla="*/ 89 w 221"/>
              <a:gd name="T41" fmla="*/ 85 h 285"/>
              <a:gd name="T42" fmla="*/ 7 w 221"/>
              <a:gd name="T43" fmla="*/ 168 h 285"/>
              <a:gd name="T44" fmla="*/ 25 w 221"/>
              <a:gd name="T45" fmla="*/ 252 h 285"/>
              <a:gd name="T46" fmla="*/ 96 w 221"/>
              <a:gd name="T47" fmla="*/ 285 h 285"/>
              <a:gd name="T48" fmla="*/ 213 w 221"/>
              <a:gd name="T49" fmla="*/ 216 h 285"/>
              <a:gd name="T50" fmla="*/ 197 w 221"/>
              <a:gd name="T51" fmla="*/ 124 h 285"/>
              <a:gd name="T52" fmla="*/ 90 w 221"/>
              <a:gd name="T53" fmla="*/ 19 h 285"/>
              <a:gd name="T54" fmla="*/ 101 w 221"/>
              <a:gd name="T55" fmla="*/ 19 h 285"/>
              <a:gd name="T56" fmla="*/ 112 w 221"/>
              <a:gd name="T57" fmla="*/ 19 h 285"/>
              <a:gd name="T58" fmla="*/ 131 w 221"/>
              <a:gd name="T59" fmla="*/ 17 h 285"/>
              <a:gd name="T60" fmla="*/ 119 w 221"/>
              <a:gd name="T61" fmla="*/ 26 h 285"/>
              <a:gd name="T62" fmla="*/ 63 w 221"/>
              <a:gd name="T63" fmla="*/ 26 h 285"/>
              <a:gd name="T64" fmla="*/ 90 w 221"/>
              <a:gd name="T65" fmla="*/ 19 h 285"/>
              <a:gd name="T66" fmla="*/ 136 w 221"/>
              <a:gd name="T67" fmla="*/ 174 h 285"/>
              <a:gd name="T68" fmla="*/ 136 w 221"/>
              <a:gd name="T69" fmla="*/ 181 h 285"/>
              <a:gd name="T70" fmla="*/ 123 w 221"/>
              <a:gd name="T71" fmla="*/ 181 h 285"/>
              <a:gd name="T72" fmla="*/ 116 w 221"/>
              <a:gd name="T73" fmla="*/ 192 h 285"/>
              <a:gd name="T74" fmla="*/ 134 w 221"/>
              <a:gd name="T75" fmla="*/ 192 h 285"/>
              <a:gd name="T76" fmla="*/ 134 w 221"/>
              <a:gd name="T77" fmla="*/ 199 h 285"/>
              <a:gd name="T78" fmla="*/ 115 w 221"/>
              <a:gd name="T79" fmla="*/ 199 h 285"/>
              <a:gd name="T80" fmla="*/ 115 w 221"/>
              <a:gd name="T81" fmla="*/ 223 h 285"/>
              <a:gd name="T82" fmla="*/ 105 w 221"/>
              <a:gd name="T83" fmla="*/ 223 h 285"/>
              <a:gd name="T84" fmla="*/ 105 w 221"/>
              <a:gd name="T85" fmla="*/ 199 h 285"/>
              <a:gd name="T86" fmla="*/ 87 w 221"/>
              <a:gd name="T87" fmla="*/ 199 h 285"/>
              <a:gd name="T88" fmla="*/ 87 w 221"/>
              <a:gd name="T89" fmla="*/ 192 h 285"/>
              <a:gd name="T90" fmla="*/ 104 w 221"/>
              <a:gd name="T91" fmla="*/ 192 h 285"/>
              <a:gd name="T92" fmla="*/ 98 w 221"/>
              <a:gd name="T93" fmla="*/ 181 h 285"/>
              <a:gd name="T94" fmla="*/ 85 w 221"/>
              <a:gd name="T95" fmla="*/ 181 h 285"/>
              <a:gd name="T96" fmla="*/ 85 w 221"/>
              <a:gd name="T97" fmla="*/ 174 h 285"/>
              <a:gd name="T98" fmla="*/ 94 w 221"/>
              <a:gd name="T99" fmla="*/ 174 h 285"/>
              <a:gd name="T100" fmla="*/ 80 w 221"/>
              <a:gd name="T101" fmla="*/ 151 h 285"/>
              <a:gd name="T102" fmla="*/ 92 w 221"/>
              <a:gd name="T103" fmla="*/ 151 h 285"/>
              <a:gd name="T104" fmla="*/ 110 w 221"/>
              <a:gd name="T105" fmla="*/ 186 h 285"/>
              <a:gd name="T106" fmla="*/ 129 w 221"/>
              <a:gd name="T107" fmla="*/ 151 h 285"/>
              <a:gd name="T108" fmla="*/ 140 w 221"/>
              <a:gd name="T109" fmla="*/ 151 h 285"/>
              <a:gd name="T110" fmla="*/ 127 w 221"/>
              <a:gd name="T111" fmla="*/ 174 h 285"/>
              <a:gd name="T112" fmla="*/ 136 w 221"/>
              <a:gd name="T113" fmla="*/ 174 h 285"/>
              <a:gd name="T114" fmla="*/ 136 w 221"/>
              <a:gd name="T115" fmla="*/ 174 h 285"/>
              <a:gd name="T116" fmla="*/ 136 w 221"/>
              <a:gd name="T117" fmla="*/ 174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1" h="285">
                <a:moveTo>
                  <a:pt x="197" y="124"/>
                </a:moveTo>
                <a:cubicBezTo>
                  <a:pt x="184" y="104"/>
                  <a:pt x="166" y="91"/>
                  <a:pt x="144" y="86"/>
                </a:cubicBezTo>
                <a:cubicBezTo>
                  <a:pt x="146" y="86"/>
                  <a:pt x="149" y="86"/>
                  <a:pt x="152" y="86"/>
                </a:cubicBezTo>
                <a:cubicBezTo>
                  <a:pt x="163" y="85"/>
                  <a:pt x="186" y="80"/>
                  <a:pt x="194" y="90"/>
                </a:cubicBezTo>
                <a:cubicBezTo>
                  <a:pt x="195" y="92"/>
                  <a:pt x="203" y="89"/>
                  <a:pt x="202" y="88"/>
                </a:cubicBezTo>
                <a:cubicBezTo>
                  <a:pt x="197" y="80"/>
                  <a:pt x="185" y="81"/>
                  <a:pt x="176" y="81"/>
                </a:cubicBezTo>
                <a:cubicBezTo>
                  <a:pt x="166" y="82"/>
                  <a:pt x="153" y="84"/>
                  <a:pt x="142" y="82"/>
                </a:cubicBezTo>
                <a:cubicBezTo>
                  <a:pt x="147" y="82"/>
                  <a:pt x="151" y="81"/>
                  <a:pt x="155" y="80"/>
                </a:cubicBezTo>
                <a:cubicBezTo>
                  <a:pt x="167" y="77"/>
                  <a:pt x="175" y="64"/>
                  <a:pt x="189" y="64"/>
                </a:cubicBezTo>
                <a:cubicBezTo>
                  <a:pt x="192" y="64"/>
                  <a:pt x="198" y="60"/>
                  <a:pt x="192" y="60"/>
                </a:cubicBezTo>
                <a:cubicBezTo>
                  <a:pt x="184" y="60"/>
                  <a:pt x="178" y="62"/>
                  <a:pt x="171" y="65"/>
                </a:cubicBezTo>
                <a:cubicBezTo>
                  <a:pt x="167" y="68"/>
                  <a:pt x="163" y="71"/>
                  <a:pt x="160" y="73"/>
                </a:cubicBezTo>
                <a:cubicBezTo>
                  <a:pt x="152" y="78"/>
                  <a:pt x="142" y="78"/>
                  <a:pt x="132" y="78"/>
                </a:cubicBezTo>
                <a:cubicBezTo>
                  <a:pt x="149" y="55"/>
                  <a:pt x="163" y="20"/>
                  <a:pt x="158" y="8"/>
                </a:cubicBezTo>
                <a:cubicBezTo>
                  <a:pt x="155" y="1"/>
                  <a:pt x="149" y="0"/>
                  <a:pt x="140" y="5"/>
                </a:cubicBezTo>
                <a:cubicBezTo>
                  <a:pt x="131" y="10"/>
                  <a:pt x="121" y="10"/>
                  <a:pt x="112" y="10"/>
                </a:cubicBezTo>
                <a:cubicBezTo>
                  <a:pt x="108" y="10"/>
                  <a:pt x="105" y="10"/>
                  <a:pt x="101" y="10"/>
                </a:cubicBezTo>
                <a:cubicBezTo>
                  <a:pt x="97" y="10"/>
                  <a:pt x="94" y="10"/>
                  <a:pt x="90" y="10"/>
                </a:cubicBezTo>
                <a:cubicBezTo>
                  <a:pt x="78" y="10"/>
                  <a:pt x="65" y="11"/>
                  <a:pt x="54" y="22"/>
                </a:cubicBezTo>
                <a:cubicBezTo>
                  <a:pt x="46" y="30"/>
                  <a:pt x="44" y="41"/>
                  <a:pt x="48" y="52"/>
                </a:cubicBezTo>
                <a:cubicBezTo>
                  <a:pt x="52" y="63"/>
                  <a:pt x="65" y="76"/>
                  <a:pt x="89" y="85"/>
                </a:cubicBezTo>
                <a:cubicBezTo>
                  <a:pt x="32" y="93"/>
                  <a:pt x="16" y="131"/>
                  <a:pt x="7" y="168"/>
                </a:cubicBezTo>
                <a:cubicBezTo>
                  <a:pt x="0" y="199"/>
                  <a:pt x="6" y="229"/>
                  <a:pt x="25" y="252"/>
                </a:cubicBezTo>
                <a:cubicBezTo>
                  <a:pt x="42" y="273"/>
                  <a:pt x="67" y="285"/>
                  <a:pt x="96" y="285"/>
                </a:cubicBezTo>
                <a:cubicBezTo>
                  <a:pt x="165" y="285"/>
                  <a:pt x="200" y="275"/>
                  <a:pt x="213" y="216"/>
                </a:cubicBezTo>
                <a:cubicBezTo>
                  <a:pt x="221" y="184"/>
                  <a:pt x="215" y="150"/>
                  <a:pt x="197" y="124"/>
                </a:cubicBezTo>
                <a:close/>
                <a:moveTo>
                  <a:pt x="90" y="19"/>
                </a:moveTo>
                <a:cubicBezTo>
                  <a:pt x="94" y="19"/>
                  <a:pt x="97" y="19"/>
                  <a:pt x="101" y="19"/>
                </a:cubicBezTo>
                <a:cubicBezTo>
                  <a:pt x="104" y="19"/>
                  <a:pt x="108" y="19"/>
                  <a:pt x="112" y="19"/>
                </a:cubicBezTo>
                <a:cubicBezTo>
                  <a:pt x="118" y="19"/>
                  <a:pt x="125" y="19"/>
                  <a:pt x="131" y="17"/>
                </a:cubicBezTo>
                <a:cubicBezTo>
                  <a:pt x="127" y="20"/>
                  <a:pt x="123" y="23"/>
                  <a:pt x="119" y="26"/>
                </a:cubicBezTo>
                <a:cubicBezTo>
                  <a:pt x="98" y="39"/>
                  <a:pt x="83" y="50"/>
                  <a:pt x="63" y="26"/>
                </a:cubicBezTo>
                <a:cubicBezTo>
                  <a:pt x="71" y="20"/>
                  <a:pt x="80" y="19"/>
                  <a:pt x="90" y="19"/>
                </a:cubicBezTo>
                <a:close/>
                <a:moveTo>
                  <a:pt x="136" y="174"/>
                </a:moveTo>
                <a:cubicBezTo>
                  <a:pt x="136" y="181"/>
                  <a:pt x="136" y="181"/>
                  <a:pt x="136" y="181"/>
                </a:cubicBezTo>
                <a:cubicBezTo>
                  <a:pt x="123" y="181"/>
                  <a:pt x="123" y="181"/>
                  <a:pt x="123" y="181"/>
                </a:cubicBezTo>
                <a:cubicBezTo>
                  <a:pt x="116" y="192"/>
                  <a:pt x="116" y="192"/>
                  <a:pt x="116" y="192"/>
                </a:cubicBezTo>
                <a:cubicBezTo>
                  <a:pt x="134" y="192"/>
                  <a:pt x="134" y="192"/>
                  <a:pt x="134" y="192"/>
                </a:cubicBezTo>
                <a:cubicBezTo>
                  <a:pt x="134" y="199"/>
                  <a:pt x="134" y="199"/>
                  <a:pt x="134" y="199"/>
                </a:cubicBezTo>
                <a:cubicBezTo>
                  <a:pt x="115" y="199"/>
                  <a:pt x="115" y="199"/>
                  <a:pt x="115" y="199"/>
                </a:cubicBezTo>
                <a:cubicBezTo>
                  <a:pt x="115" y="223"/>
                  <a:pt x="115" y="223"/>
                  <a:pt x="115" y="223"/>
                </a:cubicBezTo>
                <a:cubicBezTo>
                  <a:pt x="105" y="223"/>
                  <a:pt x="105" y="223"/>
                  <a:pt x="105" y="223"/>
                </a:cubicBezTo>
                <a:cubicBezTo>
                  <a:pt x="105" y="199"/>
                  <a:pt x="105" y="199"/>
                  <a:pt x="105" y="199"/>
                </a:cubicBezTo>
                <a:cubicBezTo>
                  <a:pt x="87" y="199"/>
                  <a:pt x="87" y="199"/>
                  <a:pt x="87" y="199"/>
                </a:cubicBezTo>
                <a:cubicBezTo>
                  <a:pt x="87" y="192"/>
                  <a:pt x="87" y="192"/>
                  <a:pt x="87" y="192"/>
                </a:cubicBezTo>
                <a:cubicBezTo>
                  <a:pt x="104" y="192"/>
                  <a:pt x="104" y="192"/>
                  <a:pt x="104" y="192"/>
                </a:cubicBezTo>
                <a:cubicBezTo>
                  <a:pt x="98" y="181"/>
                  <a:pt x="98" y="181"/>
                  <a:pt x="98" y="181"/>
                </a:cubicBezTo>
                <a:cubicBezTo>
                  <a:pt x="85" y="181"/>
                  <a:pt x="85" y="181"/>
                  <a:pt x="85" y="181"/>
                </a:cubicBezTo>
                <a:cubicBezTo>
                  <a:pt x="85" y="174"/>
                  <a:pt x="85" y="174"/>
                  <a:pt x="85" y="174"/>
                </a:cubicBezTo>
                <a:cubicBezTo>
                  <a:pt x="94" y="174"/>
                  <a:pt x="94" y="174"/>
                  <a:pt x="94" y="174"/>
                </a:cubicBezTo>
                <a:cubicBezTo>
                  <a:pt x="80" y="151"/>
                  <a:pt x="80" y="151"/>
                  <a:pt x="80" y="151"/>
                </a:cubicBezTo>
                <a:cubicBezTo>
                  <a:pt x="92" y="151"/>
                  <a:pt x="92" y="151"/>
                  <a:pt x="92" y="151"/>
                </a:cubicBezTo>
                <a:cubicBezTo>
                  <a:pt x="110" y="186"/>
                  <a:pt x="110" y="186"/>
                  <a:pt x="110" y="186"/>
                </a:cubicBezTo>
                <a:cubicBezTo>
                  <a:pt x="129" y="151"/>
                  <a:pt x="129" y="151"/>
                  <a:pt x="129" y="151"/>
                </a:cubicBezTo>
                <a:cubicBezTo>
                  <a:pt x="140" y="151"/>
                  <a:pt x="140" y="151"/>
                  <a:pt x="140" y="151"/>
                </a:cubicBezTo>
                <a:cubicBezTo>
                  <a:pt x="127" y="174"/>
                  <a:pt x="127" y="174"/>
                  <a:pt x="127" y="174"/>
                </a:cubicBezTo>
                <a:lnTo>
                  <a:pt x="136" y="174"/>
                </a:lnTo>
                <a:close/>
                <a:moveTo>
                  <a:pt x="136" y="174"/>
                </a:moveTo>
                <a:cubicBezTo>
                  <a:pt x="136" y="174"/>
                  <a:pt x="136" y="174"/>
                  <a:pt x="136" y="174"/>
                </a:cubicBezTo>
              </a:path>
            </a:pathLst>
          </a:custGeom>
          <a:solidFill>
            <a:srgbClr val="FFFFFF"/>
          </a:solidFill>
          <a:ln>
            <a:noFill/>
          </a:ln>
        </p:spPr>
        <p:txBody>
          <a:bodyPr vert="horz" wrap="square" lIns="91440" tIns="45720" rIns="91440" bIns="45720" numCol="1" anchor="t" anchorCtr="0" compatLnSpc="1"/>
          <a:lstStyle/>
          <a:p>
            <a:endParaRPr lang="zh-CN" altLang="en-US">
              <a:solidFill>
                <a:srgbClr val="00B0F0"/>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6530190" y="2778814"/>
            <a:ext cx="4317544" cy="722194"/>
            <a:chOff x="7175326" y="1196752"/>
            <a:chExt cx="4317544" cy="722194"/>
          </a:xfrm>
        </p:grpSpPr>
        <p:sp>
          <p:nvSpPr>
            <p:cNvPr id="32" name="Text Box 7"/>
            <p:cNvSpPr txBox="1">
              <a:spLocks noChangeArrowheads="1"/>
            </p:cNvSpPr>
            <p:nvPr/>
          </p:nvSpPr>
          <p:spPr bwMode="gray">
            <a:xfrm>
              <a:off x="7175326" y="1196752"/>
              <a:ext cx="2160240" cy="400110"/>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b="1" dirty="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rPr>
                <a:t>添加标题内容</a:t>
              </a:r>
              <a:endParaRPr lang="en-US" altLang="zh-CN" sz="1400" b="1" dirty="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3" name="Rectangle 5"/>
            <p:cNvSpPr/>
            <p:nvPr/>
          </p:nvSpPr>
          <p:spPr bwMode="auto">
            <a:xfrm>
              <a:off x="7247334" y="1566467"/>
              <a:ext cx="4245536" cy="3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endPar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sp>
        <p:nvSpPr>
          <p:cNvPr id="34" name="矩形 33"/>
          <p:cNvSpPr/>
          <p:nvPr/>
        </p:nvSpPr>
        <p:spPr>
          <a:xfrm rot="5400000">
            <a:off x="2499458" y="3672736"/>
            <a:ext cx="975748" cy="1705132"/>
          </a:xfrm>
          <a:prstGeom prst="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latin typeface="微软雅黑" panose="020B0503020204020204" pitchFamily="34" charset="-122"/>
              <a:ea typeface="微软雅黑" panose="020B0503020204020204" pitchFamily="34" charset="-122"/>
            </a:endParaRPr>
          </a:p>
        </p:txBody>
      </p:sp>
      <p:sp>
        <p:nvSpPr>
          <p:cNvPr id="35" name="矩形 34"/>
          <p:cNvSpPr/>
          <p:nvPr/>
        </p:nvSpPr>
        <p:spPr>
          <a:xfrm>
            <a:off x="2909250" y="4294470"/>
            <a:ext cx="354584" cy="461665"/>
          </a:xfrm>
          <a:prstGeom prst="rect">
            <a:avLst/>
          </a:prstGeom>
        </p:spPr>
        <p:txBody>
          <a:bodyPr wrap="none">
            <a:spAutoFit/>
          </a:bodyPr>
          <a:lstStyle/>
          <a:p>
            <a:r>
              <a:rPr lang="en-US" altLang="zh-CN" sz="2400" dirty="0">
                <a:solidFill>
                  <a:schemeClr val="accent2"/>
                </a:solidFill>
                <a:latin typeface="Impact MT Std" pitchFamily="34" charset="0"/>
                <a:ea typeface="微软雅黑" panose="020B0503020204020204" pitchFamily="34" charset="-122"/>
                <a:cs typeface="Arial" panose="020B0604020202020204" pitchFamily="34" charset="0"/>
              </a:rPr>
              <a:t>C</a:t>
            </a:r>
            <a:endParaRPr lang="zh-CN" altLang="en-US" sz="2400" dirty="0">
              <a:solidFill>
                <a:schemeClr val="accent2"/>
              </a:solidFill>
              <a:latin typeface="Impact MT Std" pitchFamily="34" charset="0"/>
              <a:ea typeface="微软雅黑" panose="020B0503020204020204" pitchFamily="34" charset="-122"/>
            </a:endParaRPr>
          </a:p>
        </p:txBody>
      </p:sp>
      <p:sp>
        <p:nvSpPr>
          <p:cNvPr id="36" name="圆角矩形 35"/>
          <p:cNvSpPr/>
          <p:nvPr/>
        </p:nvSpPr>
        <p:spPr>
          <a:xfrm>
            <a:off x="1558702" y="4037428"/>
            <a:ext cx="975748" cy="975748"/>
          </a:xfrm>
          <a:prstGeom prst="roundRect">
            <a:avLst/>
          </a:pr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latin typeface="微软雅黑" panose="020B0503020204020204" pitchFamily="34" charset="-122"/>
              <a:ea typeface="微软雅黑" panose="020B0503020204020204" pitchFamily="34" charset="-122"/>
            </a:endParaRPr>
          </a:p>
        </p:txBody>
      </p:sp>
      <p:sp>
        <p:nvSpPr>
          <p:cNvPr id="37" name="Freeform 17"/>
          <p:cNvSpPr>
            <a:spLocks noEditPoints="1"/>
          </p:cNvSpPr>
          <p:nvPr/>
        </p:nvSpPr>
        <p:spPr bwMode="auto">
          <a:xfrm>
            <a:off x="1824412" y="4184153"/>
            <a:ext cx="427588" cy="618443"/>
          </a:xfrm>
          <a:custGeom>
            <a:avLst/>
            <a:gdLst>
              <a:gd name="T0" fmla="*/ 197 w 213"/>
              <a:gd name="T1" fmla="*/ 225 h 308"/>
              <a:gd name="T2" fmla="*/ 179 w 213"/>
              <a:gd name="T3" fmla="*/ 308 h 308"/>
              <a:gd name="T4" fmla="*/ 107 w 213"/>
              <a:gd name="T5" fmla="*/ 285 h 308"/>
              <a:gd name="T6" fmla="*/ 34 w 213"/>
              <a:gd name="T7" fmla="*/ 308 h 308"/>
              <a:gd name="T8" fmla="*/ 16 w 213"/>
              <a:gd name="T9" fmla="*/ 225 h 308"/>
              <a:gd name="T10" fmla="*/ 14 w 213"/>
              <a:gd name="T11" fmla="*/ 177 h 308"/>
              <a:gd name="T12" fmla="*/ 107 w 213"/>
              <a:gd name="T13" fmla="*/ 67 h 308"/>
              <a:gd name="T14" fmla="*/ 199 w 213"/>
              <a:gd name="T15" fmla="*/ 177 h 308"/>
              <a:gd name="T16" fmla="*/ 134 w 213"/>
              <a:gd name="T17" fmla="*/ 38 h 308"/>
              <a:gd name="T18" fmla="*/ 61 w 213"/>
              <a:gd name="T19" fmla="*/ 0 h 308"/>
              <a:gd name="T20" fmla="*/ 134 w 213"/>
              <a:gd name="T21" fmla="*/ 38 h 308"/>
              <a:gd name="T22" fmla="*/ 100 w 213"/>
              <a:gd name="T23" fmla="*/ 112 h 308"/>
              <a:gd name="T24" fmla="*/ 57 w 213"/>
              <a:gd name="T25" fmla="*/ 149 h 308"/>
              <a:gd name="T26" fmla="*/ 100 w 213"/>
              <a:gd name="T27" fmla="*/ 186 h 308"/>
              <a:gd name="T28" fmla="*/ 86 w 213"/>
              <a:gd name="T29" fmla="*/ 195 h 308"/>
              <a:gd name="T30" fmla="*/ 68 w 213"/>
              <a:gd name="T31" fmla="*/ 225 h 308"/>
              <a:gd name="T32" fmla="*/ 100 w 213"/>
              <a:gd name="T33" fmla="*/ 252 h 308"/>
              <a:gd name="T34" fmla="*/ 113 w 213"/>
              <a:gd name="T35" fmla="*/ 235 h 308"/>
              <a:gd name="T36" fmla="*/ 145 w 213"/>
              <a:gd name="T37" fmla="*/ 172 h 308"/>
              <a:gd name="T38" fmla="*/ 113 w 213"/>
              <a:gd name="T39" fmla="*/ 135 h 308"/>
              <a:gd name="T40" fmla="*/ 127 w 213"/>
              <a:gd name="T41" fmla="*/ 148 h 308"/>
              <a:gd name="T42" fmla="*/ 143 w 213"/>
              <a:gd name="T43" fmla="*/ 121 h 308"/>
              <a:gd name="T44" fmla="*/ 113 w 213"/>
              <a:gd name="T45" fmla="*/ 101 h 308"/>
              <a:gd name="T46" fmla="*/ 142 w 213"/>
              <a:gd name="T47" fmla="*/ 50 h 308"/>
              <a:gd name="T48" fmla="*/ 144 w 213"/>
              <a:gd name="T49" fmla="*/ 68 h 308"/>
              <a:gd name="T50" fmla="*/ 70 w 213"/>
              <a:gd name="T51" fmla="*/ 68 h 308"/>
              <a:gd name="T52" fmla="*/ 72 w 213"/>
              <a:gd name="T53" fmla="*/ 50 h 308"/>
              <a:gd name="T54" fmla="*/ 131 w 213"/>
              <a:gd name="T55" fmla="*/ 46 h 308"/>
              <a:gd name="T56" fmla="*/ 100 w 213"/>
              <a:gd name="T57" fmla="*/ 135 h 308"/>
              <a:gd name="T58" fmla="*/ 91 w 213"/>
              <a:gd name="T59" fmla="*/ 152 h 308"/>
              <a:gd name="T60" fmla="*/ 91 w 213"/>
              <a:gd name="T61" fmla="*/ 137 h 308"/>
              <a:gd name="T62" fmla="*/ 128 w 213"/>
              <a:gd name="T63" fmla="*/ 202 h 308"/>
              <a:gd name="T64" fmla="*/ 113 w 213"/>
              <a:gd name="T65" fmla="*/ 213 h 308"/>
              <a:gd name="T66" fmla="*/ 128 w 213"/>
              <a:gd name="T67" fmla="*/ 20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3" h="308">
                <a:moveTo>
                  <a:pt x="198" y="196"/>
                </a:moveTo>
                <a:cubicBezTo>
                  <a:pt x="197" y="225"/>
                  <a:pt x="197" y="225"/>
                  <a:pt x="197" y="225"/>
                </a:cubicBezTo>
                <a:cubicBezTo>
                  <a:pt x="198" y="246"/>
                  <a:pt x="204" y="260"/>
                  <a:pt x="213" y="268"/>
                </a:cubicBezTo>
                <a:cubicBezTo>
                  <a:pt x="179" y="308"/>
                  <a:pt x="179" y="308"/>
                  <a:pt x="179" y="308"/>
                </a:cubicBezTo>
                <a:cubicBezTo>
                  <a:pt x="176" y="304"/>
                  <a:pt x="172" y="300"/>
                  <a:pt x="164" y="297"/>
                </a:cubicBezTo>
                <a:cubicBezTo>
                  <a:pt x="150" y="289"/>
                  <a:pt x="130" y="285"/>
                  <a:pt x="107" y="285"/>
                </a:cubicBezTo>
                <a:cubicBezTo>
                  <a:pt x="83" y="285"/>
                  <a:pt x="64" y="289"/>
                  <a:pt x="49" y="297"/>
                </a:cubicBezTo>
                <a:cubicBezTo>
                  <a:pt x="42" y="300"/>
                  <a:pt x="37" y="304"/>
                  <a:pt x="34" y="308"/>
                </a:cubicBezTo>
                <a:cubicBezTo>
                  <a:pt x="0" y="268"/>
                  <a:pt x="0" y="268"/>
                  <a:pt x="0" y="268"/>
                </a:cubicBezTo>
                <a:cubicBezTo>
                  <a:pt x="10" y="260"/>
                  <a:pt x="15" y="246"/>
                  <a:pt x="16" y="225"/>
                </a:cubicBezTo>
                <a:cubicBezTo>
                  <a:pt x="15" y="196"/>
                  <a:pt x="15" y="196"/>
                  <a:pt x="15" y="196"/>
                </a:cubicBezTo>
                <a:cubicBezTo>
                  <a:pt x="14" y="190"/>
                  <a:pt x="14" y="184"/>
                  <a:pt x="14" y="177"/>
                </a:cubicBezTo>
                <a:cubicBezTo>
                  <a:pt x="14" y="145"/>
                  <a:pt x="23" y="118"/>
                  <a:pt x="41" y="98"/>
                </a:cubicBezTo>
                <a:cubicBezTo>
                  <a:pt x="59" y="77"/>
                  <a:pt x="80" y="67"/>
                  <a:pt x="107" y="67"/>
                </a:cubicBezTo>
                <a:cubicBezTo>
                  <a:pt x="133" y="67"/>
                  <a:pt x="155" y="77"/>
                  <a:pt x="172" y="98"/>
                </a:cubicBezTo>
                <a:cubicBezTo>
                  <a:pt x="190" y="118"/>
                  <a:pt x="199" y="145"/>
                  <a:pt x="199" y="177"/>
                </a:cubicBezTo>
                <a:cubicBezTo>
                  <a:pt x="199" y="184"/>
                  <a:pt x="199" y="190"/>
                  <a:pt x="198" y="196"/>
                </a:cubicBezTo>
                <a:close/>
                <a:moveTo>
                  <a:pt x="134" y="38"/>
                </a:moveTo>
                <a:cubicBezTo>
                  <a:pt x="79" y="38"/>
                  <a:pt x="79" y="38"/>
                  <a:pt x="79" y="38"/>
                </a:cubicBezTo>
                <a:cubicBezTo>
                  <a:pt x="61" y="0"/>
                  <a:pt x="61" y="0"/>
                  <a:pt x="61" y="0"/>
                </a:cubicBezTo>
                <a:cubicBezTo>
                  <a:pt x="152" y="0"/>
                  <a:pt x="152" y="0"/>
                  <a:pt x="152" y="0"/>
                </a:cubicBezTo>
                <a:cubicBezTo>
                  <a:pt x="134" y="38"/>
                  <a:pt x="134" y="38"/>
                  <a:pt x="134" y="38"/>
                </a:cubicBezTo>
                <a:close/>
                <a:moveTo>
                  <a:pt x="100" y="101"/>
                </a:moveTo>
                <a:cubicBezTo>
                  <a:pt x="100" y="112"/>
                  <a:pt x="100" y="112"/>
                  <a:pt x="100" y="112"/>
                </a:cubicBezTo>
                <a:cubicBezTo>
                  <a:pt x="87" y="114"/>
                  <a:pt x="77" y="117"/>
                  <a:pt x="70" y="122"/>
                </a:cubicBezTo>
                <a:cubicBezTo>
                  <a:pt x="62" y="128"/>
                  <a:pt x="57" y="137"/>
                  <a:pt x="57" y="149"/>
                </a:cubicBezTo>
                <a:cubicBezTo>
                  <a:pt x="57" y="160"/>
                  <a:pt x="61" y="168"/>
                  <a:pt x="70" y="174"/>
                </a:cubicBezTo>
                <a:cubicBezTo>
                  <a:pt x="75" y="178"/>
                  <a:pt x="85" y="182"/>
                  <a:pt x="100" y="186"/>
                </a:cubicBezTo>
                <a:cubicBezTo>
                  <a:pt x="100" y="212"/>
                  <a:pt x="100" y="212"/>
                  <a:pt x="100" y="212"/>
                </a:cubicBezTo>
                <a:cubicBezTo>
                  <a:pt x="90" y="211"/>
                  <a:pt x="86" y="205"/>
                  <a:pt x="86" y="195"/>
                </a:cubicBezTo>
                <a:cubicBezTo>
                  <a:pt x="55" y="195"/>
                  <a:pt x="55" y="195"/>
                  <a:pt x="55" y="195"/>
                </a:cubicBezTo>
                <a:cubicBezTo>
                  <a:pt x="55" y="207"/>
                  <a:pt x="59" y="217"/>
                  <a:pt x="68" y="225"/>
                </a:cubicBezTo>
                <a:cubicBezTo>
                  <a:pt x="76" y="231"/>
                  <a:pt x="87" y="235"/>
                  <a:pt x="100" y="235"/>
                </a:cubicBezTo>
                <a:cubicBezTo>
                  <a:pt x="100" y="252"/>
                  <a:pt x="100" y="252"/>
                  <a:pt x="100" y="252"/>
                </a:cubicBezTo>
                <a:cubicBezTo>
                  <a:pt x="113" y="252"/>
                  <a:pt x="113" y="252"/>
                  <a:pt x="113" y="252"/>
                </a:cubicBezTo>
                <a:cubicBezTo>
                  <a:pt x="113" y="235"/>
                  <a:pt x="113" y="235"/>
                  <a:pt x="113" y="235"/>
                </a:cubicBezTo>
                <a:cubicBezTo>
                  <a:pt x="143" y="234"/>
                  <a:pt x="158" y="221"/>
                  <a:pt x="158" y="197"/>
                </a:cubicBezTo>
                <a:cubicBezTo>
                  <a:pt x="158" y="187"/>
                  <a:pt x="154" y="178"/>
                  <a:pt x="145" y="172"/>
                </a:cubicBezTo>
                <a:cubicBezTo>
                  <a:pt x="139" y="167"/>
                  <a:pt x="128" y="162"/>
                  <a:pt x="113" y="159"/>
                </a:cubicBezTo>
                <a:cubicBezTo>
                  <a:pt x="113" y="135"/>
                  <a:pt x="113" y="135"/>
                  <a:pt x="113" y="135"/>
                </a:cubicBezTo>
                <a:cubicBezTo>
                  <a:pt x="118" y="135"/>
                  <a:pt x="121" y="136"/>
                  <a:pt x="123" y="139"/>
                </a:cubicBezTo>
                <a:cubicBezTo>
                  <a:pt x="126" y="141"/>
                  <a:pt x="127" y="144"/>
                  <a:pt x="127" y="148"/>
                </a:cubicBezTo>
                <a:cubicBezTo>
                  <a:pt x="157" y="148"/>
                  <a:pt x="157" y="148"/>
                  <a:pt x="157" y="148"/>
                </a:cubicBezTo>
                <a:cubicBezTo>
                  <a:pt x="157" y="136"/>
                  <a:pt x="152" y="127"/>
                  <a:pt x="143" y="121"/>
                </a:cubicBezTo>
                <a:cubicBezTo>
                  <a:pt x="136" y="116"/>
                  <a:pt x="126" y="113"/>
                  <a:pt x="113" y="112"/>
                </a:cubicBezTo>
                <a:cubicBezTo>
                  <a:pt x="113" y="101"/>
                  <a:pt x="113" y="101"/>
                  <a:pt x="113" y="101"/>
                </a:cubicBezTo>
                <a:cubicBezTo>
                  <a:pt x="100" y="101"/>
                  <a:pt x="100" y="101"/>
                  <a:pt x="100" y="101"/>
                </a:cubicBezTo>
                <a:close/>
                <a:moveTo>
                  <a:pt x="142" y="50"/>
                </a:moveTo>
                <a:cubicBezTo>
                  <a:pt x="144" y="53"/>
                  <a:pt x="146" y="56"/>
                  <a:pt x="146" y="60"/>
                </a:cubicBezTo>
                <a:cubicBezTo>
                  <a:pt x="146" y="63"/>
                  <a:pt x="145" y="66"/>
                  <a:pt x="144" y="68"/>
                </a:cubicBezTo>
                <a:cubicBezTo>
                  <a:pt x="132" y="61"/>
                  <a:pt x="120" y="58"/>
                  <a:pt x="107" y="58"/>
                </a:cubicBezTo>
                <a:cubicBezTo>
                  <a:pt x="93" y="58"/>
                  <a:pt x="81" y="61"/>
                  <a:pt x="70" y="68"/>
                </a:cubicBezTo>
                <a:cubicBezTo>
                  <a:pt x="68" y="66"/>
                  <a:pt x="67" y="63"/>
                  <a:pt x="67" y="60"/>
                </a:cubicBezTo>
                <a:cubicBezTo>
                  <a:pt x="67" y="56"/>
                  <a:pt x="69" y="53"/>
                  <a:pt x="72" y="50"/>
                </a:cubicBezTo>
                <a:cubicBezTo>
                  <a:pt x="74" y="47"/>
                  <a:pt x="78" y="46"/>
                  <a:pt x="82" y="46"/>
                </a:cubicBezTo>
                <a:cubicBezTo>
                  <a:pt x="131" y="46"/>
                  <a:pt x="131" y="46"/>
                  <a:pt x="131" y="46"/>
                </a:cubicBezTo>
                <a:cubicBezTo>
                  <a:pt x="135" y="46"/>
                  <a:pt x="139" y="47"/>
                  <a:pt x="142" y="50"/>
                </a:cubicBezTo>
                <a:close/>
                <a:moveTo>
                  <a:pt x="100" y="135"/>
                </a:moveTo>
                <a:cubicBezTo>
                  <a:pt x="100" y="156"/>
                  <a:pt x="100" y="156"/>
                  <a:pt x="100" y="156"/>
                </a:cubicBezTo>
                <a:cubicBezTo>
                  <a:pt x="91" y="152"/>
                  <a:pt x="91" y="152"/>
                  <a:pt x="91" y="152"/>
                </a:cubicBezTo>
                <a:cubicBezTo>
                  <a:pt x="88" y="150"/>
                  <a:pt x="87" y="148"/>
                  <a:pt x="87" y="144"/>
                </a:cubicBezTo>
                <a:cubicBezTo>
                  <a:pt x="87" y="141"/>
                  <a:pt x="88" y="139"/>
                  <a:pt x="91" y="137"/>
                </a:cubicBezTo>
                <a:cubicBezTo>
                  <a:pt x="93" y="136"/>
                  <a:pt x="96" y="135"/>
                  <a:pt x="100" y="135"/>
                </a:cubicBezTo>
                <a:close/>
                <a:moveTo>
                  <a:pt x="128" y="202"/>
                </a:moveTo>
                <a:cubicBezTo>
                  <a:pt x="128" y="206"/>
                  <a:pt x="126" y="208"/>
                  <a:pt x="123" y="210"/>
                </a:cubicBezTo>
                <a:cubicBezTo>
                  <a:pt x="121" y="212"/>
                  <a:pt x="117" y="213"/>
                  <a:pt x="113" y="213"/>
                </a:cubicBezTo>
                <a:cubicBezTo>
                  <a:pt x="113" y="189"/>
                  <a:pt x="113" y="189"/>
                  <a:pt x="113" y="189"/>
                </a:cubicBezTo>
                <a:cubicBezTo>
                  <a:pt x="123" y="191"/>
                  <a:pt x="128" y="196"/>
                  <a:pt x="128" y="2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B0F0"/>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1414686" y="5155078"/>
            <a:ext cx="4317544" cy="722194"/>
            <a:chOff x="7175326" y="1196752"/>
            <a:chExt cx="4317544" cy="722194"/>
          </a:xfrm>
        </p:grpSpPr>
        <p:sp>
          <p:nvSpPr>
            <p:cNvPr id="39" name="Text Box 7"/>
            <p:cNvSpPr txBox="1">
              <a:spLocks noChangeArrowheads="1"/>
            </p:cNvSpPr>
            <p:nvPr/>
          </p:nvSpPr>
          <p:spPr bwMode="gray">
            <a:xfrm>
              <a:off x="7175326" y="1196752"/>
              <a:ext cx="2160240" cy="400110"/>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b="1" dirty="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rPr>
                <a:t>添加标题内容</a:t>
              </a:r>
              <a:endParaRPr lang="en-US" altLang="zh-CN" sz="1400" b="1" dirty="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40" name="Rectangle 5"/>
            <p:cNvSpPr/>
            <p:nvPr/>
          </p:nvSpPr>
          <p:spPr bwMode="auto">
            <a:xfrm>
              <a:off x="7247334" y="1566467"/>
              <a:ext cx="4245536" cy="3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endPar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sp>
        <p:nvSpPr>
          <p:cNvPr id="41" name="矩形 40"/>
          <p:cNvSpPr/>
          <p:nvPr/>
        </p:nvSpPr>
        <p:spPr>
          <a:xfrm rot="5400000">
            <a:off x="7632150" y="3672736"/>
            <a:ext cx="975748" cy="1705132"/>
          </a:xfrm>
          <a:prstGeom prst="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latin typeface="微软雅黑" panose="020B0503020204020204" pitchFamily="34" charset="-122"/>
              <a:ea typeface="微软雅黑" panose="020B0503020204020204" pitchFamily="34" charset="-122"/>
            </a:endParaRPr>
          </a:p>
        </p:txBody>
      </p:sp>
      <p:sp>
        <p:nvSpPr>
          <p:cNvPr id="42" name="矩形 41"/>
          <p:cNvSpPr/>
          <p:nvPr/>
        </p:nvSpPr>
        <p:spPr>
          <a:xfrm>
            <a:off x="8041942" y="4294470"/>
            <a:ext cx="354584" cy="461665"/>
          </a:xfrm>
          <a:prstGeom prst="rect">
            <a:avLst/>
          </a:prstGeom>
        </p:spPr>
        <p:txBody>
          <a:bodyPr wrap="none">
            <a:spAutoFit/>
          </a:bodyPr>
          <a:lstStyle/>
          <a:p>
            <a:r>
              <a:rPr lang="en-US" altLang="zh-CN" sz="2400" dirty="0">
                <a:solidFill>
                  <a:schemeClr val="accent2"/>
                </a:solidFill>
                <a:latin typeface="Impact MT Std" pitchFamily="34" charset="0"/>
                <a:ea typeface="微软雅黑" panose="020B0503020204020204" pitchFamily="34" charset="-122"/>
                <a:cs typeface="Arial" panose="020B0604020202020204" pitchFamily="34" charset="0"/>
              </a:rPr>
              <a:t>D</a:t>
            </a:r>
            <a:endParaRPr lang="zh-CN" altLang="en-US" sz="2400" dirty="0">
              <a:solidFill>
                <a:schemeClr val="accent2"/>
              </a:solidFill>
              <a:latin typeface="Impact MT Std" pitchFamily="34" charset="0"/>
              <a:ea typeface="微软雅黑" panose="020B0503020204020204" pitchFamily="34" charset="-122"/>
            </a:endParaRPr>
          </a:p>
        </p:txBody>
      </p:sp>
      <p:grpSp>
        <p:nvGrpSpPr>
          <p:cNvPr id="43" name="组合 42"/>
          <p:cNvGrpSpPr/>
          <p:nvPr/>
        </p:nvGrpSpPr>
        <p:grpSpPr>
          <a:xfrm>
            <a:off x="6527254" y="5083070"/>
            <a:ext cx="4317544" cy="722194"/>
            <a:chOff x="7175326" y="1196752"/>
            <a:chExt cx="4317544" cy="722194"/>
          </a:xfrm>
        </p:grpSpPr>
        <p:sp>
          <p:nvSpPr>
            <p:cNvPr id="44" name="Text Box 7"/>
            <p:cNvSpPr txBox="1">
              <a:spLocks noChangeArrowheads="1"/>
            </p:cNvSpPr>
            <p:nvPr/>
          </p:nvSpPr>
          <p:spPr bwMode="gray">
            <a:xfrm>
              <a:off x="7175326" y="1196752"/>
              <a:ext cx="2160240" cy="400110"/>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b="1" dirty="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rPr>
                <a:t>添加标题内容</a:t>
              </a:r>
              <a:endParaRPr lang="en-US" altLang="zh-CN" sz="1400" b="1" dirty="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45" name="Rectangle 5"/>
            <p:cNvSpPr/>
            <p:nvPr/>
          </p:nvSpPr>
          <p:spPr bwMode="auto">
            <a:xfrm>
              <a:off x="7247334" y="1566467"/>
              <a:ext cx="4245536" cy="3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spcBef>
                  <a:spcPct val="0"/>
                </a:spcBef>
                <a:spcAft>
                  <a:spcPct val="0"/>
                </a:spcAft>
              </a:pP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endPar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sp>
        <p:nvSpPr>
          <p:cNvPr id="46" name="圆角矩形 45"/>
          <p:cNvSpPr/>
          <p:nvPr/>
        </p:nvSpPr>
        <p:spPr>
          <a:xfrm>
            <a:off x="6631626" y="4005064"/>
            <a:ext cx="975748" cy="975748"/>
          </a:xfrm>
          <a:prstGeom prst="roundRect">
            <a:avLst/>
          </a:pr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latin typeface="微软雅黑" panose="020B0503020204020204" pitchFamily="34" charset="-122"/>
              <a:ea typeface="微软雅黑" panose="020B0503020204020204" pitchFamily="34" charset="-122"/>
            </a:endParaRPr>
          </a:p>
        </p:txBody>
      </p:sp>
      <p:sp>
        <p:nvSpPr>
          <p:cNvPr id="47" name="Freeform 16"/>
          <p:cNvSpPr>
            <a:spLocks noEditPoints="1"/>
          </p:cNvSpPr>
          <p:nvPr/>
        </p:nvSpPr>
        <p:spPr bwMode="auto">
          <a:xfrm>
            <a:off x="6899663" y="4246854"/>
            <a:ext cx="487874" cy="518240"/>
          </a:xfrm>
          <a:custGeom>
            <a:avLst/>
            <a:gdLst>
              <a:gd name="T0" fmla="*/ 219 w 220"/>
              <a:gd name="T1" fmla="*/ 132 h 234"/>
              <a:gd name="T2" fmla="*/ 181 w 220"/>
              <a:gd name="T3" fmla="*/ 206 h 234"/>
              <a:gd name="T4" fmla="*/ 102 w 220"/>
              <a:gd name="T5" fmla="*/ 232 h 234"/>
              <a:gd name="T6" fmla="*/ 28 w 220"/>
              <a:gd name="T7" fmla="*/ 195 h 234"/>
              <a:gd name="T8" fmla="*/ 2 w 220"/>
              <a:gd name="T9" fmla="*/ 116 h 234"/>
              <a:gd name="T10" fmla="*/ 19 w 220"/>
              <a:gd name="T11" fmla="*/ 65 h 234"/>
              <a:gd name="T12" fmla="*/ 109 w 220"/>
              <a:gd name="T13" fmla="*/ 129 h 234"/>
              <a:gd name="T14" fmla="*/ 219 w 220"/>
              <a:gd name="T15" fmla="*/ 114 h 234"/>
              <a:gd name="T16" fmla="*/ 219 w 220"/>
              <a:gd name="T17" fmla="*/ 132 h 234"/>
              <a:gd name="T18" fmla="*/ 218 w 220"/>
              <a:gd name="T19" fmla="*/ 104 h 234"/>
              <a:gd name="T20" fmla="*/ 115 w 220"/>
              <a:gd name="T21" fmla="*/ 118 h 234"/>
              <a:gd name="T22" fmla="*/ 101 w 220"/>
              <a:gd name="T23" fmla="*/ 15 h 234"/>
              <a:gd name="T24" fmla="*/ 119 w 220"/>
              <a:gd name="T25" fmla="*/ 15 h 234"/>
              <a:gd name="T26" fmla="*/ 184 w 220"/>
              <a:gd name="T27" fmla="*/ 43 h 234"/>
              <a:gd name="T28" fmla="*/ 218 w 220"/>
              <a:gd name="T29" fmla="*/ 104 h 234"/>
              <a:gd name="T30" fmla="*/ 82 w 220"/>
              <a:gd name="T31" fmla="*/ 0 h 234"/>
              <a:gd name="T32" fmla="*/ 95 w 220"/>
              <a:gd name="T33" fmla="*/ 96 h 234"/>
              <a:gd name="T34" fmla="*/ 15 w 220"/>
              <a:gd name="T35" fmla="*/ 40 h 234"/>
              <a:gd name="T36" fmla="*/ 82 w 220"/>
              <a:gd name="T3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 h="234">
                <a:moveTo>
                  <a:pt x="219" y="132"/>
                </a:moveTo>
                <a:cubicBezTo>
                  <a:pt x="217" y="162"/>
                  <a:pt x="204" y="187"/>
                  <a:pt x="181" y="206"/>
                </a:cubicBezTo>
                <a:cubicBezTo>
                  <a:pt x="159" y="226"/>
                  <a:pt x="132" y="234"/>
                  <a:pt x="102" y="232"/>
                </a:cubicBezTo>
                <a:cubicBezTo>
                  <a:pt x="72" y="230"/>
                  <a:pt x="48" y="218"/>
                  <a:pt x="28" y="195"/>
                </a:cubicBezTo>
                <a:cubicBezTo>
                  <a:pt x="9" y="172"/>
                  <a:pt x="0" y="146"/>
                  <a:pt x="2" y="116"/>
                </a:cubicBezTo>
                <a:cubicBezTo>
                  <a:pt x="3" y="98"/>
                  <a:pt x="9" y="81"/>
                  <a:pt x="19" y="65"/>
                </a:cubicBezTo>
                <a:cubicBezTo>
                  <a:pt x="109" y="129"/>
                  <a:pt x="109" y="129"/>
                  <a:pt x="109" y="129"/>
                </a:cubicBezTo>
                <a:cubicBezTo>
                  <a:pt x="219" y="114"/>
                  <a:pt x="219" y="114"/>
                  <a:pt x="219" y="114"/>
                </a:cubicBezTo>
                <a:cubicBezTo>
                  <a:pt x="219" y="119"/>
                  <a:pt x="220" y="125"/>
                  <a:pt x="219" y="132"/>
                </a:cubicBezTo>
                <a:close/>
                <a:moveTo>
                  <a:pt x="218" y="104"/>
                </a:moveTo>
                <a:cubicBezTo>
                  <a:pt x="115" y="118"/>
                  <a:pt x="115" y="118"/>
                  <a:pt x="115" y="118"/>
                </a:cubicBezTo>
                <a:cubicBezTo>
                  <a:pt x="101" y="15"/>
                  <a:pt x="101" y="15"/>
                  <a:pt x="101" y="15"/>
                </a:cubicBezTo>
                <a:cubicBezTo>
                  <a:pt x="107" y="15"/>
                  <a:pt x="113" y="15"/>
                  <a:pt x="119" y="15"/>
                </a:cubicBezTo>
                <a:cubicBezTo>
                  <a:pt x="144" y="17"/>
                  <a:pt x="165" y="27"/>
                  <a:pt x="184" y="43"/>
                </a:cubicBezTo>
                <a:cubicBezTo>
                  <a:pt x="202" y="60"/>
                  <a:pt x="213" y="80"/>
                  <a:pt x="218" y="104"/>
                </a:cubicBezTo>
                <a:close/>
                <a:moveTo>
                  <a:pt x="82" y="0"/>
                </a:moveTo>
                <a:cubicBezTo>
                  <a:pt x="95" y="96"/>
                  <a:pt x="95" y="96"/>
                  <a:pt x="95" y="96"/>
                </a:cubicBezTo>
                <a:cubicBezTo>
                  <a:pt x="15" y="40"/>
                  <a:pt x="15" y="40"/>
                  <a:pt x="15" y="40"/>
                </a:cubicBezTo>
                <a:cubicBezTo>
                  <a:pt x="32" y="18"/>
                  <a:pt x="55" y="5"/>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B0F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53" presetClass="entr" presetSubtype="16"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150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par>
                                <p:cTn id="28" presetID="53" presetClass="entr" presetSubtype="16" fill="hold" grpId="0" nodeType="withEffect">
                                  <p:stCondLst>
                                    <p:cond delay="50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par>
                                <p:cTn id="33" presetID="53" presetClass="entr" presetSubtype="16" fill="hold" grpId="0" nodeType="withEffect">
                                  <p:stCondLst>
                                    <p:cond delay="50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animEffect transition="in" filter="fade">
                                      <p:cBhvr>
                                        <p:cTn id="37" dur="500"/>
                                        <p:tgtEl>
                                          <p:spTgt spid="30"/>
                                        </p:tgtEl>
                                      </p:cBhvr>
                                    </p:animEffect>
                                  </p:childTnLst>
                                </p:cTn>
                              </p:par>
                              <p:par>
                                <p:cTn id="38" presetID="10" presetClass="entr" presetSubtype="0" fill="hold" grpId="0" nodeType="withEffect">
                                  <p:stCondLst>
                                    <p:cond delay="100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grpId="0" nodeType="withEffect">
                                  <p:stCondLst>
                                    <p:cond delay="150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par>
                          <p:cTn id="44" fill="hold">
                            <p:stCondLst>
                              <p:cond delay="10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par>
                                <p:cTn id="48" presetID="53" presetClass="entr" presetSubtype="16" fill="hold" grpId="0" nodeType="withEffect">
                                  <p:stCondLst>
                                    <p:cond delay="500"/>
                                  </p:stCondLst>
                                  <p:childTnLst>
                                    <p:set>
                                      <p:cBhvr>
                                        <p:cTn id="49" dur="1" fill="hold">
                                          <p:stCondLst>
                                            <p:cond delay="0"/>
                                          </p:stCondLst>
                                        </p:cTn>
                                        <p:tgtEl>
                                          <p:spTgt spid="36"/>
                                        </p:tgtEl>
                                        <p:attrNameLst>
                                          <p:attrName>style.visibility</p:attrName>
                                        </p:attrNameLst>
                                      </p:cBhvr>
                                      <p:to>
                                        <p:strVal val="visible"/>
                                      </p:to>
                                    </p:set>
                                    <p:anim calcmode="lin" valueType="num">
                                      <p:cBhvr>
                                        <p:cTn id="50" dur="500" fill="hold"/>
                                        <p:tgtEl>
                                          <p:spTgt spid="36"/>
                                        </p:tgtEl>
                                        <p:attrNameLst>
                                          <p:attrName>ppt_w</p:attrName>
                                        </p:attrNameLst>
                                      </p:cBhvr>
                                      <p:tavLst>
                                        <p:tav tm="0">
                                          <p:val>
                                            <p:fltVal val="0"/>
                                          </p:val>
                                        </p:tav>
                                        <p:tav tm="100000">
                                          <p:val>
                                            <p:strVal val="#ppt_w"/>
                                          </p:val>
                                        </p:tav>
                                      </p:tavLst>
                                    </p:anim>
                                    <p:anim calcmode="lin" valueType="num">
                                      <p:cBhvr>
                                        <p:cTn id="51" dur="500" fill="hold"/>
                                        <p:tgtEl>
                                          <p:spTgt spid="36"/>
                                        </p:tgtEl>
                                        <p:attrNameLst>
                                          <p:attrName>ppt_h</p:attrName>
                                        </p:attrNameLst>
                                      </p:cBhvr>
                                      <p:tavLst>
                                        <p:tav tm="0">
                                          <p:val>
                                            <p:fltVal val="0"/>
                                          </p:val>
                                        </p:tav>
                                        <p:tav tm="100000">
                                          <p:val>
                                            <p:strVal val="#ppt_h"/>
                                          </p:val>
                                        </p:tav>
                                      </p:tavLst>
                                    </p:anim>
                                    <p:animEffect transition="in" filter="fade">
                                      <p:cBhvr>
                                        <p:cTn id="52" dur="500"/>
                                        <p:tgtEl>
                                          <p:spTgt spid="36"/>
                                        </p:tgtEl>
                                      </p:cBhvr>
                                    </p:animEffect>
                                  </p:childTnLst>
                                </p:cTn>
                              </p:par>
                              <p:par>
                                <p:cTn id="53" presetID="53" presetClass="entr" presetSubtype="16" fill="hold" grpId="0" nodeType="withEffect">
                                  <p:stCondLst>
                                    <p:cond delay="500"/>
                                  </p:stCondLst>
                                  <p:childTnLst>
                                    <p:set>
                                      <p:cBhvr>
                                        <p:cTn id="54" dur="1" fill="hold">
                                          <p:stCondLst>
                                            <p:cond delay="0"/>
                                          </p:stCondLst>
                                        </p:cTn>
                                        <p:tgtEl>
                                          <p:spTgt spid="37"/>
                                        </p:tgtEl>
                                        <p:attrNameLst>
                                          <p:attrName>style.visibility</p:attrName>
                                        </p:attrNameLst>
                                      </p:cBhvr>
                                      <p:to>
                                        <p:strVal val="visible"/>
                                      </p:to>
                                    </p:set>
                                    <p:anim calcmode="lin" valueType="num">
                                      <p:cBhvr>
                                        <p:cTn id="55" dur="500" fill="hold"/>
                                        <p:tgtEl>
                                          <p:spTgt spid="37"/>
                                        </p:tgtEl>
                                        <p:attrNameLst>
                                          <p:attrName>ppt_w</p:attrName>
                                        </p:attrNameLst>
                                      </p:cBhvr>
                                      <p:tavLst>
                                        <p:tav tm="0">
                                          <p:val>
                                            <p:fltVal val="0"/>
                                          </p:val>
                                        </p:tav>
                                        <p:tav tm="100000">
                                          <p:val>
                                            <p:strVal val="#ppt_w"/>
                                          </p:val>
                                        </p:tav>
                                      </p:tavLst>
                                    </p:anim>
                                    <p:anim calcmode="lin" valueType="num">
                                      <p:cBhvr>
                                        <p:cTn id="56" dur="500" fill="hold"/>
                                        <p:tgtEl>
                                          <p:spTgt spid="37"/>
                                        </p:tgtEl>
                                        <p:attrNameLst>
                                          <p:attrName>ppt_h</p:attrName>
                                        </p:attrNameLst>
                                      </p:cBhvr>
                                      <p:tavLst>
                                        <p:tav tm="0">
                                          <p:val>
                                            <p:fltVal val="0"/>
                                          </p:val>
                                        </p:tav>
                                        <p:tav tm="100000">
                                          <p:val>
                                            <p:strVal val="#ppt_h"/>
                                          </p:val>
                                        </p:tav>
                                      </p:tavLst>
                                    </p:anim>
                                    <p:animEffect transition="in" filter="fade">
                                      <p:cBhvr>
                                        <p:cTn id="57" dur="500"/>
                                        <p:tgtEl>
                                          <p:spTgt spid="37"/>
                                        </p:tgtEl>
                                      </p:cBhvr>
                                    </p:animEffect>
                                  </p:childTnLst>
                                </p:cTn>
                              </p:par>
                              <p:par>
                                <p:cTn id="58" presetID="10" presetClass="entr" presetSubtype="0" fill="hold" grpId="0" nodeType="withEffect">
                                  <p:stCondLst>
                                    <p:cond delay="100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par>
                                <p:cTn id="61" presetID="10" presetClass="entr" presetSubtype="0" fill="hold" grpId="0" nodeType="withEffect">
                                  <p:stCondLst>
                                    <p:cond delay="150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childTnLst>
                          </p:cTn>
                        </p:par>
                        <p:par>
                          <p:cTn id="64" fill="hold">
                            <p:stCondLst>
                              <p:cond delay="1500"/>
                            </p:stCondLst>
                            <p:childTnLst>
                              <p:par>
                                <p:cTn id="65" presetID="22" presetClass="entr" presetSubtype="8" fill="hold"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left)">
                                      <p:cBhvr>
                                        <p:cTn id="67" dur="500"/>
                                        <p:tgtEl>
                                          <p:spTgt spid="38"/>
                                        </p:tgtEl>
                                      </p:cBhvr>
                                    </p:animEffect>
                                  </p:childTnLst>
                                </p:cTn>
                              </p:par>
                              <p:par>
                                <p:cTn id="68" presetID="53" presetClass="entr" presetSubtype="16" fill="hold" grpId="0" nodeType="withEffect">
                                  <p:stCondLst>
                                    <p:cond delay="500"/>
                                  </p:stCondLst>
                                  <p:childTnLst>
                                    <p:set>
                                      <p:cBhvr>
                                        <p:cTn id="69" dur="1" fill="hold">
                                          <p:stCondLst>
                                            <p:cond delay="0"/>
                                          </p:stCondLst>
                                        </p:cTn>
                                        <p:tgtEl>
                                          <p:spTgt spid="46"/>
                                        </p:tgtEl>
                                        <p:attrNameLst>
                                          <p:attrName>style.visibility</p:attrName>
                                        </p:attrNameLst>
                                      </p:cBhvr>
                                      <p:to>
                                        <p:strVal val="visible"/>
                                      </p:to>
                                    </p:set>
                                    <p:anim calcmode="lin" valueType="num">
                                      <p:cBhvr>
                                        <p:cTn id="70" dur="500" fill="hold"/>
                                        <p:tgtEl>
                                          <p:spTgt spid="46"/>
                                        </p:tgtEl>
                                        <p:attrNameLst>
                                          <p:attrName>ppt_w</p:attrName>
                                        </p:attrNameLst>
                                      </p:cBhvr>
                                      <p:tavLst>
                                        <p:tav tm="0">
                                          <p:val>
                                            <p:fltVal val="0"/>
                                          </p:val>
                                        </p:tav>
                                        <p:tav tm="100000">
                                          <p:val>
                                            <p:strVal val="#ppt_w"/>
                                          </p:val>
                                        </p:tav>
                                      </p:tavLst>
                                    </p:anim>
                                    <p:anim calcmode="lin" valueType="num">
                                      <p:cBhvr>
                                        <p:cTn id="71" dur="500" fill="hold"/>
                                        <p:tgtEl>
                                          <p:spTgt spid="46"/>
                                        </p:tgtEl>
                                        <p:attrNameLst>
                                          <p:attrName>ppt_h</p:attrName>
                                        </p:attrNameLst>
                                      </p:cBhvr>
                                      <p:tavLst>
                                        <p:tav tm="0">
                                          <p:val>
                                            <p:fltVal val="0"/>
                                          </p:val>
                                        </p:tav>
                                        <p:tav tm="100000">
                                          <p:val>
                                            <p:strVal val="#ppt_h"/>
                                          </p:val>
                                        </p:tav>
                                      </p:tavLst>
                                    </p:anim>
                                    <p:animEffect transition="in" filter="fade">
                                      <p:cBhvr>
                                        <p:cTn id="72" dur="500"/>
                                        <p:tgtEl>
                                          <p:spTgt spid="46"/>
                                        </p:tgtEl>
                                      </p:cBhvr>
                                    </p:animEffect>
                                  </p:childTnLst>
                                </p:cTn>
                              </p:par>
                              <p:par>
                                <p:cTn id="73" presetID="53" presetClass="entr" presetSubtype="16" fill="hold" grpId="0" nodeType="withEffect">
                                  <p:stCondLst>
                                    <p:cond delay="50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10" presetClass="entr" presetSubtype="0" fill="hold" grpId="0" nodeType="withEffect">
                                  <p:stCondLst>
                                    <p:cond delay="1000"/>
                                  </p:stCondLst>
                                  <p:childTnLst>
                                    <p:set>
                                      <p:cBhvr>
                                        <p:cTn id="79" dur="1" fill="hold">
                                          <p:stCondLst>
                                            <p:cond delay="0"/>
                                          </p:stCondLst>
                                        </p:cTn>
                                        <p:tgtEl>
                                          <p:spTgt spid="41"/>
                                        </p:tgtEl>
                                        <p:attrNameLst>
                                          <p:attrName>style.visibility</p:attrName>
                                        </p:attrNameLst>
                                      </p:cBhvr>
                                      <p:to>
                                        <p:strVal val="visible"/>
                                      </p:to>
                                    </p:set>
                                    <p:animEffect transition="in" filter="fade">
                                      <p:cBhvr>
                                        <p:cTn id="80" dur="500"/>
                                        <p:tgtEl>
                                          <p:spTgt spid="41"/>
                                        </p:tgtEl>
                                      </p:cBhvr>
                                    </p:animEffect>
                                  </p:childTnLst>
                                </p:cTn>
                              </p:par>
                              <p:par>
                                <p:cTn id="81" presetID="10" presetClass="entr" presetSubtype="0" fill="hold" grpId="0" nodeType="withEffect">
                                  <p:stCondLst>
                                    <p:cond delay="1500"/>
                                  </p:stCondLst>
                                  <p:childTnLst>
                                    <p:set>
                                      <p:cBhvr>
                                        <p:cTn id="82" dur="1" fill="hold">
                                          <p:stCondLst>
                                            <p:cond delay="0"/>
                                          </p:stCondLst>
                                        </p:cTn>
                                        <p:tgtEl>
                                          <p:spTgt spid="42"/>
                                        </p:tgtEl>
                                        <p:attrNameLst>
                                          <p:attrName>style.visibility</p:attrName>
                                        </p:attrNameLst>
                                      </p:cBhvr>
                                      <p:to>
                                        <p:strVal val="visible"/>
                                      </p:to>
                                    </p:set>
                                    <p:animEffect transition="in" filter="fade">
                                      <p:cBhvr>
                                        <p:cTn id="83" dur="500"/>
                                        <p:tgtEl>
                                          <p:spTgt spid="42"/>
                                        </p:tgtEl>
                                      </p:cBhvr>
                                    </p:animEffect>
                                  </p:childTnLst>
                                </p:cTn>
                              </p:par>
                            </p:childTnLst>
                          </p:cTn>
                        </p:par>
                        <p:par>
                          <p:cTn id="84" fill="hold">
                            <p:stCondLst>
                              <p:cond delay="2000"/>
                            </p:stCondLst>
                            <p:childTnLst>
                              <p:par>
                                <p:cTn id="85" presetID="22" presetClass="entr" presetSubtype="8" fill="hold"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wipe(left)">
                                      <p:cBhvr>
                                        <p:cTn id="8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7" grpId="0" animBg="1"/>
      <p:bldP spid="19" grpId="0"/>
      <p:bldP spid="20" grpId="0" animBg="1"/>
      <p:bldP spid="27" grpId="0" animBg="1"/>
      <p:bldP spid="28" grpId="0"/>
      <p:bldP spid="29" grpId="0" animBg="1"/>
      <p:bldP spid="30" grpId="0" animBg="1"/>
      <p:bldP spid="34" grpId="0" animBg="1"/>
      <p:bldP spid="35" grpId="0"/>
      <p:bldP spid="36" grpId="0" animBg="1"/>
      <p:bldP spid="37" grpId="0" animBg="1"/>
      <p:bldP spid="41" grpId="0" animBg="1"/>
      <p:bldP spid="42"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未56题-1.png"/>
          <p:cNvPicPr>
            <a:picLocks noChangeAspect="1" noChangeArrowheads="1"/>
          </p:cNvPicPr>
          <p:nvPr/>
        </p:nvPicPr>
        <p:blipFill>
          <a:blip r:embed="rId3"/>
          <a:srcRect/>
          <a:stretch>
            <a:fillRect/>
          </a:stretch>
        </p:blipFill>
        <p:spPr bwMode="auto">
          <a:xfrm>
            <a:off x="-1" y="0"/>
            <a:ext cx="12190413" cy="6888163"/>
          </a:xfrm>
          <a:prstGeom prst="rect">
            <a:avLst/>
          </a:prstGeom>
          <a:noFill/>
          <a:extLst>
            <a:ext uri="{909E8E84-426E-40DD-AFC4-6F175D3DCCD1}">
              <a14:hiddenFill xmlns:a14="http://schemas.microsoft.com/office/drawing/2010/main">
                <a:solidFill>
                  <a:srgbClr val="FFFFFF"/>
                </a:solidFill>
              </a14:hiddenFill>
            </a:ext>
          </a:extLst>
        </p:spPr>
      </p:pic>
      <p:sp>
        <p:nvSpPr>
          <p:cNvPr id="27" name="圆角矩形 26"/>
          <p:cNvSpPr/>
          <p:nvPr/>
        </p:nvSpPr>
        <p:spPr>
          <a:xfrm>
            <a:off x="4871070" y="-1323528"/>
            <a:ext cx="2484278" cy="3978564"/>
          </a:xfrm>
          <a:prstGeom prst="roundRect">
            <a:avLst>
              <a:gd name="adj" fmla="val 50000"/>
            </a:avLst>
          </a:prstGeom>
          <a:solidFill>
            <a:srgbClr val="B5554D"/>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59"/>
          <p:cNvSpPr>
            <a:spLocks noChangeArrowheads="1"/>
          </p:cNvSpPr>
          <p:nvPr/>
        </p:nvSpPr>
        <p:spPr bwMode="auto">
          <a:xfrm flipH="1">
            <a:off x="4943078" y="1628800"/>
            <a:ext cx="23402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3200" b="1"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第一章</a:t>
            </a:r>
            <a:endParaRPr lang="en-US" altLang="zh-CN" sz="32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方正兰亭黑_GBK" panose="02000000000000000000" pitchFamily="2" charset="-122"/>
            </a:endParaRPr>
          </a:p>
        </p:txBody>
      </p:sp>
      <p:sp>
        <p:nvSpPr>
          <p:cNvPr id="29" name="TextBox 28"/>
          <p:cNvSpPr txBox="1"/>
          <p:nvPr/>
        </p:nvSpPr>
        <p:spPr>
          <a:xfrm>
            <a:off x="3711731" y="2708920"/>
            <a:ext cx="4733400" cy="1015663"/>
          </a:xfrm>
          <a:prstGeom prst="rect">
            <a:avLst/>
          </a:prstGeom>
          <a:noFill/>
        </p:spPr>
        <p:txBody>
          <a:bodyPr wrap="square" rtlCol="0">
            <a:spAutoFit/>
          </a:bodyPr>
          <a:lstStyle/>
          <a:p>
            <a:pPr algn="ctr"/>
            <a:r>
              <a:rPr lang="zh-CN" altLang="en-US" sz="6000" b="1" dirty="0">
                <a:solidFill>
                  <a:schemeClr val="tx1">
                    <a:lumMod val="75000"/>
                    <a:lumOff val="25000"/>
                  </a:schemeClr>
                </a:solidFill>
                <a:latin typeface="微软雅黑" panose="020B0503020204020204" pitchFamily="34" charset="-122"/>
                <a:ea typeface="微软雅黑" panose="020B0503020204020204" pitchFamily="34" charset="-122"/>
              </a:rPr>
              <a:t>公司概述</a:t>
            </a:r>
            <a:endParaRPr lang="en-US" sz="6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flipH="1">
            <a:off x="3430910" y="3933056"/>
            <a:ext cx="5242162" cy="307777"/>
          </a:xfrm>
          <a:prstGeom prst="rect">
            <a:avLst/>
          </a:prstGeom>
        </p:spPr>
        <p:txBody>
          <a:bodyPr wrap="square">
            <a:spAutoFit/>
          </a:bodyPr>
          <a:lstStyle/>
          <a:p>
            <a:pPr algn="ctr"/>
            <a:r>
              <a:rPr lang="zh-CN" altLang="en-US" sz="1400" dirty="0">
                <a:solidFill>
                  <a:schemeClr val="bg1">
                    <a:lumMod val="65000"/>
                  </a:schemeClr>
                </a:solidFill>
                <a:latin typeface="微软雅黑" panose="020B0503020204020204" pitchFamily="34" charset="-122"/>
                <a:ea typeface="微软雅黑" panose="020B0503020204020204" pitchFamily="34" charset="-122"/>
              </a:rPr>
              <a:t>适用于企业工作汇报</a:t>
            </a:r>
            <a:r>
              <a:rPr lang="en-US" altLang="zh-CN" sz="1400" dirty="0">
                <a:solidFill>
                  <a:schemeClr val="bg1">
                    <a:lumMod val="65000"/>
                  </a:schemeClr>
                </a:solidFill>
                <a:latin typeface="微软雅黑" panose="020B0503020204020204" pitchFamily="34" charset="-122"/>
                <a:ea typeface="微软雅黑" panose="020B0503020204020204" pitchFamily="34" charset="-122"/>
              </a:rPr>
              <a:t>/</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部门培训</a:t>
            </a:r>
            <a:r>
              <a:rPr lang="en-US" altLang="zh-CN" sz="1400" dirty="0">
                <a:solidFill>
                  <a:schemeClr val="bg1">
                    <a:lumMod val="65000"/>
                  </a:schemeClr>
                </a:solidFill>
                <a:latin typeface="微软雅黑" panose="020B0503020204020204" pitchFamily="34" charset="-122"/>
                <a:ea typeface="微软雅黑" panose="020B0503020204020204" pitchFamily="34" charset="-122"/>
              </a:rPr>
              <a:t>/</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工作总结</a:t>
            </a:r>
            <a:r>
              <a:rPr lang="en-US" altLang="zh-CN" sz="1400" dirty="0">
                <a:solidFill>
                  <a:schemeClr val="bg1">
                    <a:lumMod val="65000"/>
                  </a:schemeClr>
                </a:solidFill>
                <a:latin typeface="微软雅黑" panose="020B0503020204020204" pitchFamily="34" charset="-122"/>
                <a:ea typeface="微软雅黑" panose="020B0503020204020204" pitchFamily="34" charset="-122"/>
              </a:rPr>
              <a:t>/</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业绩汇报</a:t>
            </a:r>
            <a:r>
              <a:rPr lang="en-US" altLang="zh-CN" sz="1400" dirty="0">
                <a:solidFill>
                  <a:schemeClr val="bg1">
                    <a:lumMod val="65000"/>
                  </a:schemeClr>
                </a:solidFill>
                <a:latin typeface="微软雅黑" panose="020B0503020204020204" pitchFamily="34" charset="-122"/>
                <a:ea typeface="微软雅黑" panose="020B0503020204020204" pitchFamily="34" charset="-122"/>
              </a:rPr>
              <a:t>/</a:t>
            </a:r>
            <a:r>
              <a:rPr lang="zh-CN" altLang="en-US" sz="1400" dirty="0">
                <a:solidFill>
                  <a:schemeClr val="bg1">
                    <a:lumMod val="65000"/>
                  </a:schemeClr>
                </a:solidFill>
                <a:latin typeface="微软雅黑" panose="020B0503020204020204" pitchFamily="34" charset="-122"/>
                <a:ea typeface="微软雅黑" panose="020B0503020204020204" pitchFamily="34" charset="-122"/>
              </a:rPr>
              <a:t>项目汇报</a:t>
            </a:r>
          </a:p>
        </p:txBody>
      </p:sp>
      <p:sp>
        <p:nvSpPr>
          <p:cNvPr id="31" name="Rectangle 4"/>
          <p:cNvSpPr txBox="1">
            <a:spLocks noChangeArrowheads="1"/>
          </p:cNvSpPr>
          <p:nvPr/>
        </p:nvSpPr>
        <p:spPr bwMode="auto">
          <a:xfrm>
            <a:off x="4179783" y="4581128"/>
            <a:ext cx="3744416" cy="376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rPr>
              <a:t>Introduction Of Atmospheric</a:t>
            </a:r>
          </a:p>
          <a:p>
            <a:r>
              <a:rPr lang="en-US" alt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rPr>
              <a:t>Business Plan Startup Plan PPT Template, </a:t>
            </a:r>
          </a:p>
          <a:p>
            <a:r>
              <a:rPr lang="en-US" alt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rPr>
              <a:t>Complete Framework</a:t>
            </a:r>
            <a:endParaRPr lang="zh-CN" sz="1000" b="0" dirty="0">
              <a:solidFill>
                <a:schemeClr val="bg1">
                  <a:lumMod val="65000"/>
                </a:schemeClr>
              </a:solidFill>
              <a:latin typeface="微软雅黑" panose="020B0503020204020204" pitchFamily="34" charset="-122"/>
              <a:ea typeface="微软雅黑" panose="020B0503020204020204" pitchFamily="34" charset="-122"/>
              <a:cs typeface="Meiryo UI" panose="020B0604030504040204" pitchFamily="34" charset="-128"/>
            </a:endParaRPr>
          </a:p>
        </p:txBody>
      </p:sp>
      <p:grpSp>
        <p:nvGrpSpPr>
          <p:cNvPr id="32" name="Group 5"/>
          <p:cNvGrpSpPr/>
          <p:nvPr/>
        </p:nvGrpSpPr>
        <p:grpSpPr>
          <a:xfrm>
            <a:off x="3711731" y="5450271"/>
            <a:ext cx="379414" cy="354993"/>
            <a:chOff x="6964363" y="2108200"/>
            <a:chExt cx="690562" cy="646113"/>
          </a:xfrm>
          <a:solidFill>
            <a:schemeClr val="bg1">
              <a:lumMod val="65000"/>
            </a:schemeClr>
          </a:solidFill>
        </p:grpSpPr>
        <p:sp>
          <p:nvSpPr>
            <p:cNvPr id="33" name="Freeform 91"/>
            <p:cNvSpPr>
              <a:spLocks noEditPoints="1"/>
            </p:cNvSpPr>
            <p:nvPr/>
          </p:nvSpPr>
          <p:spPr bwMode="auto">
            <a:xfrm>
              <a:off x="7050088" y="2193925"/>
              <a:ext cx="519112" cy="344488"/>
            </a:xfrm>
            <a:custGeom>
              <a:avLst/>
              <a:gdLst>
                <a:gd name="T0" fmla="*/ 503 w 12071"/>
                <a:gd name="T1" fmla="*/ 502 h 8033"/>
                <a:gd name="T2" fmla="*/ 11568 w 12071"/>
                <a:gd name="T3" fmla="*/ 0 h 8033"/>
                <a:gd name="T4" fmla="*/ 452 w 12071"/>
                <a:gd name="T5" fmla="*/ 5 h 8033"/>
                <a:gd name="T6" fmla="*/ 377 w 12071"/>
                <a:gd name="T7" fmla="*/ 18 h 8033"/>
                <a:gd name="T8" fmla="*/ 307 w 12071"/>
                <a:gd name="T9" fmla="*/ 41 h 8033"/>
                <a:gd name="T10" fmla="*/ 242 w 12071"/>
                <a:gd name="T11" fmla="*/ 74 h 8033"/>
                <a:gd name="T12" fmla="*/ 183 w 12071"/>
                <a:gd name="T13" fmla="*/ 116 h 8033"/>
                <a:gd name="T14" fmla="*/ 131 w 12071"/>
                <a:gd name="T15" fmla="*/ 166 h 8033"/>
                <a:gd name="T16" fmla="*/ 85 w 12071"/>
                <a:gd name="T17" fmla="*/ 222 h 8033"/>
                <a:gd name="T18" fmla="*/ 49 w 12071"/>
                <a:gd name="T19" fmla="*/ 284 h 8033"/>
                <a:gd name="T20" fmla="*/ 22 w 12071"/>
                <a:gd name="T21" fmla="*/ 353 h 8033"/>
                <a:gd name="T22" fmla="*/ 6 w 12071"/>
                <a:gd name="T23" fmla="*/ 426 h 8033"/>
                <a:gd name="T24" fmla="*/ 0 w 12071"/>
                <a:gd name="T25" fmla="*/ 502 h 8033"/>
                <a:gd name="T26" fmla="*/ 3 w 12071"/>
                <a:gd name="T27" fmla="*/ 7582 h 8033"/>
                <a:gd name="T28" fmla="*/ 16 w 12071"/>
                <a:gd name="T29" fmla="*/ 7656 h 8033"/>
                <a:gd name="T30" fmla="*/ 39 w 12071"/>
                <a:gd name="T31" fmla="*/ 7726 h 8033"/>
                <a:gd name="T32" fmla="*/ 72 w 12071"/>
                <a:gd name="T33" fmla="*/ 7792 h 8033"/>
                <a:gd name="T34" fmla="*/ 115 w 12071"/>
                <a:gd name="T35" fmla="*/ 7850 h 8033"/>
                <a:gd name="T36" fmla="*/ 165 w 12071"/>
                <a:gd name="T37" fmla="*/ 7902 h 8033"/>
                <a:gd name="T38" fmla="*/ 221 w 12071"/>
                <a:gd name="T39" fmla="*/ 7947 h 8033"/>
                <a:gd name="T40" fmla="*/ 285 w 12071"/>
                <a:gd name="T41" fmla="*/ 7983 h 8033"/>
                <a:gd name="T42" fmla="*/ 353 w 12071"/>
                <a:gd name="T43" fmla="*/ 8011 h 8033"/>
                <a:gd name="T44" fmla="*/ 426 w 12071"/>
                <a:gd name="T45" fmla="*/ 8027 h 8033"/>
                <a:gd name="T46" fmla="*/ 503 w 12071"/>
                <a:gd name="T47" fmla="*/ 8033 h 8033"/>
                <a:gd name="T48" fmla="*/ 11619 w 12071"/>
                <a:gd name="T49" fmla="*/ 8030 h 8033"/>
                <a:gd name="T50" fmla="*/ 11694 w 12071"/>
                <a:gd name="T51" fmla="*/ 8017 h 8033"/>
                <a:gd name="T52" fmla="*/ 11764 w 12071"/>
                <a:gd name="T53" fmla="*/ 7994 h 8033"/>
                <a:gd name="T54" fmla="*/ 11829 w 12071"/>
                <a:gd name="T55" fmla="*/ 7960 h 8033"/>
                <a:gd name="T56" fmla="*/ 11888 w 12071"/>
                <a:gd name="T57" fmla="*/ 7918 h 8033"/>
                <a:gd name="T58" fmla="*/ 11940 w 12071"/>
                <a:gd name="T59" fmla="*/ 7868 h 8033"/>
                <a:gd name="T60" fmla="*/ 11986 w 12071"/>
                <a:gd name="T61" fmla="*/ 7812 h 8033"/>
                <a:gd name="T62" fmla="*/ 12022 w 12071"/>
                <a:gd name="T63" fmla="*/ 7749 h 8033"/>
                <a:gd name="T64" fmla="*/ 12049 w 12071"/>
                <a:gd name="T65" fmla="*/ 7680 h 8033"/>
                <a:gd name="T66" fmla="*/ 12065 w 12071"/>
                <a:gd name="T67" fmla="*/ 7607 h 8033"/>
                <a:gd name="T68" fmla="*/ 12071 w 12071"/>
                <a:gd name="T69" fmla="*/ 7531 h 8033"/>
                <a:gd name="T70" fmla="*/ 12068 w 12071"/>
                <a:gd name="T71" fmla="*/ 451 h 8033"/>
                <a:gd name="T72" fmla="*/ 12055 w 12071"/>
                <a:gd name="T73" fmla="*/ 377 h 8033"/>
                <a:gd name="T74" fmla="*/ 12032 w 12071"/>
                <a:gd name="T75" fmla="*/ 306 h 8033"/>
                <a:gd name="T76" fmla="*/ 11999 w 12071"/>
                <a:gd name="T77" fmla="*/ 242 h 8033"/>
                <a:gd name="T78" fmla="*/ 11956 w 12071"/>
                <a:gd name="T79" fmla="*/ 183 h 8033"/>
                <a:gd name="T80" fmla="*/ 11906 w 12071"/>
                <a:gd name="T81" fmla="*/ 131 h 8033"/>
                <a:gd name="T82" fmla="*/ 11850 w 12071"/>
                <a:gd name="T83" fmla="*/ 85 h 8033"/>
                <a:gd name="T84" fmla="*/ 11786 w 12071"/>
                <a:gd name="T85" fmla="*/ 49 h 8033"/>
                <a:gd name="T86" fmla="*/ 11718 w 12071"/>
                <a:gd name="T87" fmla="*/ 22 h 8033"/>
                <a:gd name="T88" fmla="*/ 11645 w 12071"/>
                <a:gd name="T89" fmla="*/ 6 h 8033"/>
                <a:gd name="T90" fmla="*/ 11568 w 12071"/>
                <a:gd name="T91" fmla="*/ 0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71" h="8033">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34" name="Freeform 92"/>
            <p:cNvSpPr>
              <a:spLocks noEditPoints="1"/>
            </p:cNvSpPr>
            <p:nvPr/>
          </p:nvSpPr>
          <p:spPr bwMode="auto">
            <a:xfrm>
              <a:off x="6964363" y="2108200"/>
              <a:ext cx="690562" cy="646113"/>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grpSp>
        <p:nvGrpSpPr>
          <p:cNvPr id="35" name="Group 10"/>
          <p:cNvGrpSpPr/>
          <p:nvPr/>
        </p:nvGrpSpPr>
        <p:grpSpPr>
          <a:xfrm>
            <a:off x="4809733" y="5441086"/>
            <a:ext cx="342158" cy="341371"/>
            <a:chOff x="4594225" y="2119313"/>
            <a:chExt cx="690563" cy="688975"/>
          </a:xfrm>
          <a:solidFill>
            <a:schemeClr val="bg1">
              <a:lumMod val="65000"/>
            </a:schemeClr>
          </a:solidFill>
        </p:grpSpPr>
        <p:sp>
          <p:nvSpPr>
            <p:cNvPr id="36" name="Freeform 74"/>
            <p:cNvSpPr>
              <a:spLocks noEditPoints="1"/>
            </p:cNvSpPr>
            <p:nvPr/>
          </p:nvSpPr>
          <p:spPr bwMode="auto">
            <a:xfrm>
              <a:off x="4594225" y="2119313"/>
              <a:ext cx="690563" cy="688975"/>
            </a:xfrm>
            <a:custGeom>
              <a:avLst/>
              <a:gdLst>
                <a:gd name="T0" fmla="*/ 13014 w 16095"/>
                <a:gd name="T1" fmla="*/ 9314 h 16058"/>
                <a:gd name="T2" fmla="*/ 12601 w 16095"/>
                <a:gd name="T3" fmla="*/ 10148 h 16058"/>
                <a:gd name="T4" fmla="*/ 12483 w 16095"/>
                <a:gd name="T5" fmla="*/ 10816 h 16058"/>
                <a:gd name="T6" fmla="*/ 11103 w 16095"/>
                <a:gd name="T7" fmla="*/ 12535 h 16058"/>
                <a:gd name="T8" fmla="*/ 10453 w 16095"/>
                <a:gd name="T9" fmla="*/ 12465 h 16058"/>
                <a:gd name="T10" fmla="*/ 9575 w 16095"/>
                <a:gd name="T11" fmla="*/ 12816 h 16058"/>
                <a:gd name="T12" fmla="*/ 9126 w 16095"/>
                <a:gd name="T13" fmla="*/ 13268 h 16058"/>
                <a:gd name="T14" fmla="*/ 6955 w 16095"/>
                <a:gd name="T15" fmla="*/ 13239 h 16058"/>
                <a:gd name="T16" fmla="*/ 6491 w 16095"/>
                <a:gd name="T17" fmla="*/ 12802 h 16058"/>
                <a:gd name="T18" fmla="*/ 5615 w 16095"/>
                <a:gd name="T19" fmla="*/ 12459 h 16058"/>
                <a:gd name="T20" fmla="*/ 4959 w 16095"/>
                <a:gd name="T21" fmla="*/ 12551 h 16058"/>
                <a:gd name="T22" fmla="*/ 3617 w 16095"/>
                <a:gd name="T23" fmla="*/ 10784 h 16058"/>
                <a:gd name="T24" fmla="*/ 3464 w 16095"/>
                <a:gd name="T25" fmla="*/ 10082 h 16058"/>
                <a:gd name="T26" fmla="*/ 3059 w 16095"/>
                <a:gd name="T27" fmla="*/ 9291 h 16058"/>
                <a:gd name="T28" fmla="*/ 1006 w 16095"/>
                <a:gd name="T29" fmla="*/ 7347 h 16058"/>
                <a:gd name="T30" fmla="*/ 3081 w 16095"/>
                <a:gd name="T31" fmla="*/ 6745 h 16058"/>
                <a:gd name="T32" fmla="*/ 3495 w 16095"/>
                <a:gd name="T33" fmla="*/ 5911 h 16058"/>
                <a:gd name="T34" fmla="*/ 3613 w 16095"/>
                <a:gd name="T35" fmla="*/ 5243 h 16058"/>
                <a:gd name="T36" fmla="*/ 4992 w 16095"/>
                <a:gd name="T37" fmla="*/ 3523 h 16058"/>
                <a:gd name="T38" fmla="*/ 5643 w 16095"/>
                <a:gd name="T39" fmla="*/ 3593 h 16058"/>
                <a:gd name="T40" fmla="*/ 6520 w 16095"/>
                <a:gd name="T41" fmla="*/ 3242 h 16058"/>
                <a:gd name="T42" fmla="*/ 6970 w 16095"/>
                <a:gd name="T43" fmla="*/ 2790 h 16058"/>
                <a:gd name="T44" fmla="*/ 9140 w 16095"/>
                <a:gd name="T45" fmla="*/ 2819 h 16058"/>
                <a:gd name="T46" fmla="*/ 9604 w 16095"/>
                <a:gd name="T47" fmla="*/ 3256 h 16058"/>
                <a:gd name="T48" fmla="*/ 10480 w 16095"/>
                <a:gd name="T49" fmla="*/ 3599 h 16058"/>
                <a:gd name="T50" fmla="*/ 11137 w 16095"/>
                <a:gd name="T51" fmla="*/ 3507 h 16058"/>
                <a:gd name="T52" fmla="*/ 12478 w 16095"/>
                <a:gd name="T53" fmla="*/ 5274 h 16058"/>
                <a:gd name="T54" fmla="*/ 12631 w 16095"/>
                <a:gd name="T55" fmla="*/ 5976 h 16058"/>
                <a:gd name="T56" fmla="*/ 13036 w 16095"/>
                <a:gd name="T57" fmla="*/ 6767 h 16058"/>
                <a:gd name="T58" fmla="*/ 15089 w 16095"/>
                <a:gd name="T59" fmla="*/ 8712 h 16058"/>
                <a:gd name="T60" fmla="*/ 14489 w 16095"/>
                <a:gd name="T61" fmla="*/ 3783 h 16058"/>
                <a:gd name="T62" fmla="*/ 14336 w 16095"/>
                <a:gd name="T63" fmla="*/ 2970 h 16058"/>
                <a:gd name="T64" fmla="*/ 12945 w 16095"/>
                <a:gd name="T65" fmla="*/ 1659 h 16058"/>
                <a:gd name="T66" fmla="*/ 12433 w 16095"/>
                <a:gd name="T67" fmla="*/ 1581 h 16058"/>
                <a:gd name="T68" fmla="*/ 10192 w 16095"/>
                <a:gd name="T69" fmla="*/ 2406 h 16058"/>
                <a:gd name="T70" fmla="*/ 9336 w 16095"/>
                <a:gd name="T71" fmla="*/ 202 h 16058"/>
                <a:gd name="T72" fmla="*/ 7187 w 16095"/>
                <a:gd name="T73" fmla="*/ 15 h 16058"/>
                <a:gd name="T74" fmla="*/ 6503 w 16095"/>
                <a:gd name="T75" fmla="*/ 483 h 16058"/>
                <a:gd name="T76" fmla="*/ 4046 w 16095"/>
                <a:gd name="T77" fmla="*/ 1704 h 16058"/>
                <a:gd name="T78" fmla="*/ 3407 w 16095"/>
                <a:gd name="T79" fmla="*/ 1586 h 16058"/>
                <a:gd name="T80" fmla="*/ 2956 w 16095"/>
                <a:gd name="T81" fmla="*/ 1771 h 16058"/>
                <a:gd name="T82" fmla="*/ 1604 w 16095"/>
                <a:gd name="T83" fmla="*/ 3320 h 16058"/>
                <a:gd name="T84" fmla="*/ 2620 w 16095"/>
                <a:gd name="T85" fmla="*/ 5408 h 16058"/>
                <a:gd name="T86" fmla="*/ 379 w 16095"/>
                <a:gd name="T87" fmla="*/ 6562 h 16058"/>
                <a:gd name="T88" fmla="*/ 1 w 16095"/>
                <a:gd name="T89" fmla="*/ 7302 h 16058"/>
                <a:gd name="T90" fmla="*/ 285 w 16095"/>
                <a:gd name="T91" fmla="*/ 9412 h 16058"/>
                <a:gd name="T92" fmla="*/ 2511 w 16095"/>
                <a:gd name="T93" fmla="*/ 10413 h 16058"/>
                <a:gd name="T94" fmla="*/ 1583 w 16095"/>
                <a:gd name="T95" fmla="*/ 12613 h 16058"/>
                <a:gd name="T96" fmla="*/ 2897 w 16095"/>
                <a:gd name="T97" fmla="*/ 14241 h 16058"/>
                <a:gd name="T98" fmla="*/ 3336 w 16095"/>
                <a:gd name="T99" fmla="*/ 14459 h 16058"/>
                <a:gd name="T100" fmla="*/ 3944 w 16095"/>
                <a:gd name="T101" fmla="*/ 14404 h 16058"/>
                <a:gd name="T102" fmla="*/ 6444 w 16095"/>
                <a:gd name="T103" fmla="*/ 15461 h 16058"/>
                <a:gd name="T104" fmla="*/ 7061 w 16095"/>
                <a:gd name="T105" fmla="*/ 16012 h 16058"/>
                <a:gd name="T106" fmla="*/ 9229 w 16095"/>
                <a:gd name="T107" fmla="*/ 15927 h 16058"/>
                <a:gd name="T108" fmla="*/ 9718 w 16095"/>
                <a:gd name="T109" fmla="*/ 15251 h 16058"/>
                <a:gd name="T110" fmla="*/ 12326 w 16095"/>
                <a:gd name="T111" fmla="*/ 14460 h 16058"/>
                <a:gd name="T112" fmla="*/ 12877 w 16095"/>
                <a:gd name="T113" fmla="*/ 14426 h 16058"/>
                <a:gd name="T114" fmla="*/ 14253 w 16095"/>
                <a:gd name="T115" fmla="*/ 13191 h 16058"/>
                <a:gd name="T116" fmla="*/ 14511 w 16095"/>
                <a:gd name="T117" fmla="*/ 12402 h 16058"/>
                <a:gd name="T118" fmla="*/ 13745 w 16095"/>
                <a:gd name="T119" fmla="*/ 10004 h 16058"/>
                <a:gd name="T120" fmla="*/ 15941 w 16095"/>
                <a:gd name="T121" fmla="*/ 9245 h 16058"/>
                <a:gd name="T122" fmla="*/ 16061 w 16095"/>
                <a:gd name="T123" fmla="*/ 7086 h 16058"/>
                <a:gd name="T124" fmla="*/ 15536 w 16095"/>
                <a:gd name="T125" fmla="*/ 6448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95" h="16058">
                  <a:moveTo>
                    <a:pt x="13547" y="9020"/>
                  </a:moveTo>
                  <a:lnTo>
                    <a:pt x="13515" y="9027"/>
                  </a:lnTo>
                  <a:lnTo>
                    <a:pt x="13483" y="9035"/>
                  </a:lnTo>
                  <a:lnTo>
                    <a:pt x="13450" y="9044"/>
                  </a:lnTo>
                  <a:lnTo>
                    <a:pt x="13419" y="9054"/>
                  </a:lnTo>
                  <a:lnTo>
                    <a:pt x="13388" y="9065"/>
                  </a:lnTo>
                  <a:lnTo>
                    <a:pt x="13358" y="9077"/>
                  </a:lnTo>
                  <a:lnTo>
                    <a:pt x="13328" y="9090"/>
                  </a:lnTo>
                  <a:lnTo>
                    <a:pt x="13298" y="9104"/>
                  </a:lnTo>
                  <a:lnTo>
                    <a:pt x="13269" y="9120"/>
                  </a:lnTo>
                  <a:lnTo>
                    <a:pt x="13241" y="9135"/>
                  </a:lnTo>
                  <a:lnTo>
                    <a:pt x="13213" y="9152"/>
                  </a:lnTo>
                  <a:lnTo>
                    <a:pt x="13186" y="9169"/>
                  </a:lnTo>
                  <a:lnTo>
                    <a:pt x="13160" y="9187"/>
                  </a:lnTo>
                  <a:lnTo>
                    <a:pt x="13134" y="9207"/>
                  </a:lnTo>
                  <a:lnTo>
                    <a:pt x="13108" y="9226"/>
                  </a:lnTo>
                  <a:lnTo>
                    <a:pt x="13083" y="9247"/>
                  </a:lnTo>
                  <a:lnTo>
                    <a:pt x="13059" y="9269"/>
                  </a:lnTo>
                  <a:lnTo>
                    <a:pt x="13036" y="9291"/>
                  </a:lnTo>
                  <a:lnTo>
                    <a:pt x="13014" y="9314"/>
                  </a:lnTo>
                  <a:lnTo>
                    <a:pt x="12992" y="9338"/>
                  </a:lnTo>
                  <a:lnTo>
                    <a:pt x="12971" y="9362"/>
                  </a:lnTo>
                  <a:lnTo>
                    <a:pt x="12950" y="9387"/>
                  </a:lnTo>
                  <a:lnTo>
                    <a:pt x="12931" y="9414"/>
                  </a:lnTo>
                  <a:lnTo>
                    <a:pt x="12912" y="9440"/>
                  </a:lnTo>
                  <a:lnTo>
                    <a:pt x="12894" y="9467"/>
                  </a:lnTo>
                  <a:lnTo>
                    <a:pt x="12877" y="9495"/>
                  </a:lnTo>
                  <a:lnTo>
                    <a:pt x="12861" y="9523"/>
                  </a:lnTo>
                  <a:lnTo>
                    <a:pt x="12846" y="9552"/>
                  </a:lnTo>
                  <a:lnTo>
                    <a:pt x="12832" y="9582"/>
                  </a:lnTo>
                  <a:lnTo>
                    <a:pt x="12819" y="9612"/>
                  </a:lnTo>
                  <a:lnTo>
                    <a:pt x="12807" y="9642"/>
                  </a:lnTo>
                  <a:lnTo>
                    <a:pt x="12795" y="9674"/>
                  </a:lnTo>
                  <a:lnTo>
                    <a:pt x="12769" y="9743"/>
                  </a:lnTo>
                  <a:lnTo>
                    <a:pt x="12744" y="9812"/>
                  </a:lnTo>
                  <a:lnTo>
                    <a:pt x="12717" y="9880"/>
                  </a:lnTo>
                  <a:lnTo>
                    <a:pt x="12690" y="9948"/>
                  </a:lnTo>
                  <a:lnTo>
                    <a:pt x="12661" y="10015"/>
                  </a:lnTo>
                  <a:lnTo>
                    <a:pt x="12632" y="10082"/>
                  </a:lnTo>
                  <a:lnTo>
                    <a:pt x="12601" y="10148"/>
                  </a:lnTo>
                  <a:lnTo>
                    <a:pt x="12570" y="10214"/>
                  </a:lnTo>
                  <a:lnTo>
                    <a:pt x="12556" y="10244"/>
                  </a:lnTo>
                  <a:lnTo>
                    <a:pt x="12543" y="10274"/>
                  </a:lnTo>
                  <a:lnTo>
                    <a:pt x="12531" y="10305"/>
                  </a:lnTo>
                  <a:lnTo>
                    <a:pt x="12520" y="10336"/>
                  </a:lnTo>
                  <a:lnTo>
                    <a:pt x="12510" y="10367"/>
                  </a:lnTo>
                  <a:lnTo>
                    <a:pt x="12501" y="10399"/>
                  </a:lnTo>
                  <a:lnTo>
                    <a:pt x="12494" y="10430"/>
                  </a:lnTo>
                  <a:lnTo>
                    <a:pt x="12487" y="10462"/>
                  </a:lnTo>
                  <a:lnTo>
                    <a:pt x="12481" y="10495"/>
                  </a:lnTo>
                  <a:lnTo>
                    <a:pt x="12477" y="10527"/>
                  </a:lnTo>
                  <a:lnTo>
                    <a:pt x="12473" y="10559"/>
                  </a:lnTo>
                  <a:lnTo>
                    <a:pt x="12471" y="10591"/>
                  </a:lnTo>
                  <a:lnTo>
                    <a:pt x="12469" y="10623"/>
                  </a:lnTo>
                  <a:lnTo>
                    <a:pt x="12469" y="10655"/>
                  </a:lnTo>
                  <a:lnTo>
                    <a:pt x="12470" y="10687"/>
                  </a:lnTo>
                  <a:lnTo>
                    <a:pt x="12471" y="10719"/>
                  </a:lnTo>
                  <a:lnTo>
                    <a:pt x="12474" y="10752"/>
                  </a:lnTo>
                  <a:lnTo>
                    <a:pt x="12478" y="10784"/>
                  </a:lnTo>
                  <a:lnTo>
                    <a:pt x="12483" y="10816"/>
                  </a:lnTo>
                  <a:lnTo>
                    <a:pt x="12488" y="10848"/>
                  </a:lnTo>
                  <a:lnTo>
                    <a:pt x="12495" y="10879"/>
                  </a:lnTo>
                  <a:lnTo>
                    <a:pt x="12503" y="10911"/>
                  </a:lnTo>
                  <a:lnTo>
                    <a:pt x="12512" y="10942"/>
                  </a:lnTo>
                  <a:lnTo>
                    <a:pt x="12522" y="10972"/>
                  </a:lnTo>
                  <a:lnTo>
                    <a:pt x="12532" y="11003"/>
                  </a:lnTo>
                  <a:lnTo>
                    <a:pt x="12544" y="11034"/>
                  </a:lnTo>
                  <a:lnTo>
                    <a:pt x="12557" y="11064"/>
                  </a:lnTo>
                  <a:lnTo>
                    <a:pt x="12571" y="11093"/>
                  </a:lnTo>
                  <a:lnTo>
                    <a:pt x="12586" y="11123"/>
                  </a:lnTo>
                  <a:lnTo>
                    <a:pt x="12602" y="11151"/>
                  </a:lnTo>
                  <a:lnTo>
                    <a:pt x="12619" y="11180"/>
                  </a:lnTo>
                  <a:lnTo>
                    <a:pt x="12638" y="11207"/>
                  </a:lnTo>
                  <a:lnTo>
                    <a:pt x="13511" y="12514"/>
                  </a:lnTo>
                  <a:lnTo>
                    <a:pt x="12543" y="13480"/>
                  </a:lnTo>
                  <a:lnTo>
                    <a:pt x="11233" y="12608"/>
                  </a:lnTo>
                  <a:lnTo>
                    <a:pt x="11202" y="12588"/>
                  </a:lnTo>
                  <a:lnTo>
                    <a:pt x="11169" y="12569"/>
                  </a:lnTo>
                  <a:lnTo>
                    <a:pt x="11137" y="12551"/>
                  </a:lnTo>
                  <a:lnTo>
                    <a:pt x="11103" y="12535"/>
                  </a:lnTo>
                  <a:lnTo>
                    <a:pt x="11069" y="12520"/>
                  </a:lnTo>
                  <a:lnTo>
                    <a:pt x="11035" y="12506"/>
                  </a:lnTo>
                  <a:lnTo>
                    <a:pt x="11000" y="12494"/>
                  </a:lnTo>
                  <a:lnTo>
                    <a:pt x="10965" y="12483"/>
                  </a:lnTo>
                  <a:lnTo>
                    <a:pt x="10930" y="12473"/>
                  </a:lnTo>
                  <a:lnTo>
                    <a:pt x="10894" y="12464"/>
                  </a:lnTo>
                  <a:lnTo>
                    <a:pt x="10858" y="12457"/>
                  </a:lnTo>
                  <a:lnTo>
                    <a:pt x="10822" y="12451"/>
                  </a:lnTo>
                  <a:lnTo>
                    <a:pt x="10786" y="12446"/>
                  </a:lnTo>
                  <a:lnTo>
                    <a:pt x="10748" y="12443"/>
                  </a:lnTo>
                  <a:lnTo>
                    <a:pt x="10712" y="12441"/>
                  </a:lnTo>
                  <a:lnTo>
                    <a:pt x="10676" y="12440"/>
                  </a:lnTo>
                  <a:lnTo>
                    <a:pt x="10648" y="12441"/>
                  </a:lnTo>
                  <a:lnTo>
                    <a:pt x="10620" y="12442"/>
                  </a:lnTo>
                  <a:lnTo>
                    <a:pt x="10592" y="12444"/>
                  </a:lnTo>
                  <a:lnTo>
                    <a:pt x="10563" y="12446"/>
                  </a:lnTo>
                  <a:lnTo>
                    <a:pt x="10536" y="12450"/>
                  </a:lnTo>
                  <a:lnTo>
                    <a:pt x="10508" y="12454"/>
                  </a:lnTo>
                  <a:lnTo>
                    <a:pt x="10480" y="12459"/>
                  </a:lnTo>
                  <a:lnTo>
                    <a:pt x="10453" y="12465"/>
                  </a:lnTo>
                  <a:lnTo>
                    <a:pt x="10425" y="12472"/>
                  </a:lnTo>
                  <a:lnTo>
                    <a:pt x="10397" y="12479"/>
                  </a:lnTo>
                  <a:lnTo>
                    <a:pt x="10370" y="12488"/>
                  </a:lnTo>
                  <a:lnTo>
                    <a:pt x="10343" y="12497"/>
                  </a:lnTo>
                  <a:lnTo>
                    <a:pt x="10317" y="12506"/>
                  </a:lnTo>
                  <a:lnTo>
                    <a:pt x="10290" y="12517"/>
                  </a:lnTo>
                  <a:lnTo>
                    <a:pt x="10264" y="12528"/>
                  </a:lnTo>
                  <a:lnTo>
                    <a:pt x="10237" y="12540"/>
                  </a:lnTo>
                  <a:lnTo>
                    <a:pt x="10172" y="12571"/>
                  </a:lnTo>
                  <a:lnTo>
                    <a:pt x="10106" y="12602"/>
                  </a:lnTo>
                  <a:lnTo>
                    <a:pt x="10038" y="12631"/>
                  </a:lnTo>
                  <a:lnTo>
                    <a:pt x="9971" y="12661"/>
                  </a:lnTo>
                  <a:lnTo>
                    <a:pt x="9903" y="12688"/>
                  </a:lnTo>
                  <a:lnTo>
                    <a:pt x="9835" y="12715"/>
                  </a:lnTo>
                  <a:lnTo>
                    <a:pt x="9766" y="12740"/>
                  </a:lnTo>
                  <a:lnTo>
                    <a:pt x="9696" y="12765"/>
                  </a:lnTo>
                  <a:lnTo>
                    <a:pt x="9665" y="12777"/>
                  </a:lnTo>
                  <a:lnTo>
                    <a:pt x="9635" y="12789"/>
                  </a:lnTo>
                  <a:lnTo>
                    <a:pt x="9605" y="12802"/>
                  </a:lnTo>
                  <a:lnTo>
                    <a:pt x="9575" y="12816"/>
                  </a:lnTo>
                  <a:lnTo>
                    <a:pt x="9545" y="12832"/>
                  </a:lnTo>
                  <a:lnTo>
                    <a:pt x="9517" y="12848"/>
                  </a:lnTo>
                  <a:lnTo>
                    <a:pt x="9489" y="12864"/>
                  </a:lnTo>
                  <a:lnTo>
                    <a:pt x="9462" y="12882"/>
                  </a:lnTo>
                  <a:lnTo>
                    <a:pt x="9436" y="12901"/>
                  </a:lnTo>
                  <a:lnTo>
                    <a:pt x="9410" y="12920"/>
                  </a:lnTo>
                  <a:lnTo>
                    <a:pt x="9384" y="12941"/>
                  </a:lnTo>
                  <a:lnTo>
                    <a:pt x="9360" y="12962"/>
                  </a:lnTo>
                  <a:lnTo>
                    <a:pt x="9336" y="12984"/>
                  </a:lnTo>
                  <a:lnTo>
                    <a:pt x="9313" y="13007"/>
                  </a:lnTo>
                  <a:lnTo>
                    <a:pt x="9291" y="13030"/>
                  </a:lnTo>
                  <a:lnTo>
                    <a:pt x="9269" y="13054"/>
                  </a:lnTo>
                  <a:lnTo>
                    <a:pt x="9249" y="13078"/>
                  </a:lnTo>
                  <a:lnTo>
                    <a:pt x="9228" y="13103"/>
                  </a:lnTo>
                  <a:lnTo>
                    <a:pt x="9209" y="13129"/>
                  </a:lnTo>
                  <a:lnTo>
                    <a:pt x="9190" y="13156"/>
                  </a:lnTo>
                  <a:lnTo>
                    <a:pt x="9173" y="13183"/>
                  </a:lnTo>
                  <a:lnTo>
                    <a:pt x="9156" y="13211"/>
                  </a:lnTo>
                  <a:lnTo>
                    <a:pt x="9141" y="13239"/>
                  </a:lnTo>
                  <a:lnTo>
                    <a:pt x="9126" y="13268"/>
                  </a:lnTo>
                  <a:lnTo>
                    <a:pt x="9112" y="13297"/>
                  </a:lnTo>
                  <a:lnTo>
                    <a:pt x="9099" y="13327"/>
                  </a:lnTo>
                  <a:lnTo>
                    <a:pt x="9087" y="13357"/>
                  </a:lnTo>
                  <a:lnTo>
                    <a:pt x="9076" y="13388"/>
                  </a:lnTo>
                  <a:lnTo>
                    <a:pt x="9066" y="13419"/>
                  </a:lnTo>
                  <a:lnTo>
                    <a:pt x="9056" y="13451"/>
                  </a:lnTo>
                  <a:lnTo>
                    <a:pt x="9048" y="13484"/>
                  </a:lnTo>
                  <a:lnTo>
                    <a:pt x="9041" y="13516"/>
                  </a:lnTo>
                  <a:lnTo>
                    <a:pt x="8732" y="15054"/>
                  </a:lnTo>
                  <a:lnTo>
                    <a:pt x="7363" y="15054"/>
                  </a:lnTo>
                  <a:lnTo>
                    <a:pt x="7055" y="13516"/>
                  </a:lnTo>
                  <a:lnTo>
                    <a:pt x="7048" y="13484"/>
                  </a:lnTo>
                  <a:lnTo>
                    <a:pt x="7040" y="13451"/>
                  </a:lnTo>
                  <a:lnTo>
                    <a:pt x="7030" y="13419"/>
                  </a:lnTo>
                  <a:lnTo>
                    <a:pt x="7020" y="13388"/>
                  </a:lnTo>
                  <a:lnTo>
                    <a:pt x="7009" y="13357"/>
                  </a:lnTo>
                  <a:lnTo>
                    <a:pt x="6997" y="13327"/>
                  </a:lnTo>
                  <a:lnTo>
                    <a:pt x="6984" y="13297"/>
                  </a:lnTo>
                  <a:lnTo>
                    <a:pt x="6970" y="13268"/>
                  </a:lnTo>
                  <a:lnTo>
                    <a:pt x="6955" y="13239"/>
                  </a:lnTo>
                  <a:lnTo>
                    <a:pt x="6940" y="13211"/>
                  </a:lnTo>
                  <a:lnTo>
                    <a:pt x="6923" y="13183"/>
                  </a:lnTo>
                  <a:lnTo>
                    <a:pt x="6906" y="13156"/>
                  </a:lnTo>
                  <a:lnTo>
                    <a:pt x="6887" y="13129"/>
                  </a:lnTo>
                  <a:lnTo>
                    <a:pt x="6868" y="13103"/>
                  </a:lnTo>
                  <a:lnTo>
                    <a:pt x="6847" y="13078"/>
                  </a:lnTo>
                  <a:lnTo>
                    <a:pt x="6827" y="13054"/>
                  </a:lnTo>
                  <a:lnTo>
                    <a:pt x="6805" y="13030"/>
                  </a:lnTo>
                  <a:lnTo>
                    <a:pt x="6783" y="13007"/>
                  </a:lnTo>
                  <a:lnTo>
                    <a:pt x="6760" y="12984"/>
                  </a:lnTo>
                  <a:lnTo>
                    <a:pt x="6736" y="12962"/>
                  </a:lnTo>
                  <a:lnTo>
                    <a:pt x="6712" y="12941"/>
                  </a:lnTo>
                  <a:lnTo>
                    <a:pt x="6686" y="12920"/>
                  </a:lnTo>
                  <a:lnTo>
                    <a:pt x="6660" y="12901"/>
                  </a:lnTo>
                  <a:lnTo>
                    <a:pt x="6634" y="12882"/>
                  </a:lnTo>
                  <a:lnTo>
                    <a:pt x="6607" y="12864"/>
                  </a:lnTo>
                  <a:lnTo>
                    <a:pt x="6579" y="12848"/>
                  </a:lnTo>
                  <a:lnTo>
                    <a:pt x="6551" y="12832"/>
                  </a:lnTo>
                  <a:lnTo>
                    <a:pt x="6521" y="12816"/>
                  </a:lnTo>
                  <a:lnTo>
                    <a:pt x="6491" y="12802"/>
                  </a:lnTo>
                  <a:lnTo>
                    <a:pt x="6461" y="12789"/>
                  </a:lnTo>
                  <a:lnTo>
                    <a:pt x="6431" y="12777"/>
                  </a:lnTo>
                  <a:lnTo>
                    <a:pt x="6400" y="12765"/>
                  </a:lnTo>
                  <a:lnTo>
                    <a:pt x="6330" y="12740"/>
                  </a:lnTo>
                  <a:lnTo>
                    <a:pt x="6261" y="12715"/>
                  </a:lnTo>
                  <a:lnTo>
                    <a:pt x="6193" y="12688"/>
                  </a:lnTo>
                  <a:lnTo>
                    <a:pt x="6125" y="12661"/>
                  </a:lnTo>
                  <a:lnTo>
                    <a:pt x="6058" y="12632"/>
                  </a:lnTo>
                  <a:lnTo>
                    <a:pt x="5990" y="12602"/>
                  </a:lnTo>
                  <a:lnTo>
                    <a:pt x="5924" y="12572"/>
                  </a:lnTo>
                  <a:lnTo>
                    <a:pt x="5859" y="12541"/>
                  </a:lnTo>
                  <a:lnTo>
                    <a:pt x="5832" y="12529"/>
                  </a:lnTo>
                  <a:lnTo>
                    <a:pt x="5806" y="12517"/>
                  </a:lnTo>
                  <a:lnTo>
                    <a:pt x="5779" y="12507"/>
                  </a:lnTo>
                  <a:lnTo>
                    <a:pt x="5752" y="12497"/>
                  </a:lnTo>
                  <a:lnTo>
                    <a:pt x="5725" y="12488"/>
                  </a:lnTo>
                  <a:lnTo>
                    <a:pt x="5698" y="12479"/>
                  </a:lnTo>
                  <a:lnTo>
                    <a:pt x="5670" y="12472"/>
                  </a:lnTo>
                  <a:lnTo>
                    <a:pt x="5643" y="12465"/>
                  </a:lnTo>
                  <a:lnTo>
                    <a:pt x="5615" y="12459"/>
                  </a:lnTo>
                  <a:lnTo>
                    <a:pt x="5588" y="12454"/>
                  </a:lnTo>
                  <a:lnTo>
                    <a:pt x="5560" y="12450"/>
                  </a:lnTo>
                  <a:lnTo>
                    <a:pt x="5533" y="12446"/>
                  </a:lnTo>
                  <a:lnTo>
                    <a:pt x="5504" y="12444"/>
                  </a:lnTo>
                  <a:lnTo>
                    <a:pt x="5476" y="12442"/>
                  </a:lnTo>
                  <a:lnTo>
                    <a:pt x="5448" y="12441"/>
                  </a:lnTo>
                  <a:lnTo>
                    <a:pt x="5420" y="12440"/>
                  </a:lnTo>
                  <a:lnTo>
                    <a:pt x="5384" y="12441"/>
                  </a:lnTo>
                  <a:lnTo>
                    <a:pt x="5347" y="12443"/>
                  </a:lnTo>
                  <a:lnTo>
                    <a:pt x="5310" y="12446"/>
                  </a:lnTo>
                  <a:lnTo>
                    <a:pt x="5274" y="12451"/>
                  </a:lnTo>
                  <a:lnTo>
                    <a:pt x="5238" y="12457"/>
                  </a:lnTo>
                  <a:lnTo>
                    <a:pt x="5202" y="12464"/>
                  </a:lnTo>
                  <a:lnTo>
                    <a:pt x="5166" y="12473"/>
                  </a:lnTo>
                  <a:lnTo>
                    <a:pt x="5130" y="12483"/>
                  </a:lnTo>
                  <a:lnTo>
                    <a:pt x="5096" y="12494"/>
                  </a:lnTo>
                  <a:lnTo>
                    <a:pt x="5061" y="12506"/>
                  </a:lnTo>
                  <a:lnTo>
                    <a:pt x="5027" y="12520"/>
                  </a:lnTo>
                  <a:lnTo>
                    <a:pt x="4992" y="12535"/>
                  </a:lnTo>
                  <a:lnTo>
                    <a:pt x="4959" y="12551"/>
                  </a:lnTo>
                  <a:lnTo>
                    <a:pt x="4926" y="12569"/>
                  </a:lnTo>
                  <a:lnTo>
                    <a:pt x="4894" y="12588"/>
                  </a:lnTo>
                  <a:lnTo>
                    <a:pt x="4862" y="12608"/>
                  </a:lnTo>
                  <a:lnTo>
                    <a:pt x="3552" y="13480"/>
                  </a:lnTo>
                  <a:lnTo>
                    <a:pt x="2584" y="12514"/>
                  </a:lnTo>
                  <a:lnTo>
                    <a:pt x="3457" y="11207"/>
                  </a:lnTo>
                  <a:lnTo>
                    <a:pt x="3476" y="11180"/>
                  </a:lnTo>
                  <a:lnTo>
                    <a:pt x="3493" y="11151"/>
                  </a:lnTo>
                  <a:lnTo>
                    <a:pt x="3509" y="11123"/>
                  </a:lnTo>
                  <a:lnTo>
                    <a:pt x="3524" y="11093"/>
                  </a:lnTo>
                  <a:lnTo>
                    <a:pt x="3537" y="11064"/>
                  </a:lnTo>
                  <a:lnTo>
                    <a:pt x="3550" y="11034"/>
                  </a:lnTo>
                  <a:lnTo>
                    <a:pt x="3562" y="11003"/>
                  </a:lnTo>
                  <a:lnTo>
                    <a:pt x="3573" y="10972"/>
                  </a:lnTo>
                  <a:lnTo>
                    <a:pt x="3583" y="10942"/>
                  </a:lnTo>
                  <a:lnTo>
                    <a:pt x="3592" y="10911"/>
                  </a:lnTo>
                  <a:lnTo>
                    <a:pt x="3600" y="10879"/>
                  </a:lnTo>
                  <a:lnTo>
                    <a:pt x="3606" y="10848"/>
                  </a:lnTo>
                  <a:lnTo>
                    <a:pt x="3612" y="10816"/>
                  </a:lnTo>
                  <a:lnTo>
                    <a:pt x="3617" y="10784"/>
                  </a:lnTo>
                  <a:lnTo>
                    <a:pt x="3621" y="10753"/>
                  </a:lnTo>
                  <a:lnTo>
                    <a:pt x="3624" y="10720"/>
                  </a:lnTo>
                  <a:lnTo>
                    <a:pt x="3625" y="10688"/>
                  </a:lnTo>
                  <a:lnTo>
                    <a:pt x="3626" y="10655"/>
                  </a:lnTo>
                  <a:lnTo>
                    <a:pt x="3626" y="10623"/>
                  </a:lnTo>
                  <a:lnTo>
                    <a:pt x="3624" y="10591"/>
                  </a:lnTo>
                  <a:lnTo>
                    <a:pt x="3622" y="10559"/>
                  </a:lnTo>
                  <a:lnTo>
                    <a:pt x="3618" y="10527"/>
                  </a:lnTo>
                  <a:lnTo>
                    <a:pt x="3614" y="10495"/>
                  </a:lnTo>
                  <a:lnTo>
                    <a:pt x="3608" y="10462"/>
                  </a:lnTo>
                  <a:lnTo>
                    <a:pt x="3602" y="10431"/>
                  </a:lnTo>
                  <a:lnTo>
                    <a:pt x="3594" y="10399"/>
                  </a:lnTo>
                  <a:lnTo>
                    <a:pt x="3585" y="10368"/>
                  </a:lnTo>
                  <a:lnTo>
                    <a:pt x="3576" y="10337"/>
                  </a:lnTo>
                  <a:lnTo>
                    <a:pt x="3565" y="10306"/>
                  </a:lnTo>
                  <a:lnTo>
                    <a:pt x="3553" y="10275"/>
                  </a:lnTo>
                  <a:lnTo>
                    <a:pt x="3540" y="10245"/>
                  </a:lnTo>
                  <a:lnTo>
                    <a:pt x="3526" y="10215"/>
                  </a:lnTo>
                  <a:lnTo>
                    <a:pt x="3495" y="10148"/>
                  </a:lnTo>
                  <a:lnTo>
                    <a:pt x="3464" y="10082"/>
                  </a:lnTo>
                  <a:lnTo>
                    <a:pt x="3435" y="10016"/>
                  </a:lnTo>
                  <a:lnTo>
                    <a:pt x="3406" y="9949"/>
                  </a:lnTo>
                  <a:lnTo>
                    <a:pt x="3378" y="9881"/>
                  </a:lnTo>
                  <a:lnTo>
                    <a:pt x="3352" y="9813"/>
                  </a:lnTo>
                  <a:lnTo>
                    <a:pt x="3326" y="9744"/>
                  </a:lnTo>
                  <a:lnTo>
                    <a:pt x="3300" y="9675"/>
                  </a:lnTo>
                  <a:lnTo>
                    <a:pt x="3289" y="9643"/>
                  </a:lnTo>
                  <a:lnTo>
                    <a:pt x="3277" y="9612"/>
                  </a:lnTo>
                  <a:lnTo>
                    <a:pt x="3263" y="9582"/>
                  </a:lnTo>
                  <a:lnTo>
                    <a:pt x="3249" y="9553"/>
                  </a:lnTo>
                  <a:lnTo>
                    <a:pt x="3234" y="9524"/>
                  </a:lnTo>
                  <a:lnTo>
                    <a:pt x="3218" y="9496"/>
                  </a:lnTo>
                  <a:lnTo>
                    <a:pt x="3201" y="9468"/>
                  </a:lnTo>
                  <a:lnTo>
                    <a:pt x="3183" y="9441"/>
                  </a:lnTo>
                  <a:lnTo>
                    <a:pt x="3165" y="9414"/>
                  </a:lnTo>
                  <a:lnTo>
                    <a:pt x="3145" y="9388"/>
                  </a:lnTo>
                  <a:lnTo>
                    <a:pt x="3124" y="9362"/>
                  </a:lnTo>
                  <a:lnTo>
                    <a:pt x="3103" y="9338"/>
                  </a:lnTo>
                  <a:lnTo>
                    <a:pt x="3081" y="9314"/>
                  </a:lnTo>
                  <a:lnTo>
                    <a:pt x="3059" y="9291"/>
                  </a:lnTo>
                  <a:lnTo>
                    <a:pt x="3036" y="9269"/>
                  </a:lnTo>
                  <a:lnTo>
                    <a:pt x="3012" y="9248"/>
                  </a:lnTo>
                  <a:lnTo>
                    <a:pt x="2987" y="9227"/>
                  </a:lnTo>
                  <a:lnTo>
                    <a:pt x="2961" y="9207"/>
                  </a:lnTo>
                  <a:lnTo>
                    <a:pt x="2935" y="9188"/>
                  </a:lnTo>
                  <a:lnTo>
                    <a:pt x="2909" y="9170"/>
                  </a:lnTo>
                  <a:lnTo>
                    <a:pt x="2882" y="9152"/>
                  </a:lnTo>
                  <a:lnTo>
                    <a:pt x="2854" y="9136"/>
                  </a:lnTo>
                  <a:lnTo>
                    <a:pt x="2826" y="9120"/>
                  </a:lnTo>
                  <a:lnTo>
                    <a:pt x="2797" y="9104"/>
                  </a:lnTo>
                  <a:lnTo>
                    <a:pt x="2767" y="9090"/>
                  </a:lnTo>
                  <a:lnTo>
                    <a:pt x="2737" y="9077"/>
                  </a:lnTo>
                  <a:lnTo>
                    <a:pt x="2707" y="9065"/>
                  </a:lnTo>
                  <a:lnTo>
                    <a:pt x="2676" y="9054"/>
                  </a:lnTo>
                  <a:lnTo>
                    <a:pt x="2645" y="9044"/>
                  </a:lnTo>
                  <a:lnTo>
                    <a:pt x="2613" y="9035"/>
                  </a:lnTo>
                  <a:lnTo>
                    <a:pt x="2581" y="9027"/>
                  </a:lnTo>
                  <a:lnTo>
                    <a:pt x="2548" y="9020"/>
                  </a:lnTo>
                  <a:lnTo>
                    <a:pt x="1006" y="8712"/>
                  </a:lnTo>
                  <a:lnTo>
                    <a:pt x="1006" y="7347"/>
                  </a:lnTo>
                  <a:lnTo>
                    <a:pt x="2548" y="7039"/>
                  </a:lnTo>
                  <a:lnTo>
                    <a:pt x="2581" y="7032"/>
                  </a:lnTo>
                  <a:lnTo>
                    <a:pt x="2613" y="7024"/>
                  </a:lnTo>
                  <a:lnTo>
                    <a:pt x="2645" y="7015"/>
                  </a:lnTo>
                  <a:lnTo>
                    <a:pt x="2676" y="7005"/>
                  </a:lnTo>
                  <a:lnTo>
                    <a:pt x="2707" y="6994"/>
                  </a:lnTo>
                  <a:lnTo>
                    <a:pt x="2737" y="6982"/>
                  </a:lnTo>
                  <a:lnTo>
                    <a:pt x="2767" y="6969"/>
                  </a:lnTo>
                  <a:lnTo>
                    <a:pt x="2797" y="6955"/>
                  </a:lnTo>
                  <a:lnTo>
                    <a:pt x="2826" y="6939"/>
                  </a:lnTo>
                  <a:lnTo>
                    <a:pt x="2854" y="6923"/>
                  </a:lnTo>
                  <a:lnTo>
                    <a:pt x="2882" y="6907"/>
                  </a:lnTo>
                  <a:lnTo>
                    <a:pt x="2909" y="6889"/>
                  </a:lnTo>
                  <a:lnTo>
                    <a:pt x="2935" y="6871"/>
                  </a:lnTo>
                  <a:lnTo>
                    <a:pt x="2961" y="6852"/>
                  </a:lnTo>
                  <a:lnTo>
                    <a:pt x="2987" y="6832"/>
                  </a:lnTo>
                  <a:lnTo>
                    <a:pt x="3012" y="6812"/>
                  </a:lnTo>
                  <a:lnTo>
                    <a:pt x="3036" y="6790"/>
                  </a:lnTo>
                  <a:lnTo>
                    <a:pt x="3059" y="6768"/>
                  </a:lnTo>
                  <a:lnTo>
                    <a:pt x="3081" y="6745"/>
                  </a:lnTo>
                  <a:lnTo>
                    <a:pt x="3103" y="6721"/>
                  </a:lnTo>
                  <a:lnTo>
                    <a:pt x="3124" y="6697"/>
                  </a:lnTo>
                  <a:lnTo>
                    <a:pt x="3145" y="6672"/>
                  </a:lnTo>
                  <a:lnTo>
                    <a:pt x="3165" y="6645"/>
                  </a:lnTo>
                  <a:lnTo>
                    <a:pt x="3183" y="6618"/>
                  </a:lnTo>
                  <a:lnTo>
                    <a:pt x="3201" y="6591"/>
                  </a:lnTo>
                  <a:lnTo>
                    <a:pt x="3218" y="6564"/>
                  </a:lnTo>
                  <a:lnTo>
                    <a:pt x="3234" y="6535"/>
                  </a:lnTo>
                  <a:lnTo>
                    <a:pt x="3249" y="6506"/>
                  </a:lnTo>
                  <a:lnTo>
                    <a:pt x="3263" y="6477"/>
                  </a:lnTo>
                  <a:lnTo>
                    <a:pt x="3277" y="6447"/>
                  </a:lnTo>
                  <a:lnTo>
                    <a:pt x="3289" y="6416"/>
                  </a:lnTo>
                  <a:lnTo>
                    <a:pt x="3300" y="6384"/>
                  </a:lnTo>
                  <a:lnTo>
                    <a:pt x="3326" y="6315"/>
                  </a:lnTo>
                  <a:lnTo>
                    <a:pt x="3351" y="6247"/>
                  </a:lnTo>
                  <a:lnTo>
                    <a:pt x="3378" y="6179"/>
                  </a:lnTo>
                  <a:lnTo>
                    <a:pt x="3406" y="6110"/>
                  </a:lnTo>
                  <a:lnTo>
                    <a:pt x="3434" y="6043"/>
                  </a:lnTo>
                  <a:lnTo>
                    <a:pt x="3463" y="5977"/>
                  </a:lnTo>
                  <a:lnTo>
                    <a:pt x="3495" y="5911"/>
                  </a:lnTo>
                  <a:lnTo>
                    <a:pt x="3526" y="5845"/>
                  </a:lnTo>
                  <a:lnTo>
                    <a:pt x="3540" y="5815"/>
                  </a:lnTo>
                  <a:lnTo>
                    <a:pt x="3553" y="5784"/>
                  </a:lnTo>
                  <a:lnTo>
                    <a:pt x="3565" y="5754"/>
                  </a:lnTo>
                  <a:lnTo>
                    <a:pt x="3575" y="5723"/>
                  </a:lnTo>
                  <a:lnTo>
                    <a:pt x="3585" y="5692"/>
                  </a:lnTo>
                  <a:lnTo>
                    <a:pt x="3594" y="5660"/>
                  </a:lnTo>
                  <a:lnTo>
                    <a:pt x="3602" y="5629"/>
                  </a:lnTo>
                  <a:lnTo>
                    <a:pt x="3608" y="5597"/>
                  </a:lnTo>
                  <a:lnTo>
                    <a:pt x="3614" y="5564"/>
                  </a:lnTo>
                  <a:lnTo>
                    <a:pt x="3618" y="5532"/>
                  </a:lnTo>
                  <a:lnTo>
                    <a:pt x="3622" y="5500"/>
                  </a:lnTo>
                  <a:lnTo>
                    <a:pt x="3624" y="5468"/>
                  </a:lnTo>
                  <a:lnTo>
                    <a:pt x="3626" y="5436"/>
                  </a:lnTo>
                  <a:lnTo>
                    <a:pt x="3626" y="5403"/>
                  </a:lnTo>
                  <a:lnTo>
                    <a:pt x="3625" y="5371"/>
                  </a:lnTo>
                  <a:lnTo>
                    <a:pt x="3624" y="5339"/>
                  </a:lnTo>
                  <a:lnTo>
                    <a:pt x="3621" y="5306"/>
                  </a:lnTo>
                  <a:lnTo>
                    <a:pt x="3617" y="5274"/>
                  </a:lnTo>
                  <a:lnTo>
                    <a:pt x="3613" y="5243"/>
                  </a:lnTo>
                  <a:lnTo>
                    <a:pt x="3607" y="5211"/>
                  </a:lnTo>
                  <a:lnTo>
                    <a:pt x="3600" y="5179"/>
                  </a:lnTo>
                  <a:lnTo>
                    <a:pt x="3592" y="5148"/>
                  </a:lnTo>
                  <a:lnTo>
                    <a:pt x="3583" y="5117"/>
                  </a:lnTo>
                  <a:lnTo>
                    <a:pt x="3573" y="5086"/>
                  </a:lnTo>
                  <a:lnTo>
                    <a:pt x="3562" y="5056"/>
                  </a:lnTo>
                  <a:lnTo>
                    <a:pt x="3551" y="5024"/>
                  </a:lnTo>
                  <a:lnTo>
                    <a:pt x="3538" y="4995"/>
                  </a:lnTo>
                  <a:lnTo>
                    <a:pt x="3524" y="4965"/>
                  </a:lnTo>
                  <a:lnTo>
                    <a:pt x="3509" y="4936"/>
                  </a:lnTo>
                  <a:lnTo>
                    <a:pt x="3493" y="4907"/>
                  </a:lnTo>
                  <a:lnTo>
                    <a:pt x="3476" y="4879"/>
                  </a:lnTo>
                  <a:lnTo>
                    <a:pt x="3457" y="4851"/>
                  </a:lnTo>
                  <a:lnTo>
                    <a:pt x="2584" y="3544"/>
                  </a:lnTo>
                  <a:lnTo>
                    <a:pt x="3552" y="2578"/>
                  </a:lnTo>
                  <a:lnTo>
                    <a:pt x="4862" y="3450"/>
                  </a:lnTo>
                  <a:lnTo>
                    <a:pt x="4894" y="3470"/>
                  </a:lnTo>
                  <a:lnTo>
                    <a:pt x="4926" y="3489"/>
                  </a:lnTo>
                  <a:lnTo>
                    <a:pt x="4959" y="3507"/>
                  </a:lnTo>
                  <a:lnTo>
                    <a:pt x="4992" y="3523"/>
                  </a:lnTo>
                  <a:lnTo>
                    <a:pt x="5027" y="3538"/>
                  </a:lnTo>
                  <a:lnTo>
                    <a:pt x="5061" y="3552"/>
                  </a:lnTo>
                  <a:lnTo>
                    <a:pt x="5096" y="3564"/>
                  </a:lnTo>
                  <a:lnTo>
                    <a:pt x="5130" y="3576"/>
                  </a:lnTo>
                  <a:lnTo>
                    <a:pt x="5166" y="3586"/>
                  </a:lnTo>
                  <a:lnTo>
                    <a:pt x="5202" y="3594"/>
                  </a:lnTo>
                  <a:lnTo>
                    <a:pt x="5238" y="3601"/>
                  </a:lnTo>
                  <a:lnTo>
                    <a:pt x="5274" y="3607"/>
                  </a:lnTo>
                  <a:lnTo>
                    <a:pt x="5310" y="3612"/>
                  </a:lnTo>
                  <a:lnTo>
                    <a:pt x="5347" y="3615"/>
                  </a:lnTo>
                  <a:lnTo>
                    <a:pt x="5384" y="3617"/>
                  </a:lnTo>
                  <a:lnTo>
                    <a:pt x="5420" y="3618"/>
                  </a:lnTo>
                  <a:lnTo>
                    <a:pt x="5448" y="3617"/>
                  </a:lnTo>
                  <a:lnTo>
                    <a:pt x="5476" y="3616"/>
                  </a:lnTo>
                  <a:lnTo>
                    <a:pt x="5504" y="3614"/>
                  </a:lnTo>
                  <a:lnTo>
                    <a:pt x="5532" y="3612"/>
                  </a:lnTo>
                  <a:lnTo>
                    <a:pt x="5560" y="3608"/>
                  </a:lnTo>
                  <a:lnTo>
                    <a:pt x="5588" y="3604"/>
                  </a:lnTo>
                  <a:lnTo>
                    <a:pt x="5615" y="3599"/>
                  </a:lnTo>
                  <a:lnTo>
                    <a:pt x="5643" y="3593"/>
                  </a:lnTo>
                  <a:lnTo>
                    <a:pt x="5670" y="3586"/>
                  </a:lnTo>
                  <a:lnTo>
                    <a:pt x="5698" y="3579"/>
                  </a:lnTo>
                  <a:lnTo>
                    <a:pt x="5725" y="3571"/>
                  </a:lnTo>
                  <a:lnTo>
                    <a:pt x="5752" y="3562"/>
                  </a:lnTo>
                  <a:lnTo>
                    <a:pt x="5779" y="3552"/>
                  </a:lnTo>
                  <a:lnTo>
                    <a:pt x="5805" y="3542"/>
                  </a:lnTo>
                  <a:lnTo>
                    <a:pt x="5832" y="3531"/>
                  </a:lnTo>
                  <a:lnTo>
                    <a:pt x="5859" y="3518"/>
                  </a:lnTo>
                  <a:lnTo>
                    <a:pt x="5924" y="3487"/>
                  </a:lnTo>
                  <a:lnTo>
                    <a:pt x="5990" y="3457"/>
                  </a:lnTo>
                  <a:lnTo>
                    <a:pt x="6057" y="3428"/>
                  </a:lnTo>
                  <a:lnTo>
                    <a:pt x="6124" y="3398"/>
                  </a:lnTo>
                  <a:lnTo>
                    <a:pt x="6192" y="3370"/>
                  </a:lnTo>
                  <a:lnTo>
                    <a:pt x="6260" y="3344"/>
                  </a:lnTo>
                  <a:lnTo>
                    <a:pt x="6329" y="3318"/>
                  </a:lnTo>
                  <a:lnTo>
                    <a:pt x="6399" y="3293"/>
                  </a:lnTo>
                  <a:lnTo>
                    <a:pt x="6430" y="3282"/>
                  </a:lnTo>
                  <a:lnTo>
                    <a:pt x="6461" y="3270"/>
                  </a:lnTo>
                  <a:lnTo>
                    <a:pt x="6491" y="3256"/>
                  </a:lnTo>
                  <a:lnTo>
                    <a:pt x="6520" y="3242"/>
                  </a:lnTo>
                  <a:lnTo>
                    <a:pt x="6550" y="3227"/>
                  </a:lnTo>
                  <a:lnTo>
                    <a:pt x="6578" y="3211"/>
                  </a:lnTo>
                  <a:lnTo>
                    <a:pt x="6606" y="3194"/>
                  </a:lnTo>
                  <a:lnTo>
                    <a:pt x="6633" y="3176"/>
                  </a:lnTo>
                  <a:lnTo>
                    <a:pt x="6660" y="3158"/>
                  </a:lnTo>
                  <a:lnTo>
                    <a:pt x="6686" y="3138"/>
                  </a:lnTo>
                  <a:lnTo>
                    <a:pt x="6712" y="3117"/>
                  </a:lnTo>
                  <a:lnTo>
                    <a:pt x="6736" y="3096"/>
                  </a:lnTo>
                  <a:lnTo>
                    <a:pt x="6760" y="3074"/>
                  </a:lnTo>
                  <a:lnTo>
                    <a:pt x="6783" y="3052"/>
                  </a:lnTo>
                  <a:lnTo>
                    <a:pt x="6805" y="3029"/>
                  </a:lnTo>
                  <a:lnTo>
                    <a:pt x="6827" y="3005"/>
                  </a:lnTo>
                  <a:lnTo>
                    <a:pt x="6847" y="2980"/>
                  </a:lnTo>
                  <a:lnTo>
                    <a:pt x="6868" y="2955"/>
                  </a:lnTo>
                  <a:lnTo>
                    <a:pt x="6887" y="2929"/>
                  </a:lnTo>
                  <a:lnTo>
                    <a:pt x="6906" y="2903"/>
                  </a:lnTo>
                  <a:lnTo>
                    <a:pt x="6923" y="2876"/>
                  </a:lnTo>
                  <a:lnTo>
                    <a:pt x="6940" y="2847"/>
                  </a:lnTo>
                  <a:lnTo>
                    <a:pt x="6955" y="2819"/>
                  </a:lnTo>
                  <a:lnTo>
                    <a:pt x="6970" y="2790"/>
                  </a:lnTo>
                  <a:lnTo>
                    <a:pt x="6984" y="2761"/>
                  </a:lnTo>
                  <a:lnTo>
                    <a:pt x="6997" y="2731"/>
                  </a:lnTo>
                  <a:lnTo>
                    <a:pt x="7009" y="2701"/>
                  </a:lnTo>
                  <a:lnTo>
                    <a:pt x="7020" y="2670"/>
                  </a:lnTo>
                  <a:lnTo>
                    <a:pt x="7030" y="2639"/>
                  </a:lnTo>
                  <a:lnTo>
                    <a:pt x="7040" y="2608"/>
                  </a:lnTo>
                  <a:lnTo>
                    <a:pt x="7048" y="2575"/>
                  </a:lnTo>
                  <a:lnTo>
                    <a:pt x="7055" y="2542"/>
                  </a:lnTo>
                  <a:lnTo>
                    <a:pt x="7363" y="1004"/>
                  </a:lnTo>
                  <a:lnTo>
                    <a:pt x="8732" y="1004"/>
                  </a:lnTo>
                  <a:lnTo>
                    <a:pt x="9040" y="2542"/>
                  </a:lnTo>
                  <a:lnTo>
                    <a:pt x="9047" y="2575"/>
                  </a:lnTo>
                  <a:lnTo>
                    <a:pt x="9055" y="2608"/>
                  </a:lnTo>
                  <a:lnTo>
                    <a:pt x="9065" y="2639"/>
                  </a:lnTo>
                  <a:lnTo>
                    <a:pt x="9075" y="2670"/>
                  </a:lnTo>
                  <a:lnTo>
                    <a:pt x="9086" y="2701"/>
                  </a:lnTo>
                  <a:lnTo>
                    <a:pt x="9098" y="2731"/>
                  </a:lnTo>
                  <a:lnTo>
                    <a:pt x="9111" y="2761"/>
                  </a:lnTo>
                  <a:lnTo>
                    <a:pt x="9125" y="2790"/>
                  </a:lnTo>
                  <a:lnTo>
                    <a:pt x="9140" y="2819"/>
                  </a:lnTo>
                  <a:lnTo>
                    <a:pt x="9155" y="2847"/>
                  </a:lnTo>
                  <a:lnTo>
                    <a:pt x="9172" y="2876"/>
                  </a:lnTo>
                  <a:lnTo>
                    <a:pt x="9189" y="2903"/>
                  </a:lnTo>
                  <a:lnTo>
                    <a:pt x="9208" y="2929"/>
                  </a:lnTo>
                  <a:lnTo>
                    <a:pt x="9227" y="2955"/>
                  </a:lnTo>
                  <a:lnTo>
                    <a:pt x="9248" y="2980"/>
                  </a:lnTo>
                  <a:lnTo>
                    <a:pt x="9268" y="3005"/>
                  </a:lnTo>
                  <a:lnTo>
                    <a:pt x="9290" y="3029"/>
                  </a:lnTo>
                  <a:lnTo>
                    <a:pt x="9312" y="3052"/>
                  </a:lnTo>
                  <a:lnTo>
                    <a:pt x="9335" y="3074"/>
                  </a:lnTo>
                  <a:lnTo>
                    <a:pt x="9359" y="3096"/>
                  </a:lnTo>
                  <a:lnTo>
                    <a:pt x="9383" y="3117"/>
                  </a:lnTo>
                  <a:lnTo>
                    <a:pt x="9409" y="3138"/>
                  </a:lnTo>
                  <a:lnTo>
                    <a:pt x="9435" y="3158"/>
                  </a:lnTo>
                  <a:lnTo>
                    <a:pt x="9462" y="3176"/>
                  </a:lnTo>
                  <a:lnTo>
                    <a:pt x="9489" y="3194"/>
                  </a:lnTo>
                  <a:lnTo>
                    <a:pt x="9517" y="3211"/>
                  </a:lnTo>
                  <a:lnTo>
                    <a:pt x="9545" y="3227"/>
                  </a:lnTo>
                  <a:lnTo>
                    <a:pt x="9575" y="3242"/>
                  </a:lnTo>
                  <a:lnTo>
                    <a:pt x="9604" y="3256"/>
                  </a:lnTo>
                  <a:lnTo>
                    <a:pt x="9634" y="3270"/>
                  </a:lnTo>
                  <a:lnTo>
                    <a:pt x="9665" y="3282"/>
                  </a:lnTo>
                  <a:lnTo>
                    <a:pt x="9696" y="3293"/>
                  </a:lnTo>
                  <a:lnTo>
                    <a:pt x="9766" y="3318"/>
                  </a:lnTo>
                  <a:lnTo>
                    <a:pt x="9834" y="3344"/>
                  </a:lnTo>
                  <a:lnTo>
                    <a:pt x="9902" y="3370"/>
                  </a:lnTo>
                  <a:lnTo>
                    <a:pt x="9971" y="3398"/>
                  </a:lnTo>
                  <a:lnTo>
                    <a:pt x="10037" y="3427"/>
                  </a:lnTo>
                  <a:lnTo>
                    <a:pt x="10105" y="3456"/>
                  </a:lnTo>
                  <a:lnTo>
                    <a:pt x="10171" y="3487"/>
                  </a:lnTo>
                  <a:lnTo>
                    <a:pt x="10236" y="3518"/>
                  </a:lnTo>
                  <a:lnTo>
                    <a:pt x="10263" y="3530"/>
                  </a:lnTo>
                  <a:lnTo>
                    <a:pt x="10290" y="3541"/>
                  </a:lnTo>
                  <a:lnTo>
                    <a:pt x="10316" y="3552"/>
                  </a:lnTo>
                  <a:lnTo>
                    <a:pt x="10343" y="3562"/>
                  </a:lnTo>
                  <a:lnTo>
                    <a:pt x="10370" y="3571"/>
                  </a:lnTo>
                  <a:lnTo>
                    <a:pt x="10397" y="3579"/>
                  </a:lnTo>
                  <a:lnTo>
                    <a:pt x="10425" y="3586"/>
                  </a:lnTo>
                  <a:lnTo>
                    <a:pt x="10452" y="3593"/>
                  </a:lnTo>
                  <a:lnTo>
                    <a:pt x="10480" y="3599"/>
                  </a:lnTo>
                  <a:lnTo>
                    <a:pt x="10507" y="3604"/>
                  </a:lnTo>
                  <a:lnTo>
                    <a:pt x="10535" y="3608"/>
                  </a:lnTo>
                  <a:lnTo>
                    <a:pt x="10563" y="3612"/>
                  </a:lnTo>
                  <a:lnTo>
                    <a:pt x="10592" y="3614"/>
                  </a:lnTo>
                  <a:lnTo>
                    <a:pt x="10620" y="3616"/>
                  </a:lnTo>
                  <a:lnTo>
                    <a:pt x="10648" y="3617"/>
                  </a:lnTo>
                  <a:lnTo>
                    <a:pt x="10676" y="3618"/>
                  </a:lnTo>
                  <a:lnTo>
                    <a:pt x="10712" y="3617"/>
                  </a:lnTo>
                  <a:lnTo>
                    <a:pt x="10748" y="3615"/>
                  </a:lnTo>
                  <a:lnTo>
                    <a:pt x="10786" y="3612"/>
                  </a:lnTo>
                  <a:lnTo>
                    <a:pt x="10822" y="3607"/>
                  </a:lnTo>
                  <a:lnTo>
                    <a:pt x="10858" y="3601"/>
                  </a:lnTo>
                  <a:lnTo>
                    <a:pt x="10894" y="3594"/>
                  </a:lnTo>
                  <a:lnTo>
                    <a:pt x="10930" y="3586"/>
                  </a:lnTo>
                  <a:lnTo>
                    <a:pt x="10965" y="3576"/>
                  </a:lnTo>
                  <a:lnTo>
                    <a:pt x="11000" y="3564"/>
                  </a:lnTo>
                  <a:lnTo>
                    <a:pt x="11035" y="3552"/>
                  </a:lnTo>
                  <a:lnTo>
                    <a:pt x="11069" y="3538"/>
                  </a:lnTo>
                  <a:lnTo>
                    <a:pt x="11103" y="3523"/>
                  </a:lnTo>
                  <a:lnTo>
                    <a:pt x="11137" y="3507"/>
                  </a:lnTo>
                  <a:lnTo>
                    <a:pt x="11169" y="3489"/>
                  </a:lnTo>
                  <a:lnTo>
                    <a:pt x="11202" y="3470"/>
                  </a:lnTo>
                  <a:lnTo>
                    <a:pt x="11233" y="3450"/>
                  </a:lnTo>
                  <a:lnTo>
                    <a:pt x="12543" y="2578"/>
                  </a:lnTo>
                  <a:lnTo>
                    <a:pt x="13511" y="3544"/>
                  </a:lnTo>
                  <a:lnTo>
                    <a:pt x="12638" y="4851"/>
                  </a:lnTo>
                  <a:lnTo>
                    <a:pt x="12619" y="4879"/>
                  </a:lnTo>
                  <a:lnTo>
                    <a:pt x="12602" y="4907"/>
                  </a:lnTo>
                  <a:lnTo>
                    <a:pt x="12586" y="4936"/>
                  </a:lnTo>
                  <a:lnTo>
                    <a:pt x="12571" y="4965"/>
                  </a:lnTo>
                  <a:lnTo>
                    <a:pt x="12557" y="4995"/>
                  </a:lnTo>
                  <a:lnTo>
                    <a:pt x="12544" y="5024"/>
                  </a:lnTo>
                  <a:lnTo>
                    <a:pt x="12533" y="5056"/>
                  </a:lnTo>
                  <a:lnTo>
                    <a:pt x="12522" y="5086"/>
                  </a:lnTo>
                  <a:lnTo>
                    <a:pt x="12512" y="5117"/>
                  </a:lnTo>
                  <a:lnTo>
                    <a:pt x="12503" y="5148"/>
                  </a:lnTo>
                  <a:lnTo>
                    <a:pt x="12495" y="5179"/>
                  </a:lnTo>
                  <a:lnTo>
                    <a:pt x="12489" y="5211"/>
                  </a:lnTo>
                  <a:lnTo>
                    <a:pt x="12483" y="5242"/>
                  </a:lnTo>
                  <a:lnTo>
                    <a:pt x="12478" y="5274"/>
                  </a:lnTo>
                  <a:lnTo>
                    <a:pt x="12474" y="5306"/>
                  </a:lnTo>
                  <a:lnTo>
                    <a:pt x="12472" y="5339"/>
                  </a:lnTo>
                  <a:lnTo>
                    <a:pt x="12470" y="5371"/>
                  </a:lnTo>
                  <a:lnTo>
                    <a:pt x="12469" y="5403"/>
                  </a:lnTo>
                  <a:lnTo>
                    <a:pt x="12470" y="5435"/>
                  </a:lnTo>
                  <a:lnTo>
                    <a:pt x="12471" y="5467"/>
                  </a:lnTo>
                  <a:lnTo>
                    <a:pt x="12473" y="5500"/>
                  </a:lnTo>
                  <a:lnTo>
                    <a:pt x="12477" y="5532"/>
                  </a:lnTo>
                  <a:lnTo>
                    <a:pt x="12481" y="5563"/>
                  </a:lnTo>
                  <a:lnTo>
                    <a:pt x="12487" y="5596"/>
                  </a:lnTo>
                  <a:lnTo>
                    <a:pt x="12494" y="5628"/>
                  </a:lnTo>
                  <a:lnTo>
                    <a:pt x="12501" y="5660"/>
                  </a:lnTo>
                  <a:lnTo>
                    <a:pt x="12510" y="5691"/>
                  </a:lnTo>
                  <a:lnTo>
                    <a:pt x="12519" y="5722"/>
                  </a:lnTo>
                  <a:lnTo>
                    <a:pt x="12530" y="5753"/>
                  </a:lnTo>
                  <a:lnTo>
                    <a:pt x="12542" y="5784"/>
                  </a:lnTo>
                  <a:lnTo>
                    <a:pt x="12555" y="5814"/>
                  </a:lnTo>
                  <a:lnTo>
                    <a:pt x="12569" y="5844"/>
                  </a:lnTo>
                  <a:lnTo>
                    <a:pt x="12600" y="5910"/>
                  </a:lnTo>
                  <a:lnTo>
                    <a:pt x="12631" y="5976"/>
                  </a:lnTo>
                  <a:lnTo>
                    <a:pt x="12661" y="6043"/>
                  </a:lnTo>
                  <a:lnTo>
                    <a:pt x="12689" y="6110"/>
                  </a:lnTo>
                  <a:lnTo>
                    <a:pt x="12717" y="6178"/>
                  </a:lnTo>
                  <a:lnTo>
                    <a:pt x="12744" y="6246"/>
                  </a:lnTo>
                  <a:lnTo>
                    <a:pt x="12769" y="6315"/>
                  </a:lnTo>
                  <a:lnTo>
                    <a:pt x="12795" y="6384"/>
                  </a:lnTo>
                  <a:lnTo>
                    <a:pt x="12807" y="6416"/>
                  </a:lnTo>
                  <a:lnTo>
                    <a:pt x="12819" y="6446"/>
                  </a:lnTo>
                  <a:lnTo>
                    <a:pt x="12832" y="6476"/>
                  </a:lnTo>
                  <a:lnTo>
                    <a:pt x="12846" y="6506"/>
                  </a:lnTo>
                  <a:lnTo>
                    <a:pt x="12861" y="6535"/>
                  </a:lnTo>
                  <a:lnTo>
                    <a:pt x="12877" y="6563"/>
                  </a:lnTo>
                  <a:lnTo>
                    <a:pt x="12894" y="6591"/>
                  </a:lnTo>
                  <a:lnTo>
                    <a:pt x="12912" y="6618"/>
                  </a:lnTo>
                  <a:lnTo>
                    <a:pt x="12931" y="6644"/>
                  </a:lnTo>
                  <a:lnTo>
                    <a:pt x="12950" y="6671"/>
                  </a:lnTo>
                  <a:lnTo>
                    <a:pt x="12971" y="6696"/>
                  </a:lnTo>
                  <a:lnTo>
                    <a:pt x="12992" y="6721"/>
                  </a:lnTo>
                  <a:lnTo>
                    <a:pt x="13014" y="6744"/>
                  </a:lnTo>
                  <a:lnTo>
                    <a:pt x="13036" y="6767"/>
                  </a:lnTo>
                  <a:lnTo>
                    <a:pt x="13059" y="6790"/>
                  </a:lnTo>
                  <a:lnTo>
                    <a:pt x="13083" y="6811"/>
                  </a:lnTo>
                  <a:lnTo>
                    <a:pt x="13108" y="6832"/>
                  </a:lnTo>
                  <a:lnTo>
                    <a:pt x="13134" y="6852"/>
                  </a:lnTo>
                  <a:lnTo>
                    <a:pt x="13160" y="6871"/>
                  </a:lnTo>
                  <a:lnTo>
                    <a:pt x="13186" y="6889"/>
                  </a:lnTo>
                  <a:lnTo>
                    <a:pt x="13213" y="6907"/>
                  </a:lnTo>
                  <a:lnTo>
                    <a:pt x="13241" y="6923"/>
                  </a:lnTo>
                  <a:lnTo>
                    <a:pt x="13269" y="6939"/>
                  </a:lnTo>
                  <a:lnTo>
                    <a:pt x="13298" y="6955"/>
                  </a:lnTo>
                  <a:lnTo>
                    <a:pt x="13328" y="6968"/>
                  </a:lnTo>
                  <a:lnTo>
                    <a:pt x="13358" y="6981"/>
                  </a:lnTo>
                  <a:lnTo>
                    <a:pt x="13388" y="6993"/>
                  </a:lnTo>
                  <a:lnTo>
                    <a:pt x="13419" y="7004"/>
                  </a:lnTo>
                  <a:lnTo>
                    <a:pt x="13450" y="7014"/>
                  </a:lnTo>
                  <a:lnTo>
                    <a:pt x="13483" y="7024"/>
                  </a:lnTo>
                  <a:lnTo>
                    <a:pt x="13515" y="7032"/>
                  </a:lnTo>
                  <a:lnTo>
                    <a:pt x="13547" y="7039"/>
                  </a:lnTo>
                  <a:lnTo>
                    <a:pt x="15088" y="7347"/>
                  </a:lnTo>
                  <a:lnTo>
                    <a:pt x="15089" y="8712"/>
                  </a:lnTo>
                  <a:lnTo>
                    <a:pt x="13547" y="9020"/>
                  </a:lnTo>
                  <a:close/>
                  <a:moveTo>
                    <a:pt x="15286" y="6362"/>
                  </a:moveTo>
                  <a:lnTo>
                    <a:pt x="13745" y="6054"/>
                  </a:lnTo>
                  <a:lnTo>
                    <a:pt x="13715" y="5971"/>
                  </a:lnTo>
                  <a:lnTo>
                    <a:pt x="13684" y="5889"/>
                  </a:lnTo>
                  <a:lnTo>
                    <a:pt x="13652" y="5807"/>
                  </a:lnTo>
                  <a:lnTo>
                    <a:pt x="13618" y="5726"/>
                  </a:lnTo>
                  <a:lnTo>
                    <a:pt x="13584" y="5646"/>
                  </a:lnTo>
                  <a:lnTo>
                    <a:pt x="13548" y="5565"/>
                  </a:lnTo>
                  <a:lnTo>
                    <a:pt x="13512" y="5486"/>
                  </a:lnTo>
                  <a:lnTo>
                    <a:pt x="13475" y="5408"/>
                  </a:lnTo>
                  <a:lnTo>
                    <a:pt x="14348" y="4101"/>
                  </a:lnTo>
                  <a:lnTo>
                    <a:pt x="14372" y="4063"/>
                  </a:lnTo>
                  <a:lnTo>
                    <a:pt x="14394" y="4025"/>
                  </a:lnTo>
                  <a:lnTo>
                    <a:pt x="14414" y="3986"/>
                  </a:lnTo>
                  <a:lnTo>
                    <a:pt x="14433" y="3947"/>
                  </a:lnTo>
                  <a:lnTo>
                    <a:pt x="14449" y="3906"/>
                  </a:lnTo>
                  <a:lnTo>
                    <a:pt x="14464" y="3865"/>
                  </a:lnTo>
                  <a:lnTo>
                    <a:pt x="14476" y="3824"/>
                  </a:lnTo>
                  <a:lnTo>
                    <a:pt x="14489" y="3783"/>
                  </a:lnTo>
                  <a:lnTo>
                    <a:pt x="14498" y="3741"/>
                  </a:lnTo>
                  <a:lnTo>
                    <a:pt x="14505" y="3699"/>
                  </a:lnTo>
                  <a:lnTo>
                    <a:pt x="14511" y="3656"/>
                  </a:lnTo>
                  <a:lnTo>
                    <a:pt x="14515" y="3614"/>
                  </a:lnTo>
                  <a:lnTo>
                    <a:pt x="14517" y="3572"/>
                  </a:lnTo>
                  <a:lnTo>
                    <a:pt x="14517" y="3530"/>
                  </a:lnTo>
                  <a:lnTo>
                    <a:pt x="14515" y="3488"/>
                  </a:lnTo>
                  <a:lnTo>
                    <a:pt x="14512" y="3446"/>
                  </a:lnTo>
                  <a:lnTo>
                    <a:pt x="14507" y="3404"/>
                  </a:lnTo>
                  <a:lnTo>
                    <a:pt x="14500" y="3361"/>
                  </a:lnTo>
                  <a:lnTo>
                    <a:pt x="14492" y="3320"/>
                  </a:lnTo>
                  <a:lnTo>
                    <a:pt x="14480" y="3279"/>
                  </a:lnTo>
                  <a:lnTo>
                    <a:pt x="14468" y="3239"/>
                  </a:lnTo>
                  <a:lnTo>
                    <a:pt x="14455" y="3198"/>
                  </a:lnTo>
                  <a:lnTo>
                    <a:pt x="14439" y="3159"/>
                  </a:lnTo>
                  <a:lnTo>
                    <a:pt x="14422" y="3119"/>
                  </a:lnTo>
                  <a:lnTo>
                    <a:pt x="14403" y="3081"/>
                  </a:lnTo>
                  <a:lnTo>
                    <a:pt x="14382" y="3043"/>
                  </a:lnTo>
                  <a:lnTo>
                    <a:pt x="14360" y="3006"/>
                  </a:lnTo>
                  <a:lnTo>
                    <a:pt x="14336" y="2970"/>
                  </a:lnTo>
                  <a:lnTo>
                    <a:pt x="14309" y="2935"/>
                  </a:lnTo>
                  <a:lnTo>
                    <a:pt x="14282" y="2901"/>
                  </a:lnTo>
                  <a:lnTo>
                    <a:pt x="14253" y="2868"/>
                  </a:lnTo>
                  <a:lnTo>
                    <a:pt x="14222" y="2834"/>
                  </a:lnTo>
                  <a:lnTo>
                    <a:pt x="13254" y="1869"/>
                  </a:lnTo>
                  <a:lnTo>
                    <a:pt x="13236" y="1852"/>
                  </a:lnTo>
                  <a:lnTo>
                    <a:pt x="13217" y="1834"/>
                  </a:lnTo>
                  <a:lnTo>
                    <a:pt x="13198" y="1817"/>
                  </a:lnTo>
                  <a:lnTo>
                    <a:pt x="13179" y="1801"/>
                  </a:lnTo>
                  <a:lnTo>
                    <a:pt x="13159" y="1786"/>
                  </a:lnTo>
                  <a:lnTo>
                    <a:pt x="13139" y="1771"/>
                  </a:lnTo>
                  <a:lnTo>
                    <a:pt x="13118" y="1755"/>
                  </a:lnTo>
                  <a:lnTo>
                    <a:pt x="13097" y="1741"/>
                  </a:lnTo>
                  <a:lnTo>
                    <a:pt x="13076" y="1728"/>
                  </a:lnTo>
                  <a:lnTo>
                    <a:pt x="13055" y="1715"/>
                  </a:lnTo>
                  <a:lnTo>
                    <a:pt x="13034" y="1702"/>
                  </a:lnTo>
                  <a:lnTo>
                    <a:pt x="13012" y="1691"/>
                  </a:lnTo>
                  <a:lnTo>
                    <a:pt x="12990" y="1680"/>
                  </a:lnTo>
                  <a:lnTo>
                    <a:pt x="12968" y="1669"/>
                  </a:lnTo>
                  <a:lnTo>
                    <a:pt x="12945" y="1659"/>
                  </a:lnTo>
                  <a:lnTo>
                    <a:pt x="12923" y="1649"/>
                  </a:lnTo>
                  <a:lnTo>
                    <a:pt x="12900" y="1640"/>
                  </a:lnTo>
                  <a:lnTo>
                    <a:pt x="12877" y="1632"/>
                  </a:lnTo>
                  <a:lnTo>
                    <a:pt x="12854" y="1624"/>
                  </a:lnTo>
                  <a:lnTo>
                    <a:pt x="12831" y="1617"/>
                  </a:lnTo>
                  <a:lnTo>
                    <a:pt x="12808" y="1610"/>
                  </a:lnTo>
                  <a:lnTo>
                    <a:pt x="12783" y="1604"/>
                  </a:lnTo>
                  <a:lnTo>
                    <a:pt x="12759" y="1599"/>
                  </a:lnTo>
                  <a:lnTo>
                    <a:pt x="12736" y="1594"/>
                  </a:lnTo>
                  <a:lnTo>
                    <a:pt x="12712" y="1590"/>
                  </a:lnTo>
                  <a:lnTo>
                    <a:pt x="12688" y="1586"/>
                  </a:lnTo>
                  <a:lnTo>
                    <a:pt x="12664" y="1583"/>
                  </a:lnTo>
                  <a:lnTo>
                    <a:pt x="12640" y="1580"/>
                  </a:lnTo>
                  <a:lnTo>
                    <a:pt x="12615" y="1578"/>
                  </a:lnTo>
                  <a:lnTo>
                    <a:pt x="12591" y="1577"/>
                  </a:lnTo>
                  <a:lnTo>
                    <a:pt x="12566" y="1576"/>
                  </a:lnTo>
                  <a:lnTo>
                    <a:pt x="12542" y="1575"/>
                  </a:lnTo>
                  <a:lnTo>
                    <a:pt x="12506" y="1576"/>
                  </a:lnTo>
                  <a:lnTo>
                    <a:pt x="12470" y="1578"/>
                  </a:lnTo>
                  <a:lnTo>
                    <a:pt x="12433" y="1581"/>
                  </a:lnTo>
                  <a:lnTo>
                    <a:pt x="12398" y="1586"/>
                  </a:lnTo>
                  <a:lnTo>
                    <a:pt x="12362" y="1592"/>
                  </a:lnTo>
                  <a:lnTo>
                    <a:pt x="12326" y="1599"/>
                  </a:lnTo>
                  <a:lnTo>
                    <a:pt x="12291" y="1607"/>
                  </a:lnTo>
                  <a:lnTo>
                    <a:pt x="12255" y="1617"/>
                  </a:lnTo>
                  <a:lnTo>
                    <a:pt x="12220" y="1628"/>
                  </a:lnTo>
                  <a:lnTo>
                    <a:pt x="12185" y="1641"/>
                  </a:lnTo>
                  <a:lnTo>
                    <a:pt x="12151" y="1654"/>
                  </a:lnTo>
                  <a:lnTo>
                    <a:pt x="12117" y="1670"/>
                  </a:lnTo>
                  <a:lnTo>
                    <a:pt x="12083" y="1686"/>
                  </a:lnTo>
                  <a:lnTo>
                    <a:pt x="12050" y="1704"/>
                  </a:lnTo>
                  <a:lnTo>
                    <a:pt x="12018" y="1723"/>
                  </a:lnTo>
                  <a:lnTo>
                    <a:pt x="11986" y="1743"/>
                  </a:lnTo>
                  <a:lnTo>
                    <a:pt x="10676" y="2615"/>
                  </a:lnTo>
                  <a:lnTo>
                    <a:pt x="10597" y="2577"/>
                  </a:lnTo>
                  <a:lnTo>
                    <a:pt x="10517" y="2540"/>
                  </a:lnTo>
                  <a:lnTo>
                    <a:pt x="10437" y="2505"/>
                  </a:lnTo>
                  <a:lnTo>
                    <a:pt x="10356" y="2471"/>
                  </a:lnTo>
                  <a:lnTo>
                    <a:pt x="10275" y="2438"/>
                  </a:lnTo>
                  <a:lnTo>
                    <a:pt x="10192" y="2406"/>
                  </a:lnTo>
                  <a:lnTo>
                    <a:pt x="10110" y="2375"/>
                  </a:lnTo>
                  <a:lnTo>
                    <a:pt x="10026" y="2346"/>
                  </a:lnTo>
                  <a:lnTo>
                    <a:pt x="9718" y="808"/>
                  </a:lnTo>
                  <a:lnTo>
                    <a:pt x="9708" y="764"/>
                  </a:lnTo>
                  <a:lnTo>
                    <a:pt x="9697" y="721"/>
                  </a:lnTo>
                  <a:lnTo>
                    <a:pt x="9683" y="679"/>
                  </a:lnTo>
                  <a:lnTo>
                    <a:pt x="9668" y="638"/>
                  </a:lnTo>
                  <a:lnTo>
                    <a:pt x="9652" y="598"/>
                  </a:lnTo>
                  <a:lnTo>
                    <a:pt x="9633" y="559"/>
                  </a:lnTo>
                  <a:lnTo>
                    <a:pt x="9614" y="520"/>
                  </a:lnTo>
                  <a:lnTo>
                    <a:pt x="9592" y="483"/>
                  </a:lnTo>
                  <a:lnTo>
                    <a:pt x="9568" y="447"/>
                  </a:lnTo>
                  <a:lnTo>
                    <a:pt x="9544" y="413"/>
                  </a:lnTo>
                  <a:lnTo>
                    <a:pt x="9518" y="378"/>
                  </a:lnTo>
                  <a:lnTo>
                    <a:pt x="9491" y="345"/>
                  </a:lnTo>
                  <a:lnTo>
                    <a:pt x="9463" y="314"/>
                  </a:lnTo>
                  <a:lnTo>
                    <a:pt x="9433" y="284"/>
                  </a:lnTo>
                  <a:lnTo>
                    <a:pt x="9401" y="255"/>
                  </a:lnTo>
                  <a:lnTo>
                    <a:pt x="9369" y="228"/>
                  </a:lnTo>
                  <a:lnTo>
                    <a:pt x="9336" y="202"/>
                  </a:lnTo>
                  <a:lnTo>
                    <a:pt x="9302" y="177"/>
                  </a:lnTo>
                  <a:lnTo>
                    <a:pt x="9267" y="154"/>
                  </a:lnTo>
                  <a:lnTo>
                    <a:pt x="9229" y="131"/>
                  </a:lnTo>
                  <a:lnTo>
                    <a:pt x="9192" y="111"/>
                  </a:lnTo>
                  <a:lnTo>
                    <a:pt x="9154" y="92"/>
                  </a:lnTo>
                  <a:lnTo>
                    <a:pt x="9115" y="75"/>
                  </a:lnTo>
                  <a:lnTo>
                    <a:pt x="9075" y="60"/>
                  </a:lnTo>
                  <a:lnTo>
                    <a:pt x="9034" y="46"/>
                  </a:lnTo>
                  <a:lnTo>
                    <a:pt x="8993" y="34"/>
                  </a:lnTo>
                  <a:lnTo>
                    <a:pt x="8951" y="24"/>
                  </a:lnTo>
                  <a:lnTo>
                    <a:pt x="8908" y="15"/>
                  </a:lnTo>
                  <a:lnTo>
                    <a:pt x="8864" y="9"/>
                  </a:lnTo>
                  <a:lnTo>
                    <a:pt x="8821" y="4"/>
                  </a:lnTo>
                  <a:lnTo>
                    <a:pt x="8777" y="1"/>
                  </a:lnTo>
                  <a:lnTo>
                    <a:pt x="8732" y="0"/>
                  </a:lnTo>
                  <a:lnTo>
                    <a:pt x="7363" y="0"/>
                  </a:lnTo>
                  <a:lnTo>
                    <a:pt x="7318" y="1"/>
                  </a:lnTo>
                  <a:lnTo>
                    <a:pt x="7274" y="4"/>
                  </a:lnTo>
                  <a:lnTo>
                    <a:pt x="7231" y="9"/>
                  </a:lnTo>
                  <a:lnTo>
                    <a:pt x="7187" y="15"/>
                  </a:lnTo>
                  <a:lnTo>
                    <a:pt x="7144" y="24"/>
                  </a:lnTo>
                  <a:lnTo>
                    <a:pt x="7102" y="34"/>
                  </a:lnTo>
                  <a:lnTo>
                    <a:pt x="7061" y="46"/>
                  </a:lnTo>
                  <a:lnTo>
                    <a:pt x="7020" y="60"/>
                  </a:lnTo>
                  <a:lnTo>
                    <a:pt x="6980" y="75"/>
                  </a:lnTo>
                  <a:lnTo>
                    <a:pt x="6941" y="92"/>
                  </a:lnTo>
                  <a:lnTo>
                    <a:pt x="6903" y="111"/>
                  </a:lnTo>
                  <a:lnTo>
                    <a:pt x="6866" y="131"/>
                  </a:lnTo>
                  <a:lnTo>
                    <a:pt x="6829" y="154"/>
                  </a:lnTo>
                  <a:lnTo>
                    <a:pt x="6793" y="177"/>
                  </a:lnTo>
                  <a:lnTo>
                    <a:pt x="6759" y="202"/>
                  </a:lnTo>
                  <a:lnTo>
                    <a:pt x="6726" y="228"/>
                  </a:lnTo>
                  <a:lnTo>
                    <a:pt x="6694" y="255"/>
                  </a:lnTo>
                  <a:lnTo>
                    <a:pt x="6662" y="284"/>
                  </a:lnTo>
                  <a:lnTo>
                    <a:pt x="6633" y="314"/>
                  </a:lnTo>
                  <a:lnTo>
                    <a:pt x="6604" y="345"/>
                  </a:lnTo>
                  <a:lnTo>
                    <a:pt x="6577" y="378"/>
                  </a:lnTo>
                  <a:lnTo>
                    <a:pt x="6551" y="413"/>
                  </a:lnTo>
                  <a:lnTo>
                    <a:pt x="6527" y="447"/>
                  </a:lnTo>
                  <a:lnTo>
                    <a:pt x="6503" y="483"/>
                  </a:lnTo>
                  <a:lnTo>
                    <a:pt x="6482" y="520"/>
                  </a:lnTo>
                  <a:lnTo>
                    <a:pt x="6462" y="559"/>
                  </a:lnTo>
                  <a:lnTo>
                    <a:pt x="6444" y="598"/>
                  </a:lnTo>
                  <a:lnTo>
                    <a:pt x="6427" y="638"/>
                  </a:lnTo>
                  <a:lnTo>
                    <a:pt x="6412" y="679"/>
                  </a:lnTo>
                  <a:lnTo>
                    <a:pt x="6398" y="721"/>
                  </a:lnTo>
                  <a:lnTo>
                    <a:pt x="6387" y="764"/>
                  </a:lnTo>
                  <a:lnTo>
                    <a:pt x="6377" y="808"/>
                  </a:lnTo>
                  <a:lnTo>
                    <a:pt x="6069" y="2346"/>
                  </a:lnTo>
                  <a:lnTo>
                    <a:pt x="5985" y="2375"/>
                  </a:lnTo>
                  <a:lnTo>
                    <a:pt x="5903" y="2406"/>
                  </a:lnTo>
                  <a:lnTo>
                    <a:pt x="5820" y="2438"/>
                  </a:lnTo>
                  <a:lnTo>
                    <a:pt x="5739" y="2471"/>
                  </a:lnTo>
                  <a:lnTo>
                    <a:pt x="5658" y="2505"/>
                  </a:lnTo>
                  <a:lnTo>
                    <a:pt x="5578" y="2540"/>
                  </a:lnTo>
                  <a:lnTo>
                    <a:pt x="5499" y="2577"/>
                  </a:lnTo>
                  <a:lnTo>
                    <a:pt x="5420" y="2615"/>
                  </a:lnTo>
                  <a:lnTo>
                    <a:pt x="4110" y="1743"/>
                  </a:lnTo>
                  <a:lnTo>
                    <a:pt x="4078" y="1723"/>
                  </a:lnTo>
                  <a:lnTo>
                    <a:pt x="4046" y="1704"/>
                  </a:lnTo>
                  <a:lnTo>
                    <a:pt x="4012" y="1686"/>
                  </a:lnTo>
                  <a:lnTo>
                    <a:pt x="3978" y="1670"/>
                  </a:lnTo>
                  <a:lnTo>
                    <a:pt x="3944" y="1654"/>
                  </a:lnTo>
                  <a:lnTo>
                    <a:pt x="3910" y="1641"/>
                  </a:lnTo>
                  <a:lnTo>
                    <a:pt x="3875" y="1628"/>
                  </a:lnTo>
                  <a:lnTo>
                    <a:pt x="3840" y="1617"/>
                  </a:lnTo>
                  <a:lnTo>
                    <a:pt x="3804" y="1607"/>
                  </a:lnTo>
                  <a:lnTo>
                    <a:pt x="3769" y="1599"/>
                  </a:lnTo>
                  <a:lnTo>
                    <a:pt x="3733" y="1592"/>
                  </a:lnTo>
                  <a:lnTo>
                    <a:pt x="3698" y="1586"/>
                  </a:lnTo>
                  <a:lnTo>
                    <a:pt x="3662" y="1581"/>
                  </a:lnTo>
                  <a:lnTo>
                    <a:pt x="3625" y="1578"/>
                  </a:lnTo>
                  <a:lnTo>
                    <a:pt x="3589" y="1576"/>
                  </a:lnTo>
                  <a:lnTo>
                    <a:pt x="3553" y="1575"/>
                  </a:lnTo>
                  <a:lnTo>
                    <a:pt x="3529" y="1576"/>
                  </a:lnTo>
                  <a:lnTo>
                    <a:pt x="3504" y="1577"/>
                  </a:lnTo>
                  <a:lnTo>
                    <a:pt x="3480" y="1578"/>
                  </a:lnTo>
                  <a:lnTo>
                    <a:pt x="3455" y="1580"/>
                  </a:lnTo>
                  <a:lnTo>
                    <a:pt x="3431" y="1583"/>
                  </a:lnTo>
                  <a:lnTo>
                    <a:pt x="3407" y="1586"/>
                  </a:lnTo>
                  <a:lnTo>
                    <a:pt x="3383" y="1590"/>
                  </a:lnTo>
                  <a:lnTo>
                    <a:pt x="3359" y="1594"/>
                  </a:lnTo>
                  <a:lnTo>
                    <a:pt x="3336" y="1599"/>
                  </a:lnTo>
                  <a:lnTo>
                    <a:pt x="3312" y="1604"/>
                  </a:lnTo>
                  <a:lnTo>
                    <a:pt x="3288" y="1610"/>
                  </a:lnTo>
                  <a:lnTo>
                    <a:pt x="3264" y="1617"/>
                  </a:lnTo>
                  <a:lnTo>
                    <a:pt x="3241" y="1624"/>
                  </a:lnTo>
                  <a:lnTo>
                    <a:pt x="3218" y="1632"/>
                  </a:lnTo>
                  <a:lnTo>
                    <a:pt x="3195" y="1640"/>
                  </a:lnTo>
                  <a:lnTo>
                    <a:pt x="3173" y="1649"/>
                  </a:lnTo>
                  <a:lnTo>
                    <a:pt x="3150" y="1659"/>
                  </a:lnTo>
                  <a:lnTo>
                    <a:pt x="3127" y="1669"/>
                  </a:lnTo>
                  <a:lnTo>
                    <a:pt x="3105" y="1680"/>
                  </a:lnTo>
                  <a:lnTo>
                    <a:pt x="3083" y="1691"/>
                  </a:lnTo>
                  <a:lnTo>
                    <a:pt x="3061" y="1702"/>
                  </a:lnTo>
                  <a:lnTo>
                    <a:pt x="3040" y="1715"/>
                  </a:lnTo>
                  <a:lnTo>
                    <a:pt x="3019" y="1728"/>
                  </a:lnTo>
                  <a:lnTo>
                    <a:pt x="2998" y="1741"/>
                  </a:lnTo>
                  <a:lnTo>
                    <a:pt x="2978" y="1755"/>
                  </a:lnTo>
                  <a:lnTo>
                    <a:pt x="2956" y="1771"/>
                  </a:lnTo>
                  <a:lnTo>
                    <a:pt x="2936" y="1786"/>
                  </a:lnTo>
                  <a:lnTo>
                    <a:pt x="2917" y="1801"/>
                  </a:lnTo>
                  <a:lnTo>
                    <a:pt x="2897" y="1817"/>
                  </a:lnTo>
                  <a:lnTo>
                    <a:pt x="2878" y="1834"/>
                  </a:lnTo>
                  <a:lnTo>
                    <a:pt x="2860" y="1852"/>
                  </a:lnTo>
                  <a:lnTo>
                    <a:pt x="2841" y="1869"/>
                  </a:lnTo>
                  <a:lnTo>
                    <a:pt x="1873" y="2834"/>
                  </a:lnTo>
                  <a:lnTo>
                    <a:pt x="1843" y="2868"/>
                  </a:lnTo>
                  <a:lnTo>
                    <a:pt x="1814" y="2901"/>
                  </a:lnTo>
                  <a:lnTo>
                    <a:pt x="1786" y="2935"/>
                  </a:lnTo>
                  <a:lnTo>
                    <a:pt x="1759" y="2970"/>
                  </a:lnTo>
                  <a:lnTo>
                    <a:pt x="1735" y="3006"/>
                  </a:lnTo>
                  <a:lnTo>
                    <a:pt x="1713" y="3043"/>
                  </a:lnTo>
                  <a:lnTo>
                    <a:pt x="1692" y="3081"/>
                  </a:lnTo>
                  <a:lnTo>
                    <a:pt x="1673" y="3119"/>
                  </a:lnTo>
                  <a:lnTo>
                    <a:pt x="1656" y="3159"/>
                  </a:lnTo>
                  <a:lnTo>
                    <a:pt x="1641" y="3198"/>
                  </a:lnTo>
                  <a:lnTo>
                    <a:pt x="1627" y="3239"/>
                  </a:lnTo>
                  <a:lnTo>
                    <a:pt x="1615" y="3279"/>
                  </a:lnTo>
                  <a:lnTo>
                    <a:pt x="1604" y="3320"/>
                  </a:lnTo>
                  <a:lnTo>
                    <a:pt x="1595" y="3361"/>
                  </a:lnTo>
                  <a:lnTo>
                    <a:pt x="1588" y="3404"/>
                  </a:lnTo>
                  <a:lnTo>
                    <a:pt x="1583" y="3446"/>
                  </a:lnTo>
                  <a:lnTo>
                    <a:pt x="1580" y="3488"/>
                  </a:lnTo>
                  <a:lnTo>
                    <a:pt x="1579" y="3530"/>
                  </a:lnTo>
                  <a:lnTo>
                    <a:pt x="1579" y="3572"/>
                  </a:lnTo>
                  <a:lnTo>
                    <a:pt x="1581" y="3614"/>
                  </a:lnTo>
                  <a:lnTo>
                    <a:pt x="1585" y="3656"/>
                  </a:lnTo>
                  <a:lnTo>
                    <a:pt x="1590" y="3699"/>
                  </a:lnTo>
                  <a:lnTo>
                    <a:pt x="1598" y="3741"/>
                  </a:lnTo>
                  <a:lnTo>
                    <a:pt x="1607" y="3783"/>
                  </a:lnTo>
                  <a:lnTo>
                    <a:pt x="1619" y="3824"/>
                  </a:lnTo>
                  <a:lnTo>
                    <a:pt x="1632" y="3865"/>
                  </a:lnTo>
                  <a:lnTo>
                    <a:pt x="1646" y="3906"/>
                  </a:lnTo>
                  <a:lnTo>
                    <a:pt x="1663" y="3947"/>
                  </a:lnTo>
                  <a:lnTo>
                    <a:pt x="1681" y="3986"/>
                  </a:lnTo>
                  <a:lnTo>
                    <a:pt x="1702" y="4025"/>
                  </a:lnTo>
                  <a:lnTo>
                    <a:pt x="1724" y="4063"/>
                  </a:lnTo>
                  <a:lnTo>
                    <a:pt x="1747" y="4101"/>
                  </a:lnTo>
                  <a:lnTo>
                    <a:pt x="2620" y="5408"/>
                  </a:lnTo>
                  <a:lnTo>
                    <a:pt x="2583" y="5486"/>
                  </a:lnTo>
                  <a:lnTo>
                    <a:pt x="2546" y="5565"/>
                  </a:lnTo>
                  <a:lnTo>
                    <a:pt x="2511" y="5646"/>
                  </a:lnTo>
                  <a:lnTo>
                    <a:pt x="2477" y="5726"/>
                  </a:lnTo>
                  <a:lnTo>
                    <a:pt x="2443" y="5807"/>
                  </a:lnTo>
                  <a:lnTo>
                    <a:pt x="2411" y="5890"/>
                  </a:lnTo>
                  <a:lnTo>
                    <a:pt x="2380" y="5972"/>
                  </a:lnTo>
                  <a:lnTo>
                    <a:pt x="2351" y="6055"/>
                  </a:lnTo>
                  <a:lnTo>
                    <a:pt x="809" y="6362"/>
                  </a:lnTo>
                  <a:lnTo>
                    <a:pt x="766" y="6372"/>
                  </a:lnTo>
                  <a:lnTo>
                    <a:pt x="722" y="6383"/>
                  </a:lnTo>
                  <a:lnTo>
                    <a:pt x="681" y="6398"/>
                  </a:lnTo>
                  <a:lnTo>
                    <a:pt x="640" y="6413"/>
                  </a:lnTo>
                  <a:lnTo>
                    <a:pt x="600" y="6429"/>
                  </a:lnTo>
                  <a:lnTo>
                    <a:pt x="559" y="6448"/>
                  </a:lnTo>
                  <a:lnTo>
                    <a:pt x="521" y="6467"/>
                  </a:lnTo>
                  <a:lnTo>
                    <a:pt x="484" y="6489"/>
                  </a:lnTo>
                  <a:lnTo>
                    <a:pt x="448" y="6512"/>
                  </a:lnTo>
                  <a:lnTo>
                    <a:pt x="412" y="6536"/>
                  </a:lnTo>
                  <a:lnTo>
                    <a:pt x="379" y="6562"/>
                  </a:lnTo>
                  <a:lnTo>
                    <a:pt x="346" y="6589"/>
                  </a:lnTo>
                  <a:lnTo>
                    <a:pt x="315" y="6617"/>
                  </a:lnTo>
                  <a:lnTo>
                    <a:pt x="285" y="6647"/>
                  </a:lnTo>
                  <a:lnTo>
                    <a:pt x="256" y="6679"/>
                  </a:lnTo>
                  <a:lnTo>
                    <a:pt x="228" y="6711"/>
                  </a:lnTo>
                  <a:lnTo>
                    <a:pt x="202" y="6744"/>
                  </a:lnTo>
                  <a:lnTo>
                    <a:pt x="177" y="6778"/>
                  </a:lnTo>
                  <a:lnTo>
                    <a:pt x="154" y="6813"/>
                  </a:lnTo>
                  <a:lnTo>
                    <a:pt x="132" y="6850"/>
                  </a:lnTo>
                  <a:lnTo>
                    <a:pt x="112" y="6887"/>
                  </a:lnTo>
                  <a:lnTo>
                    <a:pt x="93" y="6925"/>
                  </a:lnTo>
                  <a:lnTo>
                    <a:pt x="75" y="6965"/>
                  </a:lnTo>
                  <a:lnTo>
                    <a:pt x="60" y="7005"/>
                  </a:lnTo>
                  <a:lnTo>
                    <a:pt x="46" y="7045"/>
                  </a:lnTo>
                  <a:lnTo>
                    <a:pt x="34" y="7086"/>
                  </a:lnTo>
                  <a:lnTo>
                    <a:pt x="24" y="7128"/>
                  </a:lnTo>
                  <a:lnTo>
                    <a:pt x="15" y="7171"/>
                  </a:lnTo>
                  <a:lnTo>
                    <a:pt x="9" y="7215"/>
                  </a:lnTo>
                  <a:lnTo>
                    <a:pt x="4" y="7258"/>
                  </a:lnTo>
                  <a:lnTo>
                    <a:pt x="1" y="7302"/>
                  </a:lnTo>
                  <a:lnTo>
                    <a:pt x="0" y="7347"/>
                  </a:lnTo>
                  <a:lnTo>
                    <a:pt x="0" y="8712"/>
                  </a:lnTo>
                  <a:lnTo>
                    <a:pt x="1" y="8757"/>
                  </a:lnTo>
                  <a:lnTo>
                    <a:pt x="4" y="8801"/>
                  </a:lnTo>
                  <a:lnTo>
                    <a:pt x="9" y="8844"/>
                  </a:lnTo>
                  <a:lnTo>
                    <a:pt x="15" y="8888"/>
                  </a:lnTo>
                  <a:lnTo>
                    <a:pt x="24" y="8931"/>
                  </a:lnTo>
                  <a:lnTo>
                    <a:pt x="34" y="8972"/>
                  </a:lnTo>
                  <a:lnTo>
                    <a:pt x="46" y="9014"/>
                  </a:lnTo>
                  <a:lnTo>
                    <a:pt x="60" y="9054"/>
                  </a:lnTo>
                  <a:lnTo>
                    <a:pt x="75" y="9094"/>
                  </a:lnTo>
                  <a:lnTo>
                    <a:pt x="93" y="9134"/>
                  </a:lnTo>
                  <a:lnTo>
                    <a:pt x="112" y="9172"/>
                  </a:lnTo>
                  <a:lnTo>
                    <a:pt x="132" y="9209"/>
                  </a:lnTo>
                  <a:lnTo>
                    <a:pt x="154" y="9245"/>
                  </a:lnTo>
                  <a:lnTo>
                    <a:pt x="177" y="9280"/>
                  </a:lnTo>
                  <a:lnTo>
                    <a:pt x="202" y="9315"/>
                  </a:lnTo>
                  <a:lnTo>
                    <a:pt x="228" y="9348"/>
                  </a:lnTo>
                  <a:lnTo>
                    <a:pt x="256" y="9380"/>
                  </a:lnTo>
                  <a:lnTo>
                    <a:pt x="285" y="9412"/>
                  </a:lnTo>
                  <a:lnTo>
                    <a:pt x="315" y="9441"/>
                  </a:lnTo>
                  <a:lnTo>
                    <a:pt x="346" y="9470"/>
                  </a:lnTo>
                  <a:lnTo>
                    <a:pt x="379" y="9497"/>
                  </a:lnTo>
                  <a:lnTo>
                    <a:pt x="412" y="9523"/>
                  </a:lnTo>
                  <a:lnTo>
                    <a:pt x="448" y="9547"/>
                  </a:lnTo>
                  <a:lnTo>
                    <a:pt x="484" y="9570"/>
                  </a:lnTo>
                  <a:lnTo>
                    <a:pt x="521" y="9591"/>
                  </a:lnTo>
                  <a:lnTo>
                    <a:pt x="559" y="9611"/>
                  </a:lnTo>
                  <a:lnTo>
                    <a:pt x="600" y="9629"/>
                  </a:lnTo>
                  <a:lnTo>
                    <a:pt x="640" y="9646"/>
                  </a:lnTo>
                  <a:lnTo>
                    <a:pt x="681" y="9661"/>
                  </a:lnTo>
                  <a:lnTo>
                    <a:pt x="722" y="9675"/>
                  </a:lnTo>
                  <a:lnTo>
                    <a:pt x="766" y="9687"/>
                  </a:lnTo>
                  <a:lnTo>
                    <a:pt x="809" y="9697"/>
                  </a:lnTo>
                  <a:lnTo>
                    <a:pt x="2351" y="10004"/>
                  </a:lnTo>
                  <a:lnTo>
                    <a:pt x="2380" y="10087"/>
                  </a:lnTo>
                  <a:lnTo>
                    <a:pt x="2411" y="10169"/>
                  </a:lnTo>
                  <a:lnTo>
                    <a:pt x="2443" y="10252"/>
                  </a:lnTo>
                  <a:lnTo>
                    <a:pt x="2477" y="10333"/>
                  </a:lnTo>
                  <a:lnTo>
                    <a:pt x="2511" y="10413"/>
                  </a:lnTo>
                  <a:lnTo>
                    <a:pt x="2546" y="10494"/>
                  </a:lnTo>
                  <a:lnTo>
                    <a:pt x="2583" y="10573"/>
                  </a:lnTo>
                  <a:lnTo>
                    <a:pt x="2620" y="10651"/>
                  </a:lnTo>
                  <a:lnTo>
                    <a:pt x="1747" y="11957"/>
                  </a:lnTo>
                  <a:lnTo>
                    <a:pt x="1724" y="11995"/>
                  </a:lnTo>
                  <a:lnTo>
                    <a:pt x="1702" y="12033"/>
                  </a:lnTo>
                  <a:lnTo>
                    <a:pt x="1681" y="12072"/>
                  </a:lnTo>
                  <a:lnTo>
                    <a:pt x="1663" y="12111"/>
                  </a:lnTo>
                  <a:lnTo>
                    <a:pt x="1646" y="12153"/>
                  </a:lnTo>
                  <a:lnTo>
                    <a:pt x="1632" y="12193"/>
                  </a:lnTo>
                  <a:lnTo>
                    <a:pt x="1619" y="12234"/>
                  </a:lnTo>
                  <a:lnTo>
                    <a:pt x="1607" y="12275"/>
                  </a:lnTo>
                  <a:lnTo>
                    <a:pt x="1598" y="12317"/>
                  </a:lnTo>
                  <a:lnTo>
                    <a:pt x="1590" y="12359"/>
                  </a:lnTo>
                  <a:lnTo>
                    <a:pt x="1585" y="12402"/>
                  </a:lnTo>
                  <a:lnTo>
                    <a:pt x="1581" y="12444"/>
                  </a:lnTo>
                  <a:lnTo>
                    <a:pt x="1579" y="12486"/>
                  </a:lnTo>
                  <a:lnTo>
                    <a:pt x="1579" y="12528"/>
                  </a:lnTo>
                  <a:lnTo>
                    <a:pt x="1580" y="12571"/>
                  </a:lnTo>
                  <a:lnTo>
                    <a:pt x="1583" y="12613"/>
                  </a:lnTo>
                  <a:lnTo>
                    <a:pt x="1588" y="12654"/>
                  </a:lnTo>
                  <a:lnTo>
                    <a:pt x="1595" y="12697"/>
                  </a:lnTo>
                  <a:lnTo>
                    <a:pt x="1604" y="12738"/>
                  </a:lnTo>
                  <a:lnTo>
                    <a:pt x="1615" y="12779"/>
                  </a:lnTo>
                  <a:lnTo>
                    <a:pt x="1627" y="12820"/>
                  </a:lnTo>
                  <a:lnTo>
                    <a:pt x="1641" y="12860"/>
                  </a:lnTo>
                  <a:lnTo>
                    <a:pt x="1656" y="12900"/>
                  </a:lnTo>
                  <a:lnTo>
                    <a:pt x="1673" y="12940"/>
                  </a:lnTo>
                  <a:lnTo>
                    <a:pt x="1692" y="12978"/>
                  </a:lnTo>
                  <a:lnTo>
                    <a:pt x="1713" y="13016"/>
                  </a:lnTo>
                  <a:lnTo>
                    <a:pt x="1735" y="13052"/>
                  </a:lnTo>
                  <a:lnTo>
                    <a:pt x="1759" y="13088"/>
                  </a:lnTo>
                  <a:lnTo>
                    <a:pt x="1786" y="13124"/>
                  </a:lnTo>
                  <a:lnTo>
                    <a:pt x="1814" y="13158"/>
                  </a:lnTo>
                  <a:lnTo>
                    <a:pt x="1843" y="13191"/>
                  </a:lnTo>
                  <a:lnTo>
                    <a:pt x="1873" y="13224"/>
                  </a:lnTo>
                  <a:lnTo>
                    <a:pt x="2841" y="14189"/>
                  </a:lnTo>
                  <a:lnTo>
                    <a:pt x="2860" y="14207"/>
                  </a:lnTo>
                  <a:lnTo>
                    <a:pt x="2878" y="14224"/>
                  </a:lnTo>
                  <a:lnTo>
                    <a:pt x="2897" y="14241"/>
                  </a:lnTo>
                  <a:lnTo>
                    <a:pt x="2917" y="14257"/>
                  </a:lnTo>
                  <a:lnTo>
                    <a:pt x="2936" y="14273"/>
                  </a:lnTo>
                  <a:lnTo>
                    <a:pt x="2956" y="14288"/>
                  </a:lnTo>
                  <a:lnTo>
                    <a:pt x="2978" y="14303"/>
                  </a:lnTo>
                  <a:lnTo>
                    <a:pt x="2998" y="14317"/>
                  </a:lnTo>
                  <a:lnTo>
                    <a:pt x="3019" y="14331"/>
                  </a:lnTo>
                  <a:lnTo>
                    <a:pt x="3040" y="14344"/>
                  </a:lnTo>
                  <a:lnTo>
                    <a:pt x="3061" y="14356"/>
                  </a:lnTo>
                  <a:lnTo>
                    <a:pt x="3083" y="14368"/>
                  </a:lnTo>
                  <a:lnTo>
                    <a:pt x="3105" y="14379"/>
                  </a:lnTo>
                  <a:lnTo>
                    <a:pt x="3127" y="14389"/>
                  </a:lnTo>
                  <a:lnTo>
                    <a:pt x="3150" y="14399"/>
                  </a:lnTo>
                  <a:lnTo>
                    <a:pt x="3173" y="14409"/>
                  </a:lnTo>
                  <a:lnTo>
                    <a:pt x="3195" y="14418"/>
                  </a:lnTo>
                  <a:lnTo>
                    <a:pt x="3218" y="14426"/>
                  </a:lnTo>
                  <a:lnTo>
                    <a:pt x="3241" y="14434"/>
                  </a:lnTo>
                  <a:lnTo>
                    <a:pt x="3264" y="14441"/>
                  </a:lnTo>
                  <a:lnTo>
                    <a:pt x="3288" y="14448"/>
                  </a:lnTo>
                  <a:lnTo>
                    <a:pt x="3312" y="14454"/>
                  </a:lnTo>
                  <a:lnTo>
                    <a:pt x="3336" y="14459"/>
                  </a:lnTo>
                  <a:lnTo>
                    <a:pt x="3359" y="14464"/>
                  </a:lnTo>
                  <a:lnTo>
                    <a:pt x="3383" y="14469"/>
                  </a:lnTo>
                  <a:lnTo>
                    <a:pt x="3407" y="14473"/>
                  </a:lnTo>
                  <a:lnTo>
                    <a:pt x="3431" y="14476"/>
                  </a:lnTo>
                  <a:lnTo>
                    <a:pt x="3455" y="14478"/>
                  </a:lnTo>
                  <a:lnTo>
                    <a:pt x="3480" y="14480"/>
                  </a:lnTo>
                  <a:lnTo>
                    <a:pt x="3504" y="14482"/>
                  </a:lnTo>
                  <a:lnTo>
                    <a:pt x="3529" y="14483"/>
                  </a:lnTo>
                  <a:lnTo>
                    <a:pt x="3553" y="14483"/>
                  </a:lnTo>
                  <a:lnTo>
                    <a:pt x="3589" y="14482"/>
                  </a:lnTo>
                  <a:lnTo>
                    <a:pt x="3625" y="14480"/>
                  </a:lnTo>
                  <a:lnTo>
                    <a:pt x="3662" y="14477"/>
                  </a:lnTo>
                  <a:lnTo>
                    <a:pt x="3698" y="14473"/>
                  </a:lnTo>
                  <a:lnTo>
                    <a:pt x="3733" y="14467"/>
                  </a:lnTo>
                  <a:lnTo>
                    <a:pt x="3769" y="14460"/>
                  </a:lnTo>
                  <a:lnTo>
                    <a:pt x="3804" y="14451"/>
                  </a:lnTo>
                  <a:lnTo>
                    <a:pt x="3840" y="14441"/>
                  </a:lnTo>
                  <a:lnTo>
                    <a:pt x="3875" y="14430"/>
                  </a:lnTo>
                  <a:lnTo>
                    <a:pt x="3910" y="14418"/>
                  </a:lnTo>
                  <a:lnTo>
                    <a:pt x="3944" y="14404"/>
                  </a:lnTo>
                  <a:lnTo>
                    <a:pt x="3978" y="14389"/>
                  </a:lnTo>
                  <a:lnTo>
                    <a:pt x="4013" y="14372"/>
                  </a:lnTo>
                  <a:lnTo>
                    <a:pt x="4046" y="14355"/>
                  </a:lnTo>
                  <a:lnTo>
                    <a:pt x="4078" y="14336"/>
                  </a:lnTo>
                  <a:lnTo>
                    <a:pt x="4110" y="14315"/>
                  </a:lnTo>
                  <a:lnTo>
                    <a:pt x="5420" y="13443"/>
                  </a:lnTo>
                  <a:lnTo>
                    <a:pt x="5499" y="13482"/>
                  </a:lnTo>
                  <a:lnTo>
                    <a:pt x="5578" y="13518"/>
                  </a:lnTo>
                  <a:lnTo>
                    <a:pt x="5658" y="13553"/>
                  </a:lnTo>
                  <a:lnTo>
                    <a:pt x="5739" y="13587"/>
                  </a:lnTo>
                  <a:lnTo>
                    <a:pt x="5820" y="13620"/>
                  </a:lnTo>
                  <a:lnTo>
                    <a:pt x="5903" y="13652"/>
                  </a:lnTo>
                  <a:lnTo>
                    <a:pt x="5985" y="13683"/>
                  </a:lnTo>
                  <a:lnTo>
                    <a:pt x="6069" y="13713"/>
                  </a:lnTo>
                  <a:lnTo>
                    <a:pt x="6377" y="15251"/>
                  </a:lnTo>
                  <a:lnTo>
                    <a:pt x="6387" y="15295"/>
                  </a:lnTo>
                  <a:lnTo>
                    <a:pt x="6398" y="15337"/>
                  </a:lnTo>
                  <a:lnTo>
                    <a:pt x="6412" y="15380"/>
                  </a:lnTo>
                  <a:lnTo>
                    <a:pt x="6427" y="15421"/>
                  </a:lnTo>
                  <a:lnTo>
                    <a:pt x="6444" y="15461"/>
                  </a:lnTo>
                  <a:lnTo>
                    <a:pt x="6462" y="15500"/>
                  </a:lnTo>
                  <a:lnTo>
                    <a:pt x="6482" y="15538"/>
                  </a:lnTo>
                  <a:lnTo>
                    <a:pt x="6503" y="15575"/>
                  </a:lnTo>
                  <a:lnTo>
                    <a:pt x="6527" y="15611"/>
                  </a:lnTo>
                  <a:lnTo>
                    <a:pt x="6551" y="15646"/>
                  </a:lnTo>
                  <a:lnTo>
                    <a:pt x="6577" y="15681"/>
                  </a:lnTo>
                  <a:lnTo>
                    <a:pt x="6604" y="15713"/>
                  </a:lnTo>
                  <a:lnTo>
                    <a:pt x="6633" y="15744"/>
                  </a:lnTo>
                  <a:lnTo>
                    <a:pt x="6662" y="15774"/>
                  </a:lnTo>
                  <a:lnTo>
                    <a:pt x="6694" y="15803"/>
                  </a:lnTo>
                  <a:lnTo>
                    <a:pt x="6726" y="15831"/>
                  </a:lnTo>
                  <a:lnTo>
                    <a:pt x="6759" y="15857"/>
                  </a:lnTo>
                  <a:lnTo>
                    <a:pt x="6793" y="15881"/>
                  </a:lnTo>
                  <a:lnTo>
                    <a:pt x="6829" y="15904"/>
                  </a:lnTo>
                  <a:lnTo>
                    <a:pt x="6866" y="15927"/>
                  </a:lnTo>
                  <a:lnTo>
                    <a:pt x="6903" y="15947"/>
                  </a:lnTo>
                  <a:lnTo>
                    <a:pt x="6941" y="15966"/>
                  </a:lnTo>
                  <a:lnTo>
                    <a:pt x="6980" y="15983"/>
                  </a:lnTo>
                  <a:lnTo>
                    <a:pt x="7020" y="15998"/>
                  </a:lnTo>
                  <a:lnTo>
                    <a:pt x="7061" y="16012"/>
                  </a:lnTo>
                  <a:lnTo>
                    <a:pt x="7102" y="16024"/>
                  </a:lnTo>
                  <a:lnTo>
                    <a:pt x="7144" y="16034"/>
                  </a:lnTo>
                  <a:lnTo>
                    <a:pt x="7187" y="16043"/>
                  </a:lnTo>
                  <a:lnTo>
                    <a:pt x="7231" y="16049"/>
                  </a:lnTo>
                  <a:lnTo>
                    <a:pt x="7274" y="16054"/>
                  </a:lnTo>
                  <a:lnTo>
                    <a:pt x="7318" y="16057"/>
                  </a:lnTo>
                  <a:lnTo>
                    <a:pt x="7363" y="16058"/>
                  </a:lnTo>
                  <a:lnTo>
                    <a:pt x="8732" y="16058"/>
                  </a:lnTo>
                  <a:lnTo>
                    <a:pt x="8777" y="16057"/>
                  </a:lnTo>
                  <a:lnTo>
                    <a:pt x="8821" y="16054"/>
                  </a:lnTo>
                  <a:lnTo>
                    <a:pt x="8864" y="16049"/>
                  </a:lnTo>
                  <a:lnTo>
                    <a:pt x="8908" y="16043"/>
                  </a:lnTo>
                  <a:lnTo>
                    <a:pt x="8951" y="16034"/>
                  </a:lnTo>
                  <a:lnTo>
                    <a:pt x="8993" y="16024"/>
                  </a:lnTo>
                  <a:lnTo>
                    <a:pt x="9034" y="16012"/>
                  </a:lnTo>
                  <a:lnTo>
                    <a:pt x="9075" y="15998"/>
                  </a:lnTo>
                  <a:lnTo>
                    <a:pt x="9115" y="15983"/>
                  </a:lnTo>
                  <a:lnTo>
                    <a:pt x="9154" y="15966"/>
                  </a:lnTo>
                  <a:lnTo>
                    <a:pt x="9192" y="15947"/>
                  </a:lnTo>
                  <a:lnTo>
                    <a:pt x="9229" y="15927"/>
                  </a:lnTo>
                  <a:lnTo>
                    <a:pt x="9267" y="15904"/>
                  </a:lnTo>
                  <a:lnTo>
                    <a:pt x="9302" y="15881"/>
                  </a:lnTo>
                  <a:lnTo>
                    <a:pt x="9336" y="15857"/>
                  </a:lnTo>
                  <a:lnTo>
                    <a:pt x="9369" y="15831"/>
                  </a:lnTo>
                  <a:lnTo>
                    <a:pt x="9401" y="15803"/>
                  </a:lnTo>
                  <a:lnTo>
                    <a:pt x="9433" y="15774"/>
                  </a:lnTo>
                  <a:lnTo>
                    <a:pt x="9463" y="15744"/>
                  </a:lnTo>
                  <a:lnTo>
                    <a:pt x="9491" y="15713"/>
                  </a:lnTo>
                  <a:lnTo>
                    <a:pt x="9518" y="15681"/>
                  </a:lnTo>
                  <a:lnTo>
                    <a:pt x="9544" y="15646"/>
                  </a:lnTo>
                  <a:lnTo>
                    <a:pt x="9568" y="15611"/>
                  </a:lnTo>
                  <a:lnTo>
                    <a:pt x="9592" y="15575"/>
                  </a:lnTo>
                  <a:lnTo>
                    <a:pt x="9614" y="15538"/>
                  </a:lnTo>
                  <a:lnTo>
                    <a:pt x="9633" y="15500"/>
                  </a:lnTo>
                  <a:lnTo>
                    <a:pt x="9652" y="15461"/>
                  </a:lnTo>
                  <a:lnTo>
                    <a:pt x="9668" y="15421"/>
                  </a:lnTo>
                  <a:lnTo>
                    <a:pt x="9683" y="15380"/>
                  </a:lnTo>
                  <a:lnTo>
                    <a:pt x="9697" y="15337"/>
                  </a:lnTo>
                  <a:lnTo>
                    <a:pt x="9708" y="15295"/>
                  </a:lnTo>
                  <a:lnTo>
                    <a:pt x="9718" y="15251"/>
                  </a:lnTo>
                  <a:lnTo>
                    <a:pt x="10027" y="13713"/>
                  </a:lnTo>
                  <a:lnTo>
                    <a:pt x="10111" y="13683"/>
                  </a:lnTo>
                  <a:lnTo>
                    <a:pt x="10193" y="13652"/>
                  </a:lnTo>
                  <a:lnTo>
                    <a:pt x="10276" y="13620"/>
                  </a:lnTo>
                  <a:lnTo>
                    <a:pt x="10357" y="13587"/>
                  </a:lnTo>
                  <a:lnTo>
                    <a:pt x="10438" y="13553"/>
                  </a:lnTo>
                  <a:lnTo>
                    <a:pt x="10517" y="13518"/>
                  </a:lnTo>
                  <a:lnTo>
                    <a:pt x="10597" y="13481"/>
                  </a:lnTo>
                  <a:lnTo>
                    <a:pt x="10676" y="13443"/>
                  </a:lnTo>
                  <a:lnTo>
                    <a:pt x="11986" y="14315"/>
                  </a:lnTo>
                  <a:lnTo>
                    <a:pt x="12018" y="14336"/>
                  </a:lnTo>
                  <a:lnTo>
                    <a:pt x="12050" y="14355"/>
                  </a:lnTo>
                  <a:lnTo>
                    <a:pt x="12083" y="14372"/>
                  </a:lnTo>
                  <a:lnTo>
                    <a:pt x="12117" y="14389"/>
                  </a:lnTo>
                  <a:lnTo>
                    <a:pt x="12151" y="14404"/>
                  </a:lnTo>
                  <a:lnTo>
                    <a:pt x="12185" y="14418"/>
                  </a:lnTo>
                  <a:lnTo>
                    <a:pt x="12220" y="14430"/>
                  </a:lnTo>
                  <a:lnTo>
                    <a:pt x="12255" y="14441"/>
                  </a:lnTo>
                  <a:lnTo>
                    <a:pt x="12291" y="14451"/>
                  </a:lnTo>
                  <a:lnTo>
                    <a:pt x="12326" y="14460"/>
                  </a:lnTo>
                  <a:lnTo>
                    <a:pt x="12362" y="14467"/>
                  </a:lnTo>
                  <a:lnTo>
                    <a:pt x="12398" y="14473"/>
                  </a:lnTo>
                  <a:lnTo>
                    <a:pt x="12433" y="14477"/>
                  </a:lnTo>
                  <a:lnTo>
                    <a:pt x="12470" y="14480"/>
                  </a:lnTo>
                  <a:lnTo>
                    <a:pt x="12506" y="14482"/>
                  </a:lnTo>
                  <a:lnTo>
                    <a:pt x="12542" y="14483"/>
                  </a:lnTo>
                  <a:lnTo>
                    <a:pt x="12566" y="14483"/>
                  </a:lnTo>
                  <a:lnTo>
                    <a:pt x="12591" y="14482"/>
                  </a:lnTo>
                  <a:lnTo>
                    <a:pt x="12615" y="14480"/>
                  </a:lnTo>
                  <a:lnTo>
                    <a:pt x="12640" y="14478"/>
                  </a:lnTo>
                  <a:lnTo>
                    <a:pt x="12664" y="14476"/>
                  </a:lnTo>
                  <a:lnTo>
                    <a:pt x="12688" y="14473"/>
                  </a:lnTo>
                  <a:lnTo>
                    <a:pt x="12712" y="14469"/>
                  </a:lnTo>
                  <a:lnTo>
                    <a:pt x="12736" y="14464"/>
                  </a:lnTo>
                  <a:lnTo>
                    <a:pt x="12759" y="14459"/>
                  </a:lnTo>
                  <a:lnTo>
                    <a:pt x="12783" y="14454"/>
                  </a:lnTo>
                  <a:lnTo>
                    <a:pt x="12808" y="14448"/>
                  </a:lnTo>
                  <a:lnTo>
                    <a:pt x="12831" y="14441"/>
                  </a:lnTo>
                  <a:lnTo>
                    <a:pt x="12854" y="14434"/>
                  </a:lnTo>
                  <a:lnTo>
                    <a:pt x="12877" y="14426"/>
                  </a:lnTo>
                  <a:lnTo>
                    <a:pt x="12900" y="14418"/>
                  </a:lnTo>
                  <a:lnTo>
                    <a:pt x="12923" y="14409"/>
                  </a:lnTo>
                  <a:lnTo>
                    <a:pt x="12945" y="14399"/>
                  </a:lnTo>
                  <a:lnTo>
                    <a:pt x="12968" y="14389"/>
                  </a:lnTo>
                  <a:lnTo>
                    <a:pt x="12990" y="14379"/>
                  </a:lnTo>
                  <a:lnTo>
                    <a:pt x="13012" y="14368"/>
                  </a:lnTo>
                  <a:lnTo>
                    <a:pt x="13034" y="14356"/>
                  </a:lnTo>
                  <a:lnTo>
                    <a:pt x="13055" y="14344"/>
                  </a:lnTo>
                  <a:lnTo>
                    <a:pt x="13076" y="14331"/>
                  </a:lnTo>
                  <a:lnTo>
                    <a:pt x="13097" y="14317"/>
                  </a:lnTo>
                  <a:lnTo>
                    <a:pt x="13118" y="14303"/>
                  </a:lnTo>
                  <a:lnTo>
                    <a:pt x="13139" y="14288"/>
                  </a:lnTo>
                  <a:lnTo>
                    <a:pt x="13159" y="14273"/>
                  </a:lnTo>
                  <a:lnTo>
                    <a:pt x="13179" y="14257"/>
                  </a:lnTo>
                  <a:lnTo>
                    <a:pt x="13198" y="14241"/>
                  </a:lnTo>
                  <a:lnTo>
                    <a:pt x="13217" y="14224"/>
                  </a:lnTo>
                  <a:lnTo>
                    <a:pt x="13236" y="14207"/>
                  </a:lnTo>
                  <a:lnTo>
                    <a:pt x="13254" y="14189"/>
                  </a:lnTo>
                  <a:lnTo>
                    <a:pt x="14222" y="13224"/>
                  </a:lnTo>
                  <a:lnTo>
                    <a:pt x="14253" y="13191"/>
                  </a:lnTo>
                  <a:lnTo>
                    <a:pt x="14282" y="13158"/>
                  </a:lnTo>
                  <a:lnTo>
                    <a:pt x="14309" y="13124"/>
                  </a:lnTo>
                  <a:lnTo>
                    <a:pt x="14336" y="13088"/>
                  </a:lnTo>
                  <a:lnTo>
                    <a:pt x="14360" y="13052"/>
                  </a:lnTo>
                  <a:lnTo>
                    <a:pt x="14382" y="13016"/>
                  </a:lnTo>
                  <a:lnTo>
                    <a:pt x="14403" y="12978"/>
                  </a:lnTo>
                  <a:lnTo>
                    <a:pt x="14422" y="12940"/>
                  </a:lnTo>
                  <a:lnTo>
                    <a:pt x="14439" y="12900"/>
                  </a:lnTo>
                  <a:lnTo>
                    <a:pt x="14455" y="12860"/>
                  </a:lnTo>
                  <a:lnTo>
                    <a:pt x="14468" y="12820"/>
                  </a:lnTo>
                  <a:lnTo>
                    <a:pt x="14480" y="12779"/>
                  </a:lnTo>
                  <a:lnTo>
                    <a:pt x="14492" y="12738"/>
                  </a:lnTo>
                  <a:lnTo>
                    <a:pt x="14500" y="12697"/>
                  </a:lnTo>
                  <a:lnTo>
                    <a:pt x="14507" y="12654"/>
                  </a:lnTo>
                  <a:lnTo>
                    <a:pt x="14512" y="12613"/>
                  </a:lnTo>
                  <a:lnTo>
                    <a:pt x="14515" y="12571"/>
                  </a:lnTo>
                  <a:lnTo>
                    <a:pt x="14517" y="12528"/>
                  </a:lnTo>
                  <a:lnTo>
                    <a:pt x="14517" y="12486"/>
                  </a:lnTo>
                  <a:lnTo>
                    <a:pt x="14515" y="12444"/>
                  </a:lnTo>
                  <a:lnTo>
                    <a:pt x="14511" y="12402"/>
                  </a:lnTo>
                  <a:lnTo>
                    <a:pt x="14505" y="12359"/>
                  </a:lnTo>
                  <a:lnTo>
                    <a:pt x="14498" y="12317"/>
                  </a:lnTo>
                  <a:lnTo>
                    <a:pt x="14489" y="12275"/>
                  </a:lnTo>
                  <a:lnTo>
                    <a:pt x="14476" y="12234"/>
                  </a:lnTo>
                  <a:lnTo>
                    <a:pt x="14464" y="12193"/>
                  </a:lnTo>
                  <a:lnTo>
                    <a:pt x="14449" y="12153"/>
                  </a:lnTo>
                  <a:lnTo>
                    <a:pt x="14433" y="12111"/>
                  </a:lnTo>
                  <a:lnTo>
                    <a:pt x="14414" y="12072"/>
                  </a:lnTo>
                  <a:lnTo>
                    <a:pt x="14394" y="12033"/>
                  </a:lnTo>
                  <a:lnTo>
                    <a:pt x="14372" y="11995"/>
                  </a:lnTo>
                  <a:lnTo>
                    <a:pt x="14348" y="11957"/>
                  </a:lnTo>
                  <a:lnTo>
                    <a:pt x="13475" y="10651"/>
                  </a:lnTo>
                  <a:lnTo>
                    <a:pt x="13512" y="10572"/>
                  </a:lnTo>
                  <a:lnTo>
                    <a:pt x="13549" y="10493"/>
                  </a:lnTo>
                  <a:lnTo>
                    <a:pt x="13584" y="10413"/>
                  </a:lnTo>
                  <a:lnTo>
                    <a:pt x="13618" y="10332"/>
                  </a:lnTo>
                  <a:lnTo>
                    <a:pt x="13652" y="10251"/>
                  </a:lnTo>
                  <a:lnTo>
                    <a:pt x="13684" y="10169"/>
                  </a:lnTo>
                  <a:lnTo>
                    <a:pt x="13715" y="10087"/>
                  </a:lnTo>
                  <a:lnTo>
                    <a:pt x="13745" y="10004"/>
                  </a:lnTo>
                  <a:lnTo>
                    <a:pt x="15286" y="9697"/>
                  </a:lnTo>
                  <a:lnTo>
                    <a:pt x="15329" y="9687"/>
                  </a:lnTo>
                  <a:lnTo>
                    <a:pt x="15373" y="9675"/>
                  </a:lnTo>
                  <a:lnTo>
                    <a:pt x="15414" y="9661"/>
                  </a:lnTo>
                  <a:lnTo>
                    <a:pt x="15455" y="9646"/>
                  </a:lnTo>
                  <a:lnTo>
                    <a:pt x="15495" y="9629"/>
                  </a:lnTo>
                  <a:lnTo>
                    <a:pt x="15536" y="9611"/>
                  </a:lnTo>
                  <a:lnTo>
                    <a:pt x="15574" y="9591"/>
                  </a:lnTo>
                  <a:lnTo>
                    <a:pt x="15611" y="9570"/>
                  </a:lnTo>
                  <a:lnTo>
                    <a:pt x="15647" y="9547"/>
                  </a:lnTo>
                  <a:lnTo>
                    <a:pt x="15683" y="9523"/>
                  </a:lnTo>
                  <a:lnTo>
                    <a:pt x="15716" y="9497"/>
                  </a:lnTo>
                  <a:lnTo>
                    <a:pt x="15749" y="9470"/>
                  </a:lnTo>
                  <a:lnTo>
                    <a:pt x="15780" y="9441"/>
                  </a:lnTo>
                  <a:lnTo>
                    <a:pt x="15810" y="9412"/>
                  </a:lnTo>
                  <a:lnTo>
                    <a:pt x="15839" y="9380"/>
                  </a:lnTo>
                  <a:lnTo>
                    <a:pt x="15867" y="9348"/>
                  </a:lnTo>
                  <a:lnTo>
                    <a:pt x="15893" y="9315"/>
                  </a:lnTo>
                  <a:lnTo>
                    <a:pt x="15918" y="9280"/>
                  </a:lnTo>
                  <a:lnTo>
                    <a:pt x="15941" y="9245"/>
                  </a:lnTo>
                  <a:lnTo>
                    <a:pt x="15963" y="9209"/>
                  </a:lnTo>
                  <a:lnTo>
                    <a:pt x="15983" y="9172"/>
                  </a:lnTo>
                  <a:lnTo>
                    <a:pt x="16002" y="9134"/>
                  </a:lnTo>
                  <a:lnTo>
                    <a:pt x="16020" y="9094"/>
                  </a:lnTo>
                  <a:lnTo>
                    <a:pt x="16035" y="9054"/>
                  </a:lnTo>
                  <a:lnTo>
                    <a:pt x="16049" y="9014"/>
                  </a:lnTo>
                  <a:lnTo>
                    <a:pt x="16061" y="8972"/>
                  </a:lnTo>
                  <a:lnTo>
                    <a:pt x="16071" y="8931"/>
                  </a:lnTo>
                  <a:lnTo>
                    <a:pt x="16080" y="8888"/>
                  </a:lnTo>
                  <a:lnTo>
                    <a:pt x="16086" y="8844"/>
                  </a:lnTo>
                  <a:lnTo>
                    <a:pt x="16091" y="8801"/>
                  </a:lnTo>
                  <a:lnTo>
                    <a:pt x="16094" y="8757"/>
                  </a:lnTo>
                  <a:lnTo>
                    <a:pt x="16095" y="8712"/>
                  </a:lnTo>
                  <a:lnTo>
                    <a:pt x="16095" y="7347"/>
                  </a:lnTo>
                  <a:lnTo>
                    <a:pt x="16094" y="7302"/>
                  </a:lnTo>
                  <a:lnTo>
                    <a:pt x="16091" y="7258"/>
                  </a:lnTo>
                  <a:lnTo>
                    <a:pt x="16086" y="7215"/>
                  </a:lnTo>
                  <a:lnTo>
                    <a:pt x="16080" y="7171"/>
                  </a:lnTo>
                  <a:lnTo>
                    <a:pt x="16071" y="7128"/>
                  </a:lnTo>
                  <a:lnTo>
                    <a:pt x="16061" y="7086"/>
                  </a:lnTo>
                  <a:lnTo>
                    <a:pt x="16049" y="7045"/>
                  </a:lnTo>
                  <a:lnTo>
                    <a:pt x="16035" y="7005"/>
                  </a:lnTo>
                  <a:lnTo>
                    <a:pt x="16020" y="6965"/>
                  </a:lnTo>
                  <a:lnTo>
                    <a:pt x="16002" y="6925"/>
                  </a:lnTo>
                  <a:lnTo>
                    <a:pt x="15983" y="6887"/>
                  </a:lnTo>
                  <a:lnTo>
                    <a:pt x="15963" y="6850"/>
                  </a:lnTo>
                  <a:lnTo>
                    <a:pt x="15941" y="6813"/>
                  </a:lnTo>
                  <a:lnTo>
                    <a:pt x="15918" y="6778"/>
                  </a:lnTo>
                  <a:lnTo>
                    <a:pt x="15893" y="6744"/>
                  </a:lnTo>
                  <a:lnTo>
                    <a:pt x="15867" y="6711"/>
                  </a:lnTo>
                  <a:lnTo>
                    <a:pt x="15839" y="6679"/>
                  </a:lnTo>
                  <a:lnTo>
                    <a:pt x="15810" y="6647"/>
                  </a:lnTo>
                  <a:lnTo>
                    <a:pt x="15780" y="6617"/>
                  </a:lnTo>
                  <a:lnTo>
                    <a:pt x="15749" y="6589"/>
                  </a:lnTo>
                  <a:lnTo>
                    <a:pt x="15716" y="6562"/>
                  </a:lnTo>
                  <a:lnTo>
                    <a:pt x="15683" y="6536"/>
                  </a:lnTo>
                  <a:lnTo>
                    <a:pt x="15647" y="6512"/>
                  </a:lnTo>
                  <a:lnTo>
                    <a:pt x="15611" y="6489"/>
                  </a:lnTo>
                  <a:lnTo>
                    <a:pt x="15574" y="6467"/>
                  </a:lnTo>
                  <a:lnTo>
                    <a:pt x="15536" y="6448"/>
                  </a:lnTo>
                  <a:lnTo>
                    <a:pt x="15495" y="6429"/>
                  </a:lnTo>
                  <a:lnTo>
                    <a:pt x="15455" y="6413"/>
                  </a:lnTo>
                  <a:lnTo>
                    <a:pt x="15414" y="6398"/>
                  </a:lnTo>
                  <a:lnTo>
                    <a:pt x="15373" y="6383"/>
                  </a:lnTo>
                  <a:lnTo>
                    <a:pt x="15329" y="6372"/>
                  </a:lnTo>
                  <a:lnTo>
                    <a:pt x="15286" y="63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37" name="Freeform 75"/>
            <p:cNvSpPr>
              <a:spLocks noEditPoints="1"/>
            </p:cNvSpPr>
            <p:nvPr/>
          </p:nvSpPr>
          <p:spPr bwMode="auto">
            <a:xfrm>
              <a:off x="4787900" y="2312988"/>
              <a:ext cx="303213" cy="301625"/>
            </a:xfrm>
            <a:custGeom>
              <a:avLst/>
              <a:gdLst>
                <a:gd name="T0" fmla="*/ 2899 w 7040"/>
                <a:gd name="T1" fmla="*/ 6524 h 7025"/>
                <a:gd name="T2" fmla="*/ 2185 w 7040"/>
                <a:gd name="T3" fmla="*/ 6283 h 7025"/>
                <a:gd name="T4" fmla="*/ 1560 w 7040"/>
                <a:gd name="T5" fmla="*/ 5884 h 7025"/>
                <a:gd name="T6" fmla="*/ 1051 w 7040"/>
                <a:gd name="T7" fmla="*/ 5351 h 7025"/>
                <a:gd name="T8" fmla="*/ 682 w 7040"/>
                <a:gd name="T9" fmla="*/ 4709 h 7025"/>
                <a:gd name="T10" fmla="*/ 475 w 7040"/>
                <a:gd name="T11" fmla="*/ 3980 h 7025"/>
                <a:gd name="T12" fmla="*/ 455 w 7040"/>
                <a:gd name="T13" fmla="*/ 3198 h 7025"/>
                <a:gd name="T14" fmla="*/ 626 w 7040"/>
                <a:gd name="T15" fmla="*/ 2456 h 7025"/>
                <a:gd name="T16" fmla="*/ 965 w 7040"/>
                <a:gd name="T17" fmla="*/ 1794 h 7025"/>
                <a:gd name="T18" fmla="*/ 1448 w 7040"/>
                <a:gd name="T19" fmla="*/ 1237 h 7025"/>
                <a:gd name="T20" fmla="*/ 2052 w 7040"/>
                <a:gd name="T21" fmla="*/ 810 h 7025"/>
                <a:gd name="T22" fmla="*/ 2750 w 7040"/>
                <a:gd name="T23" fmla="*/ 536 h 7025"/>
                <a:gd name="T24" fmla="*/ 3520 w 7040"/>
                <a:gd name="T25" fmla="*/ 439 h 7025"/>
                <a:gd name="T26" fmla="*/ 4289 w 7040"/>
                <a:gd name="T27" fmla="*/ 536 h 7025"/>
                <a:gd name="T28" fmla="*/ 4988 w 7040"/>
                <a:gd name="T29" fmla="*/ 810 h 7025"/>
                <a:gd name="T30" fmla="*/ 5591 w 7040"/>
                <a:gd name="T31" fmla="*/ 1237 h 7025"/>
                <a:gd name="T32" fmla="*/ 6075 w 7040"/>
                <a:gd name="T33" fmla="*/ 1794 h 7025"/>
                <a:gd name="T34" fmla="*/ 6414 w 7040"/>
                <a:gd name="T35" fmla="*/ 2456 h 7025"/>
                <a:gd name="T36" fmla="*/ 6585 w 7040"/>
                <a:gd name="T37" fmla="*/ 3198 h 7025"/>
                <a:gd name="T38" fmla="*/ 6565 w 7040"/>
                <a:gd name="T39" fmla="*/ 3980 h 7025"/>
                <a:gd name="T40" fmla="*/ 6358 w 7040"/>
                <a:gd name="T41" fmla="*/ 4709 h 7025"/>
                <a:gd name="T42" fmla="*/ 5988 w 7040"/>
                <a:gd name="T43" fmla="*/ 5351 h 7025"/>
                <a:gd name="T44" fmla="*/ 5479 w 7040"/>
                <a:gd name="T45" fmla="*/ 5884 h 7025"/>
                <a:gd name="T46" fmla="*/ 4855 w 7040"/>
                <a:gd name="T47" fmla="*/ 6283 h 7025"/>
                <a:gd name="T48" fmla="*/ 4140 w 7040"/>
                <a:gd name="T49" fmla="*/ 6524 h 7025"/>
                <a:gd name="T50" fmla="*/ 3520 w 7040"/>
                <a:gd name="T51" fmla="*/ 0 h 7025"/>
                <a:gd name="T52" fmla="*/ 2640 w 7040"/>
                <a:gd name="T53" fmla="*/ 110 h 7025"/>
                <a:gd name="T54" fmla="*/ 1842 w 7040"/>
                <a:gd name="T55" fmla="*/ 424 h 7025"/>
                <a:gd name="T56" fmla="*/ 1153 w 7040"/>
                <a:gd name="T57" fmla="*/ 912 h 7025"/>
                <a:gd name="T58" fmla="*/ 600 w 7040"/>
                <a:gd name="T59" fmla="*/ 1548 h 7025"/>
                <a:gd name="T60" fmla="*/ 213 w 7040"/>
                <a:gd name="T61" fmla="*/ 2305 h 7025"/>
                <a:gd name="T62" fmla="*/ 18 w 7040"/>
                <a:gd name="T63" fmla="*/ 3153 h 7025"/>
                <a:gd name="T64" fmla="*/ 40 w 7040"/>
                <a:gd name="T65" fmla="*/ 4047 h 7025"/>
                <a:gd name="T66" fmla="*/ 276 w 7040"/>
                <a:gd name="T67" fmla="*/ 4880 h 7025"/>
                <a:gd name="T68" fmla="*/ 699 w 7040"/>
                <a:gd name="T69" fmla="*/ 5614 h 7025"/>
                <a:gd name="T70" fmla="*/ 1280 w 7040"/>
                <a:gd name="T71" fmla="*/ 6222 h 7025"/>
                <a:gd name="T72" fmla="*/ 1993 w 7040"/>
                <a:gd name="T73" fmla="*/ 6678 h 7025"/>
                <a:gd name="T74" fmla="*/ 2810 w 7040"/>
                <a:gd name="T75" fmla="*/ 6953 h 7025"/>
                <a:gd name="T76" fmla="*/ 3702 w 7040"/>
                <a:gd name="T77" fmla="*/ 7020 h 7025"/>
                <a:gd name="T78" fmla="*/ 4567 w 7040"/>
                <a:gd name="T79" fmla="*/ 6867 h 7025"/>
                <a:gd name="T80" fmla="*/ 5345 w 7040"/>
                <a:gd name="T81" fmla="*/ 6517 h 7025"/>
                <a:gd name="T82" fmla="*/ 6009 w 7040"/>
                <a:gd name="T83" fmla="*/ 5996 h 7025"/>
                <a:gd name="T84" fmla="*/ 6531 w 7040"/>
                <a:gd name="T85" fmla="*/ 5333 h 7025"/>
                <a:gd name="T86" fmla="*/ 6882 w 7040"/>
                <a:gd name="T87" fmla="*/ 4556 h 7025"/>
                <a:gd name="T88" fmla="*/ 7036 w 7040"/>
                <a:gd name="T89" fmla="*/ 3693 h 7025"/>
                <a:gd name="T90" fmla="*/ 6969 w 7040"/>
                <a:gd name="T91" fmla="*/ 2805 h 7025"/>
                <a:gd name="T92" fmla="*/ 6693 w 7040"/>
                <a:gd name="T93" fmla="*/ 1990 h 7025"/>
                <a:gd name="T94" fmla="*/ 6237 w 7040"/>
                <a:gd name="T95" fmla="*/ 1278 h 7025"/>
                <a:gd name="T96" fmla="*/ 5626 w 7040"/>
                <a:gd name="T97" fmla="*/ 697 h 7025"/>
                <a:gd name="T98" fmla="*/ 4891 w 7040"/>
                <a:gd name="T99" fmla="*/ 276 h 7025"/>
                <a:gd name="T100" fmla="*/ 4056 w 7040"/>
                <a:gd name="T101" fmla="*/ 40 h 7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40" h="7025">
                  <a:moveTo>
                    <a:pt x="3520" y="6586"/>
                  </a:moveTo>
                  <a:lnTo>
                    <a:pt x="3362" y="6582"/>
                  </a:lnTo>
                  <a:lnTo>
                    <a:pt x="3205" y="6570"/>
                  </a:lnTo>
                  <a:lnTo>
                    <a:pt x="3051" y="6551"/>
                  </a:lnTo>
                  <a:lnTo>
                    <a:pt x="2899" y="6524"/>
                  </a:lnTo>
                  <a:lnTo>
                    <a:pt x="2750" y="6489"/>
                  </a:lnTo>
                  <a:lnTo>
                    <a:pt x="2604" y="6447"/>
                  </a:lnTo>
                  <a:lnTo>
                    <a:pt x="2460" y="6399"/>
                  </a:lnTo>
                  <a:lnTo>
                    <a:pt x="2320" y="6344"/>
                  </a:lnTo>
                  <a:lnTo>
                    <a:pt x="2185" y="6283"/>
                  </a:lnTo>
                  <a:lnTo>
                    <a:pt x="2052" y="6214"/>
                  </a:lnTo>
                  <a:lnTo>
                    <a:pt x="1922" y="6141"/>
                  </a:lnTo>
                  <a:lnTo>
                    <a:pt x="1797" y="6061"/>
                  </a:lnTo>
                  <a:lnTo>
                    <a:pt x="1677" y="5976"/>
                  </a:lnTo>
                  <a:lnTo>
                    <a:pt x="1560" y="5884"/>
                  </a:lnTo>
                  <a:lnTo>
                    <a:pt x="1448" y="5788"/>
                  </a:lnTo>
                  <a:lnTo>
                    <a:pt x="1342" y="5685"/>
                  </a:lnTo>
                  <a:lnTo>
                    <a:pt x="1240" y="5579"/>
                  </a:lnTo>
                  <a:lnTo>
                    <a:pt x="1142" y="5468"/>
                  </a:lnTo>
                  <a:lnTo>
                    <a:pt x="1051" y="5351"/>
                  </a:lnTo>
                  <a:lnTo>
                    <a:pt x="965" y="5231"/>
                  </a:lnTo>
                  <a:lnTo>
                    <a:pt x="885" y="5106"/>
                  </a:lnTo>
                  <a:lnTo>
                    <a:pt x="812" y="4977"/>
                  </a:lnTo>
                  <a:lnTo>
                    <a:pt x="743" y="4844"/>
                  </a:lnTo>
                  <a:lnTo>
                    <a:pt x="682" y="4709"/>
                  </a:lnTo>
                  <a:lnTo>
                    <a:pt x="626" y="4569"/>
                  </a:lnTo>
                  <a:lnTo>
                    <a:pt x="578" y="4426"/>
                  </a:lnTo>
                  <a:lnTo>
                    <a:pt x="536" y="4280"/>
                  </a:lnTo>
                  <a:lnTo>
                    <a:pt x="502" y="4132"/>
                  </a:lnTo>
                  <a:lnTo>
                    <a:pt x="475" y="3980"/>
                  </a:lnTo>
                  <a:lnTo>
                    <a:pt x="455" y="3827"/>
                  </a:lnTo>
                  <a:lnTo>
                    <a:pt x="443" y="3670"/>
                  </a:lnTo>
                  <a:lnTo>
                    <a:pt x="439" y="3513"/>
                  </a:lnTo>
                  <a:lnTo>
                    <a:pt x="443" y="3354"/>
                  </a:lnTo>
                  <a:lnTo>
                    <a:pt x="455" y="3198"/>
                  </a:lnTo>
                  <a:lnTo>
                    <a:pt x="475" y="3044"/>
                  </a:lnTo>
                  <a:lnTo>
                    <a:pt x="502" y="2893"/>
                  </a:lnTo>
                  <a:lnTo>
                    <a:pt x="536" y="2745"/>
                  </a:lnTo>
                  <a:lnTo>
                    <a:pt x="578" y="2598"/>
                  </a:lnTo>
                  <a:lnTo>
                    <a:pt x="626" y="2456"/>
                  </a:lnTo>
                  <a:lnTo>
                    <a:pt x="682" y="2316"/>
                  </a:lnTo>
                  <a:lnTo>
                    <a:pt x="743" y="2180"/>
                  </a:lnTo>
                  <a:lnTo>
                    <a:pt x="812" y="2047"/>
                  </a:lnTo>
                  <a:lnTo>
                    <a:pt x="885" y="1919"/>
                  </a:lnTo>
                  <a:lnTo>
                    <a:pt x="965" y="1794"/>
                  </a:lnTo>
                  <a:lnTo>
                    <a:pt x="1051" y="1674"/>
                  </a:lnTo>
                  <a:lnTo>
                    <a:pt x="1142" y="1557"/>
                  </a:lnTo>
                  <a:lnTo>
                    <a:pt x="1240" y="1446"/>
                  </a:lnTo>
                  <a:lnTo>
                    <a:pt x="1342" y="1340"/>
                  </a:lnTo>
                  <a:lnTo>
                    <a:pt x="1448" y="1237"/>
                  </a:lnTo>
                  <a:lnTo>
                    <a:pt x="1560" y="1141"/>
                  </a:lnTo>
                  <a:lnTo>
                    <a:pt x="1677" y="1049"/>
                  </a:lnTo>
                  <a:lnTo>
                    <a:pt x="1797" y="964"/>
                  </a:lnTo>
                  <a:lnTo>
                    <a:pt x="1922" y="884"/>
                  </a:lnTo>
                  <a:lnTo>
                    <a:pt x="2052" y="810"/>
                  </a:lnTo>
                  <a:lnTo>
                    <a:pt x="2185" y="742"/>
                  </a:lnTo>
                  <a:lnTo>
                    <a:pt x="2320" y="680"/>
                  </a:lnTo>
                  <a:lnTo>
                    <a:pt x="2460" y="625"/>
                  </a:lnTo>
                  <a:lnTo>
                    <a:pt x="2604" y="577"/>
                  </a:lnTo>
                  <a:lnTo>
                    <a:pt x="2750" y="536"/>
                  </a:lnTo>
                  <a:lnTo>
                    <a:pt x="2899" y="501"/>
                  </a:lnTo>
                  <a:lnTo>
                    <a:pt x="3051" y="474"/>
                  </a:lnTo>
                  <a:lnTo>
                    <a:pt x="3205" y="454"/>
                  </a:lnTo>
                  <a:lnTo>
                    <a:pt x="3362" y="443"/>
                  </a:lnTo>
                  <a:lnTo>
                    <a:pt x="3520" y="439"/>
                  </a:lnTo>
                  <a:lnTo>
                    <a:pt x="3678" y="443"/>
                  </a:lnTo>
                  <a:lnTo>
                    <a:pt x="3834" y="454"/>
                  </a:lnTo>
                  <a:lnTo>
                    <a:pt x="3989" y="474"/>
                  </a:lnTo>
                  <a:lnTo>
                    <a:pt x="4140" y="501"/>
                  </a:lnTo>
                  <a:lnTo>
                    <a:pt x="4289" y="536"/>
                  </a:lnTo>
                  <a:lnTo>
                    <a:pt x="4436" y="577"/>
                  </a:lnTo>
                  <a:lnTo>
                    <a:pt x="4579" y="625"/>
                  </a:lnTo>
                  <a:lnTo>
                    <a:pt x="4719" y="680"/>
                  </a:lnTo>
                  <a:lnTo>
                    <a:pt x="4855" y="742"/>
                  </a:lnTo>
                  <a:lnTo>
                    <a:pt x="4988" y="810"/>
                  </a:lnTo>
                  <a:lnTo>
                    <a:pt x="5117" y="884"/>
                  </a:lnTo>
                  <a:lnTo>
                    <a:pt x="5242" y="964"/>
                  </a:lnTo>
                  <a:lnTo>
                    <a:pt x="5362" y="1049"/>
                  </a:lnTo>
                  <a:lnTo>
                    <a:pt x="5479" y="1141"/>
                  </a:lnTo>
                  <a:lnTo>
                    <a:pt x="5591" y="1237"/>
                  </a:lnTo>
                  <a:lnTo>
                    <a:pt x="5698" y="1340"/>
                  </a:lnTo>
                  <a:lnTo>
                    <a:pt x="5800" y="1446"/>
                  </a:lnTo>
                  <a:lnTo>
                    <a:pt x="5897" y="1557"/>
                  </a:lnTo>
                  <a:lnTo>
                    <a:pt x="5988" y="1674"/>
                  </a:lnTo>
                  <a:lnTo>
                    <a:pt x="6075" y="1794"/>
                  </a:lnTo>
                  <a:lnTo>
                    <a:pt x="6154" y="1919"/>
                  </a:lnTo>
                  <a:lnTo>
                    <a:pt x="6228" y="2047"/>
                  </a:lnTo>
                  <a:lnTo>
                    <a:pt x="6297" y="2180"/>
                  </a:lnTo>
                  <a:lnTo>
                    <a:pt x="6358" y="2316"/>
                  </a:lnTo>
                  <a:lnTo>
                    <a:pt x="6414" y="2456"/>
                  </a:lnTo>
                  <a:lnTo>
                    <a:pt x="6462" y="2598"/>
                  </a:lnTo>
                  <a:lnTo>
                    <a:pt x="6503" y="2745"/>
                  </a:lnTo>
                  <a:lnTo>
                    <a:pt x="6538" y="2893"/>
                  </a:lnTo>
                  <a:lnTo>
                    <a:pt x="6565" y="3044"/>
                  </a:lnTo>
                  <a:lnTo>
                    <a:pt x="6585" y="3198"/>
                  </a:lnTo>
                  <a:lnTo>
                    <a:pt x="6597" y="3354"/>
                  </a:lnTo>
                  <a:lnTo>
                    <a:pt x="6601" y="3513"/>
                  </a:lnTo>
                  <a:lnTo>
                    <a:pt x="6597" y="3670"/>
                  </a:lnTo>
                  <a:lnTo>
                    <a:pt x="6585" y="3827"/>
                  </a:lnTo>
                  <a:lnTo>
                    <a:pt x="6565" y="3980"/>
                  </a:lnTo>
                  <a:lnTo>
                    <a:pt x="6538" y="4132"/>
                  </a:lnTo>
                  <a:lnTo>
                    <a:pt x="6503" y="4280"/>
                  </a:lnTo>
                  <a:lnTo>
                    <a:pt x="6462" y="4426"/>
                  </a:lnTo>
                  <a:lnTo>
                    <a:pt x="6414" y="4569"/>
                  </a:lnTo>
                  <a:lnTo>
                    <a:pt x="6358" y="4709"/>
                  </a:lnTo>
                  <a:lnTo>
                    <a:pt x="6297" y="4844"/>
                  </a:lnTo>
                  <a:lnTo>
                    <a:pt x="6228" y="4977"/>
                  </a:lnTo>
                  <a:lnTo>
                    <a:pt x="6154" y="5106"/>
                  </a:lnTo>
                  <a:lnTo>
                    <a:pt x="6075" y="5231"/>
                  </a:lnTo>
                  <a:lnTo>
                    <a:pt x="5988" y="5351"/>
                  </a:lnTo>
                  <a:lnTo>
                    <a:pt x="5897" y="5468"/>
                  </a:lnTo>
                  <a:lnTo>
                    <a:pt x="5800" y="5579"/>
                  </a:lnTo>
                  <a:lnTo>
                    <a:pt x="5698" y="5685"/>
                  </a:lnTo>
                  <a:lnTo>
                    <a:pt x="5591" y="5788"/>
                  </a:lnTo>
                  <a:lnTo>
                    <a:pt x="5479" y="5884"/>
                  </a:lnTo>
                  <a:lnTo>
                    <a:pt x="5362" y="5976"/>
                  </a:lnTo>
                  <a:lnTo>
                    <a:pt x="5242" y="6061"/>
                  </a:lnTo>
                  <a:lnTo>
                    <a:pt x="5117" y="6141"/>
                  </a:lnTo>
                  <a:lnTo>
                    <a:pt x="4988" y="6214"/>
                  </a:lnTo>
                  <a:lnTo>
                    <a:pt x="4855" y="6283"/>
                  </a:lnTo>
                  <a:lnTo>
                    <a:pt x="4719" y="6344"/>
                  </a:lnTo>
                  <a:lnTo>
                    <a:pt x="4579" y="6399"/>
                  </a:lnTo>
                  <a:lnTo>
                    <a:pt x="4436" y="6447"/>
                  </a:lnTo>
                  <a:lnTo>
                    <a:pt x="4289" y="6489"/>
                  </a:lnTo>
                  <a:lnTo>
                    <a:pt x="4140" y="6524"/>
                  </a:lnTo>
                  <a:lnTo>
                    <a:pt x="3989" y="6551"/>
                  </a:lnTo>
                  <a:lnTo>
                    <a:pt x="3834" y="6570"/>
                  </a:lnTo>
                  <a:lnTo>
                    <a:pt x="3678" y="6582"/>
                  </a:lnTo>
                  <a:lnTo>
                    <a:pt x="3520" y="6586"/>
                  </a:lnTo>
                  <a:close/>
                  <a:moveTo>
                    <a:pt x="3520" y="0"/>
                  </a:moveTo>
                  <a:lnTo>
                    <a:pt x="3338" y="5"/>
                  </a:lnTo>
                  <a:lnTo>
                    <a:pt x="3160" y="18"/>
                  </a:lnTo>
                  <a:lnTo>
                    <a:pt x="2984" y="40"/>
                  </a:lnTo>
                  <a:lnTo>
                    <a:pt x="2810" y="71"/>
                  </a:lnTo>
                  <a:lnTo>
                    <a:pt x="2640" y="110"/>
                  </a:lnTo>
                  <a:lnTo>
                    <a:pt x="2473" y="157"/>
                  </a:lnTo>
                  <a:lnTo>
                    <a:pt x="2309" y="213"/>
                  </a:lnTo>
                  <a:lnTo>
                    <a:pt x="2149" y="276"/>
                  </a:lnTo>
                  <a:lnTo>
                    <a:pt x="1993" y="346"/>
                  </a:lnTo>
                  <a:lnTo>
                    <a:pt x="1842" y="424"/>
                  </a:lnTo>
                  <a:lnTo>
                    <a:pt x="1695" y="508"/>
                  </a:lnTo>
                  <a:lnTo>
                    <a:pt x="1552" y="600"/>
                  </a:lnTo>
                  <a:lnTo>
                    <a:pt x="1414" y="697"/>
                  </a:lnTo>
                  <a:lnTo>
                    <a:pt x="1280" y="802"/>
                  </a:lnTo>
                  <a:lnTo>
                    <a:pt x="1153" y="912"/>
                  </a:lnTo>
                  <a:lnTo>
                    <a:pt x="1031" y="1028"/>
                  </a:lnTo>
                  <a:lnTo>
                    <a:pt x="914" y="1151"/>
                  </a:lnTo>
                  <a:lnTo>
                    <a:pt x="803" y="1278"/>
                  </a:lnTo>
                  <a:lnTo>
                    <a:pt x="699" y="1411"/>
                  </a:lnTo>
                  <a:lnTo>
                    <a:pt x="600" y="1548"/>
                  </a:lnTo>
                  <a:lnTo>
                    <a:pt x="509" y="1691"/>
                  </a:lnTo>
                  <a:lnTo>
                    <a:pt x="424" y="1838"/>
                  </a:lnTo>
                  <a:lnTo>
                    <a:pt x="347" y="1990"/>
                  </a:lnTo>
                  <a:lnTo>
                    <a:pt x="276" y="2145"/>
                  </a:lnTo>
                  <a:lnTo>
                    <a:pt x="213" y="2305"/>
                  </a:lnTo>
                  <a:lnTo>
                    <a:pt x="158" y="2468"/>
                  </a:lnTo>
                  <a:lnTo>
                    <a:pt x="110" y="2634"/>
                  </a:lnTo>
                  <a:lnTo>
                    <a:pt x="71" y="2805"/>
                  </a:lnTo>
                  <a:lnTo>
                    <a:pt x="40" y="2978"/>
                  </a:lnTo>
                  <a:lnTo>
                    <a:pt x="18" y="3153"/>
                  </a:lnTo>
                  <a:lnTo>
                    <a:pt x="4" y="3332"/>
                  </a:lnTo>
                  <a:lnTo>
                    <a:pt x="0" y="3513"/>
                  </a:lnTo>
                  <a:lnTo>
                    <a:pt x="4" y="3693"/>
                  </a:lnTo>
                  <a:lnTo>
                    <a:pt x="18" y="3872"/>
                  </a:lnTo>
                  <a:lnTo>
                    <a:pt x="40" y="4047"/>
                  </a:lnTo>
                  <a:lnTo>
                    <a:pt x="71" y="4220"/>
                  </a:lnTo>
                  <a:lnTo>
                    <a:pt x="110" y="4390"/>
                  </a:lnTo>
                  <a:lnTo>
                    <a:pt x="158" y="4556"/>
                  </a:lnTo>
                  <a:lnTo>
                    <a:pt x="213" y="4720"/>
                  </a:lnTo>
                  <a:lnTo>
                    <a:pt x="276" y="4880"/>
                  </a:lnTo>
                  <a:lnTo>
                    <a:pt x="347" y="5035"/>
                  </a:lnTo>
                  <a:lnTo>
                    <a:pt x="424" y="5187"/>
                  </a:lnTo>
                  <a:lnTo>
                    <a:pt x="509" y="5333"/>
                  </a:lnTo>
                  <a:lnTo>
                    <a:pt x="600" y="5476"/>
                  </a:lnTo>
                  <a:lnTo>
                    <a:pt x="699" y="5614"/>
                  </a:lnTo>
                  <a:lnTo>
                    <a:pt x="803" y="5747"/>
                  </a:lnTo>
                  <a:lnTo>
                    <a:pt x="914" y="5874"/>
                  </a:lnTo>
                  <a:lnTo>
                    <a:pt x="1031" y="5996"/>
                  </a:lnTo>
                  <a:lnTo>
                    <a:pt x="1153" y="6112"/>
                  </a:lnTo>
                  <a:lnTo>
                    <a:pt x="1280" y="6222"/>
                  </a:lnTo>
                  <a:lnTo>
                    <a:pt x="1414" y="6327"/>
                  </a:lnTo>
                  <a:lnTo>
                    <a:pt x="1552" y="6425"/>
                  </a:lnTo>
                  <a:lnTo>
                    <a:pt x="1695" y="6517"/>
                  </a:lnTo>
                  <a:lnTo>
                    <a:pt x="1842" y="6601"/>
                  </a:lnTo>
                  <a:lnTo>
                    <a:pt x="1993" y="6678"/>
                  </a:lnTo>
                  <a:lnTo>
                    <a:pt x="2149" y="6748"/>
                  </a:lnTo>
                  <a:lnTo>
                    <a:pt x="2309" y="6812"/>
                  </a:lnTo>
                  <a:lnTo>
                    <a:pt x="2473" y="6867"/>
                  </a:lnTo>
                  <a:lnTo>
                    <a:pt x="2640" y="6914"/>
                  </a:lnTo>
                  <a:lnTo>
                    <a:pt x="2810" y="6953"/>
                  </a:lnTo>
                  <a:lnTo>
                    <a:pt x="2984" y="6984"/>
                  </a:lnTo>
                  <a:lnTo>
                    <a:pt x="3160" y="7006"/>
                  </a:lnTo>
                  <a:lnTo>
                    <a:pt x="3338" y="7020"/>
                  </a:lnTo>
                  <a:lnTo>
                    <a:pt x="3520" y="7025"/>
                  </a:lnTo>
                  <a:lnTo>
                    <a:pt x="3702" y="7020"/>
                  </a:lnTo>
                  <a:lnTo>
                    <a:pt x="3880" y="7006"/>
                  </a:lnTo>
                  <a:lnTo>
                    <a:pt x="4056" y="6984"/>
                  </a:lnTo>
                  <a:lnTo>
                    <a:pt x="4230" y="6953"/>
                  </a:lnTo>
                  <a:lnTo>
                    <a:pt x="4400" y="6914"/>
                  </a:lnTo>
                  <a:lnTo>
                    <a:pt x="4567" y="6867"/>
                  </a:lnTo>
                  <a:lnTo>
                    <a:pt x="4731" y="6812"/>
                  </a:lnTo>
                  <a:lnTo>
                    <a:pt x="4891" y="6748"/>
                  </a:lnTo>
                  <a:lnTo>
                    <a:pt x="5047" y="6678"/>
                  </a:lnTo>
                  <a:lnTo>
                    <a:pt x="5197" y="6601"/>
                  </a:lnTo>
                  <a:lnTo>
                    <a:pt x="5345" y="6517"/>
                  </a:lnTo>
                  <a:lnTo>
                    <a:pt x="5488" y="6425"/>
                  </a:lnTo>
                  <a:lnTo>
                    <a:pt x="5626" y="6327"/>
                  </a:lnTo>
                  <a:lnTo>
                    <a:pt x="5759" y="6222"/>
                  </a:lnTo>
                  <a:lnTo>
                    <a:pt x="5886" y="6112"/>
                  </a:lnTo>
                  <a:lnTo>
                    <a:pt x="6009" y="5996"/>
                  </a:lnTo>
                  <a:lnTo>
                    <a:pt x="6126" y="5874"/>
                  </a:lnTo>
                  <a:lnTo>
                    <a:pt x="6237" y="5747"/>
                  </a:lnTo>
                  <a:lnTo>
                    <a:pt x="6341" y="5614"/>
                  </a:lnTo>
                  <a:lnTo>
                    <a:pt x="6439" y="5476"/>
                  </a:lnTo>
                  <a:lnTo>
                    <a:pt x="6531" y="5333"/>
                  </a:lnTo>
                  <a:lnTo>
                    <a:pt x="6616" y="5187"/>
                  </a:lnTo>
                  <a:lnTo>
                    <a:pt x="6693" y="5035"/>
                  </a:lnTo>
                  <a:lnTo>
                    <a:pt x="6764" y="4880"/>
                  </a:lnTo>
                  <a:lnTo>
                    <a:pt x="6827" y="4720"/>
                  </a:lnTo>
                  <a:lnTo>
                    <a:pt x="6882" y="4556"/>
                  </a:lnTo>
                  <a:lnTo>
                    <a:pt x="6930" y="4390"/>
                  </a:lnTo>
                  <a:lnTo>
                    <a:pt x="6969" y="4220"/>
                  </a:lnTo>
                  <a:lnTo>
                    <a:pt x="7000" y="4047"/>
                  </a:lnTo>
                  <a:lnTo>
                    <a:pt x="7022" y="3872"/>
                  </a:lnTo>
                  <a:lnTo>
                    <a:pt x="7036" y="3693"/>
                  </a:lnTo>
                  <a:lnTo>
                    <a:pt x="7040" y="3513"/>
                  </a:lnTo>
                  <a:lnTo>
                    <a:pt x="7036" y="3332"/>
                  </a:lnTo>
                  <a:lnTo>
                    <a:pt x="7022" y="3153"/>
                  </a:lnTo>
                  <a:lnTo>
                    <a:pt x="7000" y="2978"/>
                  </a:lnTo>
                  <a:lnTo>
                    <a:pt x="6969" y="2805"/>
                  </a:lnTo>
                  <a:lnTo>
                    <a:pt x="6930" y="2634"/>
                  </a:lnTo>
                  <a:lnTo>
                    <a:pt x="6882" y="2468"/>
                  </a:lnTo>
                  <a:lnTo>
                    <a:pt x="6827" y="2305"/>
                  </a:lnTo>
                  <a:lnTo>
                    <a:pt x="6764" y="2145"/>
                  </a:lnTo>
                  <a:lnTo>
                    <a:pt x="6693" y="1990"/>
                  </a:lnTo>
                  <a:lnTo>
                    <a:pt x="6616" y="1838"/>
                  </a:lnTo>
                  <a:lnTo>
                    <a:pt x="6531" y="1691"/>
                  </a:lnTo>
                  <a:lnTo>
                    <a:pt x="6439" y="1548"/>
                  </a:lnTo>
                  <a:lnTo>
                    <a:pt x="6341" y="1411"/>
                  </a:lnTo>
                  <a:lnTo>
                    <a:pt x="6237" y="1278"/>
                  </a:lnTo>
                  <a:lnTo>
                    <a:pt x="6126" y="1151"/>
                  </a:lnTo>
                  <a:lnTo>
                    <a:pt x="6009" y="1028"/>
                  </a:lnTo>
                  <a:lnTo>
                    <a:pt x="5886" y="912"/>
                  </a:lnTo>
                  <a:lnTo>
                    <a:pt x="5759" y="802"/>
                  </a:lnTo>
                  <a:lnTo>
                    <a:pt x="5626" y="697"/>
                  </a:lnTo>
                  <a:lnTo>
                    <a:pt x="5488" y="600"/>
                  </a:lnTo>
                  <a:lnTo>
                    <a:pt x="5345" y="508"/>
                  </a:lnTo>
                  <a:lnTo>
                    <a:pt x="5197" y="424"/>
                  </a:lnTo>
                  <a:lnTo>
                    <a:pt x="5047" y="346"/>
                  </a:lnTo>
                  <a:lnTo>
                    <a:pt x="4891" y="276"/>
                  </a:lnTo>
                  <a:lnTo>
                    <a:pt x="4731" y="213"/>
                  </a:lnTo>
                  <a:lnTo>
                    <a:pt x="4567" y="157"/>
                  </a:lnTo>
                  <a:lnTo>
                    <a:pt x="4400" y="110"/>
                  </a:lnTo>
                  <a:lnTo>
                    <a:pt x="4230" y="71"/>
                  </a:lnTo>
                  <a:lnTo>
                    <a:pt x="4056" y="40"/>
                  </a:lnTo>
                  <a:lnTo>
                    <a:pt x="3880" y="18"/>
                  </a:lnTo>
                  <a:lnTo>
                    <a:pt x="3702" y="5"/>
                  </a:lnTo>
                  <a:lnTo>
                    <a:pt x="35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38" name="Freeform 76"/>
            <p:cNvSpPr>
              <a:spLocks noEditPoints="1"/>
            </p:cNvSpPr>
            <p:nvPr/>
          </p:nvSpPr>
          <p:spPr bwMode="auto">
            <a:xfrm>
              <a:off x="4852988" y="2378076"/>
              <a:ext cx="173038" cy="171450"/>
            </a:xfrm>
            <a:custGeom>
              <a:avLst/>
              <a:gdLst>
                <a:gd name="T0" fmla="*/ 1708 w 4023"/>
                <a:gd name="T1" fmla="*/ 3482 h 4015"/>
                <a:gd name="T2" fmla="*/ 1358 w 4023"/>
                <a:gd name="T3" fmla="*/ 3364 h 4015"/>
                <a:gd name="T4" fmla="*/ 1052 w 4023"/>
                <a:gd name="T5" fmla="*/ 3169 h 4015"/>
                <a:gd name="T6" fmla="*/ 803 w 4023"/>
                <a:gd name="T7" fmla="*/ 2908 h 4015"/>
                <a:gd name="T8" fmla="*/ 621 w 4023"/>
                <a:gd name="T9" fmla="*/ 2593 h 4015"/>
                <a:gd name="T10" fmla="*/ 521 w 4023"/>
                <a:gd name="T11" fmla="*/ 2236 h 4015"/>
                <a:gd name="T12" fmla="*/ 511 w 4023"/>
                <a:gd name="T13" fmla="*/ 1853 h 4015"/>
                <a:gd name="T14" fmla="*/ 595 w 4023"/>
                <a:gd name="T15" fmla="*/ 1490 h 4015"/>
                <a:gd name="T16" fmla="*/ 761 w 4023"/>
                <a:gd name="T17" fmla="*/ 1165 h 4015"/>
                <a:gd name="T18" fmla="*/ 998 w 4023"/>
                <a:gd name="T19" fmla="*/ 893 h 4015"/>
                <a:gd name="T20" fmla="*/ 1293 w 4023"/>
                <a:gd name="T21" fmla="*/ 684 h 4015"/>
                <a:gd name="T22" fmla="*/ 1635 w 4023"/>
                <a:gd name="T23" fmla="*/ 549 h 4015"/>
                <a:gd name="T24" fmla="*/ 2012 w 4023"/>
                <a:gd name="T25" fmla="*/ 502 h 4015"/>
                <a:gd name="T26" fmla="*/ 2389 w 4023"/>
                <a:gd name="T27" fmla="*/ 549 h 4015"/>
                <a:gd name="T28" fmla="*/ 2731 w 4023"/>
                <a:gd name="T29" fmla="*/ 684 h 4015"/>
                <a:gd name="T30" fmla="*/ 3026 w 4023"/>
                <a:gd name="T31" fmla="*/ 893 h 4015"/>
                <a:gd name="T32" fmla="*/ 3263 w 4023"/>
                <a:gd name="T33" fmla="*/ 1165 h 4015"/>
                <a:gd name="T34" fmla="*/ 3429 w 4023"/>
                <a:gd name="T35" fmla="*/ 1490 h 4015"/>
                <a:gd name="T36" fmla="*/ 3513 w 4023"/>
                <a:gd name="T37" fmla="*/ 1853 h 4015"/>
                <a:gd name="T38" fmla="*/ 3503 w 4023"/>
                <a:gd name="T39" fmla="*/ 2236 h 4015"/>
                <a:gd name="T40" fmla="*/ 3402 w 4023"/>
                <a:gd name="T41" fmla="*/ 2593 h 4015"/>
                <a:gd name="T42" fmla="*/ 3221 w 4023"/>
                <a:gd name="T43" fmla="*/ 2908 h 4015"/>
                <a:gd name="T44" fmla="*/ 2971 w 4023"/>
                <a:gd name="T45" fmla="*/ 3169 h 4015"/>
                <a:gd name="T46" fmla="*/ 2665 w 4023"/>
                <a:gd name="T47" fmla="*/ 3364 h 4015"/>
                <a:gd name="T48" fmla="*/ 2316 w 4023"/>
                <a:gd name="T49" fmla="*/ 3482 h 4015"/>
                <a:gd name="T50" fmla="*/ 2012 w 4023"/>
                <a:gd name="T51" fmla="*/ 0 h 4015"/>
                <a:gd name="T52" fmla="*/ 1509 w 4023"/>
                <a:gd name="T53" fmla="*/ 63 h 4015"/>
                <a:gd name="T54" fmla="*/ 1053 w 4023"/>
                <a:gd name="T55" fmla="*/ 242 h 4015"/>
                <a:gd name="T56" fmla="*/ 659 w 4023"/>
                <a:gd name="T57" fmla="*/ 521 h 4015"/>
                <a:gd name="T58" fmla="*/ 344 w 4023"/>
                <a:gd name="T59" fmla="*/ 884 h 4015"/>
                <a:gd name="T60" fmla="*/ 122 w 4023"/>
                <a:gd name="T61" fmla="*/ 1317 h 4015"/>
                <a:gd name="T62" fmla="*/ 11 w 4023"/>
                <a:gd name="T63" fmla="*/ 1802 h 4015"/>
                <a:gd name="T64" fmla="*/ 23 w 4023"/>
                <a:gd name="T65" fmla="*/ 2313 h 4015"/>
                <a:gd name="T66" fmla="*/ 159 w 4023"/>
                <a:gd name="T67" fmla="*/ 2788 h 4015"/>
                <a:gd name="T68" fmla="*/ 399 w 4023"/>
                <a:gd name="T69" fmla="*/ 3209 h 4015"/>
                <a:gd name="T70" fmla="*/ 732 w 4023"/>
                <a:gd name="T71" fmla="*/ 3556 h 4015"/>
                <a:gd name="T72" fmla="*/ 1139 w 4023"/>
                <a:gd name="T73" fmla="*/ 3817 h 4015"/>
                <a:gd name="T74" fmla="*/ 1606 w 4023"/>
                <a:gd name="T75" fmla="*/ 3974 h 4015"/>
                <a:gd name="T76" fmla="*/ 2115 w 4023"/>
                <a:gd name="T77" fmla="*/ 4012 h 4015"/>
                <a:gd name="T78" fmla="*/ 2610 w 4023"/>
                <a:gd name="T79" fmla="*/ 3925 h 4015"/>
                <a:gd name="T80" fmla="*/ 3055 w 4023"/>
                <a:gd name="T81" fmla="*/ 3724 h 4015"/>
                <a:gd name="T82" fmla="*/ 3435 w 4023"/>
                <a:gd name="T83" fmla="*/ 3427 h 4015"/>
                <a:gd name="T84" fmla="*/ 3733 w 4023"/>
                <a:gd name="T85" fmla="*/ 3048 h 4015"/>
                <a:gd name="T86" fmla="*/ 3933 w 4023"/>
                <a:gd name="T87" fmla="*/ 2605 h 4015"/>
                <a:gd name="T88" fmla="*/ 4021 w 4023"/>
                <a:gd name="T89" fmla="*/ 2111 h 4015"/>
                <a:gd name="T90" fmla="*/ 3983 w 4023"/>
                <a:gd name="T91" fmla="*/ 1603 h 4015"/>
                <a:gd name="T92" fmla="*/ 3825 w 4023"/>
                <a:gd name="T93" fmla="*/ 1137 h 4015"/>
                <a:gd name="T94" fmla="*/ 3565 w 4023"/>
                <a:gd name="T95" fmla="*/ 731 h 4015"/>
                <a:gd name="T96" fmla="*/ 3216 w 4023"/>
                <a:gd name="T97" fmla="*/ 399 h 4015"/>
                <a:gd name="T98" fmla="*/ 2795 w 4023"/>
                <a:gd name="T99" fmla="*/ 158 h 4015"/>
                <a:gd name="T100" fmla="*/ 2318 w 4023"/>
                <a:gd name="T101" fmla="*/ 23 h 4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23" h="4015">
                  <a:moveTo>
                    <a:pt x="2012" y="3513"/>
                  </a:moveTo>
                  <a:lnTo>
                    <a:pt x="1934" y="3511"/>
                  </a:lnTo>
                  <a:lnTo>
                    <a:pt x="1858" y="3505"/>
                  </a:lnTo>
                  <a:lnTo>
                    <a:pt x="1782" y="3495"/>
                  </a:lnTo>
                  <a:lnTo>
                    <a:pt x="1708" y="3482"/>
                  </a:lnTo>
                  <a:lnTo>
                    <a:pt x="1635" y="3465"/>
                  </a:lnTo>
                  <a:lnTo>
                    <a:pt x="1564" y="3445"/>
                  </a:lnTo>
                  <a:lnTo>
                    <a:pt x="1493" y="3422"/>
                  </a:lnTo>
                  <a:lnTo>
                    <a:pt x="1425" y="3395"/>
                  </a:lnTo>
                  <a:lnTo>
                    <a:pt x="1358" y="3364"/>
                  </a:lnTo>
                  <a:lnTo>
                    <a:pt x="1293" y="3331"/>
                  </a:lnTo>
                  <a:lnTo>
                    <a:pt x="1230" y="3294"/>
                  </a:lnTo>
                  <a:lnTo>
                    <a:pt x="1169" y="3255"/>
                  </a:lnTo>
                  <a:lnTo>
                    <a:pt x="1109" y="3213"/>
                  </a:lnTo>
                  <a:lnTo>
                    <a:pt x="1052" y="3169"/>
                  </a:lnTo>
                  <a:lnTo>
                    <a:pt x="998" y="3122"/>
                  </a:lnTo>
                  <a:lnTo>
                    <a:pt x="945" y="3071"/>
                  </a:lnTo>
                  <a:lnTo>
                    <a:pt x="895" y="3019"/>
                  </a:lnTo>
                  <a:lnTo>
                    <a:pt x="848" y="2965"/>
                  </a:lnTo>
                  <a:lnTo>
                    <a:pt x="803" y="2908"/>
                  </a:lnTo>
                  <a:lnTo>
                    <a:pt x="761" y="2849"/>
                  </a:lnTo>
                  <a:lnTo>
                    <a:pt x="722" y="2787"/>
                  </a:lnTo>
                  <a:lnTo>
                    <a:pt x="686" y="2725"/>
                  </a:lnTo>
                  <a:lnTo>
                    <a:pt x="651" y="2660"/>
                  </a:lnTo>
                  <a:lnTo>
                    <a:pt x="621" y="2593"/>
                  </a:lnTo>
                  <a:lnTo>
                    <a:pt x="595" y="2524"/>
                  </a:lnTo>
                  <a:lnTo>
                    <a:pt x="571" y="2455"/>
                  </a:lnTo>
                  <a:lnTo>
                    <a:pt x="551" y="2383"/>
                  </a:lnTo>
                  <a:lnTo>
                    <a:pt x="534" y="2311"/>
                  </a:lnTo>
                  <a:lnTo>
                    <a:pt x="521" y="2236"/>
                  </a:lnTo>
                  <a:lnTo>
                    <a:pt x="511" y="2161"/>
                  </a:lnTo>
                  <a:lnTo>
                    <a:pt x="505" y="2085"/>
                  </a:lnTo>
                  <a:lnTo>
                    <a:pt x="504" y="2008"/>
                  </a:lnTo>
                  <a:lnTo>
                    <a:pt x="505" y="1930"/>
                  </a:lnTo>
                  <a:lnTo>
                    <a:pt x="511" y="1853"/>
                  </a:lnTo>
                  <a:lnTo>
                    <a:pt x="521" y="1778"/>
                  </a:lnTo>
                  <a:lnTo>
                    <a:pt x="534" y="1704"/>
                  </a:lnTo>
                  <a:lnTo>
                    <a:pt x="551" y="1631"/>
                  </a:lnTo>
                  <a:lnTo>
                    <a:pt x="571" y="1560"/>
                  </a:lnTo>
                  <a:lnTo>
                    <a:pt x="595" y="1490"/>
                  </a:lnTo>
                  <a:lnTo>
                    <a:pt x="621" y="1421"/>
                  </a:lnTo>
                  <a:lnTo>
                    <a:pt x="651" y="1355"/>
                  </a:lnTo>
                  <a:lnTo>
                    <a:pt x="686" y="1290"/>
                  </a:lnTo>
                  <a:lnTo>
                    <a:pt x="722" y="1227"/>
                  </a:lnTo>
                  <a:lnTo>
                    <a:pt x="761" y="1165"/>
                  </a:lnTo>
                  <a:lnTo>
                    <a:pt x="803" y="1107"/>
                  </a:lnTo>
                  <a:lnTo>
                    <a:pt x="848" y="1050"/>
                  </a:lnTo>
                  <a:lnTo>
                    <a:pt x="895" y="995"/>
                  </a:lnTo>
                  <a:lnTo>
                    <a:pt x="945" y="943"/>
                  </a:lnTo>
                  <a:lnTo>
                    <a:pt x="998" y="893"/>
                  </a:lnTo>
                  <a:lnTo>
                    <a:pt x="1052" y="845"/>
                  </a:lnTo>
                  <a:lnTo>
                    <a:pt x="1109" y="801"/>
                  </a:lnTo>
                  <a:lnTo>
                    <a:pt x="1169" y="759"/>
                  </a:lnTo>
                  <a:lnTo>
                    <a:pt x="1230" y="720"/>
                  </a:lnTo>
                  <a:lnTo>
                    <a:pt x="1293" y="684"/>
                  </a:lnTo>
                  <a:lnTo>
                    <a:pt x="1358" y="651"/>
                  </a:lnTo>
                  <a:lnTo>
                    <a:pt x="1425" y="620"/>
                  </a:lnTo>
                  <a:lnTo>
                    <a:pt x="1493" y="593"/>
                  </a:lnTo>
                  <a:lnTo>
                    <a:pt x="1564" y="569"/>
                  </a:lnTo>
                  <a:lnTo>
                    <a:pt x="1635" y="549"/>
                  </a:lnTo>
                  <a:lnTo>
                    <a:pt x="1708" y="532"/>
                  </a:lnTo>
                  <a:lnTo>
                    <a:pt x="1782" y="519"/>
                  </a:lnTo>
                  <a:lnTo>
                    <a:pt x="1858" y="510"/>
                  </a:lnTo>
                  <a:lnTo>
                    <a:pt x="1934" y="504"/>
                  </a:lnTo>
                  <a:lnTo>
                    <a:pt x="2012" y="502"/>
                  </a:lnTo>
                  <a:lnTo>
                    <a:pt x="2090" y="504"/>
                  </a:lnTo>
                  <a:lnTo>
                    <a:pt x="2166" y="510"/>
                  </a:lnTo>
                  <a:lnTo>
                    <a:pt x="2242" y="519"/>
                  </a:lnTo>
                  <a:lnTo>
                    <a:pt x="2316" y="532"/>
                  </a:lnTo>
                  <a:lnTo>
                    <a:pt x="2389" y="549"/>
                  </a:lnTo>
                  <a:lnTo>
                    <a:pt x="2460" y="569"/>
                  </a:lnTo>
                  <a:lnTo>
                    <a:pt x="2531" y="593"/>
                  </a:lnTo>
                  <a:lnTo>
                    <a:pt x="2599" y="620"/>
                  </a:lnTo>
                  <a:lnTo>
                    <a:pt x="2665" y="651"/>
                  </a:lnTo>
                  <a:lnTo>
                    <a:pt x="2731" y="684"/>
                  </a:lnTo>
                  <a:lnTo>
                    <a:pt x="2794" y="720"/>
                  </a:lnTo>
                  <a:lnTo>
                    <a:pt x="2855" y="759"/>
                  </a:lnTo>
                  <a:lnTo>
                    <a:pt x="2915" y="801"/>
                  </a:lnTo>
                  <a:lnTo>
                    <a:pt x="2971" y="845"/>
                  </a:lnTo>
                  <a:lnTo>
                    <a:pt x="3026" y="893"/>
                  </a:lnTo>
                  <a:lnTo>
                    <a:pt x="3079" y="943"/>
                  </a:lnTo>
                  <a:lnTo>
                    <a:pt x="3129" y="995"/>
                  </a:lnTo>
                  <a:lnTo>
                    <a:pt x="3176" y="1050"/>
                  </a:lnTo>
                  <a:lnTo>
                    <a:pt x="3221" y="1107"/>
                  </a:lnTo>
                  <a:lnTo>
                    <a:pt x="3263" y="1165"/>
                  </a:lnTo>
                  <a:lnTo>
                    <a:pt x="3302" y="1227"/>
                  </a:lnTo>
                  <a:lnTo>
                    <a:pt x="3338" y="1290"/>
                  </a:lnTo>
                  <a:lnTo>
                    <a:pt x="3372" y="1355"/>
                  </a:lnTo>
                  <a:lnTo>
                    <a:pt x="3402" y="1421"/>
                  </a:lnTo>
                  <a:lnTo>
                    <a:pt x="3429" y="1490"/>
                  </a:lnTo>
                  <a:lnTo>
                    <a:pt x="3453" y="1560"/>
                  </a:lnTo>
                  <a:lnTo>
                    <a:pt x="3473" y="1631"/>
                  </a:lnTo>
                  <a:lnTo>
                    <a:pt x="3490" y="1704"/>
                  </a:lnTo>
                  <a:lnTo>
                    <a:pt x="3503" y="1778"/>
                  </a:lnTo>
                  <a:lnTo>
                    <a:pt x="3513" y="1853"/>
                  </a:lnTo>
                  <a:lnTo>
                    <a:pt x="3518" y="1930"/>
                  </a:lnTo>
                  <a:lnTo>
                    <a:pt x="3520" y="2008"/>
                  </a:lnTo>
                  <a:lnTo>
                    <a:pt x="3518" y="2085"/>
                  </a:lnTo>
                  <a:lnTo>
                    <a:pt x="3513" y="2161"/>
                  </a:lnTo>
                  <a:lnTo>
                    <a:pt x="3503" y="2236"/>
                  </a:lnTo>
                  <a:lnTo>
                    <a:pt x="3490" y="2311"/>
                  </a:lnTo>
                  <a:lnTo>
                    <a:pt x="3473" y="2383"/>
                  </a:lnTo>
                  <a:lnTo>
                    <a:pt x="3453" y="2455"/>
                  </a:lnTo>
                  <a:lnTo>
                    <a:pt x="3429" y="2524"/>
                  </a:lnTo>
                  <a:lnTo>
                    <a:pt x="3402" y="2593"/>
                  </a:lnTo>
                  <a:lnTo>
                    <a:pt x="3372" y="2660"/>
                  </a:lnTo>
                  <a:lnTo>
                    <a:pt x="3338" y="2725"/>
                  </a:lnTo>
                  <a:lnTo>
                    <a:pt x="3302" y="2787"/>
                  </a:lnTo>
                  <a:lnTo>
                    <a:pt x="3263" y="2849"/>
                  </a:lnTo>
                  <a:lnTo>
                    <a:pt x="3221" y="2908"/>
                  </a:lnTo>
                  <a:lnTo>
                    <a:pt x="3176" y="2965"/>
                  </a:lnTo>
                  <a:lnTo>
                    <a:pt x="3129" y="3019"/>
                  </a:lnTo>
                  <a:lnTo>
                    <a:pt x="3079" y="3071"/>
                  </a:lnTo>
                  <a:lnTo>
                    <a:pt x="3026" y="3122"/>
                  </a:lnTo>
                  <a:lnTo>
                    <a:pt x="2971" y="3169"/>
                  </a:lnTo>
                  <a:lnTo>
                    <a:pt x="2915" y="3213"/>
                  </a:lnTo>
                  <a:lnTo>
                    <a:pt x="2855" y="3255"/>
                  </a:lnTo>
                  <a:lnTo>
                    <a:pt x="2794" y="3294"/>
                  </a:lnTo>
                  <a:lnTo>
                    <a:pt x="2731" y="3331"/>
                  </a:lnTo>
                  <a:lnTo>
                    <a:pt x="2665" y="3364"/>
                  </a:lnTo>
                  <a:lnTo>
                    <a:pt x="2599" y="3395"/>
                  </a:lnTo>
                  <a:lnTo>
                    <a:pt x="2531" y="3422"/>
                  </a:lnTo>
                  <a:lnTo>
                    <a:pt x="2460" y="3445"/>
                  </a:lnTo>
                  <a:lnTo>
                    <a:pt x="2389" y="3465"/>
                  </a:lnTo>
                  <a:lnTo>
                    <a:pt x="2316" y="3482"/>
                  </a:lnTo>
                  <a:lnTo>
                    <a:pt x="2242" y="3495"/>
                  </a:lnTo>
                  <a:lnTo>
                    <a:pt x="2166" y="3505"/>
                  </a:lnTo>
                  <a:lnTo>
                    <a:pt x="2090" y="3511"/>
                  </a:lnTo>
                  <a:lnTo>
                    <a:pt x="2012" y="3513"/>
                  </a:lnTo>
                  <a:close/>
                  <a:moveTo>
                    <a:pt x="2012" y="0"/>
                  </a:moveTo>
                  <a:lnTo>
                    <a:pt x="1908" y="3"/>
                  </a:lnTo>
                  <a:lnTo>
                    <a:pt x="1806" y="10"/>
                  </a:lnTo>
                  <a:lnTo>
                    <a:pt x="1706" y="23"/>
                  </a:lnTo>
                  <a:lnTo>
                    <a:pt x="1606" y="41"/>
                  </a:lnTo>
                  <a:lnTo>
                    <a:pt x="1509" y="63"/>
                  </a:lnTo>
                  <a:lnTo>
                    <a:pt x="1413" y="90"/>
                  </a:lnTo>
                  <a:lnTo>
                    <a:pt x="1319" y="122"/>
                  </a:lnTo>
                  <a:lnTo>
                    <a:pt x="1229" y="158"/>
                  </a:lnTo>
                  <a:lnTo>
                    <a:pt x="1139" y="198"/>
                  </a:lnTo>
                  <a:lnTo>
                    <a:pt x="1053" y="242"/>
                  </a:lnTo>
                  <a:lnTo>
                    <a:pt x="968" y="290"/>
                  </a:lnTo>
                  <a:lnTo>
                    <a:pt x="887" y="342"/>
                  </a:lnTo>
                  <a:lnTo>
                    <a:pt x="807" y="399"/>
                  </a:lnTo>
                  <a:lnTo>
                    <a:pt x="732" y="458"/>
                  </a:lnTo>
                  <a:lnTo>
                    <a:pt x="659" y="521"/>
                  </a:lnTo>
                  <a:lnTo>
                    <a:pt x="589" y="587"/>
                  </a:lnTo>
                  <a:lnTo>
                    <a:pt x="523" y="658"/>
                  </a:lnTo>
                  <a:lnTo>
                    <a:pt x="459" y="731"/>
                  </a:lnTo>
                  <a:lnTo>
                    <a:pt x="399" y="806"/>
                  </a:lnTo>
                  <a:lnTo>
                    <a:pt x="344" y="884"/>
                  </a:lnTo>
                  <a:lnTo>
                    <a:pt x="291" y="967"/>
                  </a:lnTo>
                  <a:lnTo>
                    <a:pt x="243" y="1050"/>
                  </a:lnTo>
                  <a:lnTo>
                    <a:pt x="198" y="1137"/>
                  </a:lnTo>
                  <a:lnTo>
                    <a:pt x="159" y="1226"/>
                  </a:lnTo>
                  <a:lnTo>
                    <a:pt x="122" y="1317"/>
                  </a:lnTo>
                  <a:lnTo>
                    <a:pt x="90" y="1410"/>
                  </a:lnTo>
                  <a:lnTo>
                    <a:pt x="63" y="1506"/>
                  </a:lnTo>
                  <a:lnTo>
                    <a:pt x="41" y="1603"/>
                  </a:lnTo>
                  <a:lnTo>
                    <a:pt x="23" y="1701"/>
                  </a:lnTo>
                  <a:lnTo>
                    <a:pt x="11" y="1802"/>
                  </a:lnTo>
                  <a:lnTo>
                    <a:pt x="3" y="1904"/>
                  </a:lnTo>
                  <a:lnTo>
                    <a:pt x="0" y="2008"/>
                  </a:lnTo>
                  <a:lnTo>
                    <a:pt x="3" y="2111"/>
                  </a:lnTo>
                  <a:lnTo>
                    <a:pt x="11" y="2212"/>
                  </a:lnTo>
                  <a:lnTo>
                    <a:pt x="23" y="2313"/>
                  </a:lnTo>
                  <a:lnTo>
                    <a:pt x="41" y="2412"/>
                  </a:lnTo>
                  <a:lnTo>
                    <a:pt x="63" y="2509"/>
                  </a:lnTo>
                  <a:lnTo>
                    <a:pt x="90" y="2605"/>
                  </a:lnTo>
                  <a:lnTo>
                    <a:pt x="122" y="2698"/>
                  </a:lnTo>
                  <a:lnTo>
                    <a:pt x="159" y="2788"/>
                  </a:lnTo>
                  <a:lnTo>
                    <a:pt x="198" y="2878"/>
                  </a:lnTo>
                  <a:lnTo>
                    <a:pt x="243" y="2964"/>
                  </a:lnTo>
                  <a:lnTo>
                    <a:pt x="291" y="3048"/>
                  </a:lnTo>
                  <a:lnTo>
                    <a:pt x="344" y="3130"/>
                  </a:lnTo>
                  <a:lnTo>
                    <a:pt x="399" y="3209"/>
                  </a:lnTo>
                  <a:lnTo>
                    <a:pt x="459" y="3284"/>
                  </a:lnTo>
                  <a:lnTo>
                    <a:pt x="523" y="3357"/>
                  </a:lnTo>
                  <a:lnTo>
                    <a:pt x="589" y="3427"/>
                  </a:lnTo>
                  <a:lnTo>
                    <a:pt x="659" y="3493"/>
                  </a:lnTo>
                  <a:lnTo>
                    <a:pt x="732" y="3556"/>
                  </a:lnTo>
                  <a:lnTo>
                    <a:pt x="807" y="3616"/>
                  </a:lnTo>
                  <a:lnTo>
                    <a:pt x="887" y="3672"/>
                  </a:lnTo>
                  <a:lnTo>
                    <a:pt x="968" y="3724"/>
                  </a:lnTo>
                  <a:lnTo>
                    <a:pt x="1053" y="3772"/>
                  </a:lnTo>
                  <a:lnTo>
                    <a:pt x="1139" y="3817"/>
                  </a:lnTo>
                  <a:lnTo>
                    <a:pt x="1229" y="3857"/>
                  </a:lnTo>
                  <a:lnTo>
                    <a:pt x="1319" y="3892"/>
                  </a:lnTo>
                  <a:lnTo>
                    <a:pt x="1413" y="3925"/>
                  </a:lnTo>
                  <a:lnTo>
                    <a:pt x="1509" y="3952"/>
                  </a:lnTo>
                  <a:lnTo>
                    <a:pt x="1606" y="3974"/>
                  </a:lnTo>
                  <a:lnTo>
                    <a:pt x="1706" y="3992"/>
                  </a:lnTo>
                  <a:lnTo>
                    <a:pt x="1806" y="4004"/>
                  </a:lnTo>
                  <a:lnTo>
                    <a:pt x="1908" y="4012"/>
                  </a:lnTo>
                  <a:lnTo>
                    <a:pt x="2012" y="4015"/>
                  </a:lnTo>
                  <a:lnTo>
                    <a:pt x="2115" y="4012"/>
                  </a:lnTo>
                  <a:lnTo>
                    <a:pt x="2218" y="4004"/>
                  </a:lnTo>
                  <a:lnTo>
                    <a:pt x="2318" y="3992"/>
                  </a:lnTo>
                  <a:lnTo>
                    <a:pt x="2417" y="3974"/>
                  </a:lnTo>
                  <a:lnTo>
                    <a:pt x="2514" y="3952"/>
                  </a:lnTo>
                  <a:lnTo>
                    <a:pt x="2610" y="3925"/>
                  </a:lnTo>
                  <a:lnTo>
                    <a:pt x="2704" y="3892"/>
                  </a:lnTo>
                  <a:lnTo>
                    <a:pt x="2795" y="3857"/>
                  </a:lnTo>
                  <a:lnTo>
                    <a:pt x="2884" y="3817"/>
                  </a:lnTo>
                  <a:lnTo>
                    <a:pt x="2971" y="3772"/>
                  </a:lnTo>
                  <a:lnTo>
                    <a:pt x="3055" y="3724"/>
                  </a:lnTo>
                  <a:lnTo>
                    <a:pt x="3137" y="3672"/>
                  </a:lnTo>
                  <a:lnTo>
                    <a:pt x="3216" y="3616"/>
                  </a:lnTo>
                  <a:lnTo>
                    <a:pt x="3292" y="3556"/>
                  </a:lnTo>
                  <a:lnTo>
                    <a:pt x="3364" y="3493"/>
                  </a:lnTo>
                  <a:lnTo>
                    <a:pt x="3435" y="3427"/>
                  </a:lnTo>
                  <a:lnTo>
                    <a:pt x="3501" y="3357"/>
                  </a:lnTo>
                  <a:lnTo>
                    <a:pt x="3565" y="3284"/>
                  </a:lnTo>
                  <a:lnTo>
                    <a:pt x="3624" y="3209"/>
                  </a:lnTo>
                  <a:lnTo>
                    <a:pt x="3680" y="3130"/>
                  </a:lnTo>
                  <a:lnTo>
                    <a:pt x="3733" y="3048"/>
                  </a:lnTo>
                  <a:lnTo>
                    <a:pt x="3781" y="2964"/>
                  </a:lnTo>
                  <a:lnTo>
                    <a:pt x="3825" y="2878"/>
                  </a:lnTo>
                  <a:lnTo>
                    <a:pt x="3865" y="2788"/>
                  </a:lnTo>
                  <a:lnTo>
                    <a:pt x="3902" y="2698"/>
                  </a:lnTo>
                  <a:lnTo>
                    <a:pt x="3933" y="2605"/>
                  </a:lnTo>
                  <a:lnTo>
                    <a:pt x="3960" y="2509"/>
                  </a:lnTo>
                  <a:lnTo>
                    <a:pt x="3983" y="2412"/>
                  </a:lnTo>
                  <a:lnTo>
                    <a:pt x="4000" y="2313"/>
                  </a:lnTo>
                  <a:lnTo>
                    <a:pt x="4013" y="2212"/>
                  </a:lnTo>
                  <a:lnTo>
                    <a:pt x="4021" y="2111"/>
                  </a:lnTo>
                  <a:lnTo>
                    <a:pt x="4023" y="2008"/>
                  </a:lnTo>
                  <a:lnTo>
                    <a:pt x="4021" y="1904"/>
                  </a:lnTo>
                  <a:lnTo>
                    <a:pt x="4013" y="1802"/>
                  </a:lnTo>
                  <a:lnTo>
                    <a:pt x="4000" y="1701"/>
                  </a:lnTo>
                  <a:lnTo>
                    <a:pt x="3983" y="1603"/>
                  </a:lnTo>
                  <a:lnTo>
                    <a:pt x="3960" y="1506"/>
                  </a:lnTo>
                  <a:lnTo>
                    <a:pt x="3933" y="1410"/>
                  </a:lnTo>
                  <a:lnTo>
                    <a:pt x="3902" y="1317"/>
                  </a:lnTo>
                  <a:lnTo>
                    <a:pt x="3865" y="1226"/>
                  </a:lnTo>
                  <a:lnTo>
                    <a:pt x="3825" y="1137"/>
                  </a:lnTo>
                  <a:lnTo>
                    <a:pt x="3781" y="1050"/>
                  </a:lnTo>
                  <a:lnTo>
                    <a:pt x="3733" y="967"/>
                  </a:lnTo>
                  <a:lnTo>
                    <a:pt x="3680" y="884"/>
                  </a:lnTo>
                  <a:lnTo>
                    <a:pt x="3624" y="806"/>
                  </a:lnTo>
                  <a:lnTo>
                    <a:pt x="3565" y="731"/>
                  </a:lnTo>
                  <a:lnTo>
                    <a:pt x="3501" y="658"/>
                  </a:lnTo>
                  <a:lnTo>
                    <a:pt x="3435" y="587"/>
                  </a:lnTo>
                  <a:lnTo>
                    <a:pt x="3364" y="521"/>
                  </a:lnTo>
                  <a:lnTo>
                    <a:pt x="3292" y="458"/>
                  </a:lnTo>
                  <a:lnTo>
                    <a:pt x="3216" y="399"/>
                  </a:lnTo>
                  <a:lnTo>
                    <a:pt x="3137" y="342"/>
                  </a:lnTo>
                  <a:lnTo>
                    <a:pt x="3055" y="290"/>
                  </a:lnTo>
                  <a:lnTo>
                    <a:pt x="2971" y="242"/>
                  </a:lnTo>
                  <a:lnTo>
                    <a:pt x="2884" y="198"/>
                  </a:lnTo>
                  <a:lnTo>
                    <a:pt x="2795" y="158"/>
                  </a:lnTo>
                  <a:lnTo>
                    <a:pt x="2704" y="122"/>
                  </a:lnTo>
                  <a:lnTo>
                    <a:pt x="2610" y="90"/>
                  </a:lnTo>
                  <a:lnTo>
                    <a:pt x="2514" y="63"/>
                  </a:lnTo>
                  <a:lnTo>
                    <a:pt x="2417" y="41"/>
                  </a:lnTo>
                  <a:lnTo>
                    <a:pt x="2318" y="23"/>
                  </a:lnTo>
                  <a:lnTo>
                    <a:pt x="2218" y="10"/>
                  </a:lnTo>
                  <a:lnTo>
                    <a:pt x="2115" y="3"/>
                  </a:lnTo>
                  <a:lnTo>
                    <a:pt x="20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grpSp>
        <p:nvGrpSpPr>
          <p:cNvPr id="39" name="Group 25"/>
          <p:cNvGrpSpPr/>
          <p:nvPr/>
        </p:nvGrpSpPr>
        <p:grpSpPr>
          <a:xfrm>
            <a:off x="7081550" y="5446660"/>
            <a:ext cx="345331" cy="345331"/>
            <a:chOff x="2005013" y="1077913"/>
            <a:chExt cx="688975" cy="688975"/>
          </a:xfrm>
          <a:solidFill>
            <a:schemeClr val="bg1">
              <a:lumMod val="65000"/>
            </a:schemeClr>
          </a:solidFill>
        </p:grpSpPr>
        <p:sp>
          <p:nvSpPr>
            <p:cNvPr id="40" name="Freeform 5"/>
            <p:cNvSpPr>
              <a:spLocks noEditPoints="1"/>
            </p:cNvSpPr>
            <p:nvPr/>
          </p:nvSpPr>
          <p:spPr bwMode="auto">
            <a:xfrm>
              <a:off x="2005013" y="1077913"/>
              <a:ext cx="688975" cy="688975"/>
            </a:xfrm>
            <a:custGeom>
              <a:avLst/>
              <a:gdLst>
                <a:gd name="T0" fmla="*/ 8083 w 16058"/>
                <a:gd name="T1" fmla="*/ 10645 h 16058"/>
                <a:gd name="T2" fmla="*/ 6322 w 16058"/>
                <a:gd name="T3" fmla="*/ 9396 h 16058"/>
                <a:gd name="T4" fmla="*/ 5244 w 16058"/>
                <a:gd name="T5" fmla="*/ 7514 h 16058"/>
                <a:gd name="T6" fmla="*/ 5076 w 16058"/>
                <a:gd name="T7" fmla="*/ 5258 h 16058"/>
                <a:gd name="T8" fmla="*/ 5875 w 16058"/>
                <a:gd name="T9" fmla="*/ 3217 h 16058"/>
                <a:gd name="T10" fmla="*/ 7435 w 16058"/>
                <a:gd name="T11" fmla="*/ 1730 h 16058"/>
                <a:gd name="T12" fmla="*/ 9523 w 16058"/>
                <a:gd name="T13" fmla="*/ 1030 h 16058"/>
                <a:gd name="T14" fmla="*/ 11761 w 16058"/>
                <a:gd name="T15" fmla="*/ 1308 h 16058"/>
                <a:gd name="T16" fmla="*/ 13584 w 16058"/>
                <a:gd name="T17" fmla="*/ 2474 h 16058"/>
                <a:gd name="T18" fmla="*/ 14750 w 16058"/>
                <a:gd name="T19" fmla="*/ 4297 h 16058"/>
                <a:gd name="T20" fmla="*/ 15028 w 16058"/>
                <a:gd name="T21" fmla="*/ 6535 h 16058"/>
                <a:gd name="T22" fmla="*/ 14328 w 16058"/>
                <a:gd name="T23" fmla="*/ 8624 h 16058"/>
                <a:gd name="T24" fmla="*/ 12841 w 16058"/>
                <a:gd name="T25" fmla="*/ 10183 h 16058"/>
                <a:gd name="T26" fmla="*/ 10800 w 16058"/>
                <a:gd name="T27" fmla="*/ 10982 h 16058"/>
                <a:gd name="T28" fmla="*/ 2326 w 16058"/>
                <a:gd name="T29" fmla="*/ 14973 h 16058"/>
                <a:gd name="T30" fmla="*/ 2162 w 16058"/>
                <a:gd name="T31" fmla="*/ 15080 h 16058"/>
                <a:gd name="T32" fmla="*/ 1975 w 16058"/>
                <a:gd name="T33" fmla="*/ 15148 h 16058"/>
                <a:gd name="T34" fmla="*/ 1771 w 16058"/>
                <a:gd name="T35" fmla="*/ 15172 h 16058"/>
                <a:gd name="T36" fmla="*/ 1387 w 16058"/>
                <a:gd name="T37" fmla="*/ 15084 h 16058"/>
                <a:gd name="T38" fmla="*/ 1088 w 16058"/>
                <a:gd name="T39" fmla="*/ 14850 h 16058"/>
                <a:gd name="T40" fmla="*/ 913 w 16058"/>
                <a:gd name="T41" fmla="*/ 14508 h 16058"/>
                <a:gd name="T42" fmla="*/ 890 w 16058"/>
                <a:gd name="T43" fmla="*/ 14194 h 16058"/>
                <a:gd name="T44" fmla="*/ 935 w 16058"/>
                <a:gd name="T45" fmla="*/ 13998 h 16058"/>
                <a:gd name="T46" fmla="*/ 1021 w 16058"/>
                <a:gd name="T47" fmla="*/ 13820 h 16058"/>
                <a:gd name="T48" fmla="*/ 1142 w 16058"/>
                <a:gd name="T49" fmla="*/ 13667 h 16058"/>
                <a:gd name="T50" fmla="*/ 5408 w 16058"/>
                <a:gd name="T51" fmla="*/ 9863 h 16058"/>
                <a:gd name="T52" fmla="*/ 5742 w 16058"/>
                <a:gd name="T53" fmla="*/ 10234 h 16058"/>
                <a:gd name="T54" fmla="*/ 6106 w 16058"/>
                <a:gd name="T55" fmla="*/ 10575 h 16058"/>
                <a:gd name="T56" fmla="*/ 2407 w 16058"/>
                <a:gd name="T57" fmla="*/ 14900 h 16058"/>
                <a:gd name="T58" fmla="*/ 7693 w 16058"/>
                <a:gd name="T59" fmla="*/ 474 h 16058"/>
                <a:gd name="T60" fmla="*/ 5579 w 16058"/>
                <a:gd name="T61" fmla="*/ 1973 h 16058"/>
                <a:gd name="T62" fmla="*/ 4285 w 16058"/>
                <a:gd name="T63" fmla="*/ 4231 h 16058"/>
                <a:gd name="T64" fmla="*/ 4022 w 16058"/>
                <a:gd name="T65" fmla="*/ 6306 h 16058"/>
                <a:gd name="T66" fmla="*/ 4119 w 16058"/>
                <a:gd name="T67" fmla="*/ 7138 h 16058"/>
                <a:gd name="T68" fmla="*/ 4326 w 16058"/>
                <a:gd name="T69" fmla="*/ 7930 h 16058"/>
                <a:gd name="T70" fmla="*/ 4634 w 16058"/>
                <a:gd name="T71" fmla="*/ 8676 h 16058"/>
                <a:gd name="T72" fmla="*/ 386 w 16058"/>
                <a:gd name="T73" fmla="*/ 13185 h 16058"/>
                <a:gd name="T74" fmla="*/ 179 w 16058"/>
                <a:gd name="T75" fmla="*/ 13512 h 16058"/>
                <a:gd name="T76" fmla="*/ 46 w 16058"/>
                <a:gd name="T77" fmla="*/ 13883 h 16058"/>
                <a:gd name="T78" fmla="*/ 0 w 16058"/>
                <a:gd name="T79" fmla="*/ 14287 h 16058"/>
                <a:gd name="T80" fmla="*/ 175 w 16058"/>
                <a:gd name="T81" fmla="*/ 15054 h 16058"/>
                <a:gd name="T82" fmla="*/ 644 w 16058"/>
                <a:gd name="T83" fmla="*/ 15654 h 16058"/>
                <a:gd name="T84" fmla="*/ 1329 w 16058"/>
                <a:gd name="T85" fmla="*/ 16002 h 16058"/>
                <a:gd name="T86" fmla="*/ 1954 w 16058"/>
                <a:gd name="T87" fmla="*/ 16049 h 16058"/>
                <a:gd name="T88" fmla="*/ 2344 w 16058"/>
                <a:gd name="T89" fmla="*/ 15963 h 16058"/>
                <a:gd name="T90" fmla="*/ 2698 w 16058"/>
                <a:gd name="T91" fmla="*/ 15795 h 16058"/>
                <a:gd name="T92" fmla="*/ 3003 w 16058"/>
                <a:gd name="T93" fmla="*/ 15557 h 16058"/>
                <a:gd name="T94" fmla="*/ 7703 w 16058"/>
                <a:gd name="T95" fmla="*/ 11572 h 16058"/>
                <a:gd name="T96" fmla="*/ 8472 w 16058"/>
                <a:gd name="T97" fmla="*/ 11837 h 16058"/>
                <a:gd name="T98" fmla="*/ 9285 w 16058"/>
                <a:gd name="T99" fmla="*/ 11996 h 16058"/>
                <a:gd name="T100" fmla="*/ 10346 w 16058"/>
                <a:gd name="T101" fmla="*/ 12035 h 16058"/>
                <a:gd name="T102" fmla="*/ 12907 w 16058"/>
                <a:gd name="T103" fmla="*/ 11317 h 16058"/>
                <a:gd name="T104" fmla="*/ 14862 w 16058"/>
                <a:gd name="T105" fmla="*/ 9625 h 16058"/>
                <a:gd name="T106" fmla="*/ 15936 w 16058"/>
                <a:gd name="T107" fmla="*/ 7235 h 16058"/>
                <a:gd name="T108" fmla="*/ 15868 w 16058"/>
                <a:gd name="T109" fmla="*/ 4517 h 16058"/>
                <a:gd name="T110" fmla="*/ 14683 w 16058"/>
                <a:gd name="T111" fmla="*/ 2191 h 16058"/>
                <a:gd name="T112" fmla="*/ 12647 w 16058"/>
                <a:gd name="T113" fmla="*/ 594 h 16058"/>
                <a:gd name="T114" fmla="*/ 10036 w 16058"/>
                <a:gd name="T115" fmla="*/ 0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58" h="16058">
                  <a:moveTo>
                    <a:pt x="10036" y="11040"/>
                  </a:moveTo>
                  <a:lnTo>
                    <a:pt x="9778" y="11034"/>
                  </a:lnTo>
                  <a:lnTo>
                    <a:pt x="9523" y="11014"/>
                  </a:lnTo>
                  <a:lnTo>
                    <a:pt x="9272" y="10982"/>
                  </a:lnTo>
                  <a:lnTo>
                    <a:pt x="9025" y="10938"/>
                  </a:lnTo>
                  <a:lnTo>
                    <a:pt x="8783" y="10882"/>
                  </a:lnTo>
                  <a:lnTo>
                    <a:pt x="8544" y="10814"/>
                  </a:lnTo>
                  <a:lnTo>
                    <a:pt x="8311" y="10736"/>
                  </a:lnTo>
                  <a:lnTo>
                    <a:pt x="8083" y="10645"/>
                  </a:lnTo>
                  <a:lnTo>
                    <a:pt x="7860" y="10545"/>
                  </a:lnTo>
                  <a:lnTo>
                    <a:pt x="7645" y="10434"/>
                  </a:lnTo>
                  <a:lnTo>
                    <a:pt x="7435" y="10313"/>
                  </a:lnTo>
                  <a:lnTo>
                    <a:pt x="7231" y="10183"/>
                  </a:lnTo>
                  <a:lnTo>
                    <a:pt x="7034" y="10043"/>
                  </a:lnTo>
                  <a:lnTo>
                    <a:pt x="6845" y="9894"/>
                  </a:lnTo>
                  <a:lnTo>
                    <a:pt x="6662" y="9736"/>
                  </a:lnTo>
                  <a:lnTo>
                    <a:pt x="6488" y="9570"/>
                  </a:lnTo>
                  <a:lnTo>
                    <a:pt x="6322" y="9396"/>
                  </a:lnTo>
                  <a:lnTo>
                    <a:pt x="6164" y="9213"/>
                  </a:lnTo>
                  <a:lnTo>
                    <a:pt x="6015" y="9024"/>
                  </a:lnTo>
                  <a:lnTo>
                    <a:pt x="5875" y="8827"/>
                  </a:lnTo>
                  <a:lnTo>
                    <a:pt x="5745" y="8624"/>
                  </a:lnTo>
                  <a:lnTo>
                    <a:pt x="5624" y="8413"/>
                  </a:lnTo>
                  <a:lnTo>
                    <a:pt x="5513" y="8198"/>
                  </a:lnTo>
                  <a:lnTo>
                    <a:pt x="5413" y="7975"/>
                  </a:lnTo>
                  <a:lnTo>
                    <a:pt x="5322" y="7747"/>
                  </a:lnTo>
                  <a:lnTo>
                    <a:pt x="5244" y="7514"/>
                  </a:lnTo>
                  <a:lnTo>
                    <a:pt x="5176" y="7275"/>
                  </a:lnTo>
                  <a:lnTo>
                    <a:pt x="5120" y="7033"/>
                  </a:lnTo>
                  <a:lnTo>
                    <a:pt x="5076" y="6786"/>
                  </a:lnTo>
                  <a:lnTo>
                    <a:pt x="5044" y="6535"/>
                  </a:lnTo>
                  <a:lnTo>
                    <a:pt x="5025" y="6280"/>
                  </a:lnTo>
                  <a:lnTo>
                    <a:pt x="5018" y="6022"/>
                  </a:lnTo>
                  <a:lnTo>
                    <a:pt x="5025" y="5764"/>
                  </a:lnTo>
                  <a:lnTo>
                    <a:pt x="5044" y="5509"/>
                  </a:lnTo>
                  <a:lnTo>
                    <a:pt x="5076" y="5258"/>
                  </a:lnTo>
                  <a:lnTo>
                    <a:pt x="5120" y="5011"/>
                  </a:lnTo>
                  <a:lnTo>
                    <a:pt x="5176" y="4768"/>
                  </a:lnTo>
                  <a:lnTo>
                    <a:pt x="5244" y="4529"/>
                  </a:lnTo>
                  <a:lnTo>
                    <a:pt x="5322" y="4297"/>
                  </a:lnTo>
                  <a:lnTo>
                    <a:pt x="5413" y="4069"/>
                  </a:lnTo>
                  <a:lnTo>
                    <a:pt x="5513" y="3846"/>
                  </a:lnTo>
                  <a:lnTo>
                    <a:pt x="5624" y="3630"/>
                  </a:lnTo>
                  <a:lnTo>
                    <a:pt x="5745" y="3420"/>
                  </a:lnTo>
                  <a:lnTo>
                    <a:pt x="5875" y="3217"/>
                  </a:lnTo>
                  <a:lnTo>
                    <a:pt x="6015" y="3020"/>
                  </a:lnTo>
                  <a:lnTo>
                    <a:pt x="6164" y="2830"/>
                  </a:lnTo>
                  <a:lnTo>
                    <a:pt x="6322" y="2648"/>
                  </a:lnTo>
                  <a:lnTo>
                    <a:pt x="6488" y="2474"/>
                  </a:lnTo>
                  <a:lnTo>
                    <a:pt x="6662" y="2307"/>
                  </a:lnTo>
                  <a:lnTo>
                    <a:pt x="6845" y="2150"/>
                  </a:lnTo>
                  <a:lnTo>
                    <a:pt x="7034" y="2000"/>
                  </a:lnTo>
                  <a:lnTo>
                    <a:pt x="7231" y="1861"/>
                  </a:lnTo>
                  <a:lnTo>
                    <a:pt x="7435" y="1730"/>
                  </a:lnTo>
                  <a:lnTo>
                    <a:pt x="7645" y="1610"/>
                  </a:lnTo>
                  <a:lnTo>
                    <a:pt x="7860" y="1498"/>
                  </a:lnTo>
                  <a:lnTo>
                    <a:pt x="8083" y="1398"/>
                  </a:lnTo>
                  <a:lnTo>
                    <a:pt x="8311" y="1308"/>
                  </a:lnTo>
                  <a:lnTo>
                    <a:pt x="8544" y="1229"/>
                  </a:lnTo>
                  <a:lnTo>
                    <a:pt x="8783" y="1161"/>
                  </a:lnTo>
                  <a:lnTo>
                    <a:pt x="9025" y="1106"/>
                  </a:lnTo>
                  <a:lnTo>
                    <a:pt x="9272" y="1062"/>
                  </a:lnTo>
                  <a:lnTo>
                    <a:pt x="9523" y="1030"/>
                  </a:lnTo>
                  <a:lnTo>
                    <a:pt x="9778" y="1010"/>
                  </a:lnTo>
                  <a:lnTo>
                    <a:pt x="10036" y="1004"/>
                  </a:lnTo>
                  <a:lnTo>
                    <a:pt x="10294" y="1010"/>
                  </a:lnTo>
                  <a:lnTo>
                    <a:pt x="10549" y="1030"/>
                  </a:lnTo>
                  <a:lnTo>
                    <a:pt x="10800" y="1062"/>
                  </a:lnTo>
                  <a:lnTo>
                    <a:pt x="11048" y="1106"/>
                  </a:lnTo>
                  <a:lnTo>
                    <a:pt x="11291" y="1161"/>
                  </a:lnTo>
                  <a:lnTo>
                    <a:pt x="11529" y="1229"/>
                  </a:lnTo>
                  <a:lnTo>
                    <a:pt x="11761" y="1308"/>
                  </a:lnTo>
                  <a:lnTo>
                    <a:pt x="11989" y="1398"/>
                  </a:lnTo>
                  <a:lnTo>
                    <a:pt x="12212" y="1498"/>
                  </a:lnTo>
                  <a:lnTo>
                    <a:pt x="12428" y="1610"/>
                  </a:lnTo>
                  <a:lnTo>
                    <a:pt x="12639" y="1730"/>
                  </a:lnTo>
                  <a:lnTo>
                    <a:pt x="12841" y="1861"/>
                  </a:lnTo>
                  <a:lnTo>
                    <a:pt x="13038" y="2000"/>
                  </a:lnTo>
                  <a:lnTo>
                    <a:pt x="13228" y="2150"/>
                  </a:lnTo>
                  <a:lnTo>
                    <a:pt x="13410" y="2307"/>
                  </a:lnTo>
                  <a:lnTo>
                    <a:pt x="13584" y="2474"/>
                  </a:lnTo>
                  <a:lnTo>
                    <a:pt x="13751" y="2648"/>
                  </a:lnTo>
                  <a:lnTo>
                    <a:pt x="13908" y="2830"/>
                  </a:lnTo>
                  <a:lnTo>
                    <a:pt x="14058" y="3020"/>
                  </a:lnTo>
                  <a:lnTo>
                    <a:pt x="14197" y="3217"/>
                  </a:lnTo>
                  <a:lnTo>
                    <a:pt x="14328" y="3420"/>
                  </a:lnTo>
                  <a:lnTo>
                    <a:pt x="14448" y="3630"/>
                  </a:lnTo>
                  <a:lnTo>
                    <a:pt x="14560" y="3846"/>
                  </a:lnTo>
                  <a:lnTo>
                    <a:pt x="14660" y="4069"/>
                  </a:lnTo>
                  <a:lnTo>
                    <a:pt x="14750" y="4297"/>
                  </a:lnTo>
                  <a:lnTo>
                    <a:pt x="14829" y="4529"/>
                  </a:lnTo>
                  <a:lnTo>
                    <a:pt x="14897" y="4768"/>
                  </a:lnTo>
                  <a:lnTo>
                    <a:pt x="14952" y="5011"/>
                  </a:lnTo>
                  <a:lnTo>
                    <a:pt x="14996" y="5258"/>
                  </a:lnTo>
                  <a:lnTo>
                    <a:pt x="15028" y="5509"/>
                  </a:lnTo>
                  <a:lnTo>
                    <a:pt x="15048" y="5764"/>
                  </a:lnTo>
                  <a:lnTo>
                    <a:pt x="15054" y="6022"/>
                  </a:lnTo>
                  <a:lnTo>
                    <a:pt x="15048" y="6280"/>
                  </a:lnTo>
                  <a:lnTo>
                    <a:pt x="15028" y="6535"/>
                  </a:lnTo>
                  <a:lnTo>
                    <a:pt x="14996" y="6786"/>
                  </a:lnTo>
                  <a:lnTo>
                    <a:pt x="14952" y="7033"/>
                  </a:lnTo>
                  <a:lnTo>
                    <a:pt x="14897" y="7275"/>
                  </a:lnTo>
                  <a:lnTo>
                    <a:pt x="14829" y="7514"/>
                  </a:lnTo>
                  <a:lnTo>
                    <a:pt x="14750" y="7747"/>
                  </a:lnTo>
                  <a:lnTo>
                    <a:pt x="14660" y="7975"/>
                  </a:lnTo>
                  <a:lnTo>
                    <a:pt x="14560" y="8198"/>
                  </a:lnTo>
                  <a:lnTo>
                    <a:pt x="14448" y="8413"/>
                  </a:lnTo>
                  <a:lnTo>
                    <a:pt x="14328" y="8624"/>
                  </a:lnTo>
                  <a:lnTo>
                    <a:pt x="14197" y="8827"/>
                  </a:lnTo>
                  <a:lnTo>
                    <a:pt x="14058" y="9024"/>
                  </a:lnTo>
                  <a:lnTo>
                    <a:pt x="13908" y="9213"/>
                  </a:lnTo>
                  <a:lnTo>
                    <a:pt x="13751" y="9396"/>
                  </a:lnTo>
                  <a:lnTo>
                    <a:pt x="13584" y="9570"/>
                  </a:lnTo>
                  <a:lnTo>
                    <a:pt x="13410" y="9736"/>
                  </a:lnTo>
                  <a:lnTo>
                    <a:pt x="13228" y="9894"/>
                  </a:lnTo>
                  <a:lnTo>
                    <a:pt x="13038" y="10043"/>
                  </a:lnTo>
                  <a:lnTo>
                    <a:pt x="12841" y="10183"/>
                  </a:lnTo>
                  <a:lnTo>
                    <a:pt x="12639" y="10313"/>
                  </a:lnTo>
                  <a:lnTo>
                    <a:pt x="12428" y="10434"/>
                  </a:lnTo>
                  <a:lnTo>
                    <a:pt x="12212" y="10545"/>
                  </a:lnTo>
                  <a:lnTo>
                    <a:pt x="11989" y="10645"/>
                  </a:lnTo>
                  <a:lnTo>
                    <a:pt x="11761" y="10736"/>
                  </a:lnTo>
                  <a:lnTo>
                    <a:pt x="11529" y="10814"/>
                  </a:lnTo>
                  <a:lnTo>
                    <a:pt x="11291" y="10882"/>
                  </a:lnTo>
                  <a:lnTo>
                    <a:pt x="11048" y="10938"/>
                  </a:lnTo>
                  <a:lnTo>
                    <a:pt x="10800" y="10982"/>
                  </a:lnTo>
                  <a:lnTo>
                    <a:pt x="10549" y="11014"/>
                  </a:lnTo>
                  <a:lnTo>
                    <a:pt x="10294" y="11034"/>
                  </a:lnTo>
                  <a:lnTo>
                    <a:pt x="10036" y="11040"/>
                  </a:lnTo>
                  <a:close/>
                  <a:moveTo>
                    <a:pt x="2407" y="14900"/>
                  </a:moveTo>
                  <a:lnTo>
                    <a:pt x="2391" y="14915"/>
                  </a:lnTo>
                  <a:lnTo>
                    <a:pt x="2376" y="14930"/>
                  </a:lnTo>
                  <a:lnTo>
                    <a:pt x="2360" y="14945"/>
                  </a:lnTo>
                  <a:lnTo>
                    <a:pt x="2342" y="14959"/>
                  </a:lnTo>
                  <a:lnTo>
                    <a:pt x="2326" y="14973"/>
                  </a:lnTo>
                  <a:lnTo>
                    <a:pt x="2309" y="14987"/>
                  </a:lnTo>
                  <a:lnTo>
                    <a:pt x="2291" y="15000"/>
                  </a:lnTo>
                  <a:lnTo>
                    <a:pt x="2274" y="15013"/>
                  </a:lnTo>
                  <a:lnTo>
                    <a:pt x="2256" y="15025"/>
                  </a:lnTo>
                  <a:lnTo>
                    <a:pt x="2238" y="15037"/>
                  </a:lnTo>
                  <a:lnTo>
                    <a:pt x="2219" y="15048"/>
                  </a:lnTo>
                  <a:lnTo>
                    <a:pt x="2200" y="15059"/>
                  </a:lnTo>
                  <a:lnTo>
                    <a:pt x="2181" y="15069"/>
                  </a:lnTo>
                  <a:lnTo>
                    <a:pt x="2162" y="15080"/>
                  </a:lnTo>
                  <a:lnTo>
                    <a:pt x="2142" y="15090"/>
                  </a:lnTo>
                  <a:lnTo>
                    <a:pt x="2122" y="15099"/>
                  </a:lnTo>
                  <a:lnTo>
                    <a:pt x="2102" y="15108"/>
                  </a:lnTo>
                  <a:lnTo>
                    <a:pt x="2081" y="15116"/>
                  </a:lnTo>
                  <a:lnTo>
                    <a:pt x="2060" y="15123"/>
                  </a:lnTo>
                  <a:lnTo>
                    <a:pt x="2039" y="15130"/>
                  </a:lnTo>
                  <a:lnTo>
                    <a:pt x="2018" y="15137"/>
                  </a:lnTo>
                  <a:lnTo>
                    <a:pt x="1996" y="15143"/>
                  </a:lnTo>
                  <a:lnTo>
                    <a:pt x="1975" y="15148"/>
                  </a:lnTo>
                  <a:lnTo>
                    <a:pt x="1953" y="15153"/>
                  </a:lnTo>
                  <a:lnTo>
                    <a:pt x="1931" y="15158"/>
                  </a:lnTo>
                  <a:lnTo>
                    <a:pt x="1909" y="15162"/>
                  </a:lnTo>
                  <a:lnTo>
                    <a:pt x="1886" y="15165"/>
                  </a:lnTo>
                  <a:lnTo>
                    <a:pt x="1864" y="15168"/>
                  </a:lnTo>
                  <a:lnTo>
                    <a:pt x="1841" y="15170"/>
                  </a:lnTo>
                  <a:lnTo>
                    <a:pt x="1818" y="15171"/>
                  </a:lnTo>
                  <a:lnTo>
                    <a:pt x="1794" y="15172"/>
                  </a:lnTo>
                  <a:lnTo>
                    <a:pt x="1771" y="15172"/>
                  </a:lnTo>
                  <a:lnTo>
                    <a:pt x="1725" y="15171"/>
                  </a:lnTo>
                  <a:lnTo>
                    <a:pt x="1680" y="15168"/>
                  </a:lnTo>
                  <a:lnTo>
                    <a:pt x="1636" y="15162"/>
                  </a:lnTo>
                  <a:lnTo>
                    <a:pt x="1593" y="15154"/>
                  </a:lnTo>
                  <a:lnTo>
                    <a:pt x="1550" y="15145"/>
                  </a:lnTo>
                  <a:lnTo>
                    <a:pt x="1507" y="15133"/>
                  </a:lnTo>
                  <a:lnTo>
                    <a:pt x="1466" y="15119"/>
                  </a:lnTo>
                  <a:lnTo>
                    <a:pt x="1426" y="15103"/>
                  </a:lnTo>
                  <a:lnTo>
                    <a:pt x="1387" y="15084"/>
                  </a:lnTo>
                  <a:lnTo>
                    <a:pt x="1349" y="15065"/>
                  </a:lnTo>
                  <a:lnTo>
                    <a:pt x="1312" y="15044"/>
                  </a:lnTo>
                  <a:lnTo>
                    <a:pt x="1276" y="15021"/>
                  </a:lnTo>
                  <a:lnTo>
                    <a:pt x="1241" y="14996"/>
                  </a:lnTo>
                  <a:lnTo>
                    <a:pt x="1208" y="14970"/>
                  </a:lnTo>
                  <a:lnTo>
                    <a:pt x="1176" y="14942"/>
                  </a:lnTo>
                  <a:lnTo>
                    <a:pt x="1145" y="14913"/>
                  </a:lnTo>
                  <a:lnTo>
                    <a:pt x="1116" y="14882"/>
                  </a:lnTo>
                  <a:lnTo>
                    <a:pt x="1088" y="14850"/>
                  </a:lnTo>
                  <a:lnTo>
                    <a:pt x="1062" y="14817"/>
                  </a:lnTo>
                  <a:lnTo>
                    <a:pt x="1037" y="14782"/>
                  </a:lnTo>
                  <a:lnTo>
                    <a:pt x="1014" y="14746"/>
                  </a:lnTo>
                  <a:lnTo>
                    <a:pt x="993" y="14709"/>
                  </a:lnTo>
                  <a:lnTo>
                    <a:pt x="974" y="14671"/>
                  </a:lnTo>
                  <a:lnTo>
                    <a:pt x="955" y="14632"/>
                  </a:lnTo>
                  <a:lnTo>
                    <a:pt x="939" y="14592"/>
                  </a:lnTo>
                  <a:lnTo>
                    <a:pt x="925" y="14551"/>
                  </a:lnTo>
                  <a:lnTo>
                    <a:pt x="913" y="14508"/>
                  </a:lnTo>
                  <a:lnTo>
                    <a:pt x="903" y="14465"/>
                  </a:lnTo>
                  <a:lnTo>
                    <a:pt x="896" y="14422"/>
                  </a:lnTo>
                  <a:lnTo>
                    <a:pt x="890" y="14378"/>
                  </a:lnTo>
                  <a:lnTo>
                    <a:pt x="887" y="14333"/>
                  </a:lnTo>
                  <a:lnTo>
                    <a:pt x="886" y="14287"/>
                  </a:lnTo>
                  <a:lnTo>
                    <a:pt x="886" y="14264"/>
                  </a:lnTo>
                  <a:lnTo>
                    <a:pt x="887" y="14240"/>
                  </a:lnTo>
                  <a:lnTo>
                    <a:pt x="888" y="14217"/>
                  </a:lnTo>
                  <a:lnTo>
                    <a:pt x="890" y="14194"/>
                  </a:lnTo>
                  <a:lnTo>
                    <a:pt x="893" y="14172"/>
                  </a:lnTo>
                  <a:lnTo>
                    <a:pt x="896" y="14149"/>
                  </a:lnTo>
                  <a:lnTo>
                    <a:pt x="900" y="14127"/>
                  </a:lnTo>
                  <a:lnTo>
                    <a:pt x="905" y="14105"/>
                  </a:lnTo>
                  <a:lnTo>
                    <a:pt x="910" y="14083"/>
                  </a:lnTo>
                  <a:lnTo>
                    <a:pt x="915" y="14062"/>
                  </a:lnTo>
                  <a:lnTo>
                    <a:pt x="921" y="14040"/>
                  </a:lnTo>
                  <a:lnTo>
                    <a:pt x="928" y="14019"/>
                  </a:lnTo>
                  <a:lnTo>
                    <a:pt x="935" y="13998"/>
                  </a:lnTo>
                  <a:lnTo>
                    <a:pt x="942" y="13977"/>
                  </a:lnTo>
                  <a:lnTo>
                    <a:pt x="950" y="13956"/>
                  </a:lnTo>
                  <a:lnTo>
                    <a:pt x="959" y="13936"/>
                  </a:lnTo>
                  <a:lnTo>
                    <a:pt x="968" y="13916"/>
                  </a:lnTo>
                  <a:lnTo>
                    <a:pt x="978" y="13896"/>
                  </a:lnTo>
                  <a:lnTo>
                    <a:pt x="988" y="13877"/>
                  </a:lnTo>
                  <a:lnTo>
                    <a:pt x="999" y="13858"/>
                  </a:lnTo>
                  <a:lnTo>
                    <a:pt x="1010" y="13839"/>
                  </a:lnTo>
                  <a:lnTo>
                    <a:pt x="1021" y="13820"/>
                  </a:lnTo>
                  <a:lnTo>
                    <a:pt x="1033" y="13802"/>
                  </a:lnTo>
                  <a:lnTo>
                    <a:pt x="1045" y="13784"/>
                  </a:lnTo>
                  <a:lnTo>
                    <a:pt x="1058" y="13767"/>
                  </a:lnTo>
                  <a:lnTo>
                    <a:pt x="1071" y="13749"/>
                  </a:lnTo>
                  <a:lnTo>
                    <a:pt x="1085" y="13732"/>
                  </a:lnTo>
                  <a:lnTo>
                    <a:pt x="1099" y="13716"/>
                  </a:lnTo>
                  <a:lnTo>
                    <a:pt x="1113" y="13698"/>
                  </a:lnTo>
                  <a:lnTo>
                    <a:pt x="1127" y="13682"/>
                  </a:lnTo>
                  <a:lnTo>
                    <a:pt x="1142" y="13667"/>
                  </a:lnTo>
                  <a:lnTo>
                    <a:pt x="1158" y="13651"/>
                  </a:lnTo>
                  <a:lnTo>
                    <a:pt x="1154" y="13647"/>
                  </a:lnTo>
                  <a:lnTo>
                    <a:pt x="5202" y="9601"/>
                  </a:lnTo>
                  <a:lnTo>
                    <a:pt x="5235" y="9645"/>
                  </a:lnTo>
                  <a:lnTo>
                    <a:pt x="5268" y="9689"/>
                  </a:lnTo>
                  <a:lnTo>
                    <a:pt x="5302" y="9733"/>
                  </a:lnTo>
                  <a:lnTo>
                    <a:pt x="5337" y="9776"/>
                  </a:lnTo>
                  <a:lnTo>
                    <a:pt x="5372" y="9819"/>
                  </a:lnTo>
                  <a:lnTo>
                    <a:pt x="5408" y="9863"/>
                  </a:lnTo>
                  <a:lnTo>
                    <a:pt x="5443" y="9906"/>
                  </a:lnTo>
                  <a:lnTo>
                    <a:pt x="5479" y="9948"/>
                  </a:lnTo>
                  <a:lnTo>
                    <a:pt x="5516" y="9989"/>
                  </a:lnTo>
                  <a:lnTo>
                    <a:pt x="5552" y="10031"/>
                  </a:lnTo>
                  <a:lnTo>
                    <a:pt x="5589" y="10072"/>
                  </a:lnTo>
                  <a:lnTo>
                    <a:pt x="5627" y="10114"/>
                  </a:lnTo>
                  <a:lnTo>
                    <a:pt x="5665" y="10154"/>
                  </a:lnTo>
                  <a:lnTo>
                    <a:pt x="5704" y="10194"/>
                  </a:lnTo>
                  <a:lnTo>
                    <a:pt x="5742" y="10234"/>
                  </a:lnTo>
                  <a:lnTo>
                    <a:pt x="5781" y="10273"/>
                  </a:lnTo>
                  <a:lnTo>
                    <a:pt x="5820" y="10312"/>
                  </a:lnTo>
                  <a:lnTo>
                    <a:pt x="5860" y="10350"/>
                  </a:lnTo>
                  <a:lnTo>
                    <a:pt x="5900" y="10390"/>
                  </a:lnTo>
                  <a:lnTo>
                    <a:pt x="5940" y="10427"/>
                  </a:lnTo>
                  <a:lnTo>
                    <a:pt x="5982" y="10465"/>
                  </a:lnTo>
                  <a:lnTo>
                    <a:pt x="6023" y="10502"/>
                  </a:lnTo>
                  <a:lnTo>
                    <a:pt x="6064" y="10539"/>
                  </a:lnTo>
                  <a:lnTo>
                    <a:pt x="6106" y="10575"/>
                  </a:lnTo>
                  <a:lnTo>
                    <a:pt x="6148" y="10611"/>
                  </a:lnTo>
                  <a:lnTo>
                    <a:pt x="6190" y="10647"/>
                  </a:lnTo>
                  <a:lnTo>
                    <a:pt x="6234" y="10683"/>
                  </a:lnTo>
                  <a:lnTo>
                    <a:pt x="6277" y="10718"/>
                  </a:lnTo>
                  <a:lnTo>
                    <a:pt x="6320" y="10752"/>
                  </a:lnTo>
                  <a:lnTo>
                    <a:pt x="6364" y="10786"/>
                  </a:lnTo>
                  <a:lnTo>
                    <a:pt x="6408" y="10820"/>
                  </a:lnTo>
                  <a:lnTo>
                    <a:pt x="6453" y="10854"/>
                  </a:lnTo>
                  <a:lnTo>
                    <a:pt x="2407" y="14900"/>
                  </a:lnTo>
                  <a:close/>
                  <a:moveTo>
                    <a:pt x="10036" y="0"/>
                  </a:moveTo>
                  <a:lnTo>
                    <a:pt x="9726" y="8"/>
                  </a:lnTo>
                  <a:lnTo>
                    <a:pt x="9421" y="31"/>
                  </a:lnTo>
                  <a:lnTo>
                    <a:pt x="9119" y="69"/>
                  </a:lnTo>
                  <a:lnTo>
                    <a:pt x="8823" y="122"/>
                  </a:lnTo>
                  <a:lnTo>
                    <a:pt x="8532" y="190"/>
                  </a:lnTo>
                  <a:lnTo>
                    <a:pt x="8246" y="271"/>
                  </a:lnTo>
                  <a:lnTo>
                    <a:pt x="7966" y="365"/>
                  </a:lnTo>
                  <a:lnTo>
                    <a:pt x="7693" y="474"/>
                  </a:lnTo>
                  <a:lnTo>
                    <a:pt x="7426" y="594"/>
                  </a:lnTo>
                  <a:lnTo>
                    <a:pt x="7166" y="727"/>
                  </a:lnTo>
                  <a:lnTo>
                    <a:pt x="6914" y="872"/>
                  </a:lnTo>
                  <a:lnTo>
                    <a:pt x="6669" y="1029"/>
                  </a:lnTo>
                  <a:lnTo>
                    <a:pt x="6433" y="1196"/>
                  </a:lnTo>
                  <a:lnTo>
                    <a:pt x="6206" y="1375"/>
                  </a:lnTo>
                  <a:lnTo>
                    <a:pt x="5988" y="1565"/>
                  </a:lnTo>
                  <a:lnTo>
                    <a:pt x="5778" y="1763"/>
                  </a:lnTo>
                  <a:lnTo>
                    <a:pt x="5579" y="1973"/>
                  </a:lnTo>
                  <a:lnTo>
                    <a:pt x="5389" y="2191"/>
                  </a:lnTo>
                  <a:lnTo>
                    <a:pt x="5211" y="2419"/>
                  </a:lnTo>
                  <a:lnTo>
                    <a:pt x="5043" y="2655"/>
                  </a:lnTo>
                  <a:lnTo>
                    <a:pt x="4887" y="2899"/>
                  </a:lnTo>
                  <a:lnTo>
                    <a:pt x="4741" y="3151"/>
                  </a:lnTo>
                  <a:lnTo>
                    <a:pt x="4609" y="3411"/>
                  </a:lnTo>
                  <a:lnTo>
                    <a:pt x="4488" y="3678"/>
                  </a:lnTo>
                  <a:lnTo>
                    <a:pt x="4380" y="3951"/>
                  </a:lnTo>
                  <a:lnTo>
                    <a:pt x="4285" y="4231"/>
                  </a:lnTo>
                  <a:lnTo>
                    <a:pt x="4204" y="4517"/>
                  </a:lnTo>
                  <a:lnTo>
                    <a:pt x="4137" y="4808"/>
                  </a:lnTo>
                  <a:lnTo>
                    <a:pt x="4084" y="5104"/>
                  </a:lnTo>
                  <a:lnTo>
                    <a:pt x="4046" y="5407"/>
                  </a:lnTo>
                  <a:lnTo>
                    <a:pt x="4023" y="5712"/>
                  </a:lnTo>
                  <a:lnTo>
                    <a:pt x="4015" y="6022"/>
                  </a:lnTo>
                  <a:lnTo>
                    <a:pt x="4016" y="6117"/>
                  </a:lnTo>
                  <a:lnTo>
                    <a:pt x="4018" y="6211"/>
                  </a:lnTo>
                  <a:lnTo>
                    <a:pt x="4022" y="6306"/>
                  </a:lnTo>
                  <a:lnTo>
                    <a:pt x="4027" y="6400"/>
                  </a:lnTo>
                  <a:lnTo>
                    <a:pt x="4033" y="6493"/>
                  </a:lnTo>
                  <a:lnTo>
                    <a:pt x="4041" y="6587"/>
                  </a:lnTo>
                  <a:lnTo>
                    <a:pt x="4051" y="6680"/>
                  </a:lnTo>
                  <a:lnTo>
                    <a:pt x="4062" y="6772"/>
                  </a:lnTo>
                  <a:lnTo>
                    <a:pt x="4074" y="6864"/>
                  </a:lnTo>
                  <a:lnTo>
                    <a:pt x="4087" y="6956"/>
                  </a:lnTo>
                  <a:lnTo>
                    <a:pt x="4102" y="7046"/>
                  </a:lnTo>
                  <a:lnTo>
                    <a:pt x="4119" y="7138"/>
                  </a:lnTo>
                  <a:lnTo>
                    <a:pt x="4136" y="7227"/>
                  </a:lnTo>
                  <a:lnTo>
                    <a:pt x="4155" y="7317"/>
                  </a:lnTo>
                  <a:lnTo>
                    <a:pt x="4176" y="7406"/>
                  </a:lnTo>
                  <a:lnTo>
                    <a:pt x="4197" y="7495"/>
                  </a:lnTo>
                  <a:lnTo>
                    <a:pt x="4220" y="7583"/>
                  </a:lnTo>
                  <a:lnTo>
                    <a:pt x="4244" y="7671"/>
                  </a:lnTo>
                  <a:lnTo>
                    <a:pt x="4270" y="7758"/>
                  </a:lnTo>
                  <a:lnTo>
                    <a:pt x="4298" y="7844"/>
                  </a:lnTo>
                  <a:lnTo>
                    <a:pt x="4326" y="7930"/>
                  </a:lnTo>
                  <a:lnTo>
                    <a:pt x="4355" y="8015"/>
                  </a:lnTo>
                  <a:lnTo>
                    <a:pt x="4386" y="8100"/>
                  </a:lnTo>
                  <a:lnTo>
                    <a:pt x="4417" y="8185"/>
                  </a:lnTo>
                  <a:lnTo>
                    <a:pt x="4450" y="8268"/>
                  </a:lnTo>
                  <a:lnTo>
                    <a:pt x="4484" y="8351"/>
                  </a:lnTo>
                  <a:lnTo>
                    <a:pt x="4520" y="8433"/>
                  </a:lnTo>
                  <a:lnTo>
                    <a:pt x="4556" y="8515"/>
                  </a:lnTo>
                  <a:lnTo>
                    <a:pt x="4595" y="8596"/>
                  </a:lnTo>
                  <a:lnTo>
                    <a:pt x="4634" y="8676"/>
                  </a:lnTo>
                  <a:lnTo>
                    <a:pt x="4673" y="8757"/>
                  </a:lnTo>
                  <a:lnTo>
                    <a:pt x="4715" y="8835"/>
                  </a:lnTo>
                  <a:lnTo>
                    <a:pt x="528" y="13021"/>
                  </a:lnTo>
                  <a:lnTo>
                    <a:pt x="531" y="13025"/>
                  </a:lnTo>
                  <a:lnTo>
                    <a:pt x="501" y="13055"/>
                  </a:lnTo>
                  <a:lnTo>
                    <a:pt x="471" y="13086"/>
                  </a:lnTo>
                  <a:lnTo>
                    <a:pt x="443" y="13118"/>
                  </a:lnTo>
                  <a:lnTo>
                    <a:pt x="414" y="13152"/>
                  </a:lnTo>
                  <a:lnTo>
                    <a:pt x="386" y="13185"/>
                  </a:lnTo>
                  <a:lnTo>
                    <a:pt x="360" y="13219"/>
                  </a:lnTo>
                  <a:lnTo>
                    <a:pt x="335" y="13253"/>
                  </a:lnTo>
                  <a:lnTo>
                    <a:pt x="310" y="13288"/>
                  </a:lnTo>
                  <a:lnTo>
                    <a:pt x="286" y="13324"/>
                  </a:lnTo>
                  <a:lnTo>
                    <a:pt x="263" y="13360"/>
                  </a:lnTo>
                  <a:lnTo>
                    <a:pt x="241" y="13397"/>
                  </a:lnTo>
                  <a:lnTo>
                    <a:pt x="219" y="13436"/>
                  </a:lnTo>
                  <a:lnTo>
                    <a:pt x="199" y="13474"/>
                  </a:lnTo>
                  <a:lnTo>
                    <a:pt x="179" y="13512"/>
                  </a:lnTo>
                  <a:lnTo>
                    <a:pt x="161" y="13551"/>
                  </a:lnTo>
                  <a:lnTo>
                    <a:pt x="143" y="13591"/>
                  </a:lnTo>
                  <a:lnTo>
                    <a:pt x="126" y="13631"/>
                  </a:lnTo>
                  <a:lnTo>
                    <a:pt x="110" y="13672"/>
                  </a:lnTo>
                  <a:lnTo>
                    <a:pt x="95" y="13714"/>
                  </a:lnTo>
                  <a:lnTo>
                    <a:pt x="81" y="13755"/>
                  </a:lnTo>
                  <a:lnTo>
                    <a:pt x="69" y="13797"/>
                  </a:lnTo>
                  <a:lnTo>
                    <a:pt x="57" y="13840"/>
                  </a:lnTo>
                  <a:lnTo>
                    <a:pt x="46" y="13883"/>
                  </a:lnTo>
                  <a:lnTo>
                    <a:pt x="37" y="13926"/>
                  </a:lnTo>
                  <a:lnTo>
                    <a:pt x="28" y="13970"/>
                  </a:lnTo>
                  <a:lnTo>
                    <a:pt x="21" y="14015"/>
                  </a:lnTo>
                  <a:lnTo>
                    <a:pt x="15" y="14059"/>
                  </a:lnTo>
                  <a:lnTo>
                    <a:pt x="9" y="14104"/>
                  </a:lnTo>
                  <a:lnTo>
                    <a:pt x="5" y="14149"/>
                  </a:lnTo>
                  <a:lnTo>
                    <a:pt x="2" y="14195"/>
                  </a:lnTo>
                  <a:lnTo>
                    <a:pt x="1" y="14240"/>
                  </a:lnTo>
                  <a:lnTo>
                    <a:pt x="0" y="14287"/>
                  </a:lnTo>
                  <a:lnTo>
                    <a:pt x="2" y="14378"/>
                  </a:lnTo>
                  <a:lnTo>
                    <a:pt x="9" y="14468"/>
                  </a:lnTo>
                  <a:lnTo>
                    <a:pt x="20" y="14557"/>
                  </a:lnTo>
                  <a:lnTo>
                    <a:pt x="36" y="14644"/>
                  </a:lnTo>
                  <a:lnTo>
                    <a:pt x="56" y="14729"/>
                  </a:lnTo>
                  <a:lnTo>
                    <a:pt x="79" y="14814"/>
                  </a:lnTo>
                  <a:lnTo>
                    <a:pt x="107" y="14896"/>
                  </a:lnTo>
                  <a:lnTo>
                    <a:pt x="140" y="14976"/>
                  </a:lnTo>
                  <a:lnTo>
                    <a:pt x="175" y="15054"/>
                  </a:lnTo>
                  <a:lnTo>
                    <a:pt x="214" y="15132"/>
                  </a:lnTo>
                  <a:lnTo>
                    <a:pt x="256" y="15205"/>
                  </a:lnTo>
                  <a:lnTo>
                    <a:pt x="302" y="15277"/>
                  </a:lnTo>
                  <a:lnTo>
                    <a:pt x="352" y="15346"/>
                  </a:lnTo>
                  <a:lnTo>
                    <a:pt x="404" y="15414"/>
                  </a:lnTo>
                  <a:lnTo>
                    <a:pt x="460" y="15478"/>
                  </a:lnTo>
                  <a:lnTo>
                    <a:pt x="519" y="15539"/>
                  </a:lnTo>
                  <a:lnTo>
                    <a:pt x="580" y="15598"/>
                  </a:lnTo>
                  <a:lnTo>
                    <a:pt x="644" y="15654"/>
                  </a:lnTo>
                  <a:lnTo>
                    <a:pt x="712" y="15706"/>
                  </a:lnTo>
                  <a:lnTo>
                    <a:pt x="781" y="15756"/>
                  </a:lnTo>
                  <a:lnTo>
                    <a:pt x="853" y="15801"/>
                  </a:lnTo>
                  <a:lnTo>
                    <a:pt x="926" y="15844"/>
                  </a:lnTo>
                  <a:lnTo>
                    <a:pt x="1004" y="15883"/>
                  </a:lnTo>
                  <a:lnTo>
                    <a:pt x="1082" y="15918"/>
                  </a:lnTo>
                  <a:lnTo>
                    <a:pt x="1162" y="15951"/>
                  </a:lnTo>
                  <a:lnTo>
                    <a:pt x="1244" y="15979"/>
                  </a:lnTo>
                  <a:lnTo>
                    <a:pt x="1329" y="16002"/>
                  </a:lnTo>
                  <a:lnTo>
                    <a:pt x="1414" y="16022"/>
                  </a:lnTo>
                  <a:lnTo>
                    <a:pt x="1501" y="16038"/>
                  </a:lnTo>
                  <a:lnTo>
                    <a:pt x="1590" y="16049"/>
                  </a:lnTo>
                  <a:lnTo>
                    <a:pt x="1680" y="16056"/>
                  </a:lnTo>
                  <a:lnTo>
                    <a:pt x="1771" y="16058"/>
                  </a:lnTo>
                  <a:lnTo>
                    <a:pt x="1818" y="16057"/>
                  </a:lnTo>
                  <a:lnTo>
                    <a:pt x="1863" y="16056"/>
                  </a:lnTo>
                  <a:lnTo>
                    <a:pt x="1909" y="16053"/>
                  </a:lnTo>
                  <a:lnTo>
                    <a:pt x="1954" y="16049"/>
                  </a:lnTo>
                  <a:lnTo>
                    <a:pt x="1999" y="16043"/>
                  </a:lnTo>
                  <a:lnTo>
                    <a:pt x="2043" y="16037"/>
                  </a:lnTo>
                  <a:lnTo>
                    <a:pt x="2088" y="16030"/>
                  </a:lnTo>
                  <a:lnTo>
                    <a:pt x="2132" y="16021"/>
                  </a:lnTo>
                  <a:lnTo>
                    <a:pt x="2175" y="16012"/>
                  </a:lnTo>
                  <a:lnTo>
                    <a:pt x="2218" y="16001"/>
                  </a:lnTo>
                  <a:lnTo>
                    <a:pt x="2261" y="15989"/>
                  </a:lnTo>
                  <a:lnTo>
                    <a:pt x="2302" y="15977"/>
                  </a:lnTo>
                  <a:lnTo>
                    <a:pt x="2344" y="15963"/>
                  </a:lnTo>
                  <a:lnTo>
                    <a:pt x="2386" y="15948"/>
                  </a:lnTo>
                  <a:lnTo>
                    <a:pt x="2427" y="15932"/>
                  </a:lnTo>
                  <a:lnTo>
                    <a:pt x="2467" y="15915"/>
                  </a:lnTo>
                  <a:lnTo>
                    <a:pt x="2507" y="15897"/>
                  </a:lnTo>
                  <a:lnTo>
                    <a:pt x="2546" y="15878"/>
                  </a:lnTo>
                  <a:lnTo>
                    <a:pt x="2584" y="15859"/>
                  </a:lnTo>
                  <a:lnTo>
                    <a:pt x="2622" y="15839"/>
                  </a:lnTo>
                  <a:lnTo>
                    <a:pt x="2661" y="15817"/>
                  </a:lnTo>
                  <a:lnTo>
                    <a:pt x="2698" y="15795"/>
                  </a:lnTo>
                  <a:lnTo>
                    <a:pt x="2734" y="15772"/>
                  </a:lnTo>
                  <a:lnTo>
                    <a:pt x="2770" y="15748"/>
                  </a:lnTo>
                  <a:lnTo>
                    <a:pt x="2805" y="15723"/>
                  </a:lnTo>
                  <a:lnTo>
                    <a:pt x="2839" y="15698"/>
                  </a:lnTo>
                  <a:lnTo>
                    <a:pt x="2873" y="15671"/>
                  </a:lnTo>
                  <a:lnTo>
                    <a:pt x="2906" y="15644"/>
                  </a:lnTo>
                  <a:lnTo>
                    <a:pt x="2940" y="15615"/>
                  </a:lnTo>
                  <a:lnTo>
                    <a:pt x="2971" y="15587"/>
                  </a:lnTo>
                  <a:lnTo>
                    <a:pt x="3003" y="15557"/>
                  </a:lnTo>
                  <a:lnTo>
                    <a:pt x="3033" y="15527"/>
                  </a:lnTo>
                  <a:lnTo>
                    <a:pt x="3032" y="15526"/>
                  </a:lnTo>
                  <a:lnTo>
                    <a:pt x="7217" y="11342"/>
                  </a:lnTo>
                  <a:lnTo>
                    <a:pt x="7296" y="11383"/>
                  </a:lnTo>
                  <a:lnTo>
                    <a:pt x="7377" y="11423"/>
                  </a:lnTo>
                  <a:lnTo>
                    <a:pt x="7457" y="11462"/>
                  </a:lnTo>
                  <a:lnTo>
                    <a:pt x="7538" y="11500"/>
                  </a:lnTo>
                  <a:lnTo>
                    <a:pt x="7621" y="11537"/>
                  </a:lnTo>
                  <a:lnTo>
                    <a:pt x="7703" y="11572"/>
                  </a:lnTo>
                  <a:lnTo>
                    <a:pt x="7786" y="11606"/>
                  </a:lnTo>
                  <a:lnTo>
                    <a:pt x="7869" y="11640"/>
                  </a:lnTo>
                  <a:lnTo>
                    <a:pt x="7954" y="11671"/>
                  </a:lnTo>
                  <a:lnTo>
                    <a:pt x="8039" y="11702"/>
                  </a:lnTo>
                  <a:lnTo>
                    <a:pt x="8124" y="11731"/>
                  </a:lnTo>
                  <a:lnTo>
                    <a:pt x="8211" y="11759"/>
                  </a:lnTo>
                  <a:lnTo>
                    <a:pt x="8297" y="11787"/>
                  </a:lnTo>
                  <a:lnTo>
                    <a:pt x="8384" y="11813"/>
                  </a:lnTo>
                  <a:lnTo>
                    <a:pt x="8472" y="11837"/>
                  </a:lnTo>
                  <a:lnTo>
                    <a:pt x="8560" y="11860"/>
                  </a:lnTo>
                  <a:lnTo>
                    <a:pt x="8649" y="11882"/>
                  </a:lnTo>
                  <a:lnTo>
                    <a:pt x="8739" y="11902"/>
                  </a:lnTo>
                  <a:lnTo>
                    <a:pt x="8828" y="11921"/>
                  </a:lnTo>
                  <a:lnTo>
                    <a:pt x="8918" y="11939"/>
                  </a:lnTo>
                  <a:lnTo>
                    <a:pt x="9010" y="11955"/>
                  </a:lnTo>
                  <a:lnTo>
                    <a:pt x="9100" y="11970"/>
                  </a:lnTo>
                  <a:lnTo>
                    <a:pt x="9192" y="11984"/>
                  </a:lnTo>
                  <a:lnTo>
                    <a:pt x="9285" y="11996"/>
                  </a:lnTo>
                  <a:lnTo>
                    <a:pt x="9377" y="12007"/>
                  </a:lnTo>
                  <a:lnTo>
                    <a:pt x="9470" y="12016"/>
                  </a:lnTo>
                  <a:lnTo>
                    <a:pt x="9564" y="12024"/>
                  </a:lnTo>
                  <a:lnTo>
                    <a:pt x="9657" y="12031"/>
                  </a:lnTo>
                  <a:lnTo>
                    <a:pt x="9751" y="12036"/>
                  </a:lnTo>
                  <a:lnTo>
                    <a:pt x="9846" y="12040"/>
                  </a:lnTo>
                  <a:lnTo>
                    <a:pt x="9941" y="12042"/>
                  </a:lnTo>
                  <a:lnTo>
                    <a:pt x="10036" y="12044"/>
                  </a:lnTo>
                  <a:lnTo>
                    <a:pt x="10346" y="12035"/>
                  </a:lnTo>
                  <a:lnTo>
                    <a:pt x="10651" y="12012"/>
                  </a:lnTo>
                  <a:lnTo>
                    <a:pt x="10954" y="11974"/>
                  </a:lnTo>
                  <a:lnTo>
                    <a:pt x="11250" y="11921"/>
                  </a:lnTo>
                  <a:lnTo>
                    <a:pt x="11541" y="11854"/>
                  </a:lnTo>
                  <a:lnTo>
                    <a:pt x="11827" y="11773"/>
                  </a:lnTo>
                  <a:lnTo>
                    <a:pt x="12107" y="11678"/>
                  </a:lnTo>
                  <a:lnTo>
                    <a:pt x="12380" y="11570"/>
                  </a:lnTo>
                  <a:lnTo>
                    <a:pt x="12647" y="11449"/>
                  </a:lnTo>
                  <a:lnTo>
                    <a:pt x="12907" y="11317"/>
                  </a:lnTo>
                  <a:lnTo>
                    <a:pt x="13159" y="11171"/>
                  </a:lnTo>
                  <a:lnTo>
                    <a:pt x="13403" y="11015"/>
                  </a:lnTo>
                  <a:lnTo>
                    <a:pt x="13639" y="10847"/>
                  </a:lnTo>
                  <a:lnTo>
                    <a:pt x="13866" y="10669"/>
                  </a:lnTo>
                  <a:lnTo>
                    <a:pt x="14085" y="10479"/>
                  </a:lnTo>
                  <a:lnTo>
                    <a:pt x="14295" y="10280"/>
                  </a:lnTo>
                  <a:lnTo>
                    <a:pt x="14493" y="10070"/>
                  </a:lnTo>
                  <a:lnTo>
                    <a:pt x="14683" y="9852"/>
                  </a:lnTo>
                  <a:lnTo>
                    <a:pt x="14862" y="9625"/>
                  </a:lnTo>
                  <a:lnTo>
                    <a:pt x="15029" y="9389"/>
                  </a:lnTo>
                  <a:lnTo>
                    <a:pt x="15186" y="9144"/>
                  </a:lnTo>
                  <a:lnTo>
                    <a:pt x="15331" y="8892"/>
                  </a:lnTo>
                  <a:lnTo>
                    <a:pt x="15464" y="8632"/>
                  </a:lnTo>
                  <a:lnTo>
                    <a:pt x="15584" y="8365"/>
                  </a:lnTo>
                  <a:lnTo>
                    <a:pt x="15693" y="8092"/>
                  </a:lnTo>
                  <a:lnTo>
                    <a:pt x="15787" y="7812"/>
                  </a:lnTo>
                  <a:lnTo>
                    <a:pt x="15868" y="7526"/>
                  </a:lnTo>
                  <a:lnTo>
                    <a:pt x="15936" y="7235"/>
                  </a:lnTo>
                  <a:lnTo>
                    <a:pt x="15989" y="6939"/>
                  </a:lnTo>
                  <a:lnTo>
                    <a:pt x="16027" y="6638"/>
                  </a:lnTo>
                  <a:lnTo>
                    <a:pt x="16050" y="6332"/>
                  </a:lnTo>
                  <a:lnTo>
                    <a:pt x="16058" y="6022"/>
                  </a:lnTo>
                  <a:lnTo>
                    <a:pt x="16050" y="5712"/>
                  </a:lnTo>
                  <a:lnTo>
                    <a:pt x="16027" y="5407"/>
                  </a:lnTo>
                  <a:lnTo>
                    <a:pt x="15989" y="5104"/>
                  </a:lnTo>
                  <a:lnTo>
                    <a:pt x="15936" y="4808"/>
                  </a:lnTo>
                  <a:lnTo>
                    <a:pt x="15868" y="4517"/>
                  </a:lnTo>
                  <a:lnTo>
                    <a:pt x="15787" y="4231"/>
                  </a:lnTo>
                  <a:lnTo>
                    <a:pt x="15693" y="3951"/>
                  </a:lnTo>
                  <a:lnTo>
                    <a:pt x="15584" y="3678"/>
                  </a:lnTo>
                  <a:lnTo>
                    <a:pt x="15464" y="3411"/>
                  </a:lnTo>
                  <a:lnTo>
                    <a:pt x="15331" y="3151"/>
                  </a:lnTo>
                  <a:lnTo>
                    <a:pt x="15186" y="2899"/>
                  </a:lnTo>
                  <a:lnTo>
                    <a:pt x="15029" y="2655"/>
                  </a:lnTo>
                  <a:lnTo>
                    <a:pt x="14862" y="2419"/>
                  </a:lnTo>
                  <a:lnTo>
                    <a:pt x="14683" y="2191"/>
                  </a:lnTo>
                  <a:lnTo>
                    <a:pt x="14493" y="1973"/>
                  </a:lnTo>
                  <a:lnTo>
                    <a:pt x="14295" y="1763"/>
                  </a:lnTo>
                  <a:lnTo>
                    <a:pt x="14085" y="1565"/>
                  </a:lnTo>
                  <a:lnTo>
                    <a:pt x="13866" y="1375"/>
                  </a:lnTo>
                  <a:lnTo>
                    <a:pt x="13639" y="1196"/>
                  </a:lnTo>
                  <a:lnTo>
                    <a:pt x="13403" y="1029"/>
                  </a:lnTo>
                  <a:lnTo>
                    <a:pt x="13159" y="872"/>
                  </a:lnTo>
                  <a:lnTo>
                    <a:pt x="12907" y="727"/>
                  </a:lnTo>
                  <a:lnTo>
                    <a:pt x="12647" y="594"/>
                  </a:lnTo>
                  <a:lnTo>
                    <a:pt x="12380" y="474"/>
                  </a:lnTo>
                  <a:lnTo>
                    <a:pt x="12107" y="365"/>
                  </a:lnTo>
                  <a:lnTo>
                    <a:pt x="11827" y="271"/>
                  </a:lnTo>
                  <a:lnTo>
                    <a:pt x="11541" y="190"/>
                  </a:lnTo>
                  <a:lnTo>
                    <a:pt x="11250" y="122"/>
                  </a:lnTo>
                  <a:lnTo>
                    <a:pt x="10954" y="69"/>
                  </a:lnTo>
                  <a:lnTo>
                    <a:pt x="10651" y="31"/>
                  </a:lnTo>
                  <a:lnTo>
                    <a:pt x="10346" y="8"/>
                  </a:lnTo>
                  <a:lnTo>
                    <a:pt x="100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41" name="Freeform 6"/>
            <p:cNvSpPr/>
            <p:nvPr/>
          </p:nvSpPr>
          <p:spPr bwMode="auto">
            <a:xfrm>
              <a:off x="2284413" y="1185863"/>
              <a:ext cx="161925" cy="161925"/>
            </a:xfrm>
            <a:custGeom>
              <a:avLst/>
              <a:gdLst>
                <a:gd name="T0" fmla="*/ 2977 w 3763"/>
                <a:gd name="T1" fmla="*/ 40 h 3764"/>
                <a:gd name="T2" fmla="*/ 2305 w 3763"/>
                <a:gd name="T3" fmla="*/ 213 h 3764"/>
                <a:gd name="T4" fmla="*/ 1691 w 3763"/>
                <a:gd name="T5" fmla="*/ 509 h 3764"/>
                <a:gd name="T6" fmla="*/ 1151 w 3763"/>
                <a:gd name="T7" fmla="*/ 912 h 3764"/>
                <a:gd name="T8" fmla="*/ 697 w 3763"/>
                <a:gd name="T9" fmla="*/ 1411 h 3764"/>
                <a:gd name="T10" fmla="*/ 346 w 3763"/>
                <a:gd name="T11" fmla="*/ 1990 h 3764"/>
                <a:gd name="T12" fmla="*/ 110 w 3763"/>
                <a:gd name="T13" fmla="*/ 2635 h 3764"/>
                <a:gd name="T14" fmla="*/ 5 w 3763"/>
                <a:gd name="T15" fmla="*/ 3332 h 3764"/>
                <a:gd name="T16" fmla="*/ 3 w 3763"/>
                <a:gd name="T17" fmla="*/ 3551 h 3764"/>
                <a:gd name="T18" fmla="*/ 15 w 3763"/>
                <a:gd name="T19" fmla="*/ 3599 h 3764"/>
                <a:gd name="T20" fmla="*/ 36 w 3763"/>
                <a:gd name="T21" fmla="*/ 3643 h 3764"/>
                <a:gd name="T22" fmla="*/ 65 w 3763"/>
                <a:gd name="T23" fmla="*/ 3681 h 3764"/>
                <a:gd name="T24" fmla="*/ 100 w 3763"/>
                <a:gd name="T25" fmla="*/ 3713 h 3764"/>
                <a:gd name="T26" fmla="*/ 142 w 3763"/>
                <a:gd name="T27" fmla="*/ 3739 h 3764"/>
                <a:gd name="T28" fmla="*/ 188 w 3763"/>
                <a:gd name="T29" fmla="*/ 3756 h 3764"/>
                <a:gd name="T30" fmla="*/ 237 w 3763"/>
                <a:gd name="T31" fmla="*/ 3764 h 3764"/>
                <a:gd name="T32" fmla="*/ 289 w 3763"/>
                <a:gd name="T33" fmla="*/ 3761 h 3764"/>
                <a:gd name="T34" fmla="*/ 337 w 3763"/>
                <a:gd name="T35" fmla="*/ 3749 h 3764"/>
                <a:gd name="T36" fmla="*/ 381 w 3763"/>
                <a:gd name="T37" fmla="*/ 3728 h 3764"/>
                <a:gd name="T38" fmla="*/ 419 w 3763"/>
                <a:gd name="T39" fmla="*/ 3698 h 3764"/>
                <a:gd name="T40" fmla="*/ 451 w 3763"/>
                <a:gd name="T41" fmla="*/ 3663 h 3764"/>
                <a:gd name="T42" fmla="*/ 476 w 3763"/>
                <a:gd name="T43" fmla="*/ 3621 h 3764"/>
                <a:gd name="T44" fmla="*/ 493 w 3763"/>
                <a:gd name="T45" fmla="*/ 3576 h 3764"/>
                <a:gd name="T46" fmla="*/ 501 w 3763"/>
                <a:gd name="T47" fmla="*/ 3526 h 3764"/>
                <a:gd name="T48" fmla="*/ 537 w 3763"/>
                <a:gd name="T49" fmla="*/ 3054 h 3764"/>
                <a:gd name="T50" fmla="*/ 684 w 3763"/>
                <a:gd name="T51" fmla="*/ 2478 h 3764"/>
                <a:gd name="T52" fmla="*/ 937 w 3763"/>
                <a:gd name="T53" fmla="*/ 1952 h 3764"/>
                <a:gd name="T54" fmla="*/ 1283 w 3763"/>
                <a:gd name="T55" fmla="*/ 1488 h 3764"/>
                <a:gd name="T56" fmla="*/ 1711 w 3763"/>
                <a:gd name="T57" fmla="*/ 1100 h 3764"/>
                <a:gd name="T58" fmla="*/ 2208 w 3763"/>
                <a:gd name="T59" fmla="*/ 799 h 3764"/>
                <a:gd name="T60" fmla="*/ 2760 w 3763"/>
                <a:gd name="T61" fmla="*/ 596 h 3764"/>
                <a:gd name="T62" fmla="*/ 3358 w 3763"/>
                <a:gd name="T63" fmla="*/ 506 h 3764"/>
                <a:gd name="T64" fmla="*/ 3550 w 3763"/>
                <a:gd name="T65" fmla="*/ 499 h 3764"/>
                <a:gd name="T66" fmla="*/ 3599 w 3763"/>
                <a:gd name="T67" fmla="*/ 487 h 3764"/>
                <a:gd name="T68" fmla="*/ 3643 w 3763"/>
                <a:gd name="T69" fmla="*/ 466 h 3764"/>
                <a:gd name="T70" fmla="*/ 3681 w 3763"/>
                <a:gd name="T71" fmla="*/ 437 h 3764"/>
                <a:gd name="T72" fmla="*/ 3713 w 3763"/>
                <a:gd name="T73" fmla="*/ 402 h 3764"/>
                <a:gd name="T74" fmla="*/ 3738 w 3763"/>
                <a:gd name="T75" fmla="*/ 359 h 3764"/>
                <a:gd name="T76" fmla="*/ 3755 w 3763"/>
                <a:gd name="T77" fmla="*/ 313 h 3764"/>
                <a:gd name="T78" fmla="*/ 3763 w 3763"/>
                <a:gd name="T79" fmla="*/ 264 h 3764"/>
                <a:gd name="T80" fmla="*/ 3760 w 3763"/>
                <a:gd name="T81" fmla="*/ 213 h 3764"/>
                <a:gd name="T82" fmla="*/ 3748 w 3763"/>
                <a:gd name="T83" fmla="*/ 165 h 3764"/>
                <a:gd name="T84" fmla="*/ 3727 w 3763"/>
                <a:gd name="T85" fmla="*/ 120 h 3764"/>
                <a:gd name="T86" fmla="*/ 3698 w 3763"/>
                <a:gd name="T87" fmla="*/ 82 h 3764"/>
                <a:gd name="T88" fmla="*/ 3663 w 3763"/>
                <a:gd name="T89" fmla="*/ 50 h 3764"/>
                <a:gd name="T90" fmla="*/ 3621 w 3763"/>
                <a:gd name="T91" fmla="*/ 25 h 3764"/>
                <a:gd name="T92" fmla="*/ 3574 w 3763"/>
                <a:gd name="T93" fmla="*/ 8 h 3764"/>
                <a:gd name="T94" fmla="*/ 3525 w 3763"/>
                <a:gd name="T95" fmla="*/ 0 h 3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3" h="3764">
                  <a:moveTo>
                    <a:pt x="3512" y="0"/>
                  </a:moveTo>
                  <a:lnTo>
                    <a:pt x="3332" y="5"/>
                  </a:lnTo>
                  <a:lnTo>
                    <a:pt x="3153" y="18"/>
                  </a:lnTo>
                  <a:lnTo>
                    <a:pt x="2977" y="40"/>
                  </a:lnTo>
                  <a:lnTo>
                    <a:pt x="2805" y="71"/>
                  </a:lnTo>
                  <a:lnTo>
                    <a:pt x="2634" y="110"/>
                  </a:lnTo>
                  <a:lnTo>
                    <a:pt x="2467" y="158"/>
                  </a:lnTo>
                  <a:lnTo>
                    <a:pt x="2305" y="213"/>
                  </a:lnTo>
                  <a:lnTo>
                    <a:pt x="2145" y="276"/>
                  </a:lnTo>
                  <a:lnTo>
                    <a:pt x="1990" y="346"/>
                  </a:lnTo>
                  <a:lnTo>
                    <a:pt x="1838" y="424"/>
                  </a:lnTo>
                  <a:lnTo>
                    <a:pt x="1691" y="509"/>
                  </a:lnTo>
                  <a:lnTo>
                    <a:pt x="1548" y="600"/>
                  </a:lnTo>
                  <a:lnTo>
                    <a:pt x="1411" y="698"/>
                  </a:lnTo>
                  <a:lnTo>
                    <a:pt x="1278" y="802"/>
                  </a:lnTo>
                  <a:lnTo>
                    <a:pt x="1151" y="912"/>
                  </a:lnTo>
                  <a:lnTo>
                    <a:pt x="1028" y="1029"/>
                  </a:lnTo>
                  <a:lnTo>
                    <a:pt x="912" y="1151"/>
                  </a:lnTo>
                  <a:lnTo>
                    <a:pt x="801" y="1279"/>
                  </a:lnTo>
                  <a:lnTo>
                    <a:pt x="697" y="1411"/>
                  </a:lnTo>
                  <a:lnTo>
                    <a:pt x="600" y="1549"/>
                  </a:lnTo>
                  <a:lnTo>
                    <a:pt x="508" y="1691"/>
                  </a:lnTo>
                  <a:lnTo>
                    <a:pt x="423" y="1839"/>
                  </a:lnTo>
                  <a:lnTo>
                    <a:pt x="346" y="1990"/>
                  </a:lnTo>
                  <a:lnTo>
                    <a:pt x="276" y="2146"/>
                  </a:lnTo>
                  <a:lnTo>
                    <a:pt x="212" y="2305"/>
                  </a:lnTo>
                  <a:lnTo>
                    <a:pt x="157" y="2468"/>
                  </a:lnTo>
                  <a:lnTo>
                    <a:pt x="110" y="2635"/>
                  </a:lnTo>
                  <a:lnTo>
                    <a:pt x="71" y="2805"/>
                  </a:lnTo>
                  <a:lnTo>
                    <a:pt x="40" y="2978"/>
                  </a:lnTo>
                  <a:lnTo>
                    <a:pt x="18" y="3153"/>
                  </a:lnTo>
                  <a:lnTo>
                    <a:pt x="5" y="3332"/>
                  </a:lnTo>
                  <a:lnTo>
                    <a:pt x="0" y="3513"/>
                  </a:lnTo>
                  <a:lnTo>
                    <a:pt x="0" y="3526"/>
                  </a:lnTo>
                  <a:lnTo>
                    <a:pt x="1" y="3539"/>
                  </a:lnTo>
                  <a:lnTo>
                    <a:pt x="3" y="3551"/>
                  </a:lnTo>
                  <a:lnTo>
                    <a:pt x="5" y="3563"/>
                  </a:lnTo>
                  <a:lnTo>
                    <a:pt x="8" y="3576"/>
                  </a:lnTo>
                  <a:lnTo>
                    <a:pt x="11" y="3587"/>
                  </a:lnTo>
                  <a:lnTo>
                    <a:pt x="15" y="3599"/>
                  </a:lnTo>
                  <a:lnTo>
                    <a:pt x="20" y="3610"/>
                  </a:lnTo>
                  <a:lnTo>
                    <a:pt x="25" y="3621"/>
                  </a:lnTo>
                  <a:lnTo>
                    <a:pt x="30" y="3632"/>
                  </a:lnTo>
                  <a:lnTo>
                    <a:pt x="36" y="3643"/>
                  </a:lnTo>
                  <a:lnTo>
                    <a:pt x="43" y="3653"/>
                  </a:lnTo>
                  <a:lnTo>
                    <a:pt x="50" y="3663"/>
                  </a:lnTo>
                  <a:lnTo>
                    <a:pt x="57" y="3672"/>
                  </a:lnTo>
                  <a:lnTo>
                    <a:pt x="65" y="3681"/>
                  </a:lnTo>
                  <a:lnTo>
                    <a:pt x="73" y="3690"/>
                  </a:lnTo>
                  <a:lnTo>
                    <a:pt x="82" y="3698"/>
                  </a:lnTo>
                  <a:lnTo>
                    <a:pt x="91" y="3706"/>
                  </a:lnTo>
                  <a:lnTo>
                    <a:pt x="100" y="3713"/>
                  </a:lnTo>
                  <a:lnTo>
                    <a:pt x="110" y="3721"/>
                  </a:lnTo>
                  <a:lnTo>
                    <a:pt x="120" y="3728"/>
                  </a:lnTo>
                  <a:lnTo>
                    <a:pt x="131" y="3734"/>
                  </a:lnTo>
                  <a:lnTo>
                    <a:pt x="142" y="3739"/>
                  </a:lnTo>
                  <a:lnTo>
                    <a:pt x="153" y="3744"/>
                  </a:lnTo>
                  <a:lnTo>
                    <a:pt x="164" y="3749"/>
                  </a:lnTo>
                  <a:lnTo>
                    <a:pt x="176" y="3753"/>
                  </a:lnTo>
                  <a:lnTo>
                    <a:pt x="188" y="3756"/>
                  </a:lnTo>
                  <a:lnTo>
                    <a:pt x="200" y="3759"/>
                  </a:lnTo>
                  <a:lnTo>
                    <a:pt x="212" y="3761"/>
                  </a:lnTo>
                  <a:lnTo>
                    <a:pt x="224" y="3763"/>
                  </a:lnTo>
                  <a:lnTo>
                    <a:pt x="237" y="3764"/>
                  </a:lnTo>
                  <a:lnTo>
                    <a:pt x="250" y="3764"/>
                  </a:lnTo>
                  <a:lnTo>
                    <a:pt x="264" y="3764"/>
                  </a:lnTo>
                  <a:lnTo>
                    <a:pt x="276" y="3763"/>
                  </a:lnTo>
                  <a:lnTo>
                    <a:pt x="289" y="3761"/>
                  </a:lnTo>
                  <a:lnTo>
                    <a:pt x="301" y="3759"/>
                  </a:lnTo>
                  <a:lnTo>
                    <a:pt x="313" y="3756"/>
                  </a:lnTo>
                  <a:lnTo>
                    <a:pt x="325" y="3753"/>
                  </a:lnTo>
                  <a:lnTo>
                    <a:pt x="337" y="3749"/>
                  </a:lnTo>
                  <a:lnTo>
                    <a:pt x="348" y="3744"/>
                  </a:lnTo>
                  <a:lnTo>
                    <a:pt x="359" y="3739"/>
                  </a:lnTo>
                  <a:lnTo>
                    <a:pt x="370" y="3734"/>
                  </a:lnTo>
                  <a:lnTo>
                    <a:pt x="381" y="3728"/>
                  </a:lnTo>
                  <a:lnTo>
                    <a:pt x="391" y="3721"/>
                  </a:lnTo>
                  <a:lnTo>
                    <a:pt x="401" y="3713"/>
                  </a:lnTo>
                  <a:lnTo>
                    <a:pt x="410" y="3706"/>
                  </a:lnTo>
                  <a:lnTo>
                    <a:pt x="419" y="3698"/>
                  </a:lnTo>
                  <a:lnTo>
                    <a:pt x="428" y="3690"/>
                  </a:lnTo>
                  <a:lnTo>
                    <a:pt x="436" y="3681"/>
                  </a:lnTo>
                  <a:lnTo>
                    <a:pt x="444" y="3672"/>
                  </a:lnTo>
                  <a:lnTo>
                    <a:pt x="451" y="3663"/>
                  </a:lnTo>
                  <a:lnTo>
                    <a:pt x="458" y="3653"/>
                  </a:lnTo>
                  <a:lnTo>
                    <a:pt x="465" y="3643"/>
                  </a:lnTo>
                  <a:lnTo>
                    <a:pt x="471" y="3632"/>
                  </a:lnTo>
                  <a:lnTo>
                    <a:pt x="476" y="3621"/>
                  </a:lnTo>
                  <a:lnTo>
                    <a:pt x="481" y="3610"/>
                  </a:lnTo>
                  <a:lnTo>
                    <a:pt x="486" y="3599"/>
                  </a:lnTo>
                  <a:lnTo>
                    <a:pt x="490" y="3587"/>
                  </a:lnTo>
                  <a:lnTo>
                    <a:pt x="493" y="3576"/>
                  </a:lnTo>
                  <a:lnTo>
                    <a:pt x="496" y="3563"/>
                  </a:lnTo>
                  <a:lnTo>
                    <a:pt x="498" y="3551"/>
                  </a:lnTo>
                  <a:lnTo>
                    <a:pt x="500" y="3539"/>
                  </a:lnTo>
                  <a:lnTo>
                    <a:pt x="501" y="3526"/>
                  </a:lnTo>
                  <a:lnTo>
                    <a:pt x="501" y="3513"/>
                  </a:lnTo>
                  <a:lnTo>
                    <a:pt x="505" y="3358"/>
                  </a:lnTo>
                  <a:lnTo>
                    <a:pt x="517" y="3205"/>
                  </a:lnTo>
                  <a:lnTo>
                    <a:pt x="537" y="3054"/>
                  </a:lnTo>
                  <a:lnTo>
                    <a:pt x="563" y="2907"/>
                  </a:lnTo>
                  <a:lnTo>
                    <a:pt x="596" y="2760"/>
                  </a:lnTo>
                  <a:lnTo>
                    <a:pt x="637" y="2618"/>
                  </a:lnTo>
                  <a:lnTo>
                    <a:pt x="684" y="2478"/>
                  </a:lnTo>
                  <a:lnTo>
                    <a:pt x="738" y="2341"/>
                  </a:lnTo>
                  <a:lnTo>
                    <a:pt x="798" y="2208"/>
                  </a:lnTo>
                  <a:lnTo>
                    <a:pt x="865" y="2078"/>
                  </a:lnTo>
                  <a:lnTo>
                    <a:pt x="937" y="1952"/>
                  </a:lnTo>
                  <a:lnTo>
                    <a:pt x="1015" y="1830"/>
                  </a:lnTo>
                  <a:lnTo>
                    <a:pt x="1100" y="1711"/>
                  </a:lnTo>
                  <a:lnTo>
                    <a:pt x="1189" y="1598"/>
                  </a:lnTo>
                  <a:lnTo>
                    <a:pt x="1283" y="1488"/>
                  </a:lnTo>
                  <a:lnTo>
                    <a:pt x="1384" y="1384"/>
                  </a:lnTo>
                  <a:lnTo>
                    <a:pt x="1488" y="1285"/>
                  </a:lnTo>
                  <a:lnTo>
                    <a:pt x="1597" y="1189"/>
                  </a:lnTo>
                  <a:lnTo>
                    <a:pt x="1711" y="1100"/>
                  </a:lnTo>
                  <a:lnTo>
                    <a:pt x="1829" y="1017"/>
                  </a:lnTo>
                  <a:lnTo>
                    <a:pt x="1952" y="937"/>
                  </a:lnTo>
                  <a:lnTo>
                    <a:pt x="2077" y="865"/>
                  </a:lnTo>
                  <a:lnTo>
                    <a:pt x="2208" y="799"/>
                  </a:lnTo>
                  <a:lnTo>
                    <a:pt x="2340" y="739"/>
                  </a:lnTo>
                  <a:lnTo>
                    <a:pt x="2478" y="685"/>
                  </a:lnTo>
                  <a:lnTo>
                    <a:pt x="2617" y="637"/>
                  </a:lnTo>
                  <a:lnTo>
                    <a:pt x="2760" y="596"/>
                  </a:lnTo>
                  <a:lnTo>
                    <a:pt x="2906" y="563"/>
                  </a:lnTo>
                  <a:lnTo>
                    <a:pt x="3054" y="537"/>
                  </a:lnTo>
                  <a:lnTo>
                    <a:pt x="3204" y="517"/>
                  </a:lnTo>
                  <a:lnTo>
                    <a:pt x="3358" y="506"/>
                  </a:lnTo>
                  <a:lnTo>
                    <a:pt x="3512" y="502"/>
                  </a:lnTo>
                  <a:lnTo>
                    <a:pt x="3525" y="502"/>
                  </a:lnTo>
                  <a:lnTo>
                    <a:pt x="3538" y="501"/>
                  </a:lnTo>
                  <a:lnTo>
                    <a:pt x="3550" y="499"/>
                  </a:lnTo>
                  <a:lnTo>
                    <a:pt x="3562" y="497"/>
                  </a:lnTo>
                  <a:lnTo>
                    <a:pt x="3574" y="494"/>
                  </a:lnTo>
                  <a:lnTo>
                    <a:pt x="3587" y="491"/>
                  </a:lnTo>
                  <a:lnTo>
                    <a:pt x="3599" y="487"/>
                  </a:lnTo>
                  <a:lnTo>
                    <a:pt x="3610" y="482"/>
                  </a:lnTo>
                  <a:lnTo>
                    <a:pt x="3621" y="477"/>
                  </a:lnTo>
                  <a:lnTo>
                    <a:pt x="3632" y="472"/>
                  </a:lnTo>
                  <a:lnTo>
                    <a:pt x="3643" y="466"/>
                  </a:lnTo>
                  <a:lnTo>
                    <a:pt x="3653" y="459"/>
                  </a:lnTo>
                  <a:lnTo>
                    <a:pt x="3663" y="452"/>
                  </a:lnTo>
                  <a:lnTo>
                    <a:pt x="3672" y="445"/>
                  </a:lnTo>
                  <a:lnTo>
                    <a:pt x="3681" y="437"/>
                  </a:lnTo>
                  <a:lnTo>
                    <a:pt x="3690" y="429"/>
                  </a:lnTo>
                  <a:lnTo>
                    <a:pt x="3698" y="420"/>
                  </a:lnTo>
                  <a:lnTo>
                    <a:pt x="3706" y="411"/>
                  </a:lnTo>
                  <a:lnTo>
                    <a:pt x="3713" y="402"/>
                  </a:lnTo>
                  <a:lnTo>
                    <a:pt x="3720" y="391"/>
                  </a:lnTo>
                  <a:lnTo>
                    <a:pt x="3727" y="381"/>
                  </a:lnTo>
                  <a:lnTo>
                    <a:pt x="3733" y="370"/>
                  </a:lnTo>
                  <a:lnTo>
                    <a:pt x="3738" y="359"/>
                  </a:lnTo>
                  <a:lnTo>
                    <a:pt x="3743" y="348"/>
                  </a:lnTo>
                  <a:lnTo>
                    <a:pt x="3748" y="337"/>
                  </a:lnTo>
                  <a:lnTo>
                    <a:pt x="3752" y="325"/>
                  </a:lnTo>
                  <a:lnTo>
                    <a:pt x="3755" y="313"/>
                  </a:lnTo>
                  <a:lnTo>
                    <a:pt x="3758" y="301"/>
                  </a:lnTo>
                  <a:lnTo>
                    <a:pt x="3760" y="289"/>
                  </a:lnTo>
                  <a:lnTo>
                    <a:pt x="3762" y="276"/>
                  </a:lnTo>
                  <a:lnTo>
                    <a:pt x="3763" y="264"/>
                  </a:lnTo>
                  <a:lnTo>
                    <a:pt x="3763" y="251"/>
                  </a:lnTo>
                  <a:lnTo>
                    <a:pt x="3763" y="238"/>
                  </a:lnTo>
                  <a:lnTo>
                    <a:pt x="3762" y="225"/>
                  </a:lnTo>
                  <a:lnTo>
                    <a:pt x="3760" y="213"/>
                  </a:lnTo>
                  <a:lnTo>
                    <a:pt x="3758" y="201"/>
                  </a:lnTo>
                  <a:lnTo>
                    <a:pt x="3755" y="188"/>
                  </a:lnTo>
                  <a:lnTo>
                    <a:pt x="3752" y="177"/>
                  </a:lnTo>
                  <a:lnTo>
                    <a:pt x="3748" y="165"/>
                  </a:lnTo>
                  <a:lnTo>
                    <a:pt x="3743" y="154"/>
                  </a:lnTo>
                  <a:lnTo>
                    <a:pt x="3738" y="143"/>
                  </a:lnTo>
                  <a:lnTo>
                    <a:pt x="3733" y="132"/>
                  </a:lnTo>
                  <a:lnTo>
                    <a:pt x="3727" y="120"/>
                  </a:lnTo>
                  <a:lnTo>
                    <a:pt x="3720" y="110"/>
                  </a:lnTo>
                  <a:lnTo>
                    <a:pt x="3713" y="100"/>
                  </a:lnTo>
                  <a:lnTo>
                    <a:pt x="3706" y="91"/>
                  </a:lnTo>
                  <a:lnTo>
                    <a:pt x="3698" y="82"/>
                  </a:lnTo>
                  <a:lnTo>
                    <a:pt x="3690" y="73"/>
                  </a:lnTo>
                  <a:lnTo>
                    <a:pt x="3681" y="65"/>
                  </a:lnTo>
                  <a:lnTo>
                    <a:pt x="3672" y="57"/>
                  </a:lnTo>
                  <a:lnTo>
                    <a:pt x="3663" y="50"/>
                  </a:lnTo>
                  <a:lnTo>
                    <a:pt x="3653" y="43"/>
                  </a:lnTo>
                  <a:lnTo>
                    <a:pt x="3643" y="36"/>
                  </a:lnTo>
                  <a:lnTo>
                    <a:pt x="3632" y="30"/>
                  </a:lnTo>
                  <a:lnTo>
                    <a:pt x="3621" y="25"/>
                  </a:lnTo>
                  <a:lnTo>
                    <a:pt x="3610" y="20"/>
                  </a:lnTo>
                  <a:lnTo>
                    <a:pt x="3599" y="15"/>
                  </a:lnTo>
                  <a:lnTo>
                    <a:pt x="3587" y="11"/>
                  </a:lnTo>
                  <a:lnTo>
                    <a:pt x="3574" y="8"/>
                  </a:lnTo>
                  <a:lnTo>
                    <a:pt x="3562" y="5"/>
                  </a:lnTo>
                  <a:lnTo>
                    <a:pt x="3550" y="3"/>
                  </a:lnTo>
                  <a:lnTo>
                    <a:pt x="3538" y="1"/>
                  </a:lnTo>
                  <a:lnTo>
                    <a:pt x="3525" y="0"/>
                  </a:lnTo>
                  <a:lnTo>
                    <a:pt x="35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sp>
        <p:nvSpPr>
          <p:cNvPr id="42" name="Freeform 286"/>
          <p:cNvSpPr>
            <a:spLocks noEditPoints="1"/>
          </p:cNvSpPr>
          <p:nvPr/>
        </p:nvSpPr>
        <p:spPr bwMode="auto">
          <a:xfrm>
            <a:off x="5943979" y="5439000"/>
            <a:ext cx="335481" cy="336278"/>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lumMod val="65000"/>
            </a:schemeClr>
          </a:solidFill>
          <a:ln>
            <a:noFill/>
          </a:ln>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nvGrpSpPr>
          <p:cNvPr id="43" name="Group 32"/>
          <p:cNvGrpSpPr/>
          <p:nvPr/>
        </p:nvGrpSpPr>
        <p:grpSpPr>
          <a:xfrm>
            <a:off x="8207118" y="5450572"/>
            <a:ext cx="399003" cy="324706"/>
            <a:chOff x="5245100" y="5103813"/>
            <a:chExt cx="690563" cy="561975"/>
          </a:xfrm>
          <a:solidFill>
            <a:schemeClr val="bg1">
              <a:lumMod val="65000"/>
            </a:schemeClr>
          </a:solidFill>
        </p:grpSpPr>
        <p:sp>
          <p:nvSpPr>
            <p:cNvPr id="44" name="Freeform 290"/>
            <p:cNvSpPr>
              <a:spLocks noEditPoints="1"/>
            </p:cNvSpPr>
            <p:nvPr/>
          </p:nvSpPr>
          <p:spPr bwMode="auto">
            <a:xfrm>
              <a:off x="5719763" y="5276851"/>
              <a:ext cx="130175" cy="173038"/>
            </a:xfrm>
            <a:custGeom>
              <a:avLst/>
              <a:gdLst>
                <a:gd name="T0" fmla="*/ 503 w 3018"/>
                <a:gd name="T1" fmla="*/ 504 h 4030"/>
                <a:gd name="T2" fmla="*/ 2515 w 3018"/>
                <a:gd name="T3" fmla="*/ 3526 h 4030"/>
                <a:gd name="T4" fmla="*/ 1386 w 3018"/>
                <a:gd name="T5" fmla="*/ 175 h 4030"/>
                <a:gd name="T6" fmla="*/ 1320 w 3018"/>
                <a:gd name="T7" fmla="*/ 110 h 4030"/>
                <a:gd name="T8" fmla="*/ 1244 w 3018"/>
                <a:gd name="T9" fmla="*/ 60 h 4030"/>
                <a:gd name="T10" fmla="*/ 1159 w 3018"/>
                <a:gd name="T11" fmla="*/ 24 h 4030"/>
                <a:gd name="T12" fmla="*/ 1069 w 3018"/>
                <a:gd name="T13" fmla="*/ 3 h 4030"/>
                <a:gd name="T14" fmla="*/ 503 w 3018"/>
                <a:gd name="T15" fmla="*/ 0 h 4030"/>
                <a:gd name="T16" fmla="*/ 427 w 3018"/>
                <a:gd name="T17" fmla="*/ 6 h 4030"/>
                <a:gd name="T18" fmla="*/ 353 w 3018"/>
                <a:gd name="T19" fmla="*/ 23 h 4030"/>
                <a:gd name="T20" fmla="*/ 285 w 3018"/>
                <a:gd name="T21" fmla="*/ 50 h 4030"/>
                <a:gd name="T22" fmla="*/ 222 w 3018"/>
                <a:gd name="T23" fmla="*/ 86 h 4030"/>
                <a:gd name="T24" fmla="*/ 165 w 3018"/>
                <a:gd name="T25" fmla="*/ 130 h 4030"/>
                <a:gd name="T26" fmla="*/ 115 w 3018"/>
                <a:gd name="T27" fmla="*/ 183 h 4030"/>
                <a:gd name="T28" fmla="*/ 74 w 3018"/>
                <a:gd name="T29" fmla="*/ 242 h 4030"/>
                <a:gd name="T30" fmla="*/ 40 w 3018"/>
                <a:gd name="T31" fmla="*/ 308 h 4030"/>
                <a:gd name="T32" fmla="*/ 16 w 3018"/>
                <a:gd name="T33" fmla="*/ 377 h 4030"/>
                <a:gd name="T34" fmla="*/ 3 w 3018"/>
                <a:gd name="T35" fmla="*/ 452 h 4030"/>
                <a:gd name="T36" fmla="*/ 0 w 3018"/>
                <a:gd name="T37" fmla="*/ 3526 h 4030"/>
                <a:gd name="T38" fmla="*/ 6 w 3018"/>
                <a:gd name="T39" fmla="*/ 3604 h 4030"/>
                <a:gd name="T40" fmla="*/ 23 w 3018"/>
                <a:gd name="T41" fmla="*/ 3676 h 4030"/>
                <a:gd name="T42" fmla="*/ 50 w 3018"/>
                <a:gd name="T43" fmla="*/ 3745 h 4030"/>
                <a:gd name="T44" fmla="*/ 86 w 3018"/>
                <a:gd name="T45" fmla="*/ 3808 h 4030"/>
                <a:gd name="T46" fmla="*/ 131 w 3018"/>
                <a:gd name="T47" fmla="*/ 3866 h 4030"/>
                <a:gd name="T48" fmla="*/ 183 w 3018"/>
                <a:gd name="T49" fmla="*/ 3915 h 4030"/>
                <a:gd name="T50" fmla="*/ 243 w 3018"/>
                <a:gd name="T51" fmla="*/ 3957 h 4030"/>
                <a:gd name="T52" fmla="*/ 307 w 3018"/>
                <a:gd name="T53" fmla="*/ 3991 h 4030"/>
                <a:gd name="T54" fmla="*/ 378 w 3018"/>
                <a:gd name="T55" fmla="*/ 4015 h 4030"/>
                <a:gd name="T56" fmla="*/ 452 w 3018"/>
                <a:gd name="T57" fmla="*/ 4028 h 4030"/>
                <a:gd name="T58" fmla="*/ 2515 w 3018"/>
                <a:gd name="T59" fmla="*/ 4030 h 4030"/>
                <a:gd name="T60" fmla="*/ 2592 w 3018"/>
                <a:gd name="T61" fmla="*/ 4025 h 4030"/>
                <a:gd name="T62" fmla="*/ 2665 w 3018"/>
                <a:gd name="T63" fmla="*/ 4008 h 4030"/>
                <a:gd name="T64" fmla="*/ 2733 w 3018"/>
                <a:gd name="T65" fmla="*/ 3981 h 4030"/>
                <a:gd name="T66" fmla="*/ 2797 w 3018"/>
                <a:gd name="T67" fmla="*/ 3944 h 4030"/>
                <a:gd name="T68" fmla="*/ 2853 w 3018"/>
                <a:gd name="T69" fmla="*/ 3899 h 4030"/>
                <a:gd name="T70" fmla="*/ 2903 w 3018"/>
                <a:gd name="T71" fmla="*/ 3848 h 4030"/>
                <a:gd name="T72" fmla="*/ 2946 w 3018"/>
                <a:gd name="T73" fmla="*/ 3788 h 4030"/>
                <a:gd name="T74" fmla="*/ 2979 w 3018"/>
                <a:gd name="T75" fmla="*/ 3723 h 4030"/>
                <a:gd name="T76" fmla="*/ 3002 w 3018"/>
                <a:gd name="T77" fmla="*/ 3652 h 4030"/>
                <a:gd name="T78" fmla="*/ 3015 w 3018"/>
                <a:gd name="T79" fmla="*/ 3578 h 4030"/>
                <a:gd name="T80" fmla="*/ 3018 w 3018"/>
                <a:gd name="T81" fmla="*/ 2770 h 4030"/>
                <a:gd name="T82" fmla="*/ 3015 w 3018"/>
                <a:gd name="T83" fmla="*/ 2715 h 4030"/>
                <a:gd name="T84" fmla="*/ 3006 w 3018"/>
                <a:gd name="T85" fmla="*/ 2661 h 4030"/>
                <a:gd name="T86" fmla="*/ 2991 w 3018"/>
                <a:gd name="T87" fmla="*/ 2607 h 4030"/>
                <a:gd name="T88" fmla="*/ 2970 w 3018"/>
                <a:gd name="T89" fmla="*/ 2556 h 4030"/>
                <a:gd name="T90" fmla="*/ 2944 w 3018"/>
                <a:gd name="T91" fmla="*/ 2506 h 4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18" h="4030">
                  <a:moveTo>
                    <a:pt x="2515" y="3526"/>
                  </a:moveTo>
                  <a:lnTo>
                    <a:pt x="503" y="3526"/>
                  </a:lnTo>
                  <a:lnTo>
                    <a:pt x="503" y="504"/>
                  </a:lnTo>
                  <a:lnTo>
                    <a:pt x="1006" y="504"/>
                  </a:lnTo>
                  <a:lnTo>
                    <a:pt x="2515" y="2770"/>
                  </a:lnTo>
                  <a:lnTo>
                    <a:pt x="2515" y="3526"/>
                  </a:lnTo>
                  <a:close/>
                  <a:moveTo>
                    <a:pt x="1425" y="224"/>
                  </a:moveTo>
                  <a:lnTo>
                    <a:pt x="1407" y="199"/>
                  </a:lnTo>
                  <a:lnTo>
                    <a:pt x="1386" y="175"/>
                  </a:lnTo>
                  <a:lnTo>
                    <a:pt x="1365" y="152"/>
                  </a:lnTo>
                  <a:lnTo>
                    <a:pt x="1343" y="130"/>
                  </a:lnTo>
                  <a:lnTo>
                    <a:pt x="1320" y="110"/>
                  </a:lnTo>
                  <a:lnTo>
                    <a:pt x="1296" y="92"/>
                  </a:lnTo>
                  <a:lnTo>
                    <a:pt x="1270" y="75"/>
                  </a:lnTo>
                  <a:lnTo>
                    <a:pt x="1244" y="60"/>
                  </a:lnTo>
                  <a:lnTo>
                    <a:pt x="1216" y="46"/>
                  </a:lnTo>
                  <a:lnTo>
                    <a:pt x="1188" y="34"/>
                  </a:lnTo>
                  <a:lnTo>
                    <a:pt x="1159" y="24"/>
                  </a:lnTo>
                  <a:lnTo>
                    <a:pt x="1130" y="16"/>
                  </a:lnTo>
                  <a:lnTo>
                    <a:pt x="1100" y="9"/>
                  </a:lnTo>
                  <a:lnTo>
                    <a:pt x="1069" y="3"/>
                  </a:lnTo>
                  <a:lnTo>
                    <a:pt x="1037" y="1"/>
                  </a:lnTo>
                  <a:lnTo>
                    <a:pt x="1006" y="0"/>
                  </a:lnTo>
                  <a:lnTo>
                    <a:pt x="503" y="0"/>
                  </a:lnTo>
                  <a:lnTo>
                    <a:pt x="477" y="0"/>
                  </a:lnTo>
                  <a:lnTo>
                    <a:pt x="452" y="2"/>
                  </a:lnTo>
                  <a:lnTo>
                    <a:pt x="427" y="6"/>
                  </a:lnTo>
                  <a:lnTo>
                    <a:pt x="402" y="11"/>
                  </a:lnTo>
                  <a:lnTo>
                    <a:pt x="378" y="16"/>
                  </a:lnTo>
                  <a:lnTo>
                    <a:pt x="353" y="23"/>
                  </a:lnTo>
                  <a:lnTo>
                    <a:pt x="330" y="31"/>
                  </a:lnTo>
                  <a:lnTo>
                    <a:pt x="307" y="40"/>
                  </a:lnTo>
                  <a:lnTo>
                    <a:pt x="285" y="50"/>
                  </a:lnTo>
                  <a:lnTo>
                    <a:pt x="264" y="61"/>
                  </a:lnTo>
                  <a:lnTo>
                    <a:pt x="243" y="73"/>
                  </a:lnTo>
                  <a:lnTo>
                    <a:pt x="222" y="86"/>
                  </a:lnTo>
                  <a:lnTo>
                    <a:pt x="203" y="100"/>
                  </a:lnTo>
                  <a:lnTo>
                    <a:pt x="183" y="115"/>
                  </a:lnTo>
                  <a:lnTo>
                    <a:pt x="165" y="130"/>
                  </a:lnTo>
                  <a:lnTo>
                    <a:pt x="148" y="148"/>
                  </a:lnTo>
                  <a:lnTo>
                    <a:pt x="131" y="165"/>
                  </a:lnTo>
                  <a:lnTo>
                    <a:pt x="115" y="183"/>
                  </a:lnTo>
                  <a:lnTo>
                    <a:pt x="100" y="202"/>
                  </a:lnTo>
                  <a:lnTo>
                    <a:pt x="86" y="222"/>
                  </a:lnTo>
                  <a:lnTo>
                    <a:pt x="74" y="242"/>
                  </a:lnTo>
                  <a:lnTo>
                    <a:pt x="61" y="263"/>
                  </a:lnTo>
                  <a:lnTo>
                    <a:pt x="50" y="286"/>
                  </a:lnTo>
                  <a:lnTo>
                    <a:pt x="40" y="308"/>
                  </a:lnTo>
                  <a:lnTo>
                    <a:pt x="31" y="331"/>
                  </a:lnTo>
                  <a:lnTo>
                    <a:pt x="23" y="354"/>
                  </a:lnTo>
                  <a:lnTo>
                    <a:pt x="16" y="377"/>
                  </a:lnTo>
                  <a:lnTo>
                    <a:pt x="10" y="403"/>
                  </a:lnTo>
                  <a:lnTo>
                    <a:pt x="6" y="427"/>
                  </a:lnTo>
                  <a:lnTo>
                    <a:pt x="3" y="452"/>
                  </a:lnTo>
                  <a:lnTo>
                    <a:pt x="1" y="478"/>
                  </a:lnTo>
                  <a:lnTo>
                    <a:pt x="0" y="504"/>
                  </a:lnTo>
                  <a:lnTo>
                    <a:pt x="0" y="3526"/>
                  </a:lnTo>
                  <a:lnTo>
                    <a:pt x="1" y="3552"/>
                  </a:lnTo>
                  <a:lnTo>
                    <a:pt x="3" y="3578"/>
                  </a:lnTo>
                  <a:lnTo>
                    <a:pt x="6" y="3604"/>
                  </a:lnTo>
                  <a:lnTo>
                    <a:pt x="10" y="3628"/>
                  </a:lnTo>
                  <a:lnTo>
                    <a:pt x="16" y="3652"/>
                  </a:lnTo>
                  <a:lnTo>
                    <a:pt x="23" y="3676"/>
                  </a:lnTo>
                  <a:lnTo>
                    <a:pt x="31" y="3699"/>
                  </a:lnTo>
                  <a:lnTo>
                    <a:pt x="40" y="3723"/>
                  </a:lnTo>
                  <a:lnTo>
                    <a:pt x="50" y="3745"/>
                  </a:lnTo>
                  <a:lnTo>
                    <a:pt x="61" y="3767"/>
                  </a:lnTo>
                  <a:lnTo>
                    <a:pt x="74" y="3788"/>
                  </a:lnTo>
                  <a:lnTo>
                    <a:pt x="86" y="3808"/>
                  </a:lnTo>
                  <a:lnTo>
                    <a:pt x="100" y="3828"/>
                  </a:lnTo>
                  <a:lnTo>
                    <a:pt x="115" y="3848"/>
                  </a:lnTo>
                  <a:lnTo>
                    <a:pt x="131" y="3866"/>
                  </a:lnTo>
                  <a:lnTo>
                    <a:pt x="148" y="3883"/>
                  </a:lnTo>
                  <a:lnTo>
                    <a:pt x="165" y="3899"/>
                  </a:lnTo>
                  <a:lnTo>
                    <a:pt x="183" y="3915"/>
                  </a:lnTo>
                  <a:lnTo>
                    <a:pt x="203" y="3930"/>
                  </a:lnTo>
                  <a:lnTo>
                    <a:pt x="222" y="3944"/>
                  </a:lnTo>
                  <a:lnTo>
                    <a:pt x="243" y="3957"/>
                  </a:lnTo>
                  <a:lnTo>
                    <a:pt x="264" y="3969"/>
                  </a:lnTo>
                  <a:lnTo>
                    <a:pt x="285" y="3981"/>
                  </a:lnTo>
                  <a:lnTo>
                    <a:pt x="307" y="3991"/>
                  </a:lnTo>
                  <a:lnTo>
                    <a:pt x="330" y="4000"/>
                  </a:lnTo>
                  <a:lnTo>
                    <a:pt x="353" y="4008"/>
                  </a:lnTo>
                  <a:lnTo>
                    <a:pt x="378" y="4015"/>
                  </a:lnTo>
                  <a:lnTo>
                    <a:pt x="402" y="4020"/>
                  </a:lnTo>
                  <a:lnTo>
                    <a:pt x="427" y="4025"/>
                  </a:lnTo>
                  <a:lnTo>
                    <a:pt x="452" y="4028"/>
                  </a:lnTo>
                  <a:lnTo>
                    <a:pt x="477" y="4030"/>
                  </a:lnTo>
                  <a:lnTo>
                    <a:pt x="503" y="4030"/>
                  </a:lnTo>
                  <a:lnTo>
                    <a:pt x="2515" y="4030"/>
                  </a:lnTo>
                  <a:lnTo>
                    <a:pt x="2541" y="4030"/>
                  </a:lnTo>
                  <a:lnTo>
                    <a:pt x="2566" y="4028"/>
                  </a:lnTo>
                  <a:lnTo>
                    <a:pt x="2592" y="4025"/>
                  </a:lnTo>
                  <a:lnTo>
                    <a:pt x="2617" y="4020"/>
                  </a:lnTo>
                  <a:lnTo>
                    <a:pt x="2641" y="4015"/>
                  </a:lnTo>
                  <a:lnTo>
                    <a:pt x="2665" y="4008"/>
                  </a:lnTo>
                  <a:lnTo>
                    <a:pt x="2688" y="4000"/>
                  </a:lnTo>
                  <a:lnTo>
                    <a:pt x="2711" y="3991"/>
                  </a:lnTo>
                  <a:lnTo>
                    <a:pt x="2733" y="3981"/>
                  </a:lnTo>
                  <a:lnTo>
                    <a:pt x="2756" y="3969"/>
                  </a:lnTo>
                  <a:lnTo>
                    <a:pt x="2777" y="3957"/>
                  </a:lnTo>
                  <a:lnTo>
                    <a:pt x="2797" y="3944"/>
                  </a:lnTo>
                  <a:lnTo>
                    <a:pt x="2816" y="3930"/>
                  </a:lnTo>
                  <a:lnTo>
                    <a:pt x="2835" y="3915"/>
                  </a:lnTo>
                  <a:lnTo>
                    <a:pt x="2853" y="3899"/>
                  </a:lnTo>
                  <a:lnTo>
                    <a:pt x="2871" y="3883"/>
                  </a:lnTo>
                  <a:lnTo>
                    <a:pt x="2887" y="3866"/>
                  </a:lnTo>
                  <a:lnTo>
                    <a:pt x="2903" y="3848"/>
                  </a:lnTo>
                  <a:lnTo>
                    <a:pt x="2919" y="3828"/>
                  </a:lnTo>
                  <a:lnTo>
                    <a:pt x="2933" y="3808"/>
                  </a:lnTo>
                  <a:lnTo>
                    <a:pt x="2946" y="3788"/>
                  </a:lnTo>
                  <a:lnTo>
                    <a:pt x="2958" y="3767"/>
                  </a:lnTo>
                  <a:lnTo>
                    <a:pt x="2969" y="3745"/>
                  </a:lnTo>
                  <a:lnTo>
                    <a:pt x="2979" y="3723"/>
                  </a:lnTo>
                  <a:lnTo>
                    <a:pt x="2988" y="3699"/>
                  </a:lnTo>
                  <a:lnTo>
                    <a:pt x="2996" y="3676"/>
                  </a:lnTo>
                  <a:lnTo>
                    <a:pt x="3002" y="3652"/>
                  </a:lnTo>
                  <a:lnTo>
                    <a:pt x="3008" y="3628"/>
                  </a:lnTo>
                  <a:lnTo>
                    <a:pt x="3012" y="3604"/>
                  </a:lnTo>
                  <a:lnTo>
                    <a:pt x="3015" y="3578"/>
                  </a:lnTo>
                  <a:lnTo>
                    <a:pt x="3017" y="3552"/>
                  </a:lnTo>
                  <a:lnTo>
                    <a:pt x="3018" y="3526"/>
                  </a:lnTo>
                  <a:lnTo>
                    <a:pt x="3018" y="2770"/>
                  </a:lnTo>
                  <a:lnTo>
                    <a:pt x="3018" y="2752"/>
                  </a:lnTo>
                  <a:lnTo>
                    <a:pt x="3017" y="2734"/>
                  </a:lnTo>
                  <a:lnTo>
                    <a:pt x="3015" y="2715"/>
                  </a:lnTo>
                  <a:lnTo>
                    <a:pt x="3013" y="2697"/>
                  </a:lnTo>
                  <a:lnTo>
                    <a:pt x="3010" y="2679"/>
                  </a:lnTo>
                  <a:lnTo>
                    <a:pt x="3006" y="2661"/>
                  </a:lnTo>
                  <a:lnTo>
                    <a:pt x="3002" y="2642"/>
                  </a:lnTo>
                  <a:lnTo>
                    <a:pt x="2997" y="2625"/>
                  </a:lnTo>
                  <a:lnTo>
                    <a:pt x="2991" y="2607"/>
                  </a:lnTo>
                  <a:lnTo>
                    <a:pt x="2985" y="2590"/>
                  </a:lnTo>
                  <a:lnTo>
                    <a:pt x="2978" y="2573"/>
                  </a:lnTo>
                  <a:lnTo>
                    <a:pt x="2970" y="2556"/>
                  </a:lnTo>
                  <a:lnTo>
                    <a:pt x="2962" y="2540"/>
                  </a:lnTo>
                  <a:lnTo>
                    <a:pt x="2953" y="2523"/>
                  </a:lnTo>
                  <a:lnTo>
                    <a:pt x="2944" y="2506"/>
                  </a:lnTo>
                  <a:lnTo>
                    <a:pt x="2934" y="2491"/>
                  </a:lnTo>
                  <a:lnTo>
                    <a:pt x="1425" y="2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45" name="Freeform 291"/>
            <p:cNvSpPr>
              <a:spLocks noEditPoints="1"/>
            </p:cNvSpPr>
            <p:nvPr/>
          </p:nvSpPr>
          <p:spPr bwMode="auto">
            <a:xfrm>
              <a:off x="5245100" y="5103813"/>
              <a:ext cx="690563" cy="561975"/>
            </a:xfrm>
            <a:custGeom>
              <a:avLst/>
              <a:gdLst>
                <a:gd name="T0" fmla="*/ 14958 w 16095"/>
                <a:gd name="T1" fmla="*/ 10414 h 13098"/>
                <a:gd name="T2" fmla="*/ 14612 w 16095"/>
                <a:gd name="T3" fmla="*/ 10578 h 13098"/>
                <a:gd name="T4" fmla="*/ 13430 w 16095"/>
                <a:gd name="T5" fmla="*/ 9605 h 13098"/>
                <a:gd name="T6" fmla="*/ 12244 w 16095"/>
                <a:gd name="T7" fmla="*/ 9076 h 13098"/>
                <a:gd name="T8" fmla="*/ 10967 w 16095"/>
                <a:gd name="T9" fmla="*/ 9402 h 13098"/>
                <a:gd name="T10" fmla="*/ 10179 w 16095"/>
                <a:gd name="T11" fmla="*/ 10419 h 13098"/>
                <a:gd name="T12" fmla="*/ 6951 w 16095"/>
                <a:gd name="T13" fmla="*/ 9661 h 13098"/>
                <a:gd name="T14" fmla="*/ 5791 w 16095"/>
                <a:gd name="T15" fmla="*/ 9085 h 13098"/>
                <a:gd name="T16" fmla="*/ 4497 w 16095"/>
                <a:gd name="T17" fmla="*/ 9359 h 13098"/>
                <a:gd name="T18" fmla="*/ 3670 w 16095"/>
                <a:gd name="T19" fmla="*/ 10341 h 13098"/>
                <a:gd name="T20" fmla="*/ 2737 w 16095"/>
                <a:gd name="T21" fmla="*/ 10493 h 13098"/>
                <a:gd name="T22" fmla="*/ 2526 w 16095"/>
                <a:gd name="T23" fmla="*/ 10177 h 13098"/>
                <a:gd name="T24" fmla="*/ 9773 w 16095"/>
                <a:gd name="T25" fmla="*/ 8381 h 13098"/>
                <a:gd name="T26" fmla="*/ 10495 w 16095"/>
                <a:gd name="T27" fmla="*/ 7502 h 13098"/>
                <a:gd name="T28" fmla="*/ 12812 w 16095"/>
                <a:gd name="T29" fmla="*/ 3586 h 13098"/>
                <a:gd name="T30" fmla="*/ 15062 w 16095"/>
                <a:gd name="T31" fmla="*/ 6889 h 13098"/>
                <a:gd name="T32" fmla="*/ 11820 w 16095"/>
                <a:gd name="T33" fmla="*/ 12058 h 13098"/>
                <a:gd name="T34" fmla="*/ 11211 w 16095"/>
                <a:gd name="T35" fmla="*/ 11606 h 13098"/>
                <a:gd name="T36" fmla="*/ 11098 w 16095"/>
                <a:gd name="T37" fmla="*/ 10831 h 13098"/>
                <a:gd name="T38" fmla="*/ 11550 w 16095"/>
                <a:gd name="T39" fmla="*/ 10221 h 13098"/>
                <a:gd name="T40" fmla="*/ 12323 w 16095"/>
                <a:gd name="T41" fmla="*/ 10107 h 13098"/>
                <a:gd name="T42" fmla="*/ 12931 w 16095"/>
                <a:gd name="T43" fmla="*/ 10561 h 13098"/>
                <a:gd name="T44" fmla="*/ 13046 w 16095"/>
                <a:gd name="T45" fmla="*/ 11335 h 13098"/>
                <a:gd name="T46" fmla="*/ 12593 w 16095"/>
                <a:gd name="T47" fmla="*/ 11944 h 13098"/>
                <a:gd name="T48" fmla="*/ 5330 w 16095"/>
                <a:gd name="T49" fmla="*/ 12070 h 13098"/>
                <a:gd name="T50" fmla="*/ 4699 w 16095"/>
                <a:gd name="T51" fmla="*/ 11646 h 13098"/>
                <a:gd name="T52" fmla="*/ 4548 w 16095"/>
                <a:gd name="T53" fmla="*/ 10880 h 13098"/>
                <a:gd name="T54" fmla="*/ 4970 w 16095"/>
                <a:gd name="T55" fmla="*/ 10247 h 13098"/>
                <a:gd name="T56" fmla="*/ 5736 w 16095"/>
                <a:gd name="T57" fmla="*/ 10096 h 13098"/>
                <a:gd name="T58" fmla="*/ 6368 w 16095"/>
                <a:gd name="T59" fmla="*/ 10520 h 13098"/>
                <a:gd name="T60" fmla="*/ 6518 w 16095"/>
                <a:gd name="T61" fmla="*/ 11286 h 13098"/>
                <a:gd name="T62" fmla="*/ 6095 w 16095"/>
                <a:gd name="T63" fmla="*/ 11918 h 13098"/>
                <a:gd name="T64" fmla="*/ 1432 w 16095"/>
                <a:gd name="T65" fmla="*/ 7551 h 13098"/>
                <a:gd name="T66" fmla="*/ 1106 w 16095"/>
                <a:gd name="T67" fmla="*/ 7355 h 13098"/>
                <a:gd name="T68" fmla="*/ 1009 w 16095"/>
                <a:gd name="T69" fmla="*/ 1460 h 13098"/>
                <a:gd name="T70" fmla="*/ 1189 w 16095"/>
                <a:gd name="T71" fmla="*/ 1122 h 13098"/>
                <a:gd name="T72" fmla="*/ 9080 w 16095"/>
                <a:gd name="T73" fmla="*/ 1008 h 13098"/>
                <a:gd name="T74" fmla="*/ 9426 w 16095"/>
                <a:gd name="T75" fmla="*/ 1172 h 13098"/>
                <a:gd name="T76" fmla="*/ 9556 w 16095"/>
                <a:gd name="T77" fmla="*/ 2519 h 13098"/>
                <a:gd name="T78" fmla="*/ 9442 w 16095"/>
                <a:gd name="T79" fmla="*/ 7374 h 13098"/>
                <a:gd name="T80" fmla="*/ 9105 w 16095"/>
                <a:gd name="T81" fmla="*/ 7554 h 13098"/>
                <a:gd name="T82" fmla="*/ 13480 w 16095"/>
                <a:gd name="T83" fmla="*/ 2820 h 13098"/>
                <a:gd name="T84" fmla="*/ 12808 w 16095"/>
                <a:gd name="T85" fmla="*/ 2537 h 13098"/>
                <a:gd name="T86" fmla="*/ 10413 w 16095"/>
                <a:gd name="T87" fmla="*/ 856 h 13098"/>
                <a:gd name="T88" fmla="*/ 9571 w 16095"/>
                <a:gd name="T89" fmla="*/ 92 h 13098"/>
                <a:gd name="T90" fmla="*/ 922 w 16095"/>
                <a:gd name="T91" fmla="*/ 119 h 13098"/>
                <a:gd name="T92" fmla="*/ 119 w 16095"/>
                <a:gd name="T93" fmla="*/ 924 h 13098"/>
                <a:gd name="T94" fmla="*/ 92 w 16095"/>
                <a:gd name="T95" fmla="*/ 7572 h 13098"/>
                <a:gd name="T96" fmla="*/ 855 w 16095"/>
                <a:gd name="T97" fmla="*/ 8415 h 13098"/>
                <a:gd name="T98" fmla="*/ 1557 w 16095"/>
                <a:gd name="T99" fmla="*/ 10453 h 13098"/>
                <a:gd name="T100" fmla="*/ 2236 w 16095"/>
                <a:gd name="T101" fmla="*/ 11368 h 13098"/>
                <a:gd name="T102" fmla="*/ 3702 w 16095"/>
                <a:gd name="T103" fmla="*/ 11901 h 13098"/>
                <a:gd name="T104" fmla="*/ 4567 w 16095"/>
                <a:gd name="T105" fmla="*/ 12848 h 13098"/>
                <a:gd name="T106" fmla="*/ 5876 w 16095"/>
                <a:gd name="T107" fmla="*/ 13069 h 13098"/>
                <a:gd name="T108" fmla="*/ 7006 w 16095"/>
                <a:gd name="T109" fmla="*/ 12446 h 13098"/>
                <a:gd name="T110" fmla="*/ 10208 w 16095"/>
                <a:gd name="T111" fmla="*/ 11824 h 13098"/>
                <a:gd name="T112" fmla="*/ 11035 w 16095"/>
                <a:gd name="T113" fmla="*/ 12807 h 13098"/>
                <a:gd name="T114" fmla="*/ 12330 w 16095"/>
                <a:gd name="T115" fmla="*/ 13081 h 13098"/>
                <a:gd name="T116" fmla="*/ 13489 w 16095"/>
                <a:gd name="T117" fmla="*/ 12505 h 13098"/>
                <a:gd name="T118" fmla="*/ 14740 w 16095"/>
                <a:gd name="T119" fmla="*/ 11579 h 13098"/>
                <a:gd name="T120" fmla="*/ 15750 w 16095"/>
                <a:gd name="T121" fmla="*/ 11036 h 13098"/>
                <a:gd name="T122" fmla="*/ 16095 w 16095"/>
                <a:gd name="T123" fmla="*/ 7025 h 13098"/>
                <a:gd name="T124" fmla="*/ 16023 w 16095"/>
                <a:gd name="T125" fmla="*/ 6588 h 13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95" h="13098">
                  <a:moveTo>
                    <a:pt x="15089" y="10075"/>
                  </a:moveTo>
                  <a:lnTo>
                    <a:pt x="15088" y="10101"/>
                  </a:lnTo>
                  <a:lnTo>
                    <a:pt x="15087" y="10127"/>
                  </a:lnTo>
                  <a:lnTo>
                    <a:pt x="15083" y="10152"/>
                  </a:lnTo>
                  <a:lnTo>
                    <a:pt x="15079" y="10177"/>
                  </a:lnTo>
                  <a:lnTo>
                    <a:pt x="15073" y="10201"/>
                  </a:lnTo>
                  <a:lnTo>
                    <a:pt x="15067" y="10225"/>
                  </a:lnTo>
                  <a:lnTo>
                    <a:pt x="15059" y="10248"/>
                  </a:lnTo>
                  <a:lnTo>
                    <a:pt x="15050" y="10272"/>
                  </a:lnTo>
                  <a:lnTo>
                    <a:pt x="15040" y="10294"/>
                  </a:lnTo>
                  <a:lnTo>
                    <a:pt x="15029" y="10316"/>
                  </a:lnTo>
                  <a:lnTo>
                    <a:pt x="15017" y="10337"/>
                  </a:lnTo>
                  <a:lnTo>
                    <a:pt x="15004" y="10357"/>
                  </a:lnTo>
                  <a:lnTo>
                    <a:pt x="14989" y="10376"/>
                  </a:lnTo>
                  <a:lnTo>
                    <a:pt x="14974" y="10396"/>
                  </a:lnTo>
                  <a:lnTo>
                    <a:pt x="14958" y="10414"/>
                  </a:lnTo>
                  <a:lnTo>
                    <a:pt x="14942" y="10432"/>
                  </a:lnTo>
                  <a:lnTo>
                    <a:pt x="14924" y="10448"/>
                  </a:lnTo>
                  <a:lnTo>
                    <a:pt x="14906" y="10464"/>
                  </a:lnTo>
                  <a:lnTo>
                    <a:pt x="14887" y="10479"/>
                  </a:lnTo>
                  <a:lnTo>
                    <a:pt x="14868" y="10493"/>
                  </a:lnTo>
                  <a:lnTo>
                    <a:pt x="14848" y="10506"/>
                  </a:lnTo>
                  <a:lnTo>
                    <a:pt x="14827" y="10519"/>
                  </a:lnTo>
                  <a:lnTo>
                    <a:pt x="14804" y="10530"/>
                  </a:lnTo>
                  <a:lnTo>
                    <a:pt x="14782" y="10540"/>
                  </a:lnTo>
                  <a:lnTo>
                    <a:pt x="14759" y="10549"/>
                  </a:lnTo>
                  <a:lnTo>
                    <a:pt x="14736" y="10557"/>
                  </a:lnTo>
                  <a:lnTo>
                    <a:pt x="14712" y="10563"/>
                  </a:lnTo>
                  <a:lnTo>
                    <a:pt x="14688" y="10569"/>
                  </a:lnTo>
                  <a:lnTo>
                    <a:pt x="14663" y="10573"/>
                  </a:lnTo>
                  <a:lnTo>
                    <a:pt x="14637" y="10577"/>
                  </a:lnTo>
                  <a:lnTo>
                    <a:pt x="14612" y="10578"/>
                  </a:lnTo>
                  <a:lnTo>
                    <a:pt x="14586" y="10579"/>
                  </a:lnTo>
                  <a:lnTo>
                    <a:pt x="14012" y="10579"/>
                  </a:lnTo>
                  <a:lnTo>
                    <a:pt x="13989" y="10498"/>
                  </a:lnTo>
                  <a:lnTo>
                    <a:pt x="13962" y="10419"/>
                  </a:lnTo>
                  <a:lnTo>
                    <a:pt x="13934" y="10341"/>
                  </a:lnTo>
                  <a:lnTo>
                    <a:pt x="13902" y="10266"/>
                  </a:lnTo>
                  <a:lnTo>
                    <a:pt x="13867" y="10191"/>
                  </a:lnTo>
                  <a:lnTo>
                    <a:pt x="13829" y="10117"/>
                  </a:lnTo>
                  <a:lnTo>
                    <a:pt x="13788" y="10047"/>
                  </a:lnTo>
                  <a:lnTo>
                    <a:pt x="13745" y="9977"/>
                  </a:lnTo>
                  <a:lnTo>
                    <a:pt x="13699" y="9910"/>
                  </a:lnTo>
                  <a:lnTo>
                    <a:pt x="13650" y="9844"/>
                  </a:lnTo>
                  <a:lnTo>
                    <a:pt x="13598" y="9781"/>
                  </a:lnTo>
                  <a:lnTo>
                    <a:pt x="13545" y="9719"/>
                  </a:lnTo>
                  <a:lnTo>
                    <a:pt x="13489" y="9661"/>
                  </a:lnTo>
                  <a:lnTo>
                    <a:pt x="13430" y="9605"/>
                  </a:lnTo>
                  <a:lnTo>
                    <a:pt x="13370" y="9550"/>
                  </a:lnTo>
                  <a:lnTo>
                    <a:pt x="13308" y="9499"/>
                  </a:lnTo>
                  <a:lnTo>
                    <a:pt x="13242" y="9449"/>
                  </a:lnTo>
                  <a:lnTo>
                    <a:pt x="13176" y="9402"/>
                  </a:lnTo>
                  <a:lnTo>
                    <a:pt x="13107" y="9359"/>
                  </a:lnTo>
                  <a:lnTo>
                    <a:pt x="13036" y="9317"/>
                  </a:lnTo>
                  <a:lnTo>
                    <a:pt x="12964" y="9279"/>
                  </a:lnTo>
                  <a:lnTo>
                    <a:pt x="12890" y="9244"/>
                  </a:lnTo>
                  <a:lnTo>
                    <a:pt x="12815" y="9212"/>
                  </a:lnTo>
                  <a:lnTo>
                    <a:pt x="12737" y="9182"/>
                  </a:lnTo>
                  <a:lnTo>
                    <a:pt x="12658" y="9156"/>
                  </a:lnTo>
                  <a:lnTo>
                    <a:pt x="12578" y="9133"/>
                  </a:lnTo>
                  <a:lnTo>
                    <a:pt x="12497" y="9113"/>
                  </a:lnTo>
                  <a:lnTo>
                    <a:pt x="12413" y="9097"/>
                  </a:lnTo>
                  <a:lnTo>
                    <a:pt x="12330" y="9085"/>
                  </a:lnTo>
                  <a:lnTo>
                    <a:pt x="12244" y="9076"/>
                  </a:lnTo>
                  <a:lnTo>
                    <a:pt x="12159" y="9070"/>
                  </a:lnTo>
                  <a:lnTo>
                    <a:pt x="12071" y="9068"/>
                  </a:lnTo>
                  <a:lnTo>
                    <a:pt x="11984" y="9070"/>
                  </a:lnTo>
                  <a:lnTo>
                    <a:pt x="11898" y="9076"/>
                  </a:lnTo>
                  <a:lnTo>
                    <a:pt x="11813" y="9085"/>
                  </a:lnTo>
                  <a:lnTo>
                    <a:pt x="11729" y="9097"/>
                  </a:lnTo>
                  <a:lnTo>
                    <a:pt x="11646" y="9113"/>
                  </a:lnTo>
                  <a:lnTo>
                    <a:pt x="11564" y="9133"/>
                  </a:lnTo>
                  <a:lnTo>
                    <a:pt x="11484" y="9156"/>
                  </a:lnTo>
                  <a:lnTo>
                    <a:pt x="11405" y="9182"/>
                  </a:lnTo>
                  <a:lnTo>
                    <a:pt x="11328" y="9212"/>
                  </a:lnTo>
                  <a:lnTo>
                    <a:pt x="11252" y="9244"/>
                  </a:lnTo>
                  <a:lnTo>
                    <a:pt x="11178" y="9279"/>
                  </a:lnTo>
                  <a:lnTo>
                    <a:pt x="11106" y="9317"/>
                  </a:lnTo>
                  <a:lnTo>
                    <a:pt x="11035" y="9359"/>
                  </a:lnTo>
                  <a:lnTo>
                    <a:pt x="10967" y="9402"/>
                  </a:lnTo>
                  <a:lnTo>
                    <a:pt x="10899" y="9449"/>
                  </a:lnTo>
                  <a:lnTo>
                    <a:pt x="10835" y="9499"/>
                  </a:lnTo>
                  <a:lnTo>
                    <a:pt x="10772" y="9550"/>
                  </a:lnTo>
                  <a:lnTo>
                    <a:pt x="10711" y="9605"/>
                  </a:lnTo>
                  <a:lnTo>
                    <a:pt x="10653" y="9661"/>
                  </a:lnTo>
                  <a:lnTo>
                    <a:pt x="10597" y="9719"/>
                  </a:lnTo>
                  <a:lnTo>
                    <a:pt x="10543" y="9781"/>
                  </a:lnTo>
                  <a:lnTo>
                    <a:pt x="10492" y="9844"/>
                  </a:lnTo>
                  <a:lnTo>
                    <a:pt x="10444" y="9910"/>
                  </a:lnTo>
                  <a:lnTo>
                    <a:pt x="10397" y="9977"/>
                  </a:lnTo>
                  <a:lnTo>
                    <a:pt x="10354" y="10047"/>
                  </a:lnTo>
                  <a:lnTo>
                    <a:pt x="10313" y="10117"/>
                  </a:lnTo>
                  <a:lnTo>
                    <a:pt x="10275" y="10191"/>
                  </a:lnTo>
                  <a:lnTo>
                    <a:pt x="10240" y="10266"/>
                  </a:lnTo>
                  <a:lnTo>
                    <a:pt x="10208" y="10341"/>
                  </a:lnTo>
                  <a:lnTo>
                    <a:pt x="10179" y="10419"/>
                  </a:lnTo>
                  <a:lnTo>
                    <a:pt x="10153" y="10498"/>
                  </a:lnTo>
                  <a:lnTo>
                    <a:pt x="10131" y="10579"/>
                  </a:lnTo>
                  <a:lnTo>
                    <a:pt x="7473" y="10579"/>
                  </a:lnTo>
                  <a:lnTo>
                    <a:pt x="7450" y="10498"/>
                  </a:lnTo>
                  <a:lnTo>
                    <a:pt x="7425" y="10419"/>
                  </a:lnTo>
                  <a:lnTo>
                    <a:pt x="7396" y="10341"/>
                  </a:lnTo>
                  <a:lnTo>
                    <a:pt x="7363" y="10266"/>
                  </a:lnTo>
                  <a:lnTo>
                    <a:pt x="7328" y="10191"/>
                  </a:lnTo>
                  <a:lnTo>
                    <a:pt x="7290" y="10117"/>
                  </a:lnTo>
                  <a:lnTo>
                    <a:pt x="7250" y="10047"/>
                  </a:lnTo>
                  <a:lnTo>
                    <a:pt x="7207" y="9977"/>
                  </a:lnTo>
                  <a:lnTo>
                    <a:pt x="7160" y="9910"/>
                  </a:lnTo>
                  <a:lnTo>
                    <a:pt x="7112" y="9844"/>
                  </a:lnTo>
                  <a:lnTo>
                    <a:pt x="7061" y="9781"/>
                  </a:lnTo>
                  <a:lnTo>
                    <a:pt x="7006" y="9719"/>
                  </a:lnTo>
                  <a:lnTo>
                    <a:pt x="6951" y="9661"/>
                  </a:lnTo>
                  <a:lnTo>
                    <a:pt x="6892" y="9605"/>
                  </a:lnTo>
                  <a:lnTo>
                    <a:pt x="6831" y="9550"/>
                  </a:lnTo>
                  <a:lnTo>
                    <a:pt x="6769" y="9499"/>
                  </a:lnTo>
                  <a:lnTo>
                    <a:pt x="6705" y="9449"/>
                  </a:lnTo>
                  <a:lnTo>
                    <a:pt x="6637" y="9402"/>
                  </a:lnTo>
                  <a:lnTo>
                    <a:pt x="6569" y="9359"/>
                  </a:lnTo>
                  <a:lnTo>
                    <a:pt x="6498" y="9317"/>
                  </a:lnTo>
                  <a:lnTo>
                    <a:pt x="6426" y="9279"/>
                  </a:lnTo>
                  <a:lnTo>
                    <a:pt x="6351" y="9244"/>
                  </a:lnTo>
                  <a:lnTo>
                    <a:pt x="6276" y="9212"/>
                  </a:lnTo>
                  <a:lnTo>
                    <a:pt x="6199" y="9182"/>
                  </a:lnTo>
                  <a:lnTo>
                    <a:pt x="6120" y="9156"/>
                  </a:lnTo>
                  <a:lnTo>
                    <a:pt x="6040" y="9133"/>
                  </a:lnTo>
                  <a:lnTo>
                    <a:pt x="5958" y="9113"/>
                  </a:lnTo>
                  <a:lnTo>
                    <a:pt x="5876" y="9097"/>
                  </a:lnTo>
                  <a:lnTo>
                    <a:pt x="5791" y="9085"/>
                  </a:lnTo>
                  <a:lnTo>
                    <a:pt x="5707" y="9076"/>
                  </a:lnTo>
                  <a:lnTo>
                    <a:pt x="5620" y="9070"/>
                  </a:lnTo>
                  <a:lnTo>
                    <a:pt x="5533" y="9068"/>
                  </a:lnTo>
                  <a:lnTo>
                    <a:pt x="5446" y="9070"/>
                  </a:lnTo>
                  <a:lnTo>
                    <a:pt x="5360" y="9076"/>
                  </a:lnTo>
                  <a:lnTo>
                    <a:pt x="5274" y="9085"/>
                  </a:lnTo>
                  <a:lnTo>
                    <a:pt x="5191" y="9097"/>
                  </a:lnTo>
                  <a:lnTo>
                    <a:pt x="5107" y="9113"/>
                  </a:lnTo>
                  <a:lnTo>
                    <a:pt x="5026" y="9133"/>
                  </a:lnTo>
                  <a:lnTo>
                    <a:pt x="4946" y="9156"/>
                  </a:lnTo>
                  <a:lnTo>
                    <a:pt x="4867" y="9182"/>
                  </a:lnTo>
                  <a:lnTo>
                    <a:pt x="4789" y="9212"/>
                  </a:lnTo>
                  <a:lnTo>
                    <a:pt x="4714" y="9244"/>
                  </a:lnTo>
                  <a:lnTo>
                    <a:pt x="4639" y="9279"/>
                  </a:lnTo>
                  <a:lnTo>
                    <a:pt x="4567" y="9317"/>
                  </a:lnTo>
                  <a:lnTo>
                    <a:pt x="4497" y="9359"/>
                  </a:lnTo>
                  <a:lnTo>
                    <a:pt x="4428" y="9402"/>
                  </a:lnTo>
                  <a:lnTo>
                    <a:pt x="4361" y="9449"/>
                  </a:lnTo>
                  <a:lnTo>
                    <a:pt x="4296" y="9499"/>
                  </a:lnTo>
                  <a:lnTo>
                    <a:pt x="4233" y="9550"/>
                  </a:lnTo>
                  <a:lnTo>
                    <a:pt x="4173" y="9605"/>
                  </a:lnTo>
                  <a:lnTo>
                    <a:pt x="4114" y="9661"/>
                  </a:lnTo>
                  <a:lnTo>
                    <a:pt x="4059" y="9719"/>
                  </a:lnTo>
                  <a:lnTo>
                    <a:pt x="4005" y="9781"/>
                  </a:lnTo>
                  <a:lnTo>
                    <a:pt x="3953" y="9844"/>
                  </a:lnTo>
                  <a:lnTo>
                    <a:pt x="3905" y="9910"/>
                  </a:lnTo>
                  <a:lnTo>
                    <a:pt x="3859" y="9977"/>
                  </a:lnTo>
                  <a:lnTo>
                    <a:pt x="3816" y="10047"/>
                  </a:lnTo>
                  <a:lnTo>
                    <a:pt x="3774" y="10117"/>
                  </a:lnTo>
                  <a:lnTo>
                    <a:pt x="3737" y="10191"/>
                  </a:lnTo>
                  <a:lnTo>
                    <a:pt x="3702" y="10266"/>
                  </a:lnTo>
                  <a:lnTo>
                    <a:pt x="3670" y="10341"/>
                  </a:lnTo>
                  <a:lnTo>
                    <a:pt x="3640" y="10419"/>
                  </a:lnTo>
                  <a:lnTo>
                    <a:pt x="3614" y="10498"/>
                  </a:lnTo>
                  <a:lnTo>
                    <a:pt x="3592" y="10579"/>
                  </a:lnTo>
                  <a:lnTo>
                    <a:pt x="3018" y="10579"/>
                  </a:lnTo>
                  <a:lnTo>
                    <a:pt x="2993" y="10578"/>
                  </a:lnTo>
                  <a:lnTo>
                    <a:pt x="2967" y="10577"/>
                  </a:lnTo>
                  <a:lnTo>
                    <a:pt x="2941" y="10573"/>
                  </a:lnTo>
                  <a:lnTo>
                    <a:pt x="2917" y="10569"/>
                  </a:lnTo>
                  <a:lnTo>
                    <a:pt x="2892" y="10563"/>
                  </a:lnTo>
                  <a:lnTo>
                    <a:pt x="2869" y="10557"/>
                  </a:lnTo>
                  <a:lnTo>
                    <a:pt x="2845" y="10549"/>
                  </a:lnTo>
                  <a:lnTo>
                    <a:pt x="2823" y="10540"/>
                  </a:lnTo>
                  <a:lnTo>
                    <a:pt x="2800" y="10530"/>
                  </a:lnTo>
                  <a:lnTo>
                    <a:pt x="2778" y="10519"/>
                  </a:lnTo>
                  <a:lnTo>
                    <a:pt x="2757" y="10506"/>
                  </a:lnTo>
                  <a:lnTo>
                    <a:pt x="2737" y="10493"/>
                  </a:lnTo>
                  <a:lnTo>
                    <a:pt x="2717" y="10479"/>
                  </a:lnTo>
                  <a:lnTo>
                    <a:pt x="2698" y="10464"/>
                  </a:lnTo>
                  <a:lnTo>
                    <a:pt x="2680" y="10448"/>
                  </a:lnTo>
                  <a:lnTo>
                    <a:pt x="2663" y="10432"/>
                  </a:lnTo>
                  <a:lnTo>
                    <a:pt x="2646" y="10414"/>
                  </a:lnTo>
                  <a:lnTo>
                    <a:pt x="2630" y="10396"/>
                  </a:lnTo>
                  <a:lnTo>
                    <a:pt x="2615" y="10376"/>
                  </a:lnTo>
                  <a:lnTo>
                    <a:pt x="2601" y="10357"/>
                  </a:lnTo>
                  <a:lnTo>
                    <a:pt x="2588" y="10337"/>
                  </a:lnTo>
                  <a:lnTo>
                    <a:pt x="2576" y="10316"/>
                  </a:lnTo>
                  <a:lnTo>
                    <a:pt x="2565" y="10294"/>
                  </a:lnTo>
                  <a:lnTo>
                    <a:pt x="2555" y="10272"/>
                  </a:lnTo>
                  <a:lnTo>
                    <a:pt x="2546" y="10248"/>
                  </a:lnTo>
                  <a:lnTo>
                    <a:pt x="2538" y="10225"/>
                  </a:lnTo>
                  <a:lnTo>
                    <a:pt x="2531" y="10201"/>
                  </a:lnTo>
                  <a:lnTo>
                    <a:pt x="2526" y="10177"/>
                  </a:lnTo>
                  <a:lnTo>
                    <a:pt x="2521" y="10152"/>
                  </a:lnTo>
                  <a:lnTo>
                    <a:pt x="2518" y="10127"/>
                  </a:lnTo>
                  <a:lnTo>
                    <a:pt x="2516" y="10101"/>
                  </a:lnTo>
                  <a:lnTo>
                    <a:pt x="2515" y="10075"/>
                  </a:lnTo>
                  <a:lnTo>
                    <a:pt x="2515" y="8564"/>
                  </a:lnTo>
                  <a:lnTo>
                    <a:pt x="9053" y="8564"/>
                  </a:lnTo>
                  <a:lnTo>
                    <a:pt x="9131" y="8562"/>
                  </a:lnTo>
                  <a:lnTo>
                    <a:pt x="9207" y="8557"/>
                  </a:lnTo>
                  <a:lnTo>
                    <a:pt x="9283" y="8547"/>
                  </a:lnTo>
                  <a:lnTo>
                    <a:pt x="9357" y="8533"/>
                  </a:lnTo>
                  <a:lnTo>
                    <a:pt x="9431" y="8516"/>
                  </a:lnTo>
                  <a:lnTo>
                    <a:pt x="9502" y="8496"/>
                  </a:lnTo>
                  <a:lnTo>
                    <a:pt x="9571" y="8472"/>
                  </a:lnTo>
                  <a:lnTo>
                    <a:pt x="9641" y="8445"/>
                  </a:lnTo>
                  <a:lnTo>
                    <a:pt x="9707" y="8415"/>
                  </a:lnTo>
                  <a:lnTo>
                    <a:pt x="9773" y="8381"/>
                  </a:lnTo>
                  <a:lnTo>
                    <a:pt x="9835" y="8345"/>
                  </a:lnTo>
                  <a:lnTo>
                    <a:pt x="9896" y="8306"/>
                  </a:lnTo>
                  <a:lnTo>
                    <a:pt x="9956" y="8263"/>
                  </a:lnTo>
                  <a:lnTo>
                    <a:pt x="10013" y="8218"/>
                  </a:lnTo>
                  <a:lnTo>
                    <a:pt x="10067" y="8171"/>
                  </a:lnTo>
                  <a:lnTo>
                    <a:pt x="10120" y="8120"/>
                  </a:lnTo>
                  <a:lnTo>
                    <a:pt x="10170" y="8068"/>
                  </a:lnTo>
                  <a:lnTo>
                    <a:pt x="10217" y="8014"/>
                  </a:lnTo>
                  <a:lnTo>
                    <a:pt x="10263" y="7956"/>
                  </a:lnTo>
                  <a:lnTo>
                    <a:pt x="10305" y="7897"/>
                  </a:lnTo>
                  <a:lnTo>
                    <a:pt x="10344" y="7836"/>
                  </a:lnTo>
                  <a:lnTo>
                    <a:pt x="10380" y="7773"/>
                  </a:lnTo>
                  <a:lnTo>
                    <a:pt x="10413" y="7707"/>
                  </a:lnTo>
                  <a:lnTo>
                    <a:pt x="10444" y="7641"/>
                  </a:lnTo>
                  <a:lnTo>
                    <a:pt x="10471" y="7572"/>
                  </a:lnTo>
                  <a:lnTo>
                    <a:pt x="10495" y="7502"/>
                  </a:lnTo>
                  <a:lnTo>
                    <a:pt x="10515" y="7430"/>
                  </a:lnTo>
                  <a:lnTo>
                    <a:pt x="10532" y="7357"/>
                  </a:lnTo>
                  <a:lnTo>
                    <a:pt x="10545" y="7283"/>
                  </a:lnTo>
                  <a:lnTo>
                    <a:pt x="10554" y="7207"/>
                  </a:lnTo>
                  <a:lnTo>
                    <a:pt x="10560" y="7131"/>
                  </a:lnTo>
                  <a:lnTo>
                    <a:pt x="10562" y="7052"/>
                  </a:lnTo>
                  <a:lnTo>
                    <a:pt x="10562" y="3527"/>
                  </a:lnTo>
                  <a:lnTo>
                    <a:pt x="12574" y="3527"/>
                  </a:lnTo>
                  <a:lnTo>
                    <a:pt x="12605" y="3528"/>
                  </a:lnTo>
                  <a:lnTo>
                    <a:pt x="12637" y="3530"/>
                  </a:lnTo>
                  <a:lnTo>
                    <a:pt x="12668" y="3535"/>
                  </a:lnTo>
                  <a:lnTo>
                    <a:pt x="12698" y="3542"/>
                  </a:lnTo>
                  <a:lnTo>
                    <a:pt x="12727" y="3550"/>
                  </a:lnTo>
                  <a:lnTo>
                    <a:pt x="12756" y="3560"/>
                  </a:lnTo>
                  <a:lnTo>
                    <a:pt x="12784" y="3572"/>
                  </a:lnTo>
                  <a:lnTo>
                    <a:pt x="12812" y="3586"/>
                  </a:lnTo>
                  <a:lnTo>
                    <a:pt x="12838" y="3601"/>
                  </a:lnTo>
                  <a:lnTo>
                    <a:pt x="12864" y="3618"/>
                  </a:lnTo>
                  <a:lnTo>
                    <a:pt x="12888" y="3636"/>
                  </a:lnTo>
                  <a:lnTo>
                    <a:pt x="12911" y="3657"/>
                  </a:lnTo>
                  <a:lnTo>
                    <a:pt x="12933" y="3678"/>
                  </a:lnTo>
                  <a:lnTo>
                    <a:pt x="12954" y="3701"/>
                  </a:lnTo>
                  <a:lnTo>
                    <a:pt x="12975" y="3725"/>
                  </a:lnTo>
                  <a:lnTo>
                    <a:pt x="12993" y="3750"/>
                  </a:lnTo>
                  <a:lnTo>
                    <a:pt x="15005" y="6773"/>
                  </a:lnTo>
                  <a:lnTo>
                    <a:pt x="15015" y="6788"/>
                  </a:lnTo>
                  <a:lnTo>
                    <a:pt x="15024" y="6804"/>
                  </a:lnTo>
                  <a:lnTo>
                    <a:pt x="15033" y="6822"/>
                  </a:lnTo>
                  <a:lnTo>
                    <a:pt x="15041" y="6838"/>
                  </a:lnTo>
                  <a:lnTo>
                    <a:pt x="15049" y="6855"/>
                  </a:lnTo>
                  <a:lnTo>
                    <a:pt x="15056" y="6872"/>
                  </a:lnTo>
                  <a:lnTo>
                    <a:pt x="15062" y="6889"/>
                  </a:lnTo>
                  <a:lnTo>
                    <a:pt x="15067" y="6907"/>
                  </a:lnTo>
                  <a:lnTo>
                    <a:pt x="15072" y="6924"/>
                  </a:lnTo>
                  <a:lnTo>
                    <a:pt x="15077" y="6942"/>
                  </a:lnTo>
                  <a:lnTo>
                    <a:pt x="15081" y="6961"/>
                  </a:lnTo>
                  <a:lnTo>
                    <a:pt x="15084" y="6979"/>
                  </a:lnTo>
                  <a:lnTo>
                    <a:pt x="15086" y="6997"/>
                  </a:lnTo>
                  <a:lnTo>
                    <a:pt x="15088" y="7016"/>
                  </a:lnTo>
                  <a:lnTo>
                    <a:pt x="15089" y="7034"/>
                  </a:lnTo>
                  <a:lnTo>
                    <a:pt x="15089" y="7052"/>
                  </a:lnTo>
                  <a:lnTo>
                    <a:pt x="15089" y="10075"/>
                  </a:lnTo>
                  <a:close/>
                  <a:moveTo>
                    <a:pt x="12071" y="12090"/>
                  </a:moveTo>
                  <a:lnTo>
                    <a:pt x="12020" y="12089"/>
                  </a:lnTo>
                  <a:lnTo>
                    <a:pt x="11969" y="12085"/>
                  </a:lnTo>
                  <a:lnTo>
                    <a:pt x="11918" y="12078"/>
                  </a:lnTo>
                  <a:lnTo>
                    <a:pt x="11869" y="12070"/>
                  </a:lnTo>
                  <a:lnTo>
                    <a:pt x="11820" y="12058"/>
                  </a:lnTo>
                  <a:lnTo>
                    <a:pt x="11772" y="12045"/>
                  </a:lnTo>
                  <a:lnTo>
                    <a:pt x="11725" y="12029"/>
                  </a:lnTo>
                  <a:lnTo>
                    <a:pt x="11680" y="12011"/>
                  </a:lnTo>
                  <a:lnTo>
                    <a:pt x="11636" y="11991"/>
                  </a:lnTo>
                  <a:lnTo>
                    <a:pt x="11591" y="11968"/>
                  </a:lnTo>
                  <a:lnTo>
                    <a:pt x="11550" y="11944"/>
                  </a:lnTo>
                  <a:lnTo>
                    <a:pt x="11509" y="11918"/>
                  </a:lnTo>
                  <a:lnTo>
                    <a:pt x="11470" y="11890"/>
                  </a:lnTo>
                  <a:lnTo>
                    <a:pt x="11431" y="11861"/>
                  </a:lnTo>
                  <a:lnTo>
                    <a:pt x="11395" y="11828"/>
                  </a:lnTo>
                  <a:lnTo>
                    <a:pt x="11360" y="11795"/>
                  </a:lnTo>
                  <a:lnTo>
                    <a:pt x="11327" y="11760"/>
                  </a:lnTo>
                  <a:lnTo>
                    <a:pt x="11295" y="11724"/>
                  </a:lnTo>
                  <a:lnTo>
                    <a:pt x="11265" y="11685"/>
                  </a:lnTo>
                  <a:lnTo>
                    <a:pt x="11237" y="11646"/>
                  </a:lnTo>
                  <a:lnTo>
                    <a:pt x="11211" y="11606"/>
                  </a:lnTo>
                  <a:lnTo>
                    <a:pt x="11187" y="11563"/>
                  </a:lnTo>
                  <a:lnTo>
                    <a:pt x="11165" y="11520"/>
                  </a:lnTo>
                  <a:lnTo>
                    <a:pt x="11145" y="11475"/>
                  </a:lnTo>
                  <a:lnTo>
                    <a:pt x="11127" y="11429"/>
                  </a:lnTo>
                  <a:lnTo>
                    <a:pt x="11111" y="11382"/>
                  </a:lnTo>
                  <a:lnTo>
                    <a:pt x="11098" y="11335"/>
                  </a:lnTo>
                  <a:lnTo>
                    <a:pt x="11086" y="11286"/>
                  </a:lnTo>
                  <a:lnTo>
                    <a:pt x="11077" y="11236"/>
                  </a:lnTo>
                  <a:lnTo>
                    <a:pt x="11070" y="11186"/>
                  </a:lnTo>
                  <a:lnTo>
                    <a:pt x="11067" y="11135"/>
                  </a:lnTo>
                  <a:lnTo>
                    <a:pt x="11065" y="11083"/>
                  </a:lnTo>
                  <a:lnTo>
                    <a:pt x="11067" y="11031"/>
                  </a:lnTo>
                  <a:lnTo>
                    <a:pt x="11070" y="10980"/>
                  </a:lnTo>
                  <a:lnTo>
                    <a:pt x="11077" y="10930"/>
                  </a:lnTo>
                  <a:lnTo>
                    <a:pt x="11086" y="10880"/>
                  </a:lnTo>
                  <a:lnTo>
                    <a:pt x="11098" y="10831"/>
                  </a:lnTo>
                  <a:lnTo>
                    <a:pt x="11111" y="10784"/>
                  </a:lnTo>
                  <a:lnTo>
                    <a:pt x="11127" y="10736"/>
                  </a:lnTo>
                  <a:lnTo>
                    <a:pt x="11145" y="10691"/>
                  </a:lnTo>
                  <a:lnTo>
                    <a:pt x="11165" y="10646"/>
                  </a:lnTo>
                  <a:lnTo>
                    <a:pt x="11187" y="10603"/>
                  </a:lnTo>
                  <a:lnTo>
                    <a:pt x="11211" y="10561"/>
                  </a:lnTo>
                  <a:lnTo>
                    <a:pt x="11237" y="10520"/>
                  </a:lnTo>
                  <a:lnTo>
                    <a:pt x="11265" y="10480"/>
                  </a:lnTo>
                  <a:lnTo>
                    <a:pt x="11295" y="10442"/>
                  </a:lnTo>
                  <a:lnTo>
                    <a:pt x="11327" y="10406"/>
                  </a:lnTo>
                  <a:lnTo>
                    <a:pt x="11360" y="10370"/>
                  </a:lnTo>
                  <a:lnTo>
                    <a:pt x="11395" y="10337"/>
                  </a:lnTo>
                  <a:lnTo>
                    <a:pt x="11431" y="10306"/>
                  </a:lnTo>
                  <a:lnTo>
                    <a:pt x="11470" y="10276"/>
                  </a:lnTo>
                  <a:lnTo>
                    <a:pt x="11509" y="10247"/>
                  </a:lnTo>
                  <a:lnTo>
                    <a:pt x="11550" y="10221"/>
                  </a:lnTo>
                  <a:lnTo>
                    <a:pt x="11591" y="10197"/>
                  </a:lnTo>
                  <a:lnTo>
                    <a:pt x="11636" y="10175"/>
                  </a:lnTo>
                  <a:lnTo>
                    <a:pt x="11680" y="10155"/>
                  </a:lnTo>
                  <a:lnTo>
                    <a:pt x="11725" y="10137"/>
                  </a:lnTo>
                  <a:lnTo>
                    <a:pt x="11772" y="10120"/>
                  </a:lnTo>
                  <a:lnTo>
                    <a:pt x="11820" y="10107"/>
                  </a:lnTo>
                  <a:lnTo>
                    <a:pt x="11869" y="10096"/>
                  </a:lnTo>
                  <a:lnTo>
                    <a:pt x="11918" y="10087"/>
                  </a:lnTo>
                  <a:lnTo>
                    <a:pt x="11969" y="10080"/>
                  </a:lnTo>
                  <a:lnTo>
                    <a:pt x="12020" y="10076"/>
                  </a:lnTo>
                  <a:lnTo>
                    <a:pt x="12071" y="10075"/>
                  </a:lnTo>
                  <a:lnTo>
                    <a:pt x="12124" y="10076"/>
                  </a:lnTo>
                  <a:lnTo>
                    <a:pt x="12174" y="10080"/>
                  </a:lnTo>
                  <a:lnTo>
                    <a:pt x="12224" y="10087"/>
                  </a:lnTo>
                  <a:lnTo>
                    <a:pt x="12274" y="10096"/>
                  </a:lnTo>
                  <a:lnTo>
                    <a:pt x="12323" y="10107"/>
                  </a:lnTo>
                  <a:lnTo>
                    <a:pt x="12370" y="10120"/>
                  </a:lnTo>
                  <a:lnTo>
                    <a:pt x="12417" y="10137"/>
                  </a:lnTo>
                  <a:lnTo>
                    <a:pt x="12463" y="10155"/>
                  </a:lnTo>
                  <a:lnTo>
                    <a:pt x="12508" y="10175"/>
                  </a:lnTo>
                  <a:lnTo>
                    <a:pt x="12551" y="10197"/>
                  </a:lnTo>
                  <a:lnTo>
                    <a:pt x="12593" y="10221"/>
                  </a:lnTo>
                  <a:lnTo>
                    <a:pt x="12634" y="10247"/>
                  </a:lnTo>
                  <a:lnTo>
                    <a:pt x="12673" y="10276"/>
                  </a:lnTo>
                  <a:lnTo>
                    <a:pt x="12711" y="10306"/>
                  </a:lnTo>
                  <a:lnTo>
                    <a:pt x="12747" y="10337"/>
                  </a:lnTo>
                  <a:lnTo>
                    <a:pt x="12782" y="10370"/>
                  </a:lnTo>
                  <a:lnTo>
                    <a:pt x="12816" y="10406"/>
                  </a:lnTo>
                  <a:lnTo>
                    <a:pt x="12848" y="10442"/>
                  </a:lnTo>
                  <a:lnTo>
                    <a:pt x="12877" y="10480"/>
                  </a:lnTo>
                  <a:lnTo>
                    <a:pt x="12905" y="10520"/>
                  </a:lnTo>
                  <a:lnTo>
                    <a:pt x="12931" y="10561"/>
                  </a:lnTo>
                  <a:lnTo>
                    <a:pt x="12955" y="10603"/>
                  </a:lnTo>
                  <a:lnTo>
                    <a:pt x="12978" y="10646"/>
                  </a:lnTo>
                  <a:lnTo>
                    <a:pt x="12999" y="10691"/>
                  </a:lnTo>
                  <a:lnTo>
                    <a:pt x="13016" y="10736"/>
                  </a:lnTo>
                  <a:lnTo>
                    <a:pt x="13032" y="10784"/>
                  </a:lnTo>
                  <a:lnTo>
                    <a:pt x="13046" y="10831"/>
                  </a:lnTo>
                  <a:lnTo>
                    <a:pt x="13057" y="10880"/>
                  </a:lnTo>
                  <a:lnTo>
                    <a:pt x="13066" y="10930"/>
                  </a:lnTo>
                  <a:lnTo>
                    <a:pt x="13072" y="10980"/>
                  </a:lnTo>
                  <a:lnTo>
                    <a:pt x="13076" y="11031"/>
                  </a:lnTo>
                  <a:lnTo>
                    <a:pt x="13077" y="11083"/>
                  </a:lnTo>
                  <a:lnTo>
                    <a:pt x="13076" y="11135"/>
                  </a:lnTo>
                  <a:lnTo>
                    <a:pt x="13072" y="11186"/>
                  </a:lnTo>
                  <a:lnTo>
                    <a:pt x="13066" y="11236"/>
                  </a:lnTo>
                  <a:lnTo>
                    <a:pt x="13057" y="11286"/>
                  </a:lnTo>
                  <a:lnTo>
                    <a:pt x="13046" y="11335"/>
                  </a:lnTo>
                  <a:lnTo>
                    <a:pt x="13032" y="11382"/>
                  </a:lnTo>
                  <a:lnTo>
                    <a:pt x="13016" y="11429"/>
                  </a:lnTo>
                  <a:lnTo>
                    <a:pt x="12999" y="11475"/>
                  </a:lnTo>
                  <a:lnTo>
                    <a:pt x="12978" y="11520"/>
                  </a:lnTo>
                  <a:lnTo>
                    <a:pt x="12955" y="11563"/>
                  </a:lnTo>
                  <a:lnTo>
                    <a:pt x="12931" y="11606"/>
                  </a:lnTo>
                  <a:lnTo>
                    <a:pt x="12905" y="11646"/>
                  </a:lnTo>
                  <a:lnTo>
                    <a:pt x="12877" y="11685"/>
                  </a:lnTo>
                  <a:lnTo>
                    <a:pt x="12848" y="11724"/>
                  </a:lnTo>
                  <a:lnTo>
                    <a:pt x="12816" y="11760"/>
                  </a:lnTo>
                  <a:lnTo>
                    <a:pt x="12782" y="11795"/>
                  </a:lnTo>
                  <a:lnTo>
                    <a:pt x="12747" y="11828"/>
                  </a:lnTo>
                  <a:lnTo>
                    <a:pt x="12711" y="11861"/>
                  </a:lnTo>
                  <a:lnTo>
                    <a:pt x="12673" y="11890"/>
                  </a:lnTo>
                  <a:lnTo>
                    <a:pt x="12634" y="11918"/>
                  </a:lnTo>
                  <a:lnTo>
                    <a:pt x="12593" y="11944"/>
                  </a:lnTo>
                  <a:lnTo>
                    <a:pt x="12551" y="11968"/>
                  </a:lnTo>
                  <a:lnTo>
                    <a:pt x="12508" y="11991"/>
                  </a:lnTo>
                  <a:lnTo>
                    <a:pt x="12463" y="12011"/>
                  </a:lnTo>
                  <a:lnTo>
                    <a:pt x="12417" y="12029"/>
                  </a:lnTo>
                  <a:lnTo>
                    <a:pt x="12370" y="12045"/>
                  </a:lnTo>
                  <a:lnTo>
                    <a:pt x="12323" y="12058"/>
                  </a:lnTo>
                  <a:lnTo>
                    <a:pt x="12274" y="12070"/>
                  </a:lnTo>
                  <a:lnTo>
                    <a:pt x="12224" y="12078"/>
                  </a:lnTo>
                  <a:lnTo>
                    <a:pt x="12174" y="12085"/>
                  </a:lnTo>
                  <a:lnTo>
                    <a:pt x="12124" y="12089"/>
                  </a:lnTo>
                  <a:lnTo>
                    <a:pt x="12071" y="12090"/>
                  </a:lnTo>
                  <a:close/>
                  <a:moveTo>
                    <a:pt x="5533" y="12090"/>
                  </a:moveTo>
                  <a:lnTo>
                    <a:pt x="5481" y="12089"/>
                  </a:lnTo>
                  <a:lnTo>
                    <a:pt x="5430" y="12085"/>
                  </a:lnTo>
                  <a:lnTo>
                    <a:pt x="5380" y="12078"/>
                  </a:lnTo>
                  <a:lnTo>
                    <a:pt x="5330" y="12070"/>
                  </a:lnTo>
                  <a:lnTo>
                    <a:pt x="5281" y="12058"/>
                  </a:lnTo>
                  <a:lnTo>
                    <a:pt x="5234" y="12045"/>
                  </a:lnTo>
                  <a:lnTo>
                    <a:pt x="5187" y="12029"/>
                  </a:lnTo>
                  <a:lnTo>
                    <a:pt x="5141" y="12011"/>
                  </a:lnTo>
                  <a:lnTo>
                    <a:pt x="5097" y="11991"/>
                  </a:lnTo>
                  <a:lnTo>
                    <a:pt x="5054" y="11968"/>
                  </a:lnTo>
                  <a:lnTo>
                    <a:pt x="5012" y="11944"/>
                  </a:lnTo>
                  <a:lnTo>
                    <a:pt x="4970" y="11918"/>
                  </a:lnTo>
                  <a:lnTo>
                    <a:pt x="4931" y="11890"/>
                  </a:lnTo>
                  <a:lnTo>
                    <a:pt x="4893" y="11861"/>
                  </a:lnTo>
                  <a:lnTo>
                    <a:pt x="4857" y="11828"/>
                  </a:lnTo>
                  <a:lnTo>
                    <a:pt x="4821" y="11795"/>
                  </a:lnTo>
                  <a:lnTo>
                    <a:pt x="4788" y="11760"/>
                  </a:lnTo>
                  <a:lnTo>
                    <a:pt x="4757" y="11724"/>
                  </a:lnTo>
                  <a:lnTo>
                    <a:pt x="4727" y="11685"/>
                  </a:lnTo>
                  <a:lnTo>
                    <a:pt x="4699" y="11646"/>
                  </a:lnTo>
                  <a:lnTo>
                    <a:pt x="4673" y="11606"/>
                  </a:lnTo>
                  <a:lnTo>
                    <a:pt x="4648" y="11563"/>
                  </a:lnTo>
                  <a:lnTo>
                    <a:pt x="4626" y="11520"/>
                  </a:lnTo>
                  <a:lnTo>
                    <a:pt x="4606" y="11475"/>
                  </a:lnTo>
                  <a:lnTo>
                    <a:pt x="4588" y="11429"/>
                  </a:lnTo>
                  <a:lnTo>
                    <a:pt x="4572" y="11382"/>
                  </a:lnTo>
                  <a:lnTo>
                    <a:pt x="4559" y="11335"/>
                  </a:lnTo>
                  <a:lnTo>
                    <a:pt x="4548" y="11286"/>
                  </a:lnTo>
                  <a:lnTo>
                    <a:pt x="4539" y="11236"/>
                  </a:lnTo>
                  <a:lnTo>
                    <a:pt x="4533" y="11186"/>
                  </a:lnTo>
                  <a:lnTo>
                    <a:pt x="4529" y="11135"/>
                  </a:lnTo>
                  <a:lnTo>
                    <a:pt x="4527" y="11083"/>
                  </a:lnTo>
                  <a:lnTo>
                    <a:pt x="4529" y="11031"/>
                  </a:lnTo>
                  <a:lnTo>
                    <a:pt x="4533" y="10980"/>
                  </a:lnTo>
                  <a:lnTo>
                    <a:pt x="4539" y="10930"/>
                  </a:lnTo>
                  <a:lnTo>
                    <a:pt x="4548" y="10880"/>
                  </a:lnTo>
                  <a:lnTo>
                    <a:pt x="4559" y="10831"/>
                  </a:lnTo>
                  <a:lnTo>
                    <a:pt x="4572" y="10784"/>
                  </a:lnTo>
                  <a:lnTo>
                    <a:pt x="4588" y="10736"/>
                  </a:lnTo>
                  <a:lnTo>
                    <a:pt x="4606" y="10691"/>
                  </a:lnTo>
                  <a:lnTo>
                    <a:pt x="4626" y="10646"/>
                  </a:lnTo>
                  <a:lnTo>
                    <a:pt x="4648" y="10603"/>
                  </a:lnTo>
                  <a:lnTo>
                    <a:pt x="4673" y="10561"/>
                  </a:lnTo>
                  <a:lnTo>
                    <a:pt x="4699" y="10520"/>
                  </a:lnTo>
                  <a:lnTo>
                    <a:pt x="4727" y="10480"/>
                  </a:lnTo>
                  <a:lnTo>
                    <a:pt x="4757" y="10442"/>
                  </a:lnTo>
                  <a:lnTo>
                    <a:pt x="4788" y="10406"/>
                  </a:lnTo>
                  <a:lnTo>
                    <a:pt x="4821" y="10370"/>
                  </a:lnTo>
                  <a:lnTo>
                    <a:pt x="4857" y="10337"/>
                  </a:lnTo>
                  <a:lnTo>
                    <a:pt x="4893" y="10306"/>
                  </a:lnTo>
                  <a:lnTo>
                    <a:pt x="4931" y="10276"/>
                  </a:lnTo>
                  <a:lnTo>
                    <a:pt x="4970" y="10247"/>
                  </a:lnTo>
                  <a:lnTo>
                    <a:pt x="5012" y="10221"/>
                  </a:lnTo>
                  <a:lnTo>
                    <a:pt x="5054" y="10197"/>
                  </a:lnTo>
                  <a:lnTo>
                    <a:pt x="5097" y="10175"/>
                  </a:lnTo>
                  <a:lnTo>
                    <a:pt x="5141" y="10155"/>
                  </a:lnTo>
                  <a:lnTo>
                    <a:pt x="5187" y="10137"/>
                  </a:lnTo>
                  <a:lnTo>
                    <a:pt x="5234" y="10120"/>
                  </a:lnTo>
                  <a:lnTo>
                    <a:pt x="5281" y="10107"/>
                  </a:lnTo>
                  <a:lnTo>
                    <a:pt x="5330" y="10096"/>
                  </a:lnTo>
                  <a:lnTo>
                    <a:pt x="5380" y="10087"/>
                  </a:lnTo>
                  <a:lnTo>
                    <a:pt x="5430" y="10080"/>
                  </a:lnTo>
                  <a:lnTo>
                    <a:pt x="5481" y="10076"/>
                  </a:lnTo>
                  <a:lnTo>
                    <a:pt x="5533" y="10075"/>
                  </a:lnTo>
                  <a:lnTo>
                    <a:pt x="5585" y="10076"/>
                  </a:lnTo>
                  <a:lnTo>
                    <a:pt x="5636" y="10080"/>
                  </a:lnTo>
                  <a:lnTo>
                    <a:pt x="5687" y="10087"/>
                  </a:lnTo>
                  <a:lnTo>
                    <a:pt x="5736" y="10096"/>
                  </a:lnTo>
                  <a:lnTo>
                    <a:pt x="5784" y="10107"/>
                  </a:lnTo>
                  <a:lnTo>
                    <a:pt x="5832" y="10120"/>
                  </a:lnTo>
                  <a:lnTo>
                    <a:pt x="5879" y="10137"/>
                  </a:lnTo>
                  <a:lnTo>
                    <a:pt x="5924" y="10155"/>
                  </a:lnTo>
                  <a:lnTo>
                    <a:pt x="5969" y="10175"/>
                  </a:lnTo>
                  <a:lnTo>
                    <a:pt x="6012" y="10197"/>
                  </a:lnTo>
                  <a:lnTo>
                    <a:pt x="6055" y="10221"/>
                  </a:lnTo>
                  <a:lnTo>
                    <a:pt x="6095" y="10247"/>
                  </a:lnTo>
                  <a:lnTo>
                    <a:pt x="6135" y="10276"/>
                  </a:lnTo>
                  <a:lnTo>
                    <a:pt x="6172" y="10306"/>
                  </a:lnTo>
                  <a:lnTo>
                    <a:pt x="6210" y="10337"/>
                  </a:lnTo>
                  <a:lnTo>
                    <a:pt x="6244" y="10370"/>
                  </a:lnTo>
                  <a:lnTo>
                    <a:pt x="6277" y="10406"/>
                  </a:lnTo>
                  <a:lnTo>
                    <a:pt x="6309" y="10442"/>
                  </a:lnTo>
                  <a:lnTo>
                    <a:pt x="6339" y="10480"/>
                  </a:lnTo>
                  <a:lnTo>
                    <a:pt x="6368" y="10520"/>
                  </a:lnTo>
                  <a:lnTo>
                    <a:pt x="6394" y="10561"/>
                  </a:lnTo>
                  <a:lnTo>
                    <a:pt x="6418" y="10603"/>
                  </a:lnTo>
                  <a:lnTo>
                    <a:pt x="6440" y="10646"/>
                  </a:lnTo>
                  <a:lnTo>
                    <a:pt x="6460" y="10691"/>
                  </a:lnTo>
                  <a:lnTo>
                    <a:pt x="6478" y="10736"/>
                  </a:lnTo>
                  <a:lnTo>
                    <a:pt x="6493" y="10784"/>
                  </a:lnTo>
                  <a:lnTo>
                    <a:pt x="6507" y="10831"/>
                  </a:lnTo>
                  <a:lnTo>
                    <a:pt x="6518" y="10880"/>
                  </a:lnTo>
                  <a:lnTo>
                    <a:pt x="6528" y="10930"/>
                  </a:lnTo>
                  <a:lnTo>
                    <a:pt x="6534" y="10980"/>
                  </a:lnTo>
                  <a:lnTo>
                    <a:pt x="6538" y="11031"/>
                  </a:lnTo>
                  <a:lnTo>
                    <a:pt x="6539" y="11083"/>
                  </a:lnTo>
                  <a:lnTo>
                    <a:pt x="6538" y="11135"/>
                  </a:lnTo>
                  <a:lnTo>
                    <a:pt x="6534" y="11186"/>
                  </a:lnTo>
                  <a:lnTo>
                    <a:pt x="6528" y="11236"/>
                  </a:lnTo>
                  <a:lnTo>
                    <a:pt x="6518" y="11286"/>
                  </a:lnTo>
                  <a:lnTo>
                    <a:pt x="6507" y="11335"/>
                  </a:lnTo>
                  <a:lnTo>
                    <a:pt x="6493" y="11382"/>
                  </a:lnTo>
                  <a:lnTo>
                    <a:pt x="6478" y="11429"/>
                  </a:lnTo>
                  <a:lnTo>
                    <a:pt x="6460" y="11475"/>
                  </a:lnTo>
                  <a:lnTo>
                    <a:pt x="6440" y="11520"/>
                  </a:lnTo>
                  <a:lnTo>
                    <a:pt x="6418" y="11563"/>
                  </a:lnTo>
                  <a:lnTo>
                    <a:pt x="6394" y="11606"/>
                  </a:lnTo>
                  <a:lnTo>
                    <a:pt x="6368" y="11646"/>
                  </a:lnTo>
                  <a:lnTo>
                    <a:pt x="6339" y="11685"/>
                  </a:lnTo>
                  <a:lnTo>
                    <a:pt x="6309" y="11724"/>
                  </a:lnTo>
                  <a:lnTo>
                    <a:pt x="6277" y="11760"/>
                  </a:lnTo>
                  <a:lnTo>
                    <a:pt x="6244" y="11795"/>
                  </a:lnTo>
                  <a:lnTo>
                    <a:pt x="6210" y="11828"/>
                  </a:lnTo>
                  <a:lnTo>
                    <a:pt x="6172" y="11861"/>
                  </a:lnTo>
                  <a:lnTo>
                    <a:pt x="6135" y="11890"/>
                  </a:lnTo>
                  <a:lnTo>
                    <a:pt x="6095" y="11918"/>
                  </a:lnTo>
                  <a:lnTo>
                    <a:pt x="6055" y="11944"/>
                  </a:lnTo>
                  <a:lnTo>
                    <a:pt x="6012" y="11968"/>
                  </a:lnTo>
                  <a:lnTo>
                    <a:pt x="5969" y="11991"/>
                  </a:lnTo>
                  <a:lnTo>
                    <a:pt x="5924" y="12011"/>
                  </a:lnTo>
                  <a:lnTo>
                    <a:pt x="5879" y="12029"/>
                  </a:lnTo>
                  <a:lnTo>
                    <a:pt x="5832" y="12045"/>
                  </a:lnTo>
                  <a:lnTo>
                    <a:pt x="5784" y="12058"/>
                  </a:lnTo>
                  <a:lnTo>
                    <a:pt x="5736" y="12070"/>
                  </a:lnTo>
                  <a:lnTo>
                    <a:pt x="5687" y="12078"/>
                  </a:lnTo>
                  <a:lnTo>
                    <a:pt x="5636" y="12085"/>
                  </a:lnTo>
                  <a:lnTo>
                    <a:pt x="5585" y="12089"/>
                  </a:lnTo>
                  <a:lnTo>
                    <a:pt x="5533" y="12090"/>
                  </a:lnTo>
                  <a:close/>
                  <a:moveTo>
                    <a:pt x="1509" y="7556"/>
                  </a:moveTo>
                  <a:lnTo>
                    <a:pt x="1483" y="7556"/>
                  </a:lnTo>
                  <a:lnTo>
                    <a:pt x="1458" y="7554"/>
                  </a:lnTo>
                  <a:lnTo>
                    <a:pt x="1432" y="7551"/>
                  </a:lnTo>
                  <a:lnTo>
                    <a:pt x="1407" y="7546"/>
                  </a:lnTo>
                  <a:lnTo>
                    <a:pt x="1383" y="7541"/>
                  </a:lnTo>
                  <a:lnTo>
                    <a:pt x="1359" y="7534"/>
                  </a:lnTo>
                  <a:lnTo>
                    <a:pt x="1336" y="7526"/>
                  </a:lnTo>
                  <a:lnTo>
                    <a:pt x="1313" y="7517"/>
                  </a:lnTo>
                  <a:lnTo>
                    <a:pt x="1291" y="7507"/>
                  </a:lnTo>
                  <a:lnTo>
                    <a:pt x="1269" y="7496"/>
                  </a:lnTo>
                  <a:lnTo>
                    <a:pt x="1248" y="7484"/>
                  </a:lnTo>
                  <a:lnTo>
                    <a:pt x="1228" y="7470"/>
                  </a:lnTo>
                  <a:lnTo>
                    <a:pt x="1208" y="7456"/>
                  </a:lnTo>
                  <a:lnTo>
                    <a:pt x="1189" y="7441"/>
                  </a:lnTo>
                  <a:lnTo>
                    <a:pt x="1171" y="7426"/>
                  </a:lnTo>
                  <a:lnTo>
                    <a:pt x="1154" y="7409"/>
                  </a:lnTo>
                  <a:lnTo>
                    <a:pt x="1137" y="7392"/>
                  </a:lnTo>
                  <a:lnTo>
                    <a:pt x="1121" y="7374"/>
                  </a:lnTo>
                  <a:lnTo>
                    <a:pt x="1106" y="7355"/>
                  </a:lnTo>
                  <a:lnTo>
                    <a:pt x="1091" y="7334"/>
                  </a:lnTo>
                  <a:lnTo>
                    <a:pt x="1078" y="7314"/>
                  </a:lnTo>
                  <a:lnTo>
                    <a:pt x="1066" y="7293"/>
                  </a:lnTo>
                  <a:lnTo>
                    <a:pt x="1055" y="7271"/>
                  </a:lnTo>
                  <a:lnTo>
                    <a:pt x="1045" y="7249"/>
                  </a:lnTo>
                  <a:lnTo>
                    <a:pt x="1036" y="7226"/>
                  </a:lnTo>
                  <a:lnTo>
                    <a:pt x="1029" y="7202"/>
                  </a:lnTo>
                  <a:lnTo>
                    <a:pt x="1022" y="7179"/>
                  </a:lnTo>
                  <a:lnTo>
                    <a:pt x="1016" y="7154"/>
                  </a:lnTo>
                  <a:lnTo>
                    <a:pt x="1012" y="7130"/>
                  </a:lnTo>
                  <a:lnTo>
                    <a:pt x="1009" y="7105"/>
                  </a:lnTo>
                  <a:lnTo>
                    <a:pt x="1007" y="7079"/>
                  </a:lnTo>
                  <a:lnTo>
                    <a:pt x="1006" y="7052"/>
                  </a:lnTo>
                  <a:lnTo>
                    <a:pt x="1006" y="1511"/>
                  </a:lnTo>
                  <a:lnTo>
                    <a:pt x="1007" y="1485"/>
                  </a:lnTo>
                  <a:lnTo>
                    <a:pt x="1009" y="1460"/>
                  </a:lnTo>
                  <a:lnTo>
                    <a:pt x="1012" y="1435"/>
                  </a:lnTo>
                  <a:lnTo>
                    <a:pt x="1016" y="1410"/>
                  </a:lnTo>
                  <a:lnTo>
                    <a:pt x="1022" y="1385"/>
                  </a:lnTo>
                  <a:lnTo>
                    <a:pt x="1029" y="1361"/>
                  </a:lnTo>
                  <a:lnTo>
                    <a:pt x="1036" y="1338"/>
                  </a:lnTo>
                  <a:lnTo>
                    <a:pt x="1045" y="1315"/>
                  </a:lnTo>
                  <a:lnTo>
                    <a:pt x="1055" y="1293"/>
                  </a:lnTo>
                  <a:lnTo>
                    <a:pt x="1066" y="1271"/>
                  </a:lnTo>
                  <a:lnTo>
                    <a:pt x="1078" y="1249"/>
                  </a:lnTo>
                  <a:lnTo>
                    <a:pt x="1091" y="1229"/>
                  </a:lnTo>
                  <a:lnTo>
                    <a:pt x="1106" y="1209"/>
                  </a:lnTo>
                  <a:lnTo>
                    <a:pt x="1121" y="1191"/>
                  </a:lnTo>
                  <a:lnTo>
                    <a:pt x="1137" y="1172"/>
                  </a:lnTo>
                  <a:lnTo>
                    <a:pt x="1154" y="1155"/>
                  </a:lnTo>
                  <a:lnTo>
                    <a:pt x="1171" y="1138"/>
                  </a:lnTo>
                  <a:lnTo>
                    <a:pt x="1189" y="1122"/>
                  </a:lnTo>
                  <a:lnTo>
                    <a:pt x="1208" y="1107"/>
                  </a:lnTo>
                  <a:lnTo>
                    <a:pt x="1228" y="1093"/>
                  </a:lnTo>
                  <a:lnTo>
                    <a:pt x="1248" y="1080"/>
                  </a:lnTo>
                  <a:lnTo>
                    <a:pt x="1269" y="1068"/>
                  </a:lnTo>
                  <a:lnTo>
                    <a:pt x="1291" y="1057"/>
                  </a:lnTo>
                  <a:lnTo>
                    <a:pt x="1313" y="1047"/>
                  </a:lnTo>
                  <a:lnTo>
                    <a:pt x="1336" y="1038"/>
                  </a:lnTo>
                  <a:lnTo>
                    <a:pt x="1359" y="1030"/>
                  </a:lnTo>
                  <a:lnTo>
                    <a:pt x="1383" y="1023"/>
                  </a:lnTo>
                  <a:lnTo>
                    <a:pt x="1407" y="1018"/>
                  </a:lnTo>
                  <a:lnTo>
                    <a:pt x="1432" y="1013"/>
                  </a:lnTo>
                  <a:lnTo>
                    <a:pt x="1458" y="1010"/>
                  </a:lnTo>
                  <a:lnTo>
                    <a:pt x="1483" y="1008"/>
                  </a:lnTo>
                  <a:lnTo>
                    <a:pt x="1509" y="1008"/>
                  </a:lnTo>
                  <a:lnTo>
                    <a:pt x="9053" y="1008"/>
                  </a:lnTo>
                  <a:lnTo>
                    <a:pt x="9080" y="1008"/>
                  </a:lnTo>
                  <a:lnTo>
                    <a:pt x="9105" y="1010"/>
                  </a:lnTo>
                  <a:lnTo>
                    <a:pt x="9131" y="1013"/>
                  </a:lnTo>
                  <a:lnTo>
                    <a:pt x="9155" y="1018"/>
                  </a:lnTo>
                  <a:lnTo>
                    <a:pt x="9179" y="1023"/>
                  </a:lnTo>
                  <a:lnTo>
                    <a:pt x="9203" y="1030"/>
                  </a:lnTo>
                  <a:lnTo>
                    <a:pt x="9226" y="1038"/>
                  </a:lnTo>
                  <a:lnTo>
                    <a:pt x="9250" y="1047"/>
                  </a:lnTo>
                  <a:lnTo>
                    <a:pt x="9272" y="1057"/>
                  </a:lnTo>
                  <a:lnTo>
                    <a:pt x="9294" y="1068"/>
                  </a:lnTo>
                  <a:lnTo>
                    <a:pt x="9315" y="1080"/>
                  </a:lnTo>
                  <a:lnTo>
                    <a:pt x="9335" y="1093"/>
                  </a:lnTo>
                  <a:lnTo>
                    <a:pt x="9355" y="1107"/>
                  </a:lnTo>
                  <a:lnTo>
                    <a:pt x="9373" y="1122"/>
                  </a:lnTo>
                  <a:lnTo>
                    <a:pt x="9392" y="1138"/>
                  </a:lnTo>
                  <a:lnTo>
                    <a:pt x="9410" y="1155"/>
                  </a:lnTo>
                  <a:lnTo>
                    <a:pt x="9426" y="1172"/>
                  </a:lnTo>
                  <a:lnTo>
                    <a:pt x="9442" y="1191"/>
                  </a:lnTo>
                  <a:lnTo>
                    <a:pt x="9457" y="1209"/>
                  </a:lnTo>
                  <a:lnTo>
                    <a:pt x="9471" y="1229"/>
                  </a:lnTo>
                  <a:lnTo>
                    <a:pt x="9484" y="1249"/>
                  </a:lnTo>
                  <a:lnTo>
                    <a:pt x="9496" y="1271"/>
                  </a:lnTo>
                  <a:lnTo>
                    <a:pt x="9507" y="1293"/>
                  </a:lnTo>
                  <a:lnTo>
                    <a:pt x="9517" y="1315"/>
                  </a:lnTo>
                  <a:lnTo>
                    <a:pt x="9526" y="1338"/>
                  </a:lnTo>
                  <a:lnTo>
                    <a:pt x="9534" y="1361"/>
                  </a:lnTo>
                  <a:lnTo>
                    <a:pt x="9541" y="1385"/>
                  </a:lnTo>
                  <a:lnTo>
                    <a:pt x="9546" y="1410"/>
                  </a:lnTo>
                  <a:lnTo>
                    <a:pt x="9550" y="1435"/>
                  </a:lnTo>
                  <a:lnTo>
                    <a:pt x="9554" y="1460"/>
                  </a:lnTo>
                  <a:lnTo>
                    <a:pt x="9556" y="1485"/>
                  </a:lnTo>
                  <a:lnTo>
                    <a:pt x="9556" y="1511"/>
                  </a:lnTo>
                  <a:lnTo>
                    <a:pt x="9556" y="2519"/>
                  </a:lnTo>
                  <a:lnTo>
                    <a:pt x="9556" y="3527"/>
                  </a:lnTo>
                  <a:lnTo>
                    <a:pt x="9556" y="7052"/>
                  </a:lnTo>
                  <a:lnTo>
                    <a:pt x="9556" y="7079"/>
                  </a:lnTo>
                  <a:lnTo>
                    <a:pt x="9554" y="7105"/>
                  </a:lnTo>
                  <a:lnTo>
                    <a:pt x="9550" y="7130"/>
                  </a:lnTo>
                  <a:lnTo>
                    <a:pt x="9546" y="7154"/>
                  </a:lnTo>
                  <a:lnTo>
                    <a:pt x="9541" y="7179"/>
                  </a:lnTo>
                  <a:lnTo>
                    <a:pt x="9534" y="7202"/>
                  </a:lnTo>
                  <a:lnTo>
                    <a:pt x="9526" y="7226"/>
                  </a:lnTo>
                  <a:lnTo>
                    <a:pt x="9517" y="7249"/>
                  </a:lnTo>
                  <a:lnTo>
                    <a:pt x="9507" y="7271"/>
                  </a:lnTo>
                  <a:lnTo>
                    <a:pt x="9496" y="7293"/>
                  </a:lnTo>
                  <a:lnTo>
                    <a:pt x="9484" y="7314"/>
                  </a:lnTo>
                  <a:lnTo>
                    <a:pt x="9471" y="7334"/>
                  </a:lnTo>
                  <a:lnTo>
                    <a:pt x="9457" y="7355"/>
                  </a:lnTo>
                  <a:lnTo>
                    <a:pt x="9442" y="7374"/>
                  </a:lnTo>
                  <a:lnTo>
                    <a:pt x="9426" y="7392"/>
                  </a:lnTo>
                  <a:lnTo>
                    <a:pt x="9410" y="7409"/>
                  </a:lnTo>
                  <a:lnTo>
                    <a:pt x="9392" y="7426"/>
                  </a:lnTo>
                  <a:lnTo>
                    <a:pt x="9373" y="7441"/>
                  </a:lnTo>
                  <a:lnTo>
                    <a:pt x="9355" y="7456"/>
                  </a:lnTo>
                  <a:lnTo>
                    <a:pt x="9335" y="7470"/>
                  </a:lnTo>
                  <a:lnTo>
                    <a:pt x="9315" y="7484"/>
                  </a:lnTo>
                  <a:lnTo>
                    <a:pt x="9294" y="7496"/>
                  </a:lnTo>
                  <a:lnTo>
                    <a:pt x="9272" y="7507"/>
                  </a:lnTo>
                  <a:lnTo>
                    <a:pt x="9250" y="7517"/>
                  </a:lnTo>
                  <a:lnTo>
                    <a:pt x="9226" y="7526"/>
                  </a:lnTo>
                  <a:lnTo>
                    <a:pt x="9203" y="7534"/>
                  </a:lnTo>
                  <a:lnTo>
                    <a:pt x="9179" y="7541"/>
                  </a:lnTo>
                  <a:lnTo>
                    <a:pt x="9155" y="7546"/>
                  </a:lnTo>
                  <a:lnTo>
                    <a:pt x="9131" y="7551"/>
                  </a:lnTo>
                  <a:lnTo>
                    <a:pt x="9105" y="7554"/>
                  </a:lnTo>
                  <a:lnTo>
                    <a:pt x="9080" y="7556"/>
                  </a:lnTo>
                  <a:lnTo>
                    <a:pt x="9053" y="7556"/>
                  </a:lnTo>
                  <a:lnTo>
                    <a:pt x="1509" y="7556"/>
                  </a:lnTo>
                  <a:close/>
                  <a:moveTo>
                    <a:pt x="15842" y="6214"/>
                  </a:moveTo>
                  <a:lnTo>
                    <a:pt x="13830" y="3192"/>
                  </a:lnTo>
                  <a:lnTo>
                    <a:pt x="13802" y="3153"/>
                  </a:lnTo>
                  <a:lnTo>
                    <a:pt x="13774" y="3115"/>
                  </a:lnTo>
                  <a:lnTo>
                    <a:pt x="13746" y="3077"/>
                  </a:lnTo>
                  <a:lnTo>
                    <a:pt x="13716" y="3042"/>
                  </a:lnTo>
                  <a:lnTo>
                    <a:pt x="13685" y="3007"/>
                  </a:lnTo>
                  <a:lnTo>
                    <a:pt x="13653" y="2973"/>
                  </a:lnTo>
                  <a:lnTo>
                    <a:pt x="13619" y="2940"/>
                  </a:lnTo>
                  <a:lnTo>
                    <a:pt x="13586" y="2909"/>
                  </a:lnTo>
                  <a:lnTo>
                    <a:pt x="13551" y="2878"/>
                  </a:lnTo>
                  <a:lnTo>
                    <a:pt x="13516" y="2849"/>
                  </a:lnTo>
                  <a:lnTo>
                    <a:pt x="13480" y="2820"/>
                  </a:lnTo>
                  <a:lnTo>
                    <a:pt x="13442" y="2793"/>
                  </a:lnTo>
                  <a:lnTo>
                    <a:pt x="13404" y="2768"/>
                  </a:lnTo>
                  <a:lnTo>
                    <a:pt x="13366" y="2743"/>
                  </a:lnTo>
                  <a:lnTo>
                    <a:pt x="13326" y="2720"/>
                  </a:lnTo>
                  <a:lnTo>
                    <a:pt x="13286" y="2697"/>
                  </a:lnTo>
                  <a:lnTo>
                    <a:pt x="13245" y="2676"/>
                  </a:lnTo>
                  <a:lnTo>
                    <a:pt x="13204" y="2656"/>
                  </a:lnTo>
                  <a:lnTo>
                    <a:pt x="13162" y="2638"/>
                  </a:lnTo>
                  <a:lnTo>
                    <a:pt x="13119" y="2621"/>
                  </a:lnTo>
                  <a:lnTo>
                    <a:pt x="13076" y="2605"/>
                  </a:lnTo>
                  <a:lnTo>
                    <a:pt x="13033" y="2590"/>
                  </a:lnTo>
                  <a:lnTo>
                    <a:pt x="12989" y="2576"/>
                  </a:lnTo>
                  <a:lnTo>
                    <a:pt x="12944" y="2564"/>
                  </a:lnTo>
                  <a:lnTo>
                    <a:pt x="12899" y="2554"/>
                  </a:lnTo>
                  <a:lnTo>
                    <a:pt x="12854" y="2544"/>
                  </a:lnTo>
                  <a:lnTo>
                    <a:pt x="12808" y="2537"/>
                  </a:lnTo>
                  <a:lnTo>
                    <a:pt x="12761" y="2530"/>
                  </a:lnTo>
                  <a:lnTo>
                    <a:pt x="12715" y="2525"/>
                  </a:lnTo>
                  <a:lnTo>
                    <a:pt x="12669" y="2522"/>
                  </a:lnTo>
                  <a:lnTo>
                    <a:pt x="12621" y="2519"/>
                  </a:lnTo>
                  <a:lnTo>
                    <a:pt x="12574" y="2519"/>
                  </a:lnTo>
                  <a:lnTo>
                    <a:pt x="10562" y="2519"/>
                  </a:lnTo>
                  <a:lnTo>
                    <a:pt x="10562" y="1511"/>
                  </a:lnTo>
                  <a:lnTo>
                    <a:pt x="10560" y="1434"/>
                  </a:lnTo>
                  <a:lnTo>
                    <a:pt x="10554" y="1357"/>
                  </a:lnTo>
                  <a:lnTo>
                    <a:pt x="10545" y="1282"/>
                  </a:lnTo>
                  <a:lnTo>
                    <a:pt x="10532" y="1207"/>
                  </a:lnTo>
                  <a:lnTo>
                    <a:pt x="10515" y="1134"/>
                  </a:lnTo>
                  <a:lnTo>
                    <a:pt x="10495" y="1062"/>
                  </a:lnTo>
                  <a:lnTo>
                    <a:pt x="10471" y="993"/>
                  </a:lnTo>
                  <a:lnTo>
                    <a:pt x="10444" y="924"/>
                  </a:lnTo>
                  <a:lnTo>
                    <a:pt x="10413" y="856"/>
                  </a:lnTo>
                  <a:lnTo>
                    <a:pt x="10380" y="791"/>
                  </a:lnTo>
                  <a:lnTo>
                    <a:pt x="10344" y="729"/>
                  </a:lnTo>
                  <a:lnTo>
                    <a:pt x="10305" y="667"/>
                  </a:lnTo>
                  <a:lnTo>
                    <a:pt x="10263" y="608"/>
                  </a:lnTo>
                  <a:lnTo>
                    <a:pt x="10217" y="550"/>
                  </a:lnTo>
                  <a:lnTo>
                    <a:pt x="10170" y="496"/>
                  </a:lnTo>
                  <a:lnTo>
                    <a:pt x="10120" y="443"/>
                  </a:lnTo>
                  <a:lnTo>
                    <a:pt x="10067" y="393"/>
                  </a:lnTo>
                  <a:lnTo>
                    <a:pt x="10013" y="346"/>
                  </a:lnTo>
                  <a:lnTo>
                    <a:pt x="9956" y="300"/>
                  </a:lnTo>
                  <a:lnTo>
                    <a:pt x="9896" y="258"/>
                  </a:lnTo>
                  <a:lnTo>
                    <a:pt x="9835" y="219"/>
                  </a:lnTo>
                  <a:lnTo>
                    <a:pt x="9773" y="182"/>
                  </a:lnTo>
                  <a:lnTo>
                    <a:pt x="9707" y="149"/>
                  </a:lnTo>
                  <a:lnTo>
                    <a:pt x="9641" y="119"/>
                  </a:lnTo>
                  <a:lnTo>
                    <a:pt x="9571" y="92"/>
                  </a:lnTo>
                  <a:lnTo>
                    <a:pt x="9502" y="69"/>
                  </a:lnTo>
                  <a:lnTo>
                    <a:pt x="9431" y="47"/>
                  </a:lnTo>
                  <a:lnTo>
                    <a:pt x="9357" y="31"/>
                  </a:lnTo>
                  <a:lnTo>
                    <a:pt x="9283" y="17"/>
                  </a:lnTo>
                  <a:lnTo>
                    <a:pt x="9207" y="8"/>
                  </a:lnTo>
                  <a:lnTo>
                    <a:pt x="9131" y="2"/>
                  </a:lnTo>
                  <a:lnTo>
                    <a:pt x="9053" y="0"/>
                  </a:lnTo>
                  <a:lnTo>
                    <a:pt x="1509" y="0"/>
                  </a:lnTo>
                  <a:lnTo>
                    <a:pt x="1431" y="2"/>
                  </a:lnTo>
                  <a:lnTo>
                    <a:pt x="1355" y="8"/>
                  </a:lnTo>
                  <a:lnTo>
                    <a:pt x="1280" y="17"/>
                  </a:lnTo>
                  <a:lnTo>
                    <a:pt x="1205" y="31"/>
                  </a:lnTo>
                  <a:lnTo>
                    <a:pt x="1133" y="47"/>
                  </a:lnTo>
                  <a:lnTo>
                    <a:pt x="1060" y="69"/>
                  </a:lnTo>
                  <a:lnTo>
                    <a:pt x="991" y="92"/>
                  </a:lnTo>
                  <a:lnTo>
                    <a:pt x="922" y="119"/>
                  </a:lnTo>
                  <a:lnTo>
                    <a:pt x="855" y="149"/>
                  </a:lnTo>
                  <a:lnTo>
                    <a:pt x="791" y="182"/>
                  </a:lnTo>
                  <a:lnTo>
                    <a:pt x="727" y="219"/>
                  </a:lnTo>
                  <a:lnTo>
                    <a:pt x="666" y="258"/>
                  </a:lnTo>
                  <a:lnTo>
                    <a:pt x="607" y="300"/>
                  </a:lnTo>
                  <a:lnTo>
                    <a:pt x="549" y="346"/>
                  </a:lnTo>
                  <a:lnTo>
                    <a:pt x="495" y="393"/>
                  </a:lnTo>
                  <a:lnTo>
                    <a:pt x="443" y="443"/>
                  </a:lnTo>
                  <a:lnTo>
                    <a:pt x="392" y="496"/>
                  </a:lnTo>
                  <a:lnTo>
                    <a:pt x="345" y="550"/>
                  </a:lnTo>
                  <a:lnTo>
                    <a:pt x="300" y="608"/>
                  </a:lnTo>
                  <a:lnTo>
                    <a:pt x="259" y="667"/>
                  </a:lnTo>
                  <a:lnTo>
                    <a:pt x="218" y="729"/>
                  </a:lnTo>
                  <a:lnTo>
                    <a:pt x="182" y="791"/>
                  </a:lnTo>
                  <a:lnTo>
                    <a:pt x="149" y="856"/>
                  </a:lnTo>
                  <a:lnTo>
                    <a:pt x="119" y="924"/>
                  </a:lnTo>
                  <a:lnTo>
                    <a:pt x="92" y="993"/>
                  </a:lnTo>
                  <a:lnTo>
                    <a:pt x="68" y="1062"/>
                  </a:lnTo>
                  <a:lnTo>
                    <a:pt x="47" y="1134"/>
                  </a:lnTo>
                  <a:lnTo>
                    <a:pt x="31" y="1207"/>
                  </a:lnTo>
                  <a:lnTo>
                    <a:pt x="17" y="1282"/>
                  </a:lnTo>
                  <a:lnTo>
                    <a:pt x="8" y="1357"/>
                  </a:lnTo>
                  <a:lnTo>
                    <a:pt x="2" y="1434"/>
                  </a:lnTo>
                  <a:lnTo>
                    <a:pt x="0" y="1511"/>
                  </a:lnTo>
                  <a:lnTo>
                    <a:pt x="0" y="7052"/>
                  </a:lnTo>
                  <a:lnTo>
                    <a:pt x="2" y="7131"/>
                  </a:lnTo>
                  <a:lnTo>
                    <a:pt x="8" y="7207"/>
                  </a:lnTo>
                  <a:lnTo>
                    <a:pt x="17" y="7283"/>
                  </a:lnTo>
                  <a:lnTo>
                    <a:pt x="31" y="7357"/>
                  </a:lnTo>
                  <a:lnTo>
                    <a:pt x="47" y="7430"/>
                  </a:lnTo>
                  <a:lnTo>
                    <a:pt x="68" y="7502"/>
                  </a:lnTo>
                  <a:lnTo>
                    <a:pt x="92" y="7572"/>
                  </a:lnTo>
                  <a:lnTo>
                    <a:pt x="119" y="7641"/>
                  </a:lnTo>
                  <a:lnTo>
                    <a:pt x="149" y="7707"/>
                  </a:lnTo>
                  <a:lnTo>
                    <a:pt x="182" y="7773"/>
                  </a:lnTo>
                  <a:lnTo>
                    <a:pt x="218" y="7836"/>
                  </a:lnTo>
                  <a:lnTo>
                    <a:pt x="259" y="7897"/>
                  </a:lnTo>
                  <a:lnTo>
                    <a:pt x="300" y="7956"/>
                  </a:lnTo>
                  <a:lnTo>
                    <a:pt x="345" y="8014"/>
                  </a:lnTo>
                  <a:lnTo>
                    <a:pt x="392" y="8068"/>
                  </a:lnTo>
                  <a:lnTo>
                    <a:pt x="443" y="8120"/>
                  </a:lnTo>
                  <a:lnTo>
                    <a:pt x="495" y="8171"/>
                  </a:lnTo>
                  <a:lnTo>
                    <a:pt x="549" y="8218"/>
                  </a:lnTo>
                  <a:lnTo>
                    <a:pt x="607" y="8263"/>
                  </a:lnTo>
                  <a:lnTo>
                    <a:pt x="666" y="8306"/>
                  </a:lnTo>
                  <a:lnTo>
                    <a:pt x="727" y="8345"/>
                  </a:lnTo>
                  <a:lnTo>
                    <a:pt x="791" y="8381"/>
                  </a:lnTo>
                  <a:lnTo>
                    <a:pt x="855" y="8415"/>
                  </a:lnTo>
                  <a:lnTo>
                    <a:pt x="922" y="8445"/>
                  </a:lnTo>
                  <a:lnTo>
                    <a:pt x="991" y="8472"/>
                  </a:lnTo>
                  <a:lnTo>
                    <a:pt x="1060" y="8496"/>
                  </a:lnTo>
                  <a:lnTo>
                    <a:pt x="1133" y="8516"/>
                  </a:lnTo>
                  <a:lnTo>
                    <a:pt x="1205" y="8533"/>
                  </a:lnTo>
                  <a:lnTo>
                    <a:pt x="1280" y="8547"/>
                  </a:lnTo>
                  <a:lnTo>
                    <a:pt x="1355" y="8557"/>
                  </a:lnTo>
                  <a:lnTo>
                    <a:pt x="1431" y="8562"/>
                  </a:lnTo>
                  <a:lnTo>
                    <a:pt x="1509" y="8564"/>
                  </a:lnTo>
                  <a:lnTo>
                    <a:pt x="1509" y="8564"/>
                  </a:lnTo>
                  <a:lnTo>
                    <a:pt x="1509" y="10075"/>
                  </a:lnTo>
                  <a:lnTo>
                    <a:pt x="1511" y="10153"/>
                  </a:lnTo>
                  <a:lnTo>
                    <a:pt x="1517" y="10229"/>
                  </a:lnTo>
                  <a:lnTo>
                    <a:pt x="1527" y="10305"/>
                  </a:lnTo>
                  <a:lnTo>
                    <a:pt x="1540" y="10379"/>
                  </a:lnTo>
                  <a:lnTo>
                    <a:pt x="1557" y="10453"/>
                  </a:lnTo>
                  <a:lnTo>
                    <a:pt x="1577" y="10525"/>
                  </a:lnTo>
                  <a:lnTo>
                    <a:pt x="1601" y="10594"/>
                  </a:lnTo>
                  <a:lnTo>
                    <a:pt x="1629" y="10663"/>
                  </a:lnTo>
                  <a:lnTo>
                    <a:pt x="1659" y="10730"/>
                  </a:lnTo>
                  <a:lnTo>
                    <a:pt x="1692" y="10795"/>
                  </a:lnTo>
                  <a:lnTo>
                    <a:pt x="1728" y="10858"/>
                  </a:lnTo>
                  <a:lnTo>
                    <a:pt x="1767" y="10920"/>
                  </a:lnTo>
                  <a:lnTo>
                    <a:pt x="1810" y="10979"/>
                  </a:lnTo>
                  <a:lnTo>
                    <a:pt x="1854" y="11036"/>
                  </a:lnTo>
                  <a:lnTo>
                    <a:pt x="1901" y="11091"/>
                  </a:lnTo>
                  <a:lnTo>
                    <a:pt x="1952" y="11143"/>
                  </a:lnTo>
                  <a:lnTo>
                    <a:pt x="2004" y="11194"/>
                  </a:lnTo>
                  <a:lnTo>
                    <a:pt x="2059" y="11241"/>
                  </a:lnTo>
                  <a:lnTo>
                    <a:pt x="2115" y="11286"/>
                  </a:lnTo>
                  <a:lnTo>
                    <a:pt x="2175" y="11329"/>
                  </a:lnTo>
                  <a:lnTo>
                    <a:pt x="2236" y="11368"/>
                  </a:lnTo>
                  <a:lnTo>
                    <a:pt x="2300" y="11404"/>
                  </a:lnTo>
                  <a:lnTo>
                    <a:pt x="2365" y="11437"/>
                  </a:lnTo>
                  <a:lnTo>
                    <a:pt x="2431" y="11468"/>
                  </a:lnTo>
                  <a:lnTo>
                    <a:pt x="2500" y="11495"/>
                  </a:lnTo>
                  <a:lnTo>
                    <a:pt x="2570" y="11519"/>
                  </a:lnTo>
                  <a:lnTo>
                    <a:pt x="2642" y="11539"/>
                  </a:lnTo>
                  <a:lnTo>
                    <a:pt x="2714" y="11556"/>
                  </a:lnTo>
                  <a:lnTo>
                    <a:pt x="2788" y="11569"/>
                  </a:lnTo>
                  <a:lnTo>
                    <a:pt x="2864" y="11579"/>
                  </a:lnTo>
                  <a:lnTo>
                    <a:pt x="2940" y="11585"/>
                  </a:lnTo>
                  <a:lnTo>
                    <a:pt x="3018" y="11587"/>
                  </a:lnTo>
                  <a:lnTo>
                    <a:pt x="3592" y="11587"/>
                  </a:lnTo>
                  <a:lnTo>
                    <a:pt x="3614" y="11667"/>
                  </a:lnTo>
                  <a:lnTo>
                    <a:pt x="3640" y="11747"/>
                  </a:lnTo>
                  <a:lnTo>
                    <a:pt x="3670" y="11824"/>
                  </a:lnTo>
                  <a:lnTo>
                    <a:pt x="3702" y="11901"/>
                  </a:lnTo>
                  <a:lnTo>
                    <a:pt x="3737" y="11976"/>
                  </a:lnTo>
                  <a:lnTo>
                    <a:pt x="3774" y="12048"/>
                  </a:lnTo>
                  <a:lnTo>
                    <a:pt x="3816" y="12120"/>
                  </a:lnTo>
                  <a:lnTo>
                    <a:pt x="3859" y="12188"/>
                  </a:lnTo>
                  <a:lnTo>
                    <a:pt x="3905" y="12256"/>
                  </a:lnTo>
                  <a:lnTo>
                    <a:pt x="3953" y="12321"/>
                  </a:lnTo>
                  <a:lnTo>
                    <a:pt x="4005" y="12385"/>
                  </a:lnTo>
                  <a:lnTo>
                    <a:pt x="4059" y="12446"/>
                  </a:lnTo>
                  <a:lnTo>
                    <a:pt x="4114" y="12505"/>
                  </a:lnTo>
                  <a:lnTo>
                    <a:pt x="4173" y="12561"/>
                  </a:lnTo>
                  <a:lnTo>
                    <a:pt x="4233" y="12615"/>
                  </a:lnTo>
                  <a:lnTo>
                    <a:pt x="4296" y="12668"/>
                  </a:lnTo>
                  <a:lnTo>
                    <a:pt x="4361" y="12717"/>
                  </a:lnTo>
                  <a:lnTo>
                    <a:pt x="4428" y="12763"/>
                  </a:lnTo>
                  <a:lnTo>
                    <a:pt x="4497" y="12807"/>
                  </a:lnTo>
                  <a:lnTo>
                    <a:pt x="4567" y="12848"/>
                  </a:lnTo>
                  <a:lnTo>
                    <a:pt x="4639" y="12886"/>
                  </a:lnTo>
                  <a:lnTo>
                    <a:pt x="4714" y="12922"/>
                  </a:lnTo>
                  <a:lnTo>
                    <a:pt x="4789" y="12955"/>
                  </a:lnTo>
                  <a:lnTo>
                    <a:pt x="4867" y="12984"/>
                  </a:lnTo>
                  <a:lnTo>
                    <a:pt x="4946" y="13010"/>
                  </a:lnTo>
                  <a:lnTo>
                    <a:pt x="5026" y="13033"/>
                  </a:lnTo>
                  <a:lnTo>
                    <a:pt x="5107" y="13053"/>
                  </a:lnTo>
                  <a:lnTo>
                    <a:pt x="5191" y="13069"/>
                  </a:lnTo>
                  <a:lnTo>
                    <a:pt x="5274" y="13081"/>
                  </a:lnTo>
                  <a:lnTo>
                    <a:pt x="5360" y="13091"/>
                  </a:lnTo>
                  <a:lnTo>
                    <a:pt x="5446" y="13096"/>
                  </a:lnTo>
                  <a:lnTo>
                    <a:pt x="5533" y="13098"/>
                  </a:lnTo>
                  <a:lnTo>
                    <a:pt x="5620" y="13096"/>
                  </a:lnTo>
                  <a:lnTo>
                    <a:pt x="5707" y="13091"/>
                  </a:lnTo>
                  <a:lnTo>
                    <a:pt x="5791" y="13081"/>
                  </a:lnTo>
                  <a:lnTo>
                    <a:pt x="5876" y="13069"/>
                  </a:lnTo>
                  <a:lnTo>
                    <a:pt x="5958" y="13053"/>
                  </a:lnTo>
                  <a:lnTo>
                    <a:pt x="6040" y="13033"/>
                  </a:lnTo>
                  <a:lnTo>
                    <a:pt x="6120" y="13010"/>
                  </a:lnTo>
                  <a:lnTo>
                    <a:pt x="6199" y="12984"/>
                  </a:lnTo>
                  <a:lnTo>
                    <a:pt x="6276" y="12955"/>
                  </a:lnTo>
                  <a:lnTo>
                    <a:pt x="6351" y="12922"/>
                  </a:lnTo>
                  <a:lnTo>
                    <a:pt x="6426" y="12886"/>
                  </a:lnTo>
                  <a:lnTo>
                    <a:pt x="6498" y="12848"/>
                  </a:lnTo>
                  <a:lnTo>
                    <a:pt x="6569" y="12807"/>
                  </a:lnTo>
                  <a:lnTo>
                    <a:pt x="6637" y="12763"/>
                  </a:lnTo>
                  <a:lnTo>
                    <a:pt x="6705" y="12717"/>
                  </a:lnTo>
                  <a:lnTo>
                    <a:pt x="6769" y="12668"/>
                  </a:lnTo>
                  <a:lnTo>
                    <a:pt x="6831" y="12615"/>
                  </a:lnTo>
                  <a:lnTo>
                    <a:pt x="6892" y="12561"/>
                  </a:lnTo>
                  <a:lnTo>
                    <a:pt x="6951" y="12505"/>
                  </a:lnTo>
                  <a:lnTo>
                    <a:pt x="7006" y="12446"/>
                  </a:lnTo>
                  <a:lnTo>
                    <a:pt x="7061" y="12385"/>
                  </a:lnTo>
                  <a:lnTo>
                    <a:pt x="7112" y="12321"/>
                  </a:lnTo>
                  <a:lnTo>
                    <a:pt x="7160" y="12256"/>
                  </a:lnTo>
                  <a:lnTo>
                    <a:pt x="7207" y="12188"/>
                  </a:lnTo>
                  <a:lnTo>
                    <a:pt x="7250" y="12120"/>
                  </a:lnTo>
                  <a:lnTo>
                    <a:pt x="7290" y="12048"/>
                  </a:lnTo>
                  <a:lnTo>
                    <a:pt x="7328" y="11976"/>
                  </a:lnTo>
                  <a:lnTo>
                    <a:pt x="7363" y="11901"/>
                  </a:lnTo>
                  <a:lnTo>
                    <a:pt x="7396" y="11824"/>
                  </a:lnTo>
                  <a:lnTo>
                    <a:pt x="7425" y="11747"/>
                  </a:lnTo>
                  <a:lnTo>
                    <a:pt x="7450" y="11667"/>
                  </a:lnTo>
                  <a:lnTo>
                    <a:pt x="7473" y="11587"/>
                  </a:lnTo>
                  <a:lnTo>
                    <a:pt x="10131" y="11587"/>
                  </a:lnTo>
                  <a:lnTo>
                    <a:pt x="10153" y="11667"/>
                  </a:lnTo>
                  <a:lnTo>
                    <a:pt x="10179" y="11747"/>
                  </a:lnTo>
                  <a:lnTo>
                    <a:pt x="10208" y="11824"/>
                  </a:lnTo>
                  <a:lnTo>
                    <a:pt x="10240" y="11901"/>
                  </a:lnTo>
                  <a:lnTo>
                    <a:pt x="10275" y="11976"/>
                  </a:lnTo>
                  <a:lnTo>
                    <a:pt x="10313" y="12048"/>
                  </a:lnTo>
                  <a:lnTo>
                    <a:pt x="10354" y="12120"/>
                  </a:lnTo>
                  <a:lnTo>
                    <a:pt x="10397" y="12188"/>
                  </a:lnTo>
                  <a:lnTo>
                    <a:pt x="10444" y="12256"/>
                  </a:lnTo>
                  <a:lnTo>
                    <a:pt x="10492" y="12321"/>
                  </a:lnTo>
                  <a:lnTo>
                    <a:pt x="10543" y="12385"/>
                  </a:lnTo>
                  <a:lnTo>
                    <a:pt x="10597" y="12446"/>
                  </a:lnTo>
                  <a:lnTo>
                    <a:pt x="10653" y="12505"/>
                  </a:lnTo>
                  <a:lnTo>
                    <a:pt x="10711" y="12561"/>
                  </a:lnTo>
                  <a:lnTo>
                    <a:pt x="10772" y="12615"/>
                  </a:lnTo>
                  <a:lnTo>
                    <a:pt x="10835" y="12668"/>
                  </a:lnTo>
                  <a:lnTo>
                    <a:pt x="10899" y="12717"/>
                  </a:lnTo>
                  <a:lnTo>
                    <a:pt x="10967" y="12763"/>
                  </a:lnTo>
                  <a:lnTo>
                    <a:pt x="11035" y="12807"/>
                  </a:lnTo>
                  <a:lnTo>
                    <a:pt x="11106" y="12848"/>
                  </a:lnTo>
                  <a:lnTo>
                    <a:pt x="11178" y="12886"/>
                  </a:lnTo>
                  <a:lnTo>
                    <a:pt x="11252" y="12922"/>
                  </a:lnTo>
                  <a:lnTo>
                    <a:pt x="11328" y="12955"/>
                  </a:lnTo>
                  <a:lnTo>
                    <a:pt x="11405" y="12984"/>
                  </a:lnTo>
                  <a:lnTo>
                    <a:pt x="11484" y="13010"/>
                  </a:lnTo>
                  <a:lnTo>
                    <a:pt x="11564" y="13033"/>
                  </a:lnTo>
                  <a:lnTo>
                    <a:pt x="11646" y="13053"/>
                  </a:lnTo>
                  <a:lnTo>
                    <a:pt x="11729" y="13069"/>
                  </a:lnTo>
                  <a:lnTo>
                    <a:pt x="11813" y="13081"/>
                  </a:lnTo>
                  <a:lnTo>
                    <a:pt x="11898" y="13091"/>
                  </a:lnTo>
                  <a:lnTo>
                    <a:pt x="11984" y="13096"/>
                  </a:lnTo>
                  <a:lnTo>
                    <a:pt x="12071" y="13098"/>
                  </a:lnTo>
                  <a:lnTo>
                    <a:pt x="12159" y="13096"/>
                  </a:lnTo>
                  <a:lnTo>
                    <a:pt x="12244" y="13091"/>
                  </a:lnTo>
                  <a:lnTo>
                    <a:pt x="12330" y="13081"/>
                  </a:lnTo>
                  <a:lnTo>
                    <a:pt x="12413" y="13069"/>
                  </a:lnTo>
                  <a:lnTo>
                    <a:pt x="12497" y="13053"/>
                  </a:lnTo>
                  <a:lnTo>
                    <a:pt x="12578" y="13033"/>
                  </a:lnTo>
                  <a:lnTo>
                    <a:pt x="12658" y="13010"/>
                  </a:lnTo>
                  <a:lnTo>
                    <a:pt x="12737" y="12984"/>
                  </a:lnTo>
                  <a:lnTo>
                    <a:pt x="12815" y="12955"/>
                  </a:lnTo>
                  <a:lnTo>
                    <a:pt x="12890" y="12922"/>
                  </a:lnTo>
                  <a:lnTo>
                    <a:pt x="12964" y="12886"/>
                  </a:lnTo>
                  <a:lnTo>
                    <a:pt x="13036" y="12848"/>
                  </a:lnTo>
                  <a:lnTo>
                    <a:pt x="13107" y="12807"/>
                  </a:lnTo>
                  <a:lnTo>
                    <a:pt x="13176" y="12763"/>
                  </a:lnTo>
                  <a:lnTo>
                    <a:pt x="13242" y="12717"/>
                  </a:lnTo>
                  <a:lnTo>
                    <a:pt x="13308" y="12668"/>
                  </a:lnTo>
                  <a:lnTo>
                    <a:pt x="13370" y="12615"/>
                  </a:lnTo>
                  <a:lnTo>
                    <a:pt x="13430" y="12561"/>
                  </a:lnTo>
                  <a:lnTo>
                    <a:pt x="13489" y="12505"/>
                  </a:lnTo>
                  <a:lnTo>
                    <a:pt x="13545" y="12446"/>
                  </a:lnTo>
                  <a:lnTo>
                    <a:pt x="13598" y="12385"/>
                  </a:lnTo>
                  <a:lnTo>
                    <a:pt x="13650" y="12321"/>
                  </a:lnTo>
                  <a:lnTo>
                    <a:pt x="13699" y="12256"/>
                  </a:lnTo>
                  <a:lnTo>
                    <a:pt x="13745" y="12188"/>
                  </a:lnTo>
                  <a:lnTo>
                    <a:pt x="13788" y="12120"/>
                  </a:lnTo>
                  <a:lnTo>
                    <a:pt x="13829" y="12048"/>
                  </a:lnTo>
                  <a:lnTo>
                    <a:pt x="13867" y="11976"/>
                  </a:lnTo>
                  <a:lnTo>
                    <a:pt x="13902" y="11901"/>
                  </a:lnTo>
                  <a:lnTo>
                    <a:pt x="13934" y="11824"/>
                  </a:lnTo>
                  <a:lnTo>
                    <a:pt x="13962" y="11747"/>
                  </a:lnTo>
                  <a:lnTo>
                    <a:pt x="13989" y="11667"/>
                  </a:lnTo>
                  <a:lnTo>
                    <a:pt x="14012" y="11587"/>
                  </a:lnTo>
                  <a:lnTo>
                    <a:pt x="14586" y="11587"/>
                  </a:lnTo>
                  <a:lnTo>
                    <a:pt x="14664" y="11585"/>
                  </a:lnTo>
                  <a:lnTo>
                    <a:pt x="14740" y="11579"/>
                  </a:lnTo>
                  <a:lnTo>
                    <a:pt x="14815" y="11569"/>
                  </a:lnTo>
                  <a:lnTo>
                    <a:pt x="14890" y="11556"/>
                  </a:lnTo>
                  <a:lnTo>
                    <a:pt x="14962" y="11539"/>
                  </a:lnTo>
                  <a:lnTo>
                    <a:pt x="15035" y="11519"/>
                  </a:lnTo>
                  <a:lnTo>
                    <a:pt x="15104" y="11495"/>
                  </a:lnTo>
                  <a:lnTo>
                    <a:pt x="15173" y="11468"/>
                  </a:lnTo>
                  <a:lnTo>
                    <a:pt x="15240" y="11437"/>
                  </a:lnTo>
                  <a:lnTo>
                    <a:pt x="15304" y="11404"/>
                  </a:lnTo>
                  <a:lnTo>
                    <a:pt x="15368" y="11368"/>
                  </a:lnTo>
                  <a:lnTo>
                    <a:pt x="15429" y="11329"/>
                  </a:lnTo>
                  <a:lnTo>
                    <a:pt x="15488" y="11286"/>
                  </a:lnTo>
                  <a:lnTo>
                    <a:pt x="15546" y="11241"/>
                  </a:lnTo>
                  <a:lnTo>
                    <a:pt x="15600" y="11194"/>
                  </a:lnTo>
                  <a:lnTo>
                    <a:pt x="15652" y="11143"/>
                  </a:lnTo>
                  <a:lnTo>
                    <a:pt x="15703" y="11091"/>
                  </a:lnTo>
                  <a:lnTo>
                    <a:pt x="15750" y="11036"/>
                  </a:lnTo>
                  <a:lnTo>
                    <a:pt x="15795" y="10979"/>
                  </a:lnTo>
                  <a:lnTo>
                    <a:pt x="15836" y="10920"/>
                  </a:lnTo>
                  <a:lnTo>
                    <a:pt x="15877" y="10858"/>
                  </a:lnTo>
                  <a:lnTo>
                    <a:pt x="15913" y="10795"/>
                  </a:lnTo>
                  <a:lnTo>
                    <a:pt x="15946" y="10730"/>
                  </a:lnTo>
                  <a:lnTo>
                    <a:pt x="15976" y="10663"/>
                  </a:lnTo>
                  <a:lnTo>
                    <a:pt x="16003" y="10594"/>
                  </a:lnTo>
                  <a:lnTo>
                    <a:pt x="16027" y="10525"/>
                  </a:lnTo>
                  <a:lnTo>
                    <a:pt x="16048" y="10453"/>
                  </a:lnTo>
                  <a:lnTo>
                    <a:pt x="16064" y="10379"/>
                  </a:lnTo>
                  <a:lnTo>
                    <a:pt x="16078" y="10305"/>
                  </a:lnTo>
                  <a:lnTo>
                    <a:pt x="16087" y="10229"/>
                  </a:lnTo>
                  <a:lnTo>
                    <a:pt x="16093" y="10153"/>
                  </a:lnTo>
                  <a:lnTo>
                    <a:pt x="16095" y="10075"/>
                  </a:lnTo>
                  <a:lnTo>
                    <a:pt x="16095" y="7052"/>
                  </a:lnTo>
                  <a:lnTo>
                    <a:pt x="16095" y="7025"/>
                  </a:lnTo>
                  <a:lnTo>
                    <a:pt x="16094" y="6997"/>
                  </a:lnTo>
                  <a:lnTo>
                    <a:pt x="16093" y="6969"/>
                  </a:lnTo>
                  <a:lnTo>
                    <a:pt x="16091" y="6941"/>
                  </a:lnTo>
                  <a:lnTo>
                    <a:pt x="16089" y="6913"/>
                  </a:lnTo>
                  <a:lnTo>
                    <a:pt x="16086" y="6885"/>
                  </a:lnTo>
                  <a:lnTo>
                    <a:pt x="16083" y="6858"/>
                  </a:lnTo>
                  <a:lnTo>
                    <a:pt x="16079" y="6831"/>
                  </a:lnTo>
                  <a:lnTo>
                    <a:pt x="16075" y="6803"/>
                  </a:lnTo>
                  <a:lnTo>
                    <a:pt x="16070" y="6776"/>
                  </a:lnTo>
                  <a:lnTo>
                    <a:pt x="16065" y="6749"/>
                  </a:lnTo>
                  <a:lnTo>
                    <a:pt x="16059" y="6722"/>
                  </a:lnTo>
                  <a:lnTo>
                    <a:pt x="16053" y="6695"/>
                  </a:lnTo>
                  <a:lnTo>
                    <a:pt x="16046" y="6667"/>
                  </a:lnTo>
                  <a:lnTo>
                    <a:pt x="16039" y="6641"/>
                  </a:lnTo>
                  <a:lnTo>
                    <a:pt x="16031" y="6615"/>
                  </a:lnTo>
                  <a:lnTo>
                    <a:pt x="16023" y="6588"/>
                  </a:lnTo>
                  <a:lnTo>
                    <a:pt x="16014" y="6562"/>
                  </a:lnTo>
                  <a:lnTo>
                    <a:pt x="16004" y="6536"/>
                  </a:lnTo>
                  <a:lnTo>
                    <a:pt x="15994" y="6510"/>
                  </a:lnTo>
                  <a:lnTo>
                    <a:pt x="15984" y="6484"/>
                  </a:lnTo>
                  <a:lnTo>
                    <a:pt x="15974" y="6459"/>
                  </a:lnTo>
                  <a:lnTo>
                    <a:pt x="15963" y="6434"/>
                  </a:lnTo>
                  <a:lnTo>
                    <a:pt x="15951" y="6408"/>
                  </a:lnTo>
                  <a:lnTo>
                    <a:pt x="15939" y="6383"/>
                  </a:lnTo>
                  <a:lnTo>
                    <a:pt x="15927" y="6358"/>
                  </a:lnTo>
                  <a:lnTo>
                    <a:pt x="15914" y="6334"/>
                  </a:lnTo>
                  <a:lnTo>
                    <a:pt x="15900" y="6310"/>
                  </a:lnTo>
                  <a:lnTo>
                    <a:pt x="15886" y="6286"/>
                  </a:lnTo>
                  <a:lnTo>
                    <a:pt x="15872" y="6261"/>
                  </a:lnTo>
                  <a:lnTo>
                    <a:pt x="15857" y="6238"/>
                  </a:lnTo>
                  <a:lnTo>
                    <a:pt x="15842" y="62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cxnSp>
        <p:nvCxnSpPr>
          <p:cNvPr id="46" name="直接连接符 45"/>
          <p:cNvCxnSpPr/>
          <p:nvPr/>
        </p:nvCxnSpPr>
        <p:spPr>
          <a:xfrm>
            <a:off x="7816187" y="5439000"/>
            <a:ext cx="0" cy="3362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6664059" y="5445224"/>
            <a:ext cx="0" cy="3362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5511931" y="5445224"/>
            <a:ext cx="0" cy="3362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4359803" y="5445224"/>
            <a:ext cx="0" cy="3362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0" y="6254873"/>
            <a:ext cx="12190413" cy="662220"/>
          </a:xfrm>
          <a:prstGeom prst="rect">
            <a:avLst/>
          </a:prstGeom>
          <a:solidFill>
            <a:schemeClr val="bg1">
              <a:lumMod val="95000"/>
            </a:schemeClr>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12" presetClass="entr" presetSubtype="4" fill="hold" grpId="0" nodeType="withEffect">
                                  <p:stCondLst>
                                    <p:cond delay="100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p:tgtEl>
                                          <p:spTgt spid="28"/>
                                        </p:tgtEl>
                                        <p:attrNameLst>
                                          <p:attrName>ppt_y</p:attrName>
                                        </p:attrNameLst>
                                      </p:cBhvr>
                                      <p:tavLst>
                                        <p:tav tm="0">
                                          <p:val>
                                            <p:strVal val="#ppt_y+#ppt_h*1.125000"/>
                                          </p:val>
                                        </p:tav>
                                        <p:tav tm="100000">
                                          <p:val>
                                            <p:strVal val="#ppt_y"/>
                                          </p:val>
                                        </p:tav>
                                      </p:tavLst>
                                    </p:anim>
                                    <p:animEffect transition="in" filter="wipe(up)">
                                      <p:cBhvr>
                                        <p:cTn id="13" dur="500"/>
                                        <p:tgtEl>
                                          <p:spTgt spid="28"/>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750"/>
                                        <p:tgtEl>
                                          <p:spTgt spid="30"/>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par>
                                <p:cTn id="28" presetID="10" presetClass="entr" presetSubtype="0" fill="hold" nodeType="withEffect">
                                  <p:stCondLst>
                                    <p:cond delay="50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par>
                                <p:cTn id="31" presetID="10" presetClass="entr" presetSubtype="0" fill="hold" nodeType="withEffect">
                                  <p:stCondLst>
                                    <p:cond delay="50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10" presetClass="entr" presetSubtype="0" fill="hold" nodeType="withEffect">
                                  <p:stCondLst>
                                    <p:cond delay="50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par>
                                <p:cTn id="40" presetID="10" presetClass="entr" presetSubtype="0" fill="hold" nodeType="withEffect">
                                  <p:stCondLst>
                                    <p:cond delay="50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par>
                                <p:cTn id="43" presetID="16" presetClass="entr" presetSubtype="42" fill="hold" nodeType="withEffect">
                                  <p:stCondLst>
                                    <p:cond delay="1000"/>
                                  </p:stCondLst>
                                  <p:childTnLst>
                                    <p:set>
                                      <p:cBhvr>
                                        <p:cTn id="44" dur="1" fill="hold">
                                          <p:stCondLst>
                                            <p:cond delay="0"/>
                                          </p:stCondLst>
                                        </p:cTn>
                                        <p:tgtEl>
                                          <p:spTgt spid="49"/>
                                        </p:tgtEl>
                                        <p:attrNameLst>
                                          <p:attrName>style.visibility</p:attrName>
                                        </p:attrNameLst>
                                      </p:cBhvr>
                                      <p:to>
                                        <p:strVal val="visible"/>
                                      </p:to>
                                    </p:set>
                                    <p:animEffect transition="in" filter="barn(outHorizontal)">
                                      <p:cBhvr>
                                        <p:cTn id="45" dur="500"/>
                                        <p:tgtEl>
                                          <p:spTgt spid="49"/>
                                        </p:tgtEl>
                                      </p:cBhvr>
                                    </p:animEffect>
                                  </p:childTnLst>
                                </p:cTn>
                              </p:par>
                              <p:par>
                                <p:cTn id="46" presetID="16" presetClass="entr" presetSubtype="42" fill="hold" nodeType="withEffect">
                                  <p:stCondLst>
                                    <p:cond delay="1000"/>
                                  </p:stCondLst>
                                  <p:childTnLst>
                                    <p:set>
                                      <p:cBhvr>
                                        <p:cTn id="47" dur="1" fill="hold">
                                          <p:stCondLst>
                                            <p:cond delay="0"/>
                                          </p:stCondLst>
                                        </p:cTn>
                                        <p:tgtEl>
                                          <p:spTgt spid="48"/>
                                        </p:tgtEl>
                                        <p:attrNameLst>
                                          <p:attrName>style.visibility</p:attrName>
                                        </p:attrNameLst>
                                      </p:cBhvr>
                                      <p:to>
                                        <p:strVal val="visible"/>
                                      </p:to>
                                    </p:set>
                                    <p:animEffect transition="in" filter="barn(outHorizontal)">
                                      <p:cBhvr>
                                        <p:cTn id="48" dur="500"/>
                                        <p:tgtEl>
                                          <p:spTgt spid="48"/>
                                        </p:tgtEl>
                                      </p:cBhvr>
                                    </p:animEffect>
                                  </p:childTnLst>
                                </p:cTn>
                              </p:par>
                              <p:par>
                                <p:cTn id="49" presetID="16" presetClass="entr" presetSubtype="42" fill="hold" nodeType="withEffect">
                                  <p:stCondLst>
                                    <p:cond delay="1000"/>
                                  </p:stCondLst>
                                  <p:childTnLst>
                                    <p:set>
                                      <p:cBhvr>
                                        <p:cTn id="50" dur="1" fill="hold">
                                          <p:stCondLst>
                                            <p:cond delay="0"/>
                                          </p:stCondLst>
                                        </p:cTn>
                                        <p:tgtEl>
                                          <p:spTgt spid="47"/>
                                        </p:tgtEl>
                                        <p:attrNameLst>
                                          <p:attrName>style.visibility</p:attrName>
                                        </p:attrNameLst>
                                      </p:cBhvr>
                                      <p:to>
                                        <p:strVal val="visible"/>
                                      </p:to>
                                    </p:set>
                                    <p:animEffect transition="in" filter="barn(outHorizontal)">
                                      <p:cBhvr>
                                        <p:cTn id="51" dur="500"/>
                                        <p:tgtEl>
                                          <p:spTgt spid="47"/>
                                        </p:tgtEl>
                                      </p:cBhvr>
                                    </p:animEffect>
                                  </p:childTnLst>
                                </p:cTn>
                              </p:par>
                              <p:par>
                                <p:cTn id="52" presetID="16" presetClass="entr" presetSubtype="42" fill="hold" nodeType="withEffect">
                                  <p:stCondLst>
                                    <p:cond delay="1000"/>
                                  </p:stCondLst>
                                  <p:childTnLst>
                                    <p:set>
                                      <p:cBhvr>
                                        <p:cTn id="53" dur="1" fill="hold">
                                          <p:stCondLst>
                                            <p:cond delay="0"/>
                                          </p:stCondLst>
                                        </p:cTn>
                                        <p:tgtEl>
                                          <p:spTgt spid="46"/>
                                        </p:tgtEl>
                                        <p:attrNameLst>
                                          <p:attrName>style.visibility</p:attrName>
                                        </p:attrNameLst>
                                      </p:cBhvr>
                                      <p:to>
                                        <p:strVal val="visible"/>
                                      </p:to>
                                    </p:set>
                                    <p:animEffect transition="in" filter="barn(outHorizontal)">
                                      <p:cBhvr>
                                        <p:cTn id="54" dur="500"/>
                                        <p:tgtEl>
                                          <p:spTgt spid="46"/>
                                        </p:tgtEl>
                                      </p:cBhvr>
                                    </p:animEffect>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1000"/>
                                        <p:tgtEl>
                                          <p:spTgt spid="50"/>
                                        </p:tgtEl>
                                      </p:cBhvr>
                                    </p:animEffect>
                                    <p:anim calcmode="lin" valueType="num">
                                      <p:cBhvr>
                                        <p:cTn id="59" dur="1000" fill="hold"/>
                                        <p:tgtEl>
                                          <p:spTgt spid="50"/>
                                        </p:tgtEl>
                                        <p:attrNameLst>
                                          <p:attrName>ppt_x</p:attrName>
                                        </p:attrNameLst>
                                      </p:cBhvr>
                                      <p:tavLst>
                                        <p:tav tm="0">
                                          <p:val>
                                            <p:strVal val="#ppt_x"/>
                                          </p:val>
                                        </p:tav>
                                        <p:tav tm="100000">
                                          <p:val>
                                            <p:strVal val="#ppt_x"/>
                                          </p:val>
                                        </p:tav>
                                      </p:tavLst>
                                    </p:anim>
                                    <p:anim calcmode="lin" valueType="num">
                                      <p:cBhvr>
                                        <p:cTn id="6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9" grpId="0"/>
      <p:bldP spid="30" grpId="0"/>
      <p:bldP spid="31" grpId="0"/>
      <p:bldP spid="42" grpId="0" animBg="1"/>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未56题-1.png"/>
          <p:cNvPicPr>
            <a:picLocks noChangeAspect="1" noChangeArrowheads="1"/>
          </p:cNvPicPr>
          <p:nvPr/>
        </p:nvPicPr>
        <p:blipFill>
          <a:blip r:embed="rId3"/>
          <a:srcRect/>
          <a:stretch>
            <a:fillRect/>
          </a:stretch>
        </p:blipFill>
        <p:spPr bwMode="auto">
          <a:xfrm>
            <a:off x="-1" y="0"/>
            <a:ext cx="12190413" cy="6888163"/>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0" y="-1"/>
            <a:ext cx="12190413" cy="662220"/>
          </a:xfrm>
          <a:prstGeom prst="rect">
            <a:avLst/>
          </a:prstGeom>
          <a:solidFill>
            <a:schemeClr val="bg1">
              <a:lumMod val="95000"/>
            </a:schemeClr>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550590" y="-603448"/>
            <a:ext cx="1368153" cy="1834184"/>
          </a:xfrm>
          <a:prstGeom prst="roundRect">
            <a:avLst>
              <a:gd name="adj" fmla="val 50000"/>
            </a:avLst>
          </a:prstGeom>
          <a:solidFill>
            <a:srgbClr val="B5554D"/>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4"/>
          <p:cNvSpPr txBox="1"/>
          <p:nvPr/>
        </p:nvSpPr>
        <p:spPr>
          <a:xfrm>
            <a:off x="262558" y="260648"/>
            <a:ext cx="2016224" cy="80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a:solidFill>
                  <a:schemeClr val="bg1"/>
                </a:solidFill>
                <a:latin typeface="微软雅黑" panose="020B0503020204020204" pitchFamily="34" charset="-122"/>
                <a:ea typeface="微软雅黑" panose="020B0503020204020204" pitchFamily="34" charset="-122"/>
              </a:rPr>
              <a:t>LOGO</a:t>
            </a:r>
          </a:p>
          <a:p>
            <a:r>
              <a:rPr lang="zh-CN" altLang="en-US" sz="1800" b="1" dirty="0">
                <a:solidFill>
                  <a:schemeClr val="bg1"/>
                </a:solidFill>
                <a:latin typeface="微软雅黑" panose="020B0503020204020204" pitchFamily="34" charset="-122"/>
                <a:ea typeface="微软雅黑" panose="020B0503020204020204" pitchFamily="34" charset="-122"/>
              </a:rPr>
              <a:t>公司名称</a:t>
            </a:r>
            <a:endParaRPr lang="zh-CN" altLang="en-US" sz="800" b="1" dirty="0">
              <a:solidFill>
                <a:schemeClr val="bg1"/>
              </a:solidFill>
              <a:latin typeface="微软雅黑" panose="020B0503020204020204" pitchFamily="34" charset="-122"/>
              <a:ea typeface="微软雅黑" panose="020B0503020204020204" pitchFamily="34" charset="-122"/>
            </a:endParaRPr>
          </a:p>
          <a:p>
            <a:endParaRPr lang="en-US" altLang="zh-CN" sz="1050"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3522046"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公司概述</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4943078"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59102"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企业文化</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6599262"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15286"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产品服务</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8255446"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490598"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管理制度</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9911630"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146782" y="116632"/>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展望未来</a:t>
            </a:r>
            <a:endParaRPr lang="en-US" sz="2000" b="1" dirty="0">
              <a:solidFill>
                <a:schemeClr val="accent2"/>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1937870" y="724634"/>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实施步骤</a:t>
            </a:r>
            <a:endParaRPr lang="en-US" altLang="zh-CN" sz="2000" b="1" dirty="0">
              <a:solidFill>
                <a:schemeClr val="accent2"/>
              </a:solidFill>
              <a:latin typeface="微软雅黑" panose="020B0503020204020204" pitchFamily="34" charset="-122"/>
              <a:ea typeface="微软雅黑" panose="020B0503020204020204" pitchFamily="34" charset="-122"/>
            </a:endParaRPr>
          </a:p>
        </p:txBody>
      </p:sp>
      <p:sp>
        <p:nvSpPr>
          <p:cNvPr id="17" name="Text Box 7"/>
          <p:cNvSpPr txBox="1">
            <a:spLocks noChangeArrowheads="1"/>
          </p:cNvSpPr>
          <p:nvPr/>
        </p:nvSpPr>
        <p:spPr bwMode="gray">
          <a:xfrm>
            <a:off x="622598" y="1799801"/>
            <a:ext cx="2160240" cy="400110"/>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b="1" dirty="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rPr>
              <a:t>实施步骤</a:t>
            </a:r>
            <a:endParaRPr lang="en-US" altLang="zh-CN" sz="1400" b="1" dirty="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9" name="矩形 18"/>
          <p:cNvSpPr/>
          <p:nvPr/>
        </p:nvSpPr>
        <p:spPr>
          <a:xfrm>
            <a:off x="645467" y="2159841"/>
            <a:ext cx="3515578" cy="369332"/>
          </a:xfrm>
          <a:prstGeom prst="rect">
            <a:avLst/>
          </a:prstGeom>
        </p:spPr>
        <p:txBody>
          <a:bodyPr wrap="none">
            <a:spAutoFit/>
          </a:bodyPr>
          <a:lstStyle/>
          <a:p>
            <a:r>
              <a:rPr lang="en-US" altLang="zh-CN" dirty="0">
                <a:solidFill>
                  <a:schemeClr val="bg1">
                    <a:lumMod val="65000"/>
                  </a:schemeClr>
                </a:solidFill>
                <a:latin typeface="微软雅黑" panose="020B0503020204020204" pitchFamily="34" charset="-122"/>
                <a:ea typeface="微软雅黑" panose="020B0503020204020204" pitchFamily="34" charset="-122"/>
              </a:rPr>
              <a:t>MARKET PROSPECT ANALYSIS</a:t>
            </a: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20" name="Rectangle 5"/>
          <p:cNvSpPr/>
          <p:nvPr/>
        </p:nvSpPr>
        <p:spPr bwMode="auto">
          <a:xfrm>
            <a:off x="694606" y="2828239"/>
            <a:ext cx="5400600" cy="1249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rPr>
              <a:t>200</a:t>
            </a: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rPr>
              <a:t>5</a:t>
            </a: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分钟内。此处添加详细文本建议与标题相关并符合整体语言风格。</a:t>
            </a: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nvGrpSpPr>
          <p:cNvPr id="21" name="Group 5"/>
          <p:cNvGrpSpPr/>
          <p:nvPr/>
        </p:nvGrpSpPr>
        <p:grpSpPr>
          <a:xfrm>
            <a:off x="1112185" y="4176065"/>
            <a:ext cx="523430" cy="489740"/>
            <a:chOff x="6964363" y="2108200"/>
            <a:chExt cx="690562" cy="646113"/>
          </a:xfrm>
          <a:solidFill>
            <a:srgbClr val="B5554D"/>
          </a:solidFill>
        </p:grpSpPr>
        <p:sp>
          <p:nvSpPr>
            <p:cNvPr id="22" name="Freeform 91"/>
            <p:cNvSpPr>
              <a:spLocks noEditPoints="1"/>
            </p:cNvSpPr>
            <p:nvPr/>
          </p:nvSpPr>
          <p:spPr bwMode="auto">
            <a:xfrm>
              <a:off x="7050088" y="2193925"/>
              <a:ext cx="519112" cy="344488"/>
            </a:xfrm>
            <a:custGeom>
              <a:avLst/>
              <a:gdLst>
                <a:gd name="T0" fmla="*/ 503 w 12071"/>
                <a:gd name="T1" fmla="*/ 502 h 8033"/>
                <a:gd name="T2" fmla="*/ 11568 w 12071"/>
                <a:gd name="T3" fmla="*/ 0 h 8033"/>
                <a:gd name="T4" fmla="*/ 452 w 12071"/>
                <a:gd name="T5" fmla="*/ 5 h 8033"/>
                <a:gd name="T6" fmla="*/ 377 w 12071"/>
                <a:gd name="T7" fmla="*/ 18 h 8033"/>
                <a:gd name="T8" fmla="*/ 307 w 12071"/>
                <a:gd name="T9" fmla="*/ 41 h 8033"/>
                <a:gd name="T10" fmla="*/ 242 w 12071"/>
                <a:gd name="T11" fmla="*/ 74 h 8033"/>
                <a:gd name="T12" fmla="*/ 183 w 12071"/>
                <a:gd name="T13" fmla="*/ 116 h 8033"/>
                <a:gd name="T14" fmla="*/ 131 w 12071"/>
                <a:gd name="T15" fmla="*/ 166 h 8033"/>
                <a:gd name="T16" fmla="*/ 85 w 12071"/>
                <a:gd name="T17" fmla="*/ 222 h 8033"/>
                <a:gd name="T18" fmla="*/ 49 w 12071"/>
                <a:gd name="T19" fmla="*/ 284 h 8033"/>
                <a:gd name="T20" fmla="*/ 22 w 12071"/>
                <a:gd name="T21" fmla="*/ 353 h 8033"/>
                <a:gd name="T22" fmla="*/ 6 w 12071"/>
                <a:gd name="T23" fmla="*/ 426 h 8033"/>
                <a:gd name="T24" fmla="*/ 0 w 12071"/>
                <a:gd name="T25" fmla="*/ 502 h 8033"/>
                <a:gd name="T26" fmla="*/ 3 w 12071"/>
                <a:gd name="T27" fmla="*/ 7582 h 8033"/>
                <a:gd name="T28" fmla="*/ 16 w 12071"/>
                <a:gd name="T29" fmla="*/ 7656 h 8033"/>
                <a:gd name="T30" fmla="*/ 39 w 12071"/>
                <a:gd name="T31" fmla="*/ 7726 h 8033"/>
                <a:gd name="T32" fmla="*/ 72 w 12071"/>
                <a:gd name="T33" fmla="*/ 7792 h 8033"/>
                <a:gd name="T34" fmla="*/ 115 w 12071"/>
                <a:gd name="T35" fmla="*/ 7850 h 8033"/>
                <a:gd name="T36" fmla="*/ 165 w 12071"/>
                <a:gd name="T37" fmla="*/ 7902 h 8033"/>
                <a:gd name="T38" fmla="*/ 221 w 12071"/>
                <a:gd name="T39" fmla="*/ 7947 h 8033"/>
                <a:gd name="T40" fmla="*/ 285 w 12071"/>
                <a:gd name="T41" fmla="*/ 7983 h 8033"/>
                <a:gd name="T42" fmla="*/ 353 w 12071"/>
                <a:gd name="T43" fmla="*/ 8011 h 8033"/>
                <a:gd name="T44" fmla="*/ 426 w 12071"/>
                <a:gd name="T45" fmla="*/ 8027 h 8033"/>
                <a:gd name="T46" fmla="*/ 503 w 12071"/>
                <a:gd name="T47" fmla="*/ 8033 h 8033"/>
                <a:gd name="T48" fmla="*/ 11619 w 12071"/>
                <a:gd name="T49" fmla="*/ 8030 h 8033"/>
                <a:gd name="T50" fmla="*/ 11694 w 12071"/>
                <a:gd name="T51" fmla="*/ 8017 h 8033"/>
                <a:gd name="T52" fmla="*/ 11764 w 12071"/>
                <a:gd name="T53" fmla="*/ 7994 h 8033"/>
                <a:gd name="T54" fmla="*/ 11829 w 12071"/>
                <a:gd name="T55" fmla="*/ 7960 h 8033"/>
                <a:gd name="T56" fmla="*/ 11888 w 12071"/>
                <a:gd name="T57" fmla="*/ 7918 h 8033"/>
                <a:gd name="T58" fmla="*/ 11940 w 12071"/>
                <a:gd name="T59" fmla="*/ 7868 h 8033"/>
                <a:gd name="T60" fmla="*/ 11986 w 12071"/>
                <a:gd name="T61" fmla="*/ 7812 h 8033"/>
                <a:gd name="T62" fmla="*/ 12022 w 12071"/>
                <a:gd name="T63" fmla="*/ 7749 h 8033"/>
                <a:gd name="T64" fmla="*/ 12049 w 12071"/>
                <a:gd name="T65" fmla="*/ 7680 h 8033"/>
                <a:gd name="T66" fmla="*/ 12065 w 12071"/>
                <a:gd name="T67" fmla="*/ 7607 h 8033"/>
                <a:gd name="T68" fmla="*/ 12071 w 12071"/>
                <a:gd name="T69" fmla="*/ 7531 h 8033"/>
                <a:gd name="T70" fmla="*/ 12068 w 12071"/>
                <a:gd name="T71" fmla="*/ 451 h 8033"/>
                <a:gd name="T72" fmla="*/ 12055 w 12071"/>
                <a:gd name="T73" fmla="*/ 377 h 8033"/>
                <a:gd name="T74" fmla="*/ 12032 w 12071"/>
                <a:gd name="T75" fmla="*/ 306 h 8033"/>
                <a:gd name="T76" fmla="*/ 11999 w 12071"/>
                <a:gd name="T77" fmla="*/ 242 h 8033"/>
                <a:gd name="T78" fmla="*/ 11956 w 12071"/>
                <a:gd name="T79" fmla="*/ 183 h 8033"/>
                <a:gd name="T80" fmla="*/ 11906 w 12071"/>
                <a:gd name="T81" fmla="*/ 131 h 8033"/>
                <a:gd name="T82" fmla="*/ 11850 w 12071"/>
                <a:gd name="T83" fmla="*/ 85 h 8033"/>
                <a:gd name="T84" fmla="*/ 11786 w 12071"/>
                <a:gd name="T85" fmla="*/ 49 h 8033"/>
                <a:gd name="T86" fmla="*/ 11718 w 12071"/>
                <a:gd name="T87" fmla="*/ 22 h 8033"/>
                <a:gd name="T88" fmla="*/ 11645 w 12071"/>
                <a:gd name="T89" fmla="*/ 6 h 8033"/>
                <a:gd name="T90" fmla="*/ 11568 w 12071"/>
                <a:gd name="T91" fmla="*/ 0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71" h="8033">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23" name="Freeform 92"/>
            <p:cNvSpPr>
              <a:spLocks noEditPoints="1"/>
            </p:cNvSpPr>
            <p:nvPr/>
          </p:nvSpPr>
          <p:spPr bwMode="auto">
            <a:xfrm>
              <a:off x="6964363" y="2108200"/>
              <a:ext cx="690562" cy="646113"/>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grpSp>
        <p:nvGrpSpPr>
          <p:cNvPr id="24" name="Group 10"/>
          <p:cNvGrpSpPr/>
          <p:nvPr/>
        </p:nvGrpSpPr>
        <p:grpSpPr>
          <a:xfrm>
            <a:off x="3131203" y="4182875"/>
            <a:ext cx="536970" cy="535735"/>
            <a:chOff x="4594225" y="2119313"/>
            <a:chExt cx="690563" cy="688975"/>
          </a:xfrm>
          <a:solidFill>
            <a:srgbClr val="B5554D"/>
          </a:solidFill>
        </p:grpSpPr>
        <p:sp>
          <p:nvSpPr>
            <p:cNvPr id="25" name="Freeform 74"/>
            <p:cNvSpPr>
              <a:spLocks noEditPoints="1"/>
            </p:cNvSpPr>
            <p:nvPr/>
          </p:nvSpPr>
          <p:spPr bwMode="auto">
            <a:xfrm>
              <a:off x="4594225" y="2119313"/>
              <a:ext cx="690563" cy="688975"/>
            </a:xfrm>
            <a:custGeom>
              <a:avLst/>
              <a:gdLst>
                <a:gd name="T0" fmla="*/ 13014 w 16095"/>
                <a:gd name="T1" fmla="*/ 9314 h 16058"/>
                <a:gd name="T2" fmla="*/ 12601 w 16095"/>
                <a:gd name="T3" fmla="*/ 10148 h 16058"/>
                <a:gd name="T4" fmla="*/ 12483 w 16095"/>
                <a:gd name="T5" fmla="*/ 10816 h 16058"/>
                <a:gd name="T6" fmla="*/ 11103 w 16095"/>
                <a:gd name="T7" fmla="*/ 12535 h 16058"/>
                <a:gd name="T8" fmla="*/ 10453 w 16095"/>
                <a:gd name="T9" fmla="*/ 12465 h 16058"/>
                <a:gd name="T10" fmla="*/ 9575 w 16095"/>
                <a:gd name="T11" fmla="*/ 12816 h 16058"/>
                <a:gd name="T12" fmla="*/ 9126 w 16095"/>
                <a:gd name="T13" fmla="*/ 13268 h 16058"/>
                <a:gd name="T14" fmla="*/ 6955 w 16095"/>
                <a:gd name="T15" fmla="*/ 13239 h 16058"/>
                <a:gd name="T16" fmla="*/ 6491 w 16095"/>
                <a:gd name="T17" fmla="*/ 12802 h 16058"/>
                <a:gd name="T18" fmla="*/ 5615 w 16095"/>
                <a:gd name="T19" fmla="*/ 12459 h 16058"/>
                <a:gd name="T20" fmla="*/ 4959 w 16095"/>
                <a:gd name="T21" fmla="*/ 12551 h 16058"/>
                <a:gd name="T22" fmla="*/ 3617 w 16095"/>
                <a:gd name="T23" fmla="*/ 10784 h 16058"/>
                <a:gd name="T24" fmla="*/ 3464 w 16095"/>
                <a:gd name="T25" fmla="*/ 10082 h 16058"/>
                <a:gd name="T26" fmla="*/ 3059 w 16095"/>
                <a:gd name="T27" fmla="*/ 9291 h 16058"/>
                <a:gd name="T28" fmla="*/ 1006 w 16095"/>
                <a:gd name="T29" fmla="*/ 7347 h 16058"/>
                <a:gd name="T30" fmla="*/ 3081 w 16095"/>
                <a:gd name="T31" fmla="*/ 6745 h 16058"/>
                <a:gd name="T32" fmla="*/ 3495 w 16095"/>
                <a:gd name="T33" fmla="*/ 5911 h 16058"/>
                <a:gd name="T34" fmla="*/ 3613 w 16095"/>
                <a:gd name="T35" fmla="*/ 5243 h 16058"/>
                <a:gd name="T36" fmla="*/ 4992 w 16095"/>
                <a:gd name="T37" fmla="*/ 3523 h 16058"/>
                <a:gd name="T38" fmla="*/ 5643 w 16095"/>
                <a:gd name="T39" fmla="*/ 3593 h 16058"/>
                <a:gd name="T40" fmla="*/ 6520 w 16095"/>
                <a:gd name="T41" fmla="*/ 3242 h 16058"/>
                <a:gd name="T42" fmla="*/ 6970 w 16095"/>
                <a:gd name="T43" fmla="*/ 2790 h 16058"/>
                <a:gd name="T44" fmla="*/ 9140 w 16095"/>
                <a:gd name="T45" fmla="*/ 2819 h 16058"/>
                <a:gd name="T46" fmla="*/ 9604 w 16095"/>
                <a:gd name="T47" fmla="*/ 3256 h 16058"/>
                <a:gd name="T48" fmla="*/ 10480 w 16095"/>
                <a:gd name="T49" fmla="*/ 3599 h 16058"/>
                <a:gd name="T50" fmla="*/ 11137 w 16095"/>
                <a:gd name="T51" fmla="*/ 3507 h 16058"/>
                <a:gd name="T52" fmla="*/ 12478 w 16095"/>
                <a:gd name="T53" fmla="*/ 5274 h 16058"/>
                <a:gd name="T54" fmla="*/ 12631 w 16095"/>
                <a:gd name="T55" fmla="*/ 5976 h 16058"/>
                <a:gd name="T56" fmla="*/ 13036 w 16095"/>
                <a:gd name="T57" fmla="*/ 6767 h 16058"/>
                <a:gd name="T58" fmla="*/ 15089 w 16095"/>
                <a:gd name="T59" fmla="*/ 8712 h 16058"/>
                <a:gd name="T60" fmla="*/ 14489 w 16095"/>
                <a:gd name="T61" fmla="*/ 3783 h 16058"/>
                <a:gd name="T62" fmla="*/ 14336 w 16095"/>
                <a:gd name="T63" fmla="*/ 2970 h 16058"/>
                <a:gd name="T64" fmla="*/ 12945 w 16095"/>
                <a:gd name="T65" fmla="*/ 1659 h 16058"/>
                <a:gd name="T66" fmla="*/ 12433 w 16095"/>
                <a:gd name="T67" fmla="*/ 1581 h 16058"/>
                <a:gd name="T68" fmla="*/ 10192 w 16095"/>
                <a:gd name="T69" fmla="*/ 2406 h 16058"/>
                <a:gd name="T70" fmla="*/ 9336 w 16095"/>
                <a:gd name="T71" fmla="*/ 202 h 16058"/>
                <a:gd name="T72" fmla="*/ 7187 w 16095"/>
                <a:gd name="T73" fmla="*/ 15 h 16058"/>
                <a:gd name="T74" fmla="*/ 6503 w 16095"/>
                <a:gd name="T75" fmla="*/ 483 h 16058"/>
                <a:gd name="T76" fmla="*/ 4046 w 16095"/>
                <a:gd name="T77" fmla="*/ 1704 h 16058"/>
                <a:gd name="T78" fmla="*/ 3407 w 16095"/>
                <a:gd name="T79" fmla="*/ 1586 h 16058"/>
                <a:gd name="T80" fmla="*/ 2956 w 16095"/>
                <a:gd name="T81" fmla="*/ 1771 h 16058"/>
                <a:gd name="T82" fmla="*/ 1604 w 16095"/>
                <a:gd name="T83" fmla="*/ 3320 h 16058"/>
                <a:gd name="T84" fmla="*/ 2620 w 16095"/>
                <a:gd name="T85" fmla="*/ 5408 h 16058"/>
                <a:gd name="T86" fmla="*/ 379 w 16095"/>
                <a:gd name="T87" fmla="*/ 6562 h 16058"/>
                <a:gd name="T88" fmla="*/ 1 w 16095"/>
                <a:gd name="T89" fmla="*/ 7302 h 16058"/>
                <a:gd name="T90" fmla="*/ 285 w 16095"/>
                <a:gd name="T91" fmla="*/ 9412 h 16058"/>
                <a:gd name="T92" fmla="*/ 2511 w 16095"/>
                <a:gd name="T93" fmla="*/ 10413 h 16058"/>
                <a:gd name="T94" fmla="*/ 1583 w 16095"/>
                <a:gd name="T95" fmla="*/ 12613 h 16058"/>
                <a:gd name="T96" fmla="*/ 2897 w 16095"/>
                <a:gd name="T97" fmla="*/ 14241 h 16058"/>
                <a:gd name="T98" fmla="*/ 3336 w 16095"/>
                <a:gd name="T99" fmla="*/ 14459 h 16058"/>
                <a:gd name="T100" fmla="*/ 3944 w 16095"/>
                <a:gd name="T101" fmla="*/ 14404 h 16058"/>
                <a:gd name="T102" fmla="*/ 6444 w 16095"/>
                <a:gd name="T103" fmla="*/ 15461 h 16058"/>
                <a:gd name="T104" fmla="*/ 7061 w 16095"/>
                <a:gd name="T105" fmla="*/ 16012 h 16058"/>
                <a:gd name="T106" fmla="*/ 9229 w 16095"/>
                <a:gd name="T107" fmla="*/ 15927 h 16058"/>
                <a:gd name="T108" fmla="*/ 9718 w 16095"/>
                <a:gd name="T109" fmla="*/ 15251 h 16058"/>
                <a:gd name="T110" fmla="*/ 12326 w 16095"/>
                <a:gd name="T111" fmla="*/ 14460 h 16058"/>
                <a:gd name="T112" fmla="*/ 12877 w 16095"/>
                <a:gd name="T113" fmla="*/ 14426 h 16058"/>
                <a:gd name="T114" fmla="*/ 14253 w 16095"/>
                <a:gd name="T115" fmla="*/ 13191 h 16058"/>
                <a:gd name="T116" fmla="*/ 14511 w 16095"/>
                <a:gd name="T117" fmla="*/ 12402 h 16058"/>
                <a:gd name="T118" fmla="*/ 13745 w 16095"/>
                <a:gd name="T119" fmla="*/ 10004 h 16058"/>
                <a:gd name="T120" fmla="*/ 15941 w 16095"/>
                <a:gd name="T121" fmla="*/ 9245 h 16058"/>
                <a:gd name="T122" fmla="*/ 16061 w 16095"/>
                <a:gd name="T123" fmla="*/ 7086 h 16058"/>
                <a:gd name="T124" fmla="*/ 15536 w 16095"/>
                <a:gd name="T125" fmla="*/ 6448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95" h="16058">
                  <a:moveTo>
                    <a:pt x="13547" y="9020"/>
                  </a:moveTo>
                  <a:lnTo>
                    <a:pt x="13515" y="9027"/>
                  </a:lnTo>
                  <a:lnTo>
                    <a:pt x="13483" y="9035"/>
                  </a:lnTo>
                  <a:lnTo>
                    <a:pt x="13450" y="9044"/>
                  </a:lnTo>
                  <a:lnTo>
                    <a:pt x="13419" y="9054"/>
                  </a:lnTo>
                  <a:lnTo>
                    <a:pt x="13388" y="9065"/>
                  </a:lnTo>
                  <a:lnTo>
                    <a:pt x="13358" y="9077"/>
                  </a:lnTo>
                  <a:lnTo>
                    <a:pt x="13328" y="9090"/>
                  </a:lnTo>
                  <a:lnTo>
                    <a:pt x="13298" y="9104"/>
                  </a:lnTo>
                  <a:lnTo>
                    <a:pt x="13269" y="9120"/>
                  </a:lnTo>
                  <a:lnTo>
                    <a:pt x="13241" y="9135"/>
                  </a:lnTo>
                  <a:lnTo>
                    <a:pt x="13213" y="9152"/>
                  </a:lnTo>
                  <a:lnTo>
                    <a:pt x="13186" y="9169"/>
                  </a:lnTo>
                  <a:lnTo>
                    <a:pt x="13160" y="9187"/>
                  </a:lnTo>
                  <a:lnTo>
                    <a:pt x="13134" y="9207"/>
                  </a:lnTo>
                  <a:lnTo>
                    <a:pt x="13108" y="9226"/>
                  </a:lnTo>
                  <a:lnTo>
                    <a:pt x="13083" y="9247"/>
                  </a:lnTo>
                  <a:lnTo>
                    <a:pt x="13059" y="9269"/>
                  </a:lnTo>
                  <a:lnTo>
                    <a:pt x="13036" y="9291"/>
                  </a:lnTo>
                  <a:lnTo>
                    <a:pt x="13014" y="9314"/>
                  </a:lnTo>
                  <a:lnTo>
                    <a:pt x="12992" y="9338"/>
                  </a:lnTo>
                  <a:lnTo>
                    <a:pt x="12971" y="9362"/>
                  </a:lnTo>
                  <a:lnTo>
                    <a:pt x="12950" y="9387"/>
                  </a:lnTo>
                  <a:lnTo>
                    <a:pt x="12931" y="9414"/>
                  </a:lnTo>
                  <a:lnTo>
                    <a:pt x="12912" y="9440"/>
                  </a:lnTo>
                  <a:lnTo>
                    <a:pt x="12894" y="9467"/>
                  </a:lnTo>
                  <a:lnTo>
                    <a:pt x="12877" y="9495"/>
                  </a:lnTo>
                  <a:lnTo>
                    <a:pt x="12861" y="9523"/>
                  </a:lnTo>
                  <a:lnTo>
                    <a:pt x="12846" y="9552"/>
                  </a:lnTo>
                  <a:lnTo>
                    <a:pt x="12832" y="9582"/>
                  </a:lnTo>
                  <a:lnTo>
                    <a:pt x="12819" y="9612"/>
                  </a:lnTo>
                  <a:lnTo>
                    <a:pt x="12807" y="9642"/>
                  </a:lnTo>
                  <a:lnTo>
                    <a:pt x="12795" y="9674"/>
                  </a:lnTo>
                  <a:lnTo>
                    <a:pt x="12769" y="9743"/>
                  </a:lnTo>
                  <a:lnTo>
                    <a:pt x="12744" y="9812"/>
                  </a:lnTo>
                  <a:lnTo>
                    <a:pt x="12717" y="9880"/>
                  </a:lnTo>
                  <a:lnTo>
                    <a:pt x="12690" y="9948"/>
                  </a:lnTo>
                  <a:lnTo>
                    <a:pt x="12661" y="10015"/>
                  </a:lnTo>
                  <a:lnTo>
                    <a:pt x="12632" y="10082"/>
                  </a:lnTo>
                  <a:lnTo>
                    <a:pt x="12601" y="10148"/>
                  </a:lnTo>
                  <a:lnTo>
                    <a:pt x="12570" y="10214"/>
                  </a:lnTo>
                  <a:lnTo>
                    <a:pt x="12556" y="10244"/>
                  </a:lnTo>
                  <a:lnTo>
                    <a:pt x="12543" y="10274"/>
                  </a:lnTo>
                  <a:lnTo>
                    <a:pt x="12531" y="10305"/>
                  </a:lnTo>
                  <a:lnTo>
                    <a:pt x="12520" y="10336"/>
                  </a:lnTo>
                  <a:lnTo>
                    <a:pt x="12510" y="10367"/>
                  </a:lnTo>
                  <a:lnTo>
                    <a:pt x="12501" y="10399"/>
                  </a:lnTo>
                  <a:lnTo>
                    <a:pt x="12494" y="10430"/>
                  </a:lnTo>
                  <a:lnTo>
                    <a:pt x="12487" y="10462"/>
                  </a:lnTo>
                  <a:lnTo>
                    <a:pt x="12481" y="10495"/>
                  </a:lnTo>
                  <a:lnTo>
                    <a:pt x="12477" y="10527"/>
                  </a:lnTo>
                  <a:lnTo>
                    <a:pt x="12473" y="10559"/>
                  </a:lnTo>
                  <a:lnTo>
                    <a:pt x="12471" y="10591"/>
                  </a:lnTo>
                  <a:lnTo>
                    <a:pt x="12469" y="10623"/>
                  </a:lnTo>
                  <a:lnTo>
                    <a:pt x="12469" y="10655"/>
                  </a:lnTo>
                  <a:lnTo>
                    <a:pt x="12470" y="10687"/>
                  </a:lnTo>
                  <a:lnTo>
                    <a:pt x="12471" y="10719"/>
                  </a:lnTo>
                  <a:lnTo>
                    <a:pt x="12474" y="10752"/>
                  </a:lnTo>
                  <a:lnTo>
                    <a:pt x="12478" y="10784"/>
                  </a:lnTo>
                  <a:lnTo>
                    <a:pt x="12483" y="10816"/>
                  </a:lnTo>
                  <a:lnTo>
                    <a:pt x="12488" y="10848"/>
                  </a:lnTo>
                  <a:lnTo>
                    <a:pt x="12495" y="10879"/>
                  </a:lnTo>
                  <a:lnTo>
                    <a:pt x="12503" y="10911"/>
                  </a:lnTo>
                  <a:lnTo>
                    <a:pt x="12512" y="10942"/>
                  </a:lnTo>
                  <a:lnTo>
                    <a:pt x="12522" y="10972"/>
                  </a:lnTo>
                  <a:lnTo>
                    <a:pt x="12532" y="11003"/>
                  </a:lnTo>
                  <a:lnTo>
                    <a:pt x="12544" y="11034"/>
                  </a:lnTo>
                  <a:lnTo>
                    <a:pt x="12557" y="11064"/>
                  </a:lnTo>
                  <a:lnTo>
                    <a:pt x="12571" y="11093"/>
                  </a:lnTo>
                  <a:lnTo>
                    <a:pt x="12586" y="11123"/>
                  </a:lnTo>
                  <a:lnTo>
                    <a:pt x="12602" y="11151"/>
                  </a:lnTo>
                  <a:lnTo>
                    <a:pt x="12619" y="11180"/>
                  </a:lnTo>
                  <a:lnTo>
                    <a:pt x="12638" y="11207"/>
                  </a:lnTo>
                  <a:lnTo>
                    <a:pt x="13511" y="12514"/>
                  </a:lnTo>
                  <a:lnTo>
                    <a:pt x="12543" y="13480"/>
                  </a:lnTo>
                  <a:lnTo>
                    <a:pt x="11233" y="12608"/>
                  </a:lnTo>
                  <a:lnTo>
                    <a:pt x="11202" y="12588"/>
                  </a:lnTo>
                  <a:lnTo>
                    <a:pt x="11169" y="12569"/>
                  </a:lnTo>
                  <a:lnTo>
                    <a:pt x="11137" y="12551"/>
                  </a:lnTo>
                  <a:lnTo>
                    <a:pt x="11103" y="12535"/>
                  </a:lnTo>
                  <a:lnTo>
                    <a:pt x="11069" y="12520"/>
                  </a:lnTo>
                  <a:lnTo>
                    <a:pt x="11035" y="12506"/>
                  </a:lnTo>
                  <a:lnTo>
                    <a:pt x="11000" y="12494"/>
                  </a:lnTo>
                  <a:lnTo>
                    <a:pt x="10965" y="12483"/>
                  </a:lnTo>
                  <a:lnTo>
                    <a:pt x="10930" y="12473"/>
                  </a:lnTo>
                  <a:lnTo>
                    <a:pt x="10894" y="12464"/>
                  </a:lnTo>
                  <a:lnTo>
                    <a:pt x="10858" y="12457"/>
                  </a:lnTo>
                  <a:lnTo>
                    <a:pt x="10822" y="12451"/>
                  </a:lnTo>
                  <a:lnTo>
                    <a:pt x="10786" y="12446"/>
                  </a:lnTo>
                  <a:lnTo>
                    <a:pt x="10748" y="12443"/>
                  </a:lnTo>
                  <a:lnTo>
                    <a:pt x="10712" y="12441"/>
                  </a:lnTo>
                  <a:lnTo>
                    <a:pt x="10676" y="12440"/>
                  </a:lnTo>
                  <a:lnTo>
                    <a:pt x="10648" y="12441"/>
                  </a:lnTo>
                  <a:lnTo>
                    <a:pt x="10620" y="12442"/>
                  </a:lnTo>
                  <a:lnTo>
                    <a:pt x="10592" y="12444"/>
                  </a:lnTo>
                  <a:lnTo>
                    <a:pt x="10563" y="12446"/>
                  </a:lnTo>
                  <a:lnTo>
                    <a:pt x="10536" y="12450"/>
                  </a:lnTo>
                  <a:lnTo>
                    <a:pt x="10508" y="12454"/>
                  </a:lnTo>
                  <a:lnTo>
                    <a:pt x="10480" y="12459"/>
                  </a:lnTo>
                  <a:lnTo>
                    <a:pt x="10453" y="12465"/>
                  </a:lnTo>
                  <a:lnTo>
                    <a:pt x="10425" y="12472"/>
                  </a:lnTo>
                  <a:lnTo>
                    <a:pt x="10397" y="12479"/>
                  </a:lnTo>
                  <a:lnTo>
                    <a:pt x="10370" y="12488"/>
                  </a:lnTo>
                  <a:lnTo>
                    <a:pt x="10343" y="12497"/>
                  </a:lnTo>
                  <a:lnTo>
                    <a:pt x="10317" y="12506"/>
                  </a:lnTo>
                  <a:lnTo>
                    <a:pt x="10290" y="12517"/>
                  </a:lnTo>
                  <a:lnTo>
                    <a:pt x="10264" y="12528"/>
                  </a:lnTo>
                  <a:lnTo>
                    <a:pt x="10237" y="12540"/>
                  </a:lnTo>
                  <a:lnTo>
                    <a:pt x="10172" y="12571"/>
                  </a:lnTo>
                  <a:lnTo>
                    <a:pt x="10106" y="12602"/>
                  </a:lnTo>
                  <a:lnTo>
                    <a:pt x="10038" y="12631"/>
                  </a:lnTo>
                  <a:lnTo>
                    <a:pt x="9971" y="12661"/>
                  </a:lnTo>
                  <a:lnTo>
                    <a:pt x="9903" y="12688"/>
                  </a:lnTo>
                  <a:lnTo>
                    <a:pt x="9835" y="12715"/>
                  </a:lnTo>
                  <a:lnTo>
                    <a:pt x="9766" y="12740"/>
                  </a:lnTo>
                  <a:lnTo>
                    <a:pt x="9696" y="12765"/>
                  </a:lnTo>
                  <a:lnTo>
                    <a:pt x="9665" y="12777"/>
                  </a:lnTo>
                  <a:lnTo>
                    <a:pt x="9635" y="12789"/>
                  </a:lnTo>
                  <a:lnTo>
                    <a:pt x="9605" y="12802"/>
                  </a:lnTo>
                  <a:lnTo>
                    <a:pt x="9575" y="12816"/>
                  </a:lnTo>
                  <a:lnTo>
                    <a:pt x="9545" y="12832"/>
                  </a:lnTo>
                  <a:lnTo>
                    <a:pt x="9517" y="12848"/>
                  </a:lnTo>
                  <a:lnTo>
                    <a:pt x="9489" y="12864"/>
                  </a:lnTo>
                  <a:lnTo>
                    <a:pt x="9462" y="12882"/>
                  </a:lnTo>
                  <a:lnTo>
                    <a:pt x="9436" y="12901"/>
                  </a:lnTo>
                  <a:lnTo>
                    <a:pt x="9410" y="12920"/>
                  </a:lnTo>
                  <a:lnTo>
                    <a:pt x="9384" y="12941"/>
                  </a:lnTo>
                  <a:lnTo>
                    <a:pt x="9360" y="12962"/>
                  </a:lnTo>
                  <a:lnTo>
                    <a:pt x="9336" y="12984"/>
                  </a:lnTo>
                  <a:lnTo>
                    <a:pt x="9313" y="13007"/>
                  </a:lnTo>
                  <a:lnTo>
                    <a:pt x="9291" y="13030"/>
                  </a:lnTo>
                  <a:lnTo>
                    <a:pt x="9269" y="13054"/>
                  </a:lnTo>
                  <a:lnTo>
                    <a:pt x="9249" y="13078"/>
                  </a:lnTo>
                  <a:lnTo>
                    <a:pt x="9228" y="13103"/>
                  </a:lnTo>
                  <a:lnTo>
                    <a:pt x="9209" y="13129"/>
                  </a:lnTo>
                  <a:lnTo>
                    <a:pt x="9190" y="13156"/>
                  </a:lnTo>
                  <a:lnTo>
                    <a:pt x="9173" y="13183"/>
                  </a:lnTo>
                  <a:lnTo>
                    <a:pt x="9156" y="13211"/>
                  </a:lnTo>
                  <a:lnTo>
                    <a:pt x="9141" y="13239"/>
                  </a:lnTo>
                  <a:lnTo>
                    <a:pt x="9126" y="13268"/>
                  </a:lnTo>
                  <a:lnTo>
                    <a:pt x="9112" y="13297"/>
                  </a:lnTo>
                  <a:lnTo>
                    <a:pt x="9099" y="13327"/>
                  </a:lnTo>
                  <a:lnTo>
                    <a:pt x="9087" y="13357"/>
                  </a:lnTo>
                  <a:lnTo>
                    <a:pt x="9076" y="13388"/>
                  </a:lnTo>
                  <a:lnTo>
                    <a:pt x="9066" y="13419"/>
                  </a:lnTo>
                  <a:lnTo>
                    <a:pt x="9056" y="13451"/>
                  </a:lnTo>
                  <a:lnTo>
                    <a:pt x="9048" y="13484"/>
                  </a:lnTo>
                  <a:lnTo>
                    <a:pt x="9041" y="13516"/>
                  </a:lnTo>
                  <a:lnTo>
                    <a:pt x="8732" y="15054"/>
                  </a:lnTo>
                  <a:lnTo>
                    <a:pt x="7363" y="15054"/>
                  </a:lnTo>
                  <a:lnTo>
                    <a:pt x="7055" y="13516"/>
                  </a:lnTo>
                  <a:lnTo>
                    <a:pt x="7048" y="13484"/>
                  </a:lnTo>
                  <a:lnTo>
                    <a:pt x="7040" y="13451"/>
                  </a:lnTo>
                  <a:lnTo>
                    <a:pt x="7030" y="13419"/>
                  </a:lnTo>
                  <a:lnTo>
                    <a:pt x="7020" y="13388"/>
                  </a:lnTo>
                  <a:lnTo>
                    <a:pt x="7009" y="13357"/>
                  </a:lnTo>
                  <a:lnTo>
                    <a:pt x="6997" y="13327"/>
                  </a:lnTo>
                  <a:lnTo>
                    <a:pt x="6984" y="13297"/>
                  </a:lnTo>
                  <a:lnTo>
                    <a:pt x="6970" y="13268"/>
                  </a:lnTo>
                  <a:lnTo>
                    <a:pt x="6955" y="13239"/>
                  </a:lnTo>
                  <a:lnTo>
                    <a:pt x="6940" y="13211"/>
                  </a:lnTo>
                  <a:lnTo>
                    <a:pt x="6923" y="13183"/>
                  </a:lnTo>
                  <a:lnTo>
                    <a:pt x="6906" y="13156"/>
                  </a:lnTo>
                  <a:lnTo>
                    <a:pt x="6887" y="13129"/>
                  </a:lnTo>
                  <a:lnTo>
                    <a:pt x="6868" y="13103"/>
                  </a:lnTo>
                  <a:lnTo>
                    <a:pt x="6847" y="13078"/>
                  </a:lnTo>
                  <a:lnTo>
                    <a:pt x="6827" y="13054"/>
                  </a:lnTo>
                  <a:lnTo>
                    <a:pt x="6805" y="13030"/>
                  </a:lnTo>
                  <a:lnTo>
                    <a:pt x="6783" y="13007"/>
                  </a:lnTo>
                  <a:lnTo>
                    <a:pt x="6760" y="12984"/>
                  </a:lnTo>
                  <a:lnTo>
                    <a:pt x="6736" y="12962"/>
                  </a:lnTo>
                  <a:lnTo>
                    <a:pt x="6712" y="12941"/>
                  </a:lnTo>
                  <a:lnTo>
                    <a:pt x="6686" y="12920"/>
                  </a:lnTo>
                  <a:lnTo>
                    <a:pt x="6660" y="12901"/>
                  </a:lnTo>
                  <a:lnTo>
                    <a:pt x="6634" y="12882"/>
                  </a:lnTo>
                  <a:lnTo>
                    <a:pt x="6607" y="12864"/>
                  </a:lnTo>
                  <a:lnTo>
                    <a:pt x="6579" y="12848"/>
                  </a:lnTo>
                  <a:lnTo>
                    <a:pt x="6551" y="12832"/>
                  </a:lnTo>
                  <a:lnTo>
                    <a:pt x="6521" y="12816"/>
                  </a:lnTo>
                  <a:lnTo>
                    <a:pt x="6491" y="12802"/>
                  </a:lnTo>
                  <a:lnTo>
                    <a:pt x="6461" y="12789"/>
                  </a:lnTo>
                  <a:lnTo>
                    <a:pt x="6431" y="12777"/>
                  </a:lnTo>
                  <a:lnTo>
                    <a:pt x="6400" y="12765"/>
                  </a:lnTo>
                  <a:lnTo>
                    <a:pt x="6330" y="12740"/>
                  </a:lnTo>
                  <a:lnTo>
                    <a:pt x="6261" y="12715"/>
                  </a:lnTo>
                  <a:lnTo>
                    <a:pt x="6193" y="12688"/>
                  </a:lnTo>
                  <a:lnTo>
                    <a:pt x="6125" y="12661"/>
                  </a:lnTo>
                  <a:lnTo>
                    <a:pt x="6058" y="12632"/>
                  </a:lnTo>
                  <a:lnTo>
                    <a:pt x="5990" y="12602"/>
                  </a:lnTo>
                  <a:lnTo>
                    <a:pt x="5924" y="12572"/>
                  </a:lnTo>
                  <a:lnTo>
                    <a:pt x="5859" y="12541"/>
                  </a:lnTo>
                  <a:lnTo>
                    <a:pt x="5832" y="12529"/>
                  </a:lnTo>
                  <a:lnTo>
                    <a:pt x="5806" y="12517"/>
                  </a:lnTo>
                  <a:lnTo>
                    <a:pt x="5779" y="12507"/>
                  </a:lnTo>
                  <a:lnTo>
                    <a:pt x="5752" y="12497"/>
                  </a:lnTo>
                  <a:lnTo>
                    <a:pt x="5725" y="12488"/>
                  </a:lnTo>
                  <a:lnTo>
                    <a:pt x="5698" y="12479"/>
                  </a:lnTo>
                  <a:lnTo>
                    <a:pt x="5670" y="12472"/>
                  </a:lnTo>
                  <a:lnTo>
                    <a:pt x="5643" y="12465"/>
                  </a:lnTo>
                  <a:lnTo>
                    <a:pt x="5615" y="12459"/>
                  </a:lnTo>
                  <a:lnTo>
                    <a:pt x="5588" y="12454"/>
                  </a:lnTo>
                  <a:lnTo>
                    <a:pt x="5560" y="12450"/>
                  </a:lnTo>
                  <a:lnTo>
                    <a:pt x="5533" y="12446"/>
                  </a:lnTo>
                  <a:lnTo>
                    <a:pt x="5504" y="12444"/>
                  </a:lnTo>
                  <a:lnTo>
                    <a:pt x="5476" y="12442"/>
                  </a:lnTo>
                  <a:lnTo>
                    <a:pt x="5448" y="12441"/>
                  </a:lnTo>
                  <a:lnTo>
                    <a:pt x="5420" y="12440"/>
                  </a:lnTo>
                  <a:lnTo>
                    <a:pt x="5384" y="12441"/>
                  </a:lnTo>
                  <a:lnTo>
                    <a:pt x="5347" y="12443"/>
                  </a:lnTo>
                  <a:lnTo>
                    <a:pt x="5310" y="12446"/>
                  </a:lnTo>
                  <a:lnTo>
                    <a:pt x="5274" y="12451"/>
                  </a:lnTo>
                  <a:lnTo>
                    <a:pt x="5238" y="12457"/>
                  </a:lnTo>
                  <a:lnTo>
                    <a:pt x="5202" y="12464"/>
                  </a:lnTo>
                  <a:lnTo>
                    <a:pt x="5166" y="12473"/>
                  </a:lnTo>
                  <a:lnTo>
                    <a:pt x="5130" y="12483"/>
                  </a:lnTo>
                  <a:lnTo>
                    <a:pt x="5096" y="12494"/>
                  </a:lnTo>
                  <a:lnTo>
                    <a:pt x="5061" y="12506"/>
                  </a:lnTo>
                  <a:lnTo>
                    <a:pt x="5027" y="12520"/>
                  </a:lnTo>
                  <a:lnTo>
                    <a:pt x="4992" y="12535"/>
                  </a:lnTo>
                  <a:lnTo>
                    <a:pt x="4959" y="12551"/>
                  </a:lnTo>
                  <a:lnTo>
                    <a:pt x="4926" y="12569"/>
                  </a:lnTo>
                  <a:lnTo>
                    <a:pt x="4894" y="12588"/>
                  </a:lnTo>
                  <a:lnTo>
                    <a:pt x="4862" y="12608"/>
                  </a:lnTo>
                  <a:lnTo>
                    <a:pt x="3552" y="13480"/>
                  </a:lnTo>
                  <a:lnTo>
                    <a:pt x="2584" y="12514"/>
                  </a:lnTo>
                  <a:lnTo>
                    <a:pt x="3457" y="11207"/>
                  </a:lnTo>
                  <a:lnTo>
                    <a:pt x="3476" y="11180"/>
                  </a:lnTo>
                  <a:lnTo>
                    <a:pt x="3493" y="11151"/>
                  </a:lnTo>
                  <a:lnTo>
                    <a:pt x="3509" y="11123"/>
                  </a:lnTo>
                  <a:lnTo>
                    <a:pt x="3524" y="11093"/>
                  </a:lnTo>
                  <a:lnTo>
                    <a:pt x="3537" y="11064"/>
                  </a:lnTo>
                  <a:lnTo>
                    <a:pt x="3550" y="11034"/>
                  </a:lnTo>
                  <a:lnTo>
                    <a:pt x="3562" y="11003"/>
                  </a:lnTo>
                  <a:lnTo>
                    <a:pt x="3573" y="10972"/>
                  </a:lnTo>
                  <a:lnTo>
                    <a:pt x="3583" y="10942"/>
                  </a:lnTo>
                  <a:lnTo>
                    <a:pt x="3592" y="10911"/>
                  </a:lnTo>
                  <a:lnTo>
                    <a:pt x="3600" y="10879"/>
                  </a:lnTo>
                  <a:lnTo>
                    <a:pt x="3606" y="10848"/>
                  </a:lnTo>
                  <a:lnTo>
                    <a:pt x="3612" y="10816"/>
                  </a:lnTo>
                  <a:lnTo>
                    <a:pt x="3617" y="10784"/>
                  </a:lnTo>
                  <a:lnTo>
                    <a:pt x="3621" y="10753"/>
                  </a:lnTo>
                  <a:lnTo>
                    <a:pt x="3624" y="10720"/>
                  </a:lnTo>
                  <a:lnTo>
                    <a:pt x="3625" y="10688"/>
                  </a:lnTo>
                  <a:lnTo>
                    <a:pt x="3626" y="10655"/>
                  </a:lnTo>
                  <a:lnTo>
                    <a:pt x="3626" y="10623"/>
                  </a:lnTo>
                  <a:lnTo>
                    <a:pt x="3624" y="10591"/>
                  </a:lnTo>
                  <a:lnTo>
                    <a:pt x="3622" y="10559"/>
                  </a:lnTo>
                  <a:lnTo>
                    <a:pt x="3618" y="10527"/>
                  </a:lnTo>
                  <a:lnTo>
                    <a:pt x="3614" y="10495"/>
                  </a:lnTo>
                  <a:lnTo>
                    <a:pt x="3608" y="10462"/>
                  </a:lnTo>
                  <a:lnTo>
                    <a:pt x="3602" y="10431"/>
                  </a:lnTo>
                  <a:lnTo>
                    <a:pt x="3594" y="10399"/>
                  </a:lnTo>
                  <a:lnTo>
                    <a:pt x="3585" y="10368"/>
                  </a:lnTo>
                  <a:lnTo>
                    <a:pt x="3576" y="10337"/>
                  </a:lnTo>
                  <a:lnTo>
                    <a:pt x="3565" y="10306"/>
                  </a:lnTo>
                  <a:lnTo>
                    <a:pt x="3553" y="10275"/>
                  </a:lnTo>
                  <a:lnTo>
                    <a:pt x="3540" y="10245"/>
                  </a:lnTo>
                  <a:lnTo>
                    <a:pt x="3526" y="10215"/>
                  </a:lnTo>
                  <a:lnTo>
                    <a:pt x="3495" y="10148"/>
                  </a:lnTo>
                  <a:lnTo>
                    <a:pt x="3464" y="10082"/>
                  </a:lnTo>
                  <a:lnTo>
                    <a:pt x="3435" y="10016"/>
                  </a:lnTo>
                  <a:lnTo>
                    <a:pt x="3406" y="9949"/>
                  </a:lnTo>
                  <a:lnTo>
                    <a:pt x="3378" y="9881"/>
                  </a:lnTo>
                  <a:lnTo>
                    <a:pt x="3352" y="9813"/>
                  </a:lnTo>
                  <a:lnTo>
                    <a:pt x="3326" y="9744"/>
                  </a:lnTo>
                  <a:lnTo>
                    <a:pt x="3300" y="9675"/>
                  </a:lnTo>
                  <a:lnTo>
                    <a:pt x="3289" y="9643"/>
                  </a:lnTo>
                  <a:lnTo>
                    <a:pt x="3277" y="9612"/>
                  </a:lnTo>
                  <a:lnTo>
                    <a:pt x="3263" y="9582"/>
                  </a:lnTo>
                  <a:lnTo>
                    <a:pt x="3249" y="9553"/>
                  </a:lnTo>
                  <a:lnTo>
                    <a:pt x="3234" y="9524"/>
                  </a:lnTo>
                  <a:lnTo>
                    <a:pt x="3218" y="9496"/>
                  </a:lnTo>
                  <a:lnTo>
                    <a:pt x="3201" y="9468"/>
                  </a:lnTo>
                  <a:lnTo>
                    <a:pt x="3183" y="9441"/>
                  </a:lnTo>
                  <a:lnTo>
                    <a:pt x="3165" y="9414"/>
                  </a:lnTo>
                  <a:lnTo>
                    <a:pt x="3145" y="9388"/>
                  </a:lnTo>
                  <a:lnTo>
                    <a:pt x="3124" y="9362"/>
                  </a:lnTo>
                  <a:lnTo>
                    <a:pt x="3103" y="9338"/>
                  </a:lnTo>
                  <a:lnTo>
                    <a:pt x="3081" y="9314"/>
                  </a:lnTo>
                  <a:lnTo>
                    <a:pt x="3059" y="9291"/>
                  </a:lnTo>
                  <a:lnTo>
                    <a:pt x="3036" y="9269"/>
                  </a:lnTo>
                  <a:lnTo>
                    <a:pt x="3012" y="9248"/>
                  </a:lnTo>
                  <a:lnTo>
                    <a:pt x="2987" y="9227"/>
                  </a:lnTo>
                  <a:lnTo>
                    <a:pt x="2961" y="9207"/>
                  </a:lnTo>
                  <a:lnTo>
                    <a:pt x="2935" y="9188"/>
                  </a:lnTo>
                  <a:lnTo>
                    <a:pt x="2909" y="9170"/>
                  </a:lnTo>
                  <a:lnTo>
                    <a:pt x="2882" y="9152"/>
                  </a:lnTo>
                  <a:lnTo>
                    <a:pt x="2854" y="9136"/>
                  </a:lnTo>
                  <a:lnTo>
                    <a:pt x="2826" y="9120"/>
                  </a:lnTo>
                  <a:lnTo>
                    <a:pt x="2797" y="9104"/>
                  </a:lnTo>
                  <a:lnTo>
                    <a:pt x="2767" y="9090"/>
                  </a:lnTo>
                  <a:lnTo>
                    <a:pt x="2737" y="9077"/>
                  </a:lnTo>
                  <a:lnTo>
                    <a:pt x="2707" y="9065"/>
                  </a:lnTo>
                  <a:lnTo>
                    <a:pt x="2676" y="9054"/>
                  </a:lnTo>
                  <a:lnTo>
                    <a:pt x="2645" y="9044"/>
                  </a:lnTo>
                  <a:lnTo>
                    <a:pt x="2613" y="9035"/>
                  </a:lnTo>
                  <a:lnTo>
                    <a:pt x="2581" y="9027"/>
                  </a:lnTo>
                  <a:lnTo>
                    <a:pt x="2548" y="9020"/>
                  </a:lnTo>
                  <a:lnTo>
                    <a:pt x="1006" y="8712"/>
                  </a:lnTo>
                  <a:lnTo>
                    <a:pt x="1006" y="7347"/>
                  </a:lnTo>
                  <a:lnTo>
                    <a:pt x="2548" y="7039"/>
                  </a:lnTo>
                  <a:lnTo>
                    <a:pt x="2581" y="7032"/>
                  </a:lnTo>
                  <a:lnTo>
                    <a:pt x="2613" y="7024"/>
                  </a:lnTo>
                  <a:lnTo>
                    <a:pt x="2645" y="7015"/>
                  </a:lnTo>
                  <a:lnTo>
                    <a:pt x="2676" y="7005"/>
                  </a:lnTo>
                  <a:lnTo>
                    <a:pt x="2707" y="6994"/>
                  </a:lnTo>
                  <a:lnTo>
                    <a:pt x="2737" y="6982"/>
                  </a:lnTo>
                  <a:lnTo>
                    <a:pt x="2767" y="6969"/>
                  </a:lnTo>
                  <a:lnTo>
                    <a:pt x="2797" y="6955"/>
                  </a:lnTo>
                  <a:lnTo>
                    <a:pt x="2826" y="6939"/>
                  </a:lnTo>
                  <a:lnTo>
                    <a:pt x="2854" y="6923"/>
                  </a:lnTo>
                  <a:lnTo>
                    <a:pt x="2882" y="6907"/>
                  </a:lnTo>
                  <a:lnTo>
                    <a:pt x="2909" y="6889"/>
                  </a:lnTo>
                  <a:lnTo>
                    <a:pt x="2935" y="6871"/>
                  </a:lnTo>
                  <a:lnTo>
                    <a:pt x="2961" y="6852"/>
                  </a:lnTo>
                  <a:lnTo>
                    <a:pt x="2987" y="6832"/>
                  </a:lnTo>
                  <a:lnTo>
                    <a:pt x="3012" y="6812"/>
                  </a:lnTo>
                  <a:lnTo>
                    <a:pt x="3036" y="6790"/>
                  </a:lnTo>
                  <a:lnTo>
                    <a:pt x="3059" y="6768"/>
                  </a:lnTo>
                  <a:lnTo>
                    <a:pt x="3081" y="6745"/>
                  </a:lnTo>
                  <a:lnTo>
                    <a:pt x="3103" y="6721"/>
                  </a:lnTo>
                  <a:lnTo>
                    <a:pt x="3124" y="6697"/>
                  </a:lnTo>
                  <a:lnTo>
                    <a:pt x="3145" y="6672"/>
                  </a:lnTo>
                  <a:lnTo>
                    <a:pt x="3165" y="6645"/>
                  </a:lnTo>
                  <a:lnTo>
                    <a:pt x="3183" y="6618"/>
                  </a:lnTo>
                  <a:lnTo>
                    <a:pt x="3201" y="6591"/>
                  </a:lnTo>
                  <a:lnTo>
                    <a:pt x="3218" y="6564"/>
                  </a:lnTo>
                  <a:lnTo>
                    <a:pt x="3234" y="6535"/>
                  </a:lnTo>
                  <a:lnTo>
                    <a:pt x="3249" y="6506"/>
                  </a:lnTo>
                  <a:lnTo>
                    <a:pt x="3263" y="6477"/>
                  </a:lnTo>
                  <a:lnTo>
                    <a:pt x="3277" y="6447"/>
                  </a:lnTo>
                  <a:lnTo>
                    <a:pt x="3289" y="6416"/>
                  </a:lnTo>
                  <a:lnTo>
                    <a:pt x="3300" y="6384"/>
                  </a:lnTo>
                  <a:lnTo>
                    <a:pt x="3326" y="6315"/>
                  </a:lnTo>
                  <a:lnTo>
                    <a:pt x="3351" y="6247"/>
                  </a:lnTo>
                  <a:lnTo>
                    <a:pt x="3378" y="6179"/>
                  </a:lnTo>
                  <a:lnTo>
                    <a:pt x="3406" y="6110"/>
                  </a:lnTo>
                  <a:lnTo>
                    <a:pt x="3434" y="6043"/>
                  </a:lnTo>
                  <a:lnTo>
                    <a:pt x="3463" y="5977"/>
                  </a:lnTo>
                  <a:lnTo>
                    <a:pt x="3495" y="5911"/>
                  </a:lnTo>
                  <a:lnTo>
                    <a:pt x="3526" y="5845"/>
                  </a:lnTo>
                  <a:lnTo>
                    <a:pt x="3540" y="5815"/>
                  </a:lnTo>
                  <a:lnTo>
                    <a:pt x="3553" y="5784"/>
                  </a:lnTo>
                  <a:lnTo>
                    <a:pt x="3565" y="5754"/>
                  </a:lnTo>
                  <a:lnTo>
                    <a:pt x="3575" y="5723"/>
                  </a:lnTo>
                  <a:lnTo>
                    <a:pt x="3585" y="5692"/>
                  </a:lnTo>
                  <a:lnTo>
                    <a:pt x="3594" y="5660"/>
                  </a:lnTo>
                  <a:lnTo>
                    <a:pt x="3602" y="5629"/>
                  </a:lnTo>
                  <a:lnTo>
                    <a:pt x="3608" y="5597"/>
                  </a:lnTo>
                  <a:lnTo>
                    <a:pt x="3614" y="5564"/>
                  </a:lnTo>
                  <a:lnTo>
                    <a:pt x="3618" y="5532"/>
                  </a:lnTo>
                  <a:lnTo>
                    <a:pt x="3622" y="5500"/>
                  </a:lnTo>
                  <a:lnTo>
                    <a:pt x="3624" y="5468"/>
                  </a:lnTo>
                  <a:lnTo>
                    <a:pt x="3626" y="5436"/>
                  </a:lnTo>
                  <a:lnTo>
                    <a:pt x="3626" y="5403"/>
                  </a:lnTo>
                  <a:lnTo>
                    <a:pt x="3625" y="5371"/>
                  </a:lnTo>
                  <a:lnTo>
                    <a:pt x="3624" y="5339"/>
                  </a:lnTo>
                  <a:lnTo>
                    <a:pt x="3621" y="5306"/>
                  </a:lnTo>
                  <a:lnTo>
                    <a:pt x="3617" y="5274"/>
                  </a:lnTo>
                  <a:lnTo>
                    <a:pt x="3613" y="5243"/>
                  </a:lnTo>
                  <a:lnTo>
                    <a:pt x="3607" y="5211"/>
                  </a:lnTo>
                  <a:lnTo>
                    <a:pt x="3600" y="5179"/>
                  </a:lnTo>
                  <a:lnTo>
                    <a:pt x="3592" y="5148"/>
                  </a:lnTo>
                  <a:lnTo>
                    <a:pt x="3583" y="5117"/>
                  </a:lnTo>
                  <a:lnTo>
                    <a:pt x="3573" y="5086"/>
                  </a:lnTo>
                  <a:lnTo>
                    <a:pt x="3562" y="5056"/>
                  </a:lnTo>
                  <a:lnTo>
                    <a:pt x="3551" y="5024"/>
                  </a:lnTo>
                  <a:lnTo>
                    <a:pt x="3538" y="4995"/>
                  </a:lnTo>
                  <a:lnTo>
                    <a:pt x="3524" y="4965"/>
                  </a:lnTo>
                  <a:lnTo>
                    <a:pt x="3509" y="4936"/>
                  </a:lnTo>
                  <a:lnTo>
                    <a:pt x="3493" y="4907"/>
                  </a:lnTo>
                  <a:lnTo>
                    <a:pt x="3476" y="4879"/>
                  </a:lnTo>
                  <a:lnTo>
                    <a:pt x="3457" y="4851"/>
                  </a:lnTo>
                  <a:lnTo>
                    <a:pt x="2584" y="3544"/>
                  </a:lnTo>
                  <a:lnTo>
                    <a:pt x="3552" y="2578"/>
                  </a:lnTo>
                  <a:lnTo>
                    <a:pt x="4862" y="3450"/>
                  </a:lnTo>
                  <a:lnTo>
                    <a:pt x="4894" y="3470"/>
                  </a:lnTo>
                  <a:lnTo>
                    <a:pt x="4926" y="3489"/>
                  </a:lnTo>
                  <a:lnTo>
                    <a:pt x="4959" y="3507"/>
                  </a:lnTo>
                  <a:lnTo>
                    <a:pt x="4992" y="3523"/>
                  </a:lnTo>
                  <a:lnTo>
                    <a:pt x="5027" y="3538"/>
                  </a:lnTo>
                  <a:lnTo>
                    <a:pt x="5061" y="3552"/>
                  </a:lnTo>
                  <a:lnTo>
                    <a:pt x="5096" y="3564"/>
                  </a:lnTo>
                  <a:lnTo>
                    <a:pt x="5130" y="3576"/>
                  </a:lnTo>
                  <a:lnTo>
                    <a:pt x="5166" y="3586"/>
                  </a:lnTo>
                  <a:lnTo>
                    <a:pt x="5202" y="3594"/>
                  </a:lnTo>
                  <a:lnTo>
                    <a:pt x="5238" y="3601"/>
                  </a:lnTo>
                  <a:lnTo>
                    <a:pt x="5274" y="3607"/>
                  </a:lnTo>
                  <a:lnTo>
                    <a:pt x="5310" y="3612"/>
                  </a:lnTo>
                  <a:lnTo>
                    <a:pt x="5347" y="3615"/>
                  </a:lnTo>
                  <a:lnTo>
                    <a:pt x="5384" y="3617"/>
                  </a:lnTo>
                  <a:lnTo>
                    <a:pt x="5420" y="3618"/>
                  </a:lnTo>
                  <a:lnTo>
                    <a:pt x="5448" y="3617"/>
                  </a:lnTo>
                  <a:lnTo>
                    <a:pt x="5476" y="3616"/>
                  </a:lnTo>
                  <a:lnTo>
                    <a:pt x="5504" y="3614"/>
                  </a:lnTo>
                  <a:lnTo>
                    <a:pt x="5532" y="3612"/>
                  </a:lnTo>
                  <a:lnTo>
                    <a:pt x="5560" y="3608"/>
                  </a:lnTo>
                  <a:lnTo>
                    <a:pt x="5588" y="3604"/>
                  </a:lnTo>
                  <a:lnTo>
                    <a:pt x="5615" y="3599"/>
                  </a:lnTo>
                  <a:lnTo>
                    <a:pt x="5643" y="3593"/>
                  </a:lnTo>
                  <a:lnTo>
                    <a:pt x="5670" y="3586"/>
                  </a:lnTo>
                  <a:lnTo>
                    <a:pt x="5698" y="3579"/>
                  </a:lnTo>
                  <a:lnTo>
                    <a:pt x="5725" y="3571"/>
                  </a:lnTo>
                  <a:lnTo>
                    <a:pt x="5752" y="3562"/>
                  </a:lnTo>
                  <a:lnTo>
                    <a:pt x="5779" y="3552"/>
                  </a:lnTo>
                  <a:lnTo>
                    <a:pt x="5805" y="3542"/>
                  </a:lnTo>
                  <a:lnTo>
                    <a:pt x="5832" y="3531"/>
                  </a:lnTo>
                  <a:lnTo>
                    <a:pt x="5859" y="3518"/>
                  </a:lnTo>
                  <a:lnTo>
                    <a:pt x="5924" y="3487"/>
                  </a:lnTo>
                  <a:lnTo>
                    <a:pt x="5990" y="3457"/>
                  </a:lnTo>
                  <a:lnTo>
                    <a:pt x="6057" y="3428"/>
                  </a:lnTo>
                  <a:lnTo>
                    <a:pt x="6124" y="3398"/>
                  </a:lnTo>
                  <a:lnTo>
                    <a:pt x="6192" y="3370"/>
                  </a:lnTo>
                  <a:lnTo>
                    <a:pt x="6260" y="3344"/>
                  </a:lnTo>
                  <a:lnTo>
                    <a:pt x="6329" y="3318"/>
                  </a:lnTo>
                  <a:lnTo>
                    <a:pt x="6399" y="3293"/>
                  </a:lnTo>
                  <a:lnTo>
                    <a:pt x="6430" y="3282"/>
                  </a:lnTo>
                  <a:lnTo>
                    <a:pt x="6461" y="3270"/>
                  </a:lnTo>
                  <a:lnTo>
                    <a:pt x="6491" y="3256"/>
                  </a:lnTo>
                  <a:lnTo>
                    <a:pt x="6520" y="3242"/>
                  </a:lnTo>
                  <a:lnTo>
                    <a:pt x="6550" y="3227"/>
                  </a:lnTo>
                  <a:lnTo>
                    <a:pt x="6578" y="3211"/>
                  </a:lnTo>
                  <a:lnTo>
                    <a:pt x="6606" y="3194"/>
                  </a:lnTo>
                  <a:lnTo>
                    <a:pt x="6633" y="3176"/>
                  </a:lnTo>
                  <a:lnTo>
                    <a:pt x="6660" y="3158"/>
                  </a:lnTo>
                  <a:lnTo>
                    <a:pt x="6686" y="3138"/>
                  </a:lnTo>
                  <a:lnTo>
                    <a:pt x="6712" y="3117"/>
                  </a:lnTo>
                  <a:lnTo>
                    <a:pt x="6736" y="3096"/>
                  </a:lnTo>
                  <a:lnTo>
                    <a:pt x="6760" y="3074"/>
                  </a:lnTo>
                  <a:lnTo>
                    <a:pt x="6783" y="3052"/>
                  </a:lnTo>
                  <a:lnTo>
                    <a:pt x="6805" y="3029"/>
                  </a:lnTo>
                  <a:lnTo>
                    <a:pt x="6827" y="3005"/>
                  </a:lnTo>
                  <a:lnTo>
                    <a:pt x="6847" y="2980"/>
                  </a:lnTo>
                  <a:lnTo>
                    <a:pt x="6868" y="2955"/>
                  </a:lnTo>
                  <a:lnTo>
                    <a:pt x="6887" y="2929"/>
                  </a:lnTo>
                  <a:lnTo>
                    <a:pt x="6906" y="2903"/>
                  </a:lnTo>
                  <a:lnTo>
                    <a:pt x="6923" y="2876"/>
                  </a:lnTo>
                  <a:lnTo>
                    <a:pt x="6940" y="2847"/>
                  </a:lnTo>
                  <a:lnTo>
                    <a:pt x="6955" y="2819"/>
                  </a:lnTo>
                  <a:lnTo>
                    <a:pt x="6970" y="2790"/>
                  </a:lnTo>
                  <a:lnTo>
                    <a:pt x="6984" y="2761"/>
                  </a:lnTo>
                  <a:lnTo>
                    <a:pt x="6997" y="2731"/>
                  </a:lnTo>
                  <a:lnTo>
                    <a:pt x="7009" y="2701"/>
                  </a:lnTo>
                  <a:lnTo>
                    <a:pt x="7020" y="2670"/>
                  </a:lnTo>
                  <a:lnTo>
                    <a:pt x="7030" y="2639"/>
                  </a:lnTo>
                  <a:lnTo>
                    <a:pt x="7040" y="2608"/>
                  </a:lnTo>
                  <a:lnTo>
                    <a:pt x="7048" y="2575"/>
                  </a:lnTo>
                  <a:lnTo>
                    <a:pt x="7055" y="2542"/>
                  </a:lnTo>
                  <a:lnTo>
                    <a:pt x="7363" y="1004"/>
                  </a:lnTo>
                  <a:lnTo>
                    <a:pt x="8732" y="1004"/>
                  </a:lnTo>
                  <a:lnTo>
                    <a:pt x="9040" y="2542"/>
                  </a:lnTo>
                  <a:lnTo>
                    <a:pt x="9047" y="2575"/>
                  </a:lnTo>
                  <a:lnTo>
                    <a:pt x="9055" y="2608"/>
                  </a:lnTo>
                  <a:lnTo>
                    <a:pt x="9065" y="2639"/>
                  </a:lnTo>
                  <a:lnTo>
                    <a:pt x="9075" y="2670"/>
                  </a:lnTo>
                  <a:lnTo>
                    <a:pt x="9086" y="2701"/>
                  </a:lnTo>
                  <a:lnTo>
                    <a:pt x="9098" y="2731"/>
                  </a:lnTo>
                  <a:lnTo>
                    <a:pt x="9111" y="2761"/>
                  </a:lnTo>
                  <a:lnTo>
                    <a:pt x="9125" y="2790"/>
                  </a:lnTo>
                  <a:lnTo>
                    <a:pt x="9140" y="2819"/>
                  </a:lnTo>
                  <a:lnTo>
                    <a:pt x="9155" y="2847"/>
                  </a:lnTo>
                  <a:lnTo>
                    <a:pt x="9172" y="2876"/>
                  </a:lnTo>
                  <a:lnTo>
                    <a:pt x="9189" y="2903"/>
                  </a:lnTo>
                  <a:lnTo>
                    <a:pt x="9208" y="2929"/>
                  </a:lnTo>
                  <a:lnTo>
                    <a:pt x="9227" y="2955"/>
                  </a:lnTo>
                  <a:lnTo>
                    <a:pt x="9248" y="2980"/>
                  </a:lnTo>
                  <a:lnTo>
                    <a:pt x="9268" y="3005"/>
                  </a:lnTo>
                  <a:lnTo>
                    <a:pt x="9290" y="3029"/>
                  </a:lnTo>
                  <a:lnTo>
                    <a:pt x="9312" y="3052"/>
                  </a:lnTo>
                  <a:lnTo>
                    <a:pt x="9335" y="3074"/>
                  </a:lnTo>
                  <a:lnTo>
                    <a:pt x="9359" y="3096"/>
                  </a:lnTo>
                  <a:lnTo>
                    <a:pt x="9383" y="3117"/>
                  </a:lnTo>
                  <a:lnTo>
                    <a:pt x="9409" y="3138"/>
                  </a:lnTo>
                  <a:lnTo>
                    <a:pt x="9435" y="3158"/>
                  </a:lnTo>
                  <a:lnTo>
                    <a:pt x="9462" y="3176"/>
                  </a:lnTo>
                  <a:lnTo>
                    <a:pt x="9489" y="3194"/>
                  </a:lnTo>
                  <a:lnTo>
                    <a:pt x="9517" y="3211"/>
                  </a:lnTo>
                  <a:lnTo>
                    <a:pt x="9545" y="3227"/>
                  </a:lnTo>
                  <a:lnTo>
                    <a:pt x="9575" y="3242"/>
                  </a:lnTo>
                  <a:lnTo>
                    <a:pt x="9604" y="3256"/>
                  </a:lnTo>
                  <a:lnTo>
                    <a:pt x="9634" y="3270"/>
                  </a:lnTo>
                  <a:lnTo>
                    <a:pt x="9665" y="3282"/>
                  </a:lnTo>
                  <a:lnTo>
                    <a:pt x="9696" y="3293"/>
                  </a:lnTo>
                  <a:lnTo>
                    <a:pt x="9766" y="3318"/>
                  </a:lnTo>
                  <a:lnTo>
                    <a:pt x="9834" y="3344"/>
                  </a:lnTo>
                  <a:lnTo>
                    <a:pt x="9902" y="3370"/>
                  </a:lnTo>
                  <a:lnTo>
                    <a:pt x="9971" y="3398"/>
                  </a:lnTo>
                  <a:lnTo>
                    <a:pt x="10037" y="3427"/>
                  </a:lnTo>
                  <a:lnTo>
                    <a:pt x="10105" y="3456"/>
                  </a:lnTo>
                  <a:lnTo>
                    <a:pt x="10171" y="3487"/>
                  </a:lnTo>
                  <a:lnTo>
                    <a:pt x="10236" y="3518"/>
                  </a:lnTo>
                  <a:lnTo>
                    <a:pt x="10263" y="3530"/>
                  </a:lnTo>
                  <a:lnTo>
                    <a:pt x="10290" y="3541"/>
                  </a:lnTo>
                  <a:lnTo>
                    <a:pt x="10316" y="3552"/>
                  </a:lnTo>
                  <a:lnTo>
                    <a:pt x="10343" y="3562"/>
                  </a:lnTo>
                  <a:lnTo>
                    <a:pt x="10370" y="3571"/>
                  </a:lnTo>
                  <a:lnTo>
                    <a:pt x="10397" y="3579"/>
                  </a:lnTo>
                  <a:lnTo>
                    <a:pt x="10425" y="3586"/>
                  </a:lnTo>
                  <a:lnTo>
                    <a:pt x="10452" y="3593"/>
                  </a:lnTo>
                  <a:lnTo>
                    <a:pt x="10480" y="3599"/>
                  </a:lnTo>
                  <a:lnTo>
                    <a:pt x="10507" y="3604"/>
                  </a:lnTo>
                  <a:lnTo>
                    <a:pt x="10535" y="3608"/>
                  </a:lnTo>
                  <a:lnTo>
                    <a:pt x="10563" y="3612"/>
                  </a:lnTo>
                  <a:lnTo>
                    <a:pt x="10592" y="3614"/>
                  </a:lnTo>
                  <a:lnTo>
                    <a:pt x="10620" y="3616"/>
                  </a:lnTo>
                  <a:lnTo>
                    <a:pt x="10648" y="3617"/>
                  </a:lnTo>
                  <a:lnTo>
                    <a:pt x="10676" y="3618"/>
                  </a:lnTo>
                  <a:lnTo>
                    <a:pt x="10712" y="3617"/>
                  </a:lnTo>
                  <a:lnTo>
                    <a:pt x="10748" y="3615"/>
                  </a:lnTo>
                  <a:lnTo>
                    <a:pt x="10786" y="3612"/>
                  </a:lnTo>
                  <a:lnTo>
                    <a:pt x="10822" y="3607"/>
                  </a:lnTo>
                  <a:lnTo>
                    <a:pt x="10858" y="3601"/>
                  </a:lnTo>
                  <a:lnTo>
                    <a:pt x="10894" y="3594"/>
                  </a:lnTo>
                  <a:lnTo>
                    <a:pt x="10930" y="3586"/>
                  </a:lnTo>
                  <a:lnTo>
                    <a:pt x="10965" y="3576"/>
                  </a:lnTo>
                  <a:lnTo>
                    <a:pt x="11000" y="3564"/>
                  </a:lnTo>
                  <a:lnTo>
                    <a:pt x="11035" y="3552"/>
                  </a:lnTo>
                  <a:lnTo>
                    <a:pt x="11069" y="3538"/>
                  </a:lnTo>
                  <a:lnTo>
                    <a:pt x="11103" y="3523"/>
                  </a:lnTo>
                  <a:lnTo>
                    <a:pt x="11137" y="3507"/>
                  </a:lnTo>
                  <a:lnTo>
                    <a:pt x="11169" y="3489"/>
                  </a:lnTo>
                  <a:lnTo>
                    <a:pt x="11202" y="3470"/>
                  </a:lnTo>
                  <a:lnTo>
                    <a:pt x="11233" y="3450"/>
                  </a:lnTo>
                  <a:lnTo>
                    <a:pt x="12543" y="2578"/>
                  </a:lnTo>
                  <a:lnTo>
                    <a:pt x="13511" y="3544"/>
                  </a:lnTo>
                  <a:lnTo>
                    <a:pt x="12638" y="4851"/>
                  </a:lnTo>
                  <a:lnTo>
                    <a:pt x="12619" y="4879"/>
                  </a:lnTo>
                  <a:lnTo>
                    <a:pt x="12602" y="4907"/>
                  </a:lnTo>
                  <a:lnTo>
                    <a:pt x="12586" y="4936"/>
                  </a:lnTo>
                  <a:lnTo>
                    <a:pt x="12571" y="4965"/>
                  </a:lnTo>
                  <a:lnTo>
                    <a:pt x="12557" y="4995"/>
                  </a:lnTo>
                  <a:lnTo>
                    <a:pt x="12544" y="5024"/>
                  </a:lnTo>
                  <a:lnTo>
                    <a:pt x="12533" y="5056"/>
                  </a:lnTo>
                  <a:lnTo>
                    <a:pt x="12522" y="5086"/>
                  </a:lnTo>
                  <a:lnTo>
                    <a:pt x="12512" y="5117"/>
                  </a:lnTo>
                  <a:lnTo>
                    <a:pt x="12503" y="5148"/>
                  </a:lnTo>
                  <a:lnTo>
                    <a:pt x="12495" y="5179"/>
                  </a:lnTo>
                  <a:lnTo>
                    <a:pt x="12489" y="5211"/>
                  </a:lnTo>
                  <a:lnTo>
                    <a:pt x="12483" y="5242"/>
                  </a:lnTo>
                  <a:lnTo>
                    <a:pt x="12478" y="5274"/>
                  </a:lnTo>
                  <a:lnTo>
                    <a:pt x="12474" y="5306"/>
                  </a:lnTo>
                  <a:lnTo>
                    <a:pt x="12472" y="5339"/>
                  </a:lnTo>
                  <a:lnTo>
                    <a:pt x="12470" y="5371"/>
                  </a:lnTo>
                  <a:lnTo>
                    <a:pt x="12469" y="5403"/>
                  </a:lnTo>
                  <a:lnTo>
                    <a:pt x="12470" y="5435"/>
                  </a:lnTo>
                  <a:lnTo>
                    <a:pt x="12471" y="5467"/>
                  </a:lnTo>
                  <a:lnTo>
                    <a:pt x="12473" y="5500"/>
                  </a:lnTo>
                  <a:lnTo>
                    <a:pt x="12477" y="5532"/>
                  </a:lnTo>
                  <a:lnTo>
                    <a:pt x="12481" y="5563"/>
                  </a:lnTo>
                  <a:lnTo>
                    <a:pt x="12487" y="5596"/>
                  </a:lnTo>
                  <a:lnTo>
                    <a:pt x="12494" y="5628"/>
                  </a:lnTo>
                  <a:lnTo>
                    <a:pt x="12501" y="5660"/>
                  </a:lnTo>
                  <a:lnTo>
                    <a:pt x="12510" y="5691"/>
                  </a:lnTo>
                  <a:lnTo>
                    <a:pt x="12519" y="5722"/>
                  </a:lnTo>
                  <a:lnTo>
                    <a:pt x="12530" y="5753"/>
                  </a:lnTo>
                  <a:lnTo>
                    <a:pt x="12542" y="5784"/>
                  </a:lnTo>
                  <a:lnTo>
                    <a:pt x="12555" y="5814"/>
                  </a:lnTo>
                  <a:lnTo>
                    <a:pt x="12569" y="5844"/>
                  </a:lnTo>
                  <a:lnTo>
                    <a:pt x="12600" y="5910"/>
                  </a:lnTo>
                  <a:lnTo>
                    <a:pt x="12631" y="5976"/>
                  </a:lnTo>
                  <a:lnTo>
                    <a:pt x="12661" y="6043"/>
                  </a:lnTo>
                  <a:lnTo>
                    <a:pt x="12689" y="6110"/>
                  </a:lnTo>
                  <a:lnTo>
                    <a:pt x="12717" y="6178"/>
                  </a:lnTo>
                  <a:lnTo>
                    <a:pt x="12744" y="6246"/>
                  </a:lnTo>
                  <a:lnTo>
                    <a:pt x="12769" y="6315"/>
                  </a:lnTo>
                  <a:lnTo>
                    <a:pt x="12795" y="6384"/>
                  </a:lnTo>
                  <a:lnTo>
                    <a:pt x="12807" y="6416"/>
                  </a:lnTo>
                  <a:lnTo>
                    <a:pt x="12819" y="6446"/>
                  </a:lnTo>
                  <a:lnTo>
                    <a:pt x="12832" y="6476"/>
                  </a:lnTo>
                  <a:lnTo>
                    <a:pt x="12846" y="6506"/>
                  </a:lnTo>
                  <a:lnTo>
                    <a:pt x="12861" y="6535"/>
                  </a:lnTo>
                  <a:lnTo>
                    <a:pt x="12877" y="6563"/>
                  </a:lnTo>
                  <a:lnTo>
                    <a:pt x="12894" y="6591"/>
                  </a:lnTo>
                  <a:lnTo>
                    <a:pt x="12912" y="6618"/>
                  </a:lnTo>
                  <a:lnTo>
                    <a:pt x="12931" y="6644"/>
                  </a:lnTo>
                  <a:lnTo>
                    <a:pt x="12950" y="6671"/>
                  </a:lnTo>
                  <a:lnTo>
                    <a:pt x="12971" y="6696"/>
                  </a:lnTo>
                  <a:lnTo>
                    <a:pt x="12992" y="6721"/>
                  </a:lnTo>
                  <a:lnTo>
                    <a:pt x="13014" y="6744"/>
                  </a:lnTo>
                  <a:lnTo>
                    <a:pt x="13036" y="6767"/>
                  </a:lnTo>
                  <a:lnTo>
                    <a:pt x="13059" y="6790"/>
                  </a:lnTo>
                  <a:lnTo>
                    <a:pt x="13083" y="6811"/>
                  </a:lnTo>
                  <a:lnTo>
                    <a:pt x="13108" y="6832"/>
                  </a:lnTo>
                  <a:lnTo>
                    <a:pt x="13134" y="6852"/>
                  </a:lnTo>
                  <a:lnTo>
                    <a:pt x="13160" y="6871"/>
                  </a:lnTo>
                  <a:lnTo>
                    <a:pt x="13186" y="6889"/>
                  </a:lnTo>
                  <a:lnTo>
                    <a:pt x="13213" y="6907"/>
                  </a:lnTo>
                  <a:lnTo>
                    <a:pt x="13241" y="6923"/>
                  </a:lnTo>
                  <a:lnTo>
                    <a:pt x="13269" y="6939"/>
                  </a:lnTo>
                  <a:lnTo>
                    <a:pt x="13298" y="6955"/>
                  </a:lnTo>
                  <a:lnTo>
                    <a:pt x="13328" y="6968"/>
                  </a:lnTo>
                  <a:lnTo>
                    <a:pt x="13358" y="6981"/>
                  </a:lnTo>
                  <a:lnTo>
                    <a:pt x="13388" y="6993"/>
                  </a:lnTo>
                  <a:lnTo>
                    <a:pt x="13419" y="7004"/>
                  </a:lnTo>
                  <a:lnTo>
                    <a:pt x="13450" y="7014"/>
                  </a:lnTo>
                  <a:lnTo>
                    <a:pt x="13483" y="7024"/>
                  </a:lnTo>
                  <a:lnTo>
                    <a:pt x="13515" y="7032"/>
                  </a:lnTo>
                  <a:lnTo>
                    <a:pt x="13547" y="7039"/>
                  </a:lnTo>
                  <a:lnTo>
                    <a:pt x="15088" y="7347"/>
                  </a:lnTo>
                  <a:lnTo>
                    <a:pt x="15089" y="8712"/>
                  </a:lnTo>
                  <a:lnTo>
                    <a:pt x="13547" y="9020"/>
                  </a:lnTo>
                  <a:close/>
                  <a:moveTo>
                    <a:pt x="15286" y="6362"/>
                  </a:moveTo>
                  <a:lnTo>
                    <a:pt x="13745" y="6054"/>
                  </a:lnTo>
                  <a:lnTo>
                    <a:pt x="13715" y="5971"/>
                  </a:lnTo>
                  <a:lnTo>
                    <a:pt x="13684" y="5889"/>
                  </a:lnTo>
                  <a:lnTo>
                    <a:pt x="13652" y="5807"/>
                  </a:lnTo>
                  <a:lnTo>
                    <a:pt x="13618" y="5726"/>
                  </a:lnTo>
                  <a:lnTo>
                    <a:pt x="13584" y="5646"/>
                  </a:lnTo>
                  <a:lnTo>
                    <a:pt x="13548" y="5565"/>
                  </a:lnTo>
                  <a:lnTo>
                    <a:pt x="13512" y="5486"/>
                  </a:lnTo>
                  <a:lnTo>
                    <a:pt x="13475" y="5408"/>
                  </a:lnTo>
                  <a:lnTo>
                    <a:pt x="14348" y="4101"/>
                  </a:lnTo>
                  <a:lnTo>
                    <a:pt x="14372" y="4063"/>
                  </a:lnTo>
                  <a:lnTo>
                    <a:pt x="14394" y="4025"/>
                  </a:lnTo>
                  <a:lnTo>
                    <a:pt x="14414" y="3986"/>
                  </a:lnTo>
                  <a:lnTo>
                    <a:pt x="14433" y="3947"/>
                  </a:lnTo>
                  <a:lnTo>
                    <a:pt x="14449" y="3906"/>
                  </a:lnTo>
                  <a:lnTo>
                    <a:pt x="14464" y="3865"/>
                  </a:lnTo>
                  <a:lnTo>
                    <a:pt x="14476" y="3824"/>
                  </a:lnTo>
                  <a:lnTo>
                    <a:pt x="14489" y="3783"/>
                  </a:lnTo>
                  <a:lnTo>
                    <a:pt x="14498" y="3741"/>
                  </a:lnTo>
                  <a:lnTo>
                    <a:pt x="14505" y="3699"/>
                  </a:lnTo>
                  <a:lnTo>
                    <a:pt x="14511" y="3656"/>
                  </a:lnTo>
                  <a:lnTo>
                    <a:pt x="14515" y="3614"/>
                  </a:lnTo>
                  <a:lnTo>
                    <a:pt x="14517" y="3572"/>
                  </a:lnTo>
                  <a:lnTo>
                    <a:pt x="14517" y="3530"/>
                  </a:lnTo>
                  <a:lnTo>
                    <a:pt x="14515" y="3488"/>
                  </a:lnTo>
                  <a:lnTo>
                    <a:pt x="14512" y="3446"/>
                  </a:lnTo>
                  <a:lnTo>
                    <a:pt x="14507" y="3404"/>
                  </a:lnTo>
                  <a:lnTo>
                    <a:pt x="14500" y="3361"/>
                  </a:lnTo>
                  <a:lnTo>
                    <a:pt x="14492" y="3320"/>
                  </a:lnTo>
                  <a:lnTo>
                    <a:pt x="14480" y="3279"/>
                  </a:lnTo>
                  <a:lnTo>
                    <a:pt x="14468" y="3239"/>
                  </a:lnTo>
                  <a:lnTo>
                    <a:pt x="14455" y="3198"/>
                  </a:lnTo>
                  <a:lnTo>
                    <a:pt x="14439" y="3159"/>
                  </a:lnTo>
                  <a:lnTo>
                    <a:pt x="14422" y="3119"/>
                  </a:lnTo>
                  <a:lnTo>
                    <a:pt x="14403" y="3081"/>
                  </a:lnTo>
                  <a:lnTo>
                    <a:pt x="14382" y="3043"/>
                  </a:lnTo>
                  <a:lnTo>
                    <a:pt x="14360" y="3006"/>
                  </a:lnTo>
                  <a:lnTo>
                    <a:pt x="14336" y="2970"/>
                  </a:lnTo>
                  <a:lnTo>
                    <a:pt x="14309" y="2935"/>
                  </a:lnTo>
                  <a:lnTo>
                    <a:pt x="14282" y="2901"/>
                  </a:lnTo>
                  <a:lnTo>
                    <a:pt x="14253" y="2868"/>
                  </a:lnTo>
                  <a:lnTo>
                    <a:pt x="14222" y="2834"/>
                  </a:lnTo>
                  <a:lnTo>
                    <a:pt x="13254" y="1869"/>
                  </a:lnTo>
                  <a:lnTo>
                    <a:pt x="13236" y="1852"/>
                  </a:lnTo>
                  <a:lnTo>
                    <a:pt x="13217" y="1834"/>
                  </a:lnTo>
                  <a:lnTo>
                    <a:pt x="13198" y="1817"/>
                  </a:lnTo>
                  <a:lnTo>
                    <a:pt x="13179" y="1801"/>
                  </a:lnTo>
                  <a:lnTo>
                    <a:pt x="13159" y="1786"/>
                  </a:lnTo>
                  <a:lnTo>
                    <a:pt x="13139" y="1771"/>
                  </a:lnTo>
                  <a:lnTo>
                    <a:pt x="13118" y="1755"/>
                  </a:lnTo>
                  <a:lnTo>
                    <a:pt x="13097" y="1741"/>
                  </a:lnTo>
                  <a:lnTo>
                    <a:pt x="13076" y="1728"/>
                  </a:lnTo>
                  <a:lnTo>
                    <a:pt x="13055" y="1715"/>
                  </a:lnTo>
                  <a:lnTo>
                    <a:pt x="13034" y="1702"/>
                  </a:lnTo>
                  <a:lnTo>
                    <a:pt x="13012" y="1691"/>
                  </a:lnTo>
                  <a:lnTo>
                    <a:pt x="12990" y="1680"/>
                  </a:lnTo>
                  <a:lnTo>
                    <a:pt x="12968" y="1669"/>
                  </a:lnTo>
                  <a:lnTo>
                    <a:pt x="12945" y="1659"/>
                  </a:lnTo>
                  <a:lnTo>
                    <a:pt x="12923" y="1649"/>
                  </a:lnTo>
                  <a:lnTo>
                    <a:pt x="12900" y="1640"/>
                  </a:lnTo>
                  <a:lnTo>
                    <a:pt x="12877" y="1632"/>
                  </a:lnTo>
                  <a:lnTo>
                    <a:pt x="12854" y="1624"/>
                  </a:lnTo>
                  <a:lnTo>
                    <a:pt x="12831" y="1617"/>
                  </a:lnTo>
                  <a:lnTo>
                    <a:pt x="12808" y="1610"/>
                  </a:lnTo>
                  <a:lnTo>
                    <a:pt x="12783" y="1604"/>
                  </a:lnTo>
                  <a:lnTo>
                    <a:pt x="12759" y="1599"/>
                  </a:lnTo>
                  <a:lnTo>
                    <a:pt x="12736" y="1594"/>
                  </a:lnTo>
                  <a:lnTo>
                    <a:pt x="12712" y="1590"/>
                  </a:lnTo>
                  <a:lnTo>
                    <a:pt x="12688" y="1586"/>
                  </a:lnTo>
                  <a:lnTo>
                    <a:pt x="12664" y="1583"/>
                  </a:lnTo>
                  <a:lnTo>
                    <a:pt x="12640" y="1580"/>
                  </a:lnTo>
                  <a:lnTo>
                    <a:pt x="12615" y="1578"/>
                  </a:lnTo>
                  <a:lnTo>
                    <a:pt x="12591" y="1577"/>
                  </a:lnTo>
                  <a:lnTo>
                    <a:pt x="12566" y="1576"/>
                  </a:lnTo>
                  <a:lnTo>
                    <a:pt x="12542" y="1575"/>
                  </a:lnTo>
                  <a:lnTo>
                    <a:pt x="12506" y="1576"/>
                  </a:lnTo>
                  <a:lnTo>
                    <a:pt x="12470" y="1578"/>
                  </a:lnTo>
                  <a:lnTo>
                    <a:pt x="12433" y="1581"/>
                  </a:lnTo>
                  <a:lnTo>
                    <a:pt x="12398" y="1586"/>
                  </a:lnTo>
                  <a:lnTo>
                    <a:pt x="12362" y="1592"/>
                  </a:lnTo>
                  <a:lnTo>
                    <a:pt x="12326" y="1599"/>
                  </a:lnTo>
                  <a:lnTo>
                    <a:pt x="12291" y="1607"/>
                  </a:lnTo>
                  <a:lnTo>
                    <a:pt x="12255" y="1617"/>
                  </a:lnTo>
                  <a:lnTo>
                    <a:pt x="12220" y="1628"/>
                  </a:lnTo>
                  <a:lnTo>
                    <a:pt x="12185" y="1641"/>
                  </a:lnTo>
                  <a:lnTo>
                    <a:pt x="12151" y="1654"/>
                  </a:lnTo>
                  <a:lnTo>
                    <a:pt x="12117" y="1670"/>
                  </a:lnTo>
                  <a:lnTo>
                    <a:pt x="12083" y="1686"/>
                  </a:lnTo>
                  <a:lnTo>
                    <a:pt x="12050" y="1704"/>
                  </a:lnTo>
                  <a:lnTo>
                    <a:pt x="12018" y="1723"/>
                  </a:lnTo>
                  <a:lnTo>
                    <a:pt x="11986" y="1743"/>
                  </a:lnTo>
                  <a:lnTo>
                    <a:pt x="10676" y="2615"/>
                  </a:lnTo>
                  <a:lnTo>
                    <a:pt x="10597" y="2577"/>
                  </a:lnTo>
                  <a:lnTo>
                    <a:pt x="10517" y="2540"/>
                  </a:lnTo>
                  <a:lnTo>
                    <a:pt x="10437" y="2505"/>
                  </a:lnTo>
                  <a:lnTo>
                    <a:pt x="10356" y="2471"/>
                  </a:lnTo>
                  <a:lnTo>
                    <a:pt x="10275" y="2438"/>
                  </a:lnTo>
                  <a:lnTo>
                    <a:pt x="10192" y="2406"/>
                  </a:lnTo>
                  <a:lnTo>
                    <a:pt x="10110" y="2375"/>
                  </a:lnTo>
                  <a:lnTo>
                    <a:pt x="10026" y="2346"/>
                  </a:lnTo>
                  <a:lnTo>
                    <a:pt x="9718" y="808"/>
                  </a:lnTo>
                  <a:lnTo>
                    <a:pt x="9708" y="764"/>
                  </a:lnTo>
                  <a:lnTo>
                    <a:pt x="9697" y="721"/>
                  </a:lnTo>
                  <a:lnTo>
                    <a:pt x="9683" y="679"/>
                  </a:lnTo>
                  <a:lnTo>
                    <a:pt x="9668" y="638"/>
                  </a:lnTo>
                  <a:lnTo>
                    <a:pt x="9652" y="598"/>
                  </a:lnTo>
                  <a:lnTo>
                    <a:pt x="9633" y="559"/>
                  </a:lnTo>
                  <a:lnTo>
                    <a:pt x="9614" y="520"/>
                  </a:lnTo>
                  <a:lnTo>
                    <a:pt x="9592" y="483"/>
                  </a:lnTo>
                  <a:lnTo>
                    <a:pt x="9568" y="447"/>
                  </a:lnTo>
                  <a:lnTo>
                    <a:pt x="9544" y="413"/>
                  </a:lnTo>
                  <a:lnTo>
                    <a:pt x="9518" y="378"/>
                  </a:lnTo>
                  <a:lnTo>
                    <a:pt x="9491" y="345"/>
                  </a:lnTo>
                  <a:lnTo>
                    <a:pt x="9463" y="314"/>
                  </a:lnTo>
                  <a:lnTo>
                    <a:pt x="9433" y="284"/>
                  </a:lnTo>
                  <a:lnTo>
                    <a:pt x="9401" y="255"/>
                  </a:lnTo>
                  <a:lnTo>
                    <a:pt x="9369" y="228"/>
                  </a:lnTo>
                  <a:lnTo>
                    <a:pt x="9336" y="202"/>
                  </a:lnTo>
                  <a:lnTo>
                    <a:pt x="9302" y="177"/>
                  </a:lnTo>
                  <a:lnTo>
                    <a:pt x="9267" y="154"/>
                  </a:lnTo>
                  <a:lnTo>
                    <a:pt x="9229" y="131"/>
                  </a:lnTo>
                  <a:lnTo>
                    <a:pt x="9192" y="111"/>
                  </a:lnTo>
                  <a:lnTo>
                    <a:pt x="9154" y="92"/>
                  </a:lnTo>
                  <a:lnTo>
                    <a:pt x="9115" y="75"/>
                  </a:lnTo>
                  <a:lnTo>
                    <a:pt x="9075" y="60"/>
                  </a:lnTo>
                  <a:lnTo>
                    <a:pt x="9034" y="46"/>
                  </a:lnTo>
                  <a:lnTo>
                    <a:pt x="8993" y="34"/>
                  </a:lnTo>
                  <a:lnTo>
                    <a:pt x="8951" y="24"/>
                  </a:lnTo>
                  <a:lnTo>
                    <a:pt x="8908" y="15"/>
                  </a:lnTo>
                  <a:lnTo>
                    <a:pt x="8864" y="9"/>
                  </a:lnTo>
                  <a:lnTo>
                    <a:pt x="8821" y="4"/>
                  </a:lnTo>
                  <a:lnTo>
                    <a:pt x="8777" y="1"/>
                  </a:lnTo>
                  <a:lnTo>
                    <a:pt x="8732" y="0"/>
                  </a:lnTo>
                  <a:lnTo>
                    <a:pt x="7363" y="0"/>
                  </a:lnTo>
                  <a:lnTo>
                    <a:pt x="7318" y="1"/>
                  </a:lnTo>
                  <a:lnTo>
                    <a:pt x="7274" y="4"/>
                  </a:lnTo>
                  <a:lnTo>
                    <a:pt x="7231" y="9"/>
                  </a:lnTo>
                  <a:lnTo>
                    <a:pt x="7187" y="15"/>
                  </a:lnTo>
                  <a:lnTo>
                    <a:pt x="7144" y="24"/>
                  </a:lnTo>
                  <a:lnTo>
                    <a:pt x="7102" y="34"/>
                  </a:lnTo>
                  <a:lnTo>
                    <a:pt x="7061" y="46"/>
                  </a:lnTo>
                  <a:lnTo>
                    <a:pt x="7020" y="60"/>
                  </a:lnTo>
                  <a:lnTo>
                    <a:pt x="6980" y="75"/>
                  </a:lnTo>
                  <a:lnTo>
                    <a:pt x="6941" y="92"/>
                  </a:lnTo>
                  <a:lnTo>
                    <a:pt x="6903" y="111"/>
                  </a:lnTo>
                  <a:lnTo>
                    <a:pt x="6866" y="131"/>
                  </a:lnTo>
                  <a:lnTo>
                    <a:pt x="6829" y="154"/>
                  </a:lnTo>
                  <a:lnTo>
                    <a:pt x="6793" y="177"/>
                  </a:lnTo>
                  <a:lnTo>
                    <a:pt x="6759" y="202"/>
                  </a:lnTo>
                  <a:lnTo>
                    <a:pt x="6726" y="228"/>
                  </a:lnTo>
                  <a:lnTo>
                    <a:pt x="6694" y="255"/>
                  </a:lnTo>
                  <a:lnTo>
                    <a:pt x="6662" y="284"/>
                  </a:lnTo>
                  <a:lnTo>
                    <a:pt x="6633" y="314"/>
                  </a:lnTo>
                  <a:lnTo>
                    <a:pt x="6604" y="345"/>
                  </a:lnTo>
                  <a:lnTo>
                    <a:pt x="6577" y="378"/>
                  </a:lnTo>
                  <a:lnTo>
                    <a:pt x="6551" y="413"/>
                  </a:lnTo>
                  <a:lnTo>
                    <a:pt x="6527" y="447"/>
                  </a:lnTo>
                  <a:lnTo>
                    <a:pt x="6503" y="483"/>
                  </a:lnTo>
                  <a:lnTo>
                    <a:pt x="6482" y="520"/>
                  </a:lnTo>
                  <a:lnTo>
                    <a:pt x="6462" y="559"/>
                  </a:lnTo>
                  <a:lnTo>
                    <a:pt x="6444" y="598"/>
                  </a:lnTo>
                  <a:lnTo>
                    <a:pt x="6427" y="638"/>
                  </a:lnTo>
                  <a:lnTo>
                    <a:pt x="6412" y="679"/>
                  </a:lnTo>
                  <a:lnTo>
                    <a:pt x="6398" y="721"/>
                  </a:lnTo>
                  <a:lnTo>
                    <a:pt x="6387" y="764"/>
                  </a:lnTo>
                  <a:lnTo>
                    <a:pt x="6377" y="808"/>
                  </a:lnTo>
                  <a:lnTo>
                    <a:pt x="6069" y="2346"/>
                  </a:lnTo>
                  <a:lnTo>
                    <a:pt x="5985" y="2375"/>
                  </a:lnTo>
                  <a:lnTo>
                    <a:pt x="5903" y="2406"/>
                  </a:lnTo>
                  <a:lnTo>
                    <a:pt x="5820" y="2438"/>
                  </a:lnTo>
                  <a:lnTo>
                    <a:pt x="5739" y="2471"/>
                  </a:lnTo>
                  <a:lnTo>
                    <a:pt x="5658" y="2505"/>
                  </a:lnTo>
                  <a:lnTo>
                    <a:pt x="5578" y="2540"/>
                  </a:lnTo>
                  <a:lnTo>
                    <a:pt x="5499" y="2577"/>
                  </a:lnTo>
                  <a:lnTo>
                    <a:pt x="5420" y="2615"/>
                  </a:lnTo>
                  <a:lnTo>
                    <a:pt x="4110" y="1743"/>
                  </a:lnTo>
                  <a:lnTo>
                    <a:pt x="4078" y="1723"/>
                  </a:lnTo>
                  <a:lnTo>
                    <a:pt x="4046" y="1704"/>
                  </a:lnTo>
                  <a:lnTo>
                    <a:pt x="4012" y="1686"/>
                  </a:lnTo>
                  <a:lnTo>
                    <a:pt x="3978" y="1670"/>
                  </a:lnTo>
                  <a:lnTo>
                    <a:pt x="3944" y="1654"/>
                  </a:lnTo>
                  <a:lnTo>
                    <a:pt x="3910" y="1641"/>
                  </a:lnTo>
                  <a:lnTo>
                    <a:pt x="3875" y="1628"/>
                  </a:lnTo>
                  <a:lnTo>
                    <a:pt x="3840" y="1617"/>
                  </a:lnTo>
                  <a:lnTo>
                    <a:pt x="3804" y="1607"/>
                  </a:lnTo>
                  <a:lnTo>
                    <a:pt x="3769" y="1599"/>
                  </a:lnTo>
                  <a:lnTo>
                    <a:pt x="3733" y="1592"/>
                  </a:lnTo>
                  <a:lnTo>
                    <a:pt x="3698" y="1586"/>
                  </a:lnTo>
                  <a:lnTo>
                    <a:pt x="3662" y="1581"/>
                  </a:lnTo>
                  <a:lnTo>
                    <a:pt x="3625" y="1578"/>
                  </a:lnTo>
                  <a:lnTo>
                    <a:pt x="3589" y="1576"/>
                  </a:lnTo>
                  <a:lnTo>
                    <a:pt x="3553" y="1575"/>
                  </a:lnTo>
                  <a:lnTo>
                    <a:pt x="3529" y="1576"/>
                  </a:lnTo>
                  <a:lnTo>
                    <a:pt x="3504" y="1577"/>
                  </a:lnTo>
                  <a:lnTo>
                    <a:pt x="3480" y="1578"/>
                  </a:lnTo>
                  <a:lnTo>
                    <a:pt x="3455" y="1580"/>
                  </a:lnTo>
                  <a:lnTo>
                    <a:pt x="3431" y="1583"/>
                  </a:lnTo>
                  <a:lnTo>
                    <a:pt x="3407" y="1586"/>
                  </a:lnTo>
                  <a:lnTo>
                    <a:pt x="3383" y="1590"/>
                  </a:lnTo>
                  <a:lnTo>
                    <a:pt x="3359" y="1594"/>
                  </a:lnTo>
                  <a:lnTo>
                    <a:pt x="3336" y="1599"/>
                  </a:lnTo>
                  <a:lnTo>
                    <a:pt x="3312" y="1604"/>
                  </a:lnTo>
                  <a:lnTo>
                    <a:pt x="3288" y="1610"/>
                  </a:lnTo>
                  <a:lnTo>
                    <a:pt x="3264" y="1617"/>
                  </a:lnTo>
                  <a:lnTo>
                    <a:pt x="3241" y="1624"/>
                  </a:lnTo>
                  <a:lnTo>
                    <a:pt x="3218" y="1632"/>
                  </a:lnTo>
                  <a:lnTo>
                    <a:pt x="3195" y="1640"/>
                  </a:lnTo>
                  <a:lnTo>
                    <a:pt x="3173" y="1649"/>
                  </a:lnTo>
                  <a:lnTo>
                    <a:pt x="3150" y="1659"/>
                  </a:lnTo>
                  <a:lnTo>
                    <a:pt x="3127" y="1669"/>
                  </a:lnTo>
                  <a:lnTo>
                    <a:pt x="3105" y="1680"/>
                  </a:lnTo>
                  <a:lnTo>
                    <a:pt x="3083" y="1691"/>
                  </a:lnTo>
                  <a:lnTo>
                    <a:pt x="3061" y="1702"/>
                  </a:lnTo>
                  <a:lnTo>
                    <a:pt x="3040" y="1715"/>
                  </a:lnTo>
                  <a:lnTo>
                    <a:pt x="3019" y="1728"/>
                  </a:lnTo>
                  <a:lnTo>
                    <a:pt x="2998" y="1741"/>
                  </a:lnTo>
                  <a:lnTo>
                    <a:pt x="2978" y="1755"/>
                  </a:lnTo>
                  <a:lnTo>
                    <a:pt x="2956" y="1771"/>
                  </a:lnTo>
                  <a:lnTo>
                    <a:pt x="2936" y="1786"/>
                  </a:lnTo>
                  <a:lnTo>
                    <a:pt x="2917" y="1801"/>
                  </a:lnTo>
                  <a:lnTo>
                    <a:pt x="2897" y="1817"/>
                  </a:lnTo>
                  <a:lnTo>
                    <a:pt x="2878" y="1834"/>
                  </a:lnTo>
                  <a:lnTo>
                    <a:pt x="2860" y="1852"/>
                  </a:lnTo>
                  <a:lnTo>
                    <a:pt x="2841" y="1869"/>
                  </a:lnTo>
                  <a:lnTo>
                    <a:pt x="1873" y="2834"/>
                  </a:lnTo>
                  <a:lnTo>
                    <a:pt x="1843" y="2868"/>
                  </a:lnTo>
                  <a:lnTo>
                    <a:pt x="1814" y="2901"/>
                  </a:lnTo>
                  <a:lnTo>
                    <a:pt x="1786" y="2935"/>
                  </a:lnTo>
                  <a:lnTo>
                    <a:pt x="1759" y="2970"/>
                  </a:lnTo>
                  <a:lnTo>
                    <a:pt x="1735" y="3006"/>
                  </a:lnTo>
                  <a:lnTo>
                    <a:pt x="1713" y="3043"/>
                  </a:lnTo>
                  <a:lnTo>
                    <a:pt x="1692" y="3081"/>
                  </a:lnTo>
                  <a:lnTo>
                    <a:pt x="1673" y="3119"/>
                  </a:lnTo>
                  <a:lnTo>
                    <a:pt x="1656" y="3159"/>
                  </a:lnTo>
                  <a:lnTo>
                    <a:pt x="1641" y="3198"/>
                  </a:lnTo>
                  <a:lnTo>
                    <a:pt x="1627" y="3239"/>
                  </a:lnTo>
                  <a:lnTo>
                    <a:pt x="1615" y="3279"/>
                  </a:lnTo>
                  <a:lnTo>
                    <a:pt x="1604" y="3320"/>
                  </a:lnTo>
                  <a:lnTo>
                    <a:pt x="1595" y="3361"/>
                  </a:lnTo>
                  <a:lnTo>
                    <a:pt x="1588" y="3404"/>
                  </a:lnTo>
                  <a:lnTo>
                    <a:pt x="1583" y="3446"/>
                  </a:lnTo>
                  <a:lnTo>
                    <a:pt x="1580" y="3488"/>
                  </a:lnTo>
                  <a:lnTo>
                    <a:pt x="1579" y="3530"/>
                  </a:lnTo>
                  <a:lnTo>
                    <a:pt x="1579" y="3572"/>
                  </a:lnTo>
                  <a:lnTo>
                    <a:pt x="1581" y="3614"/>
                  </a:lnTo>
                  <a:lnTo>
                    <a:pt x="1585" y="3656"/>
                  </a:lnTo>
                  <a:lnTo>
                    <a:pt x="1590" y="3699"/>
                  </a:lnTo>
                  <a:lnTo>
                    <a:pt x="1598" y="3741"/>
                  </a:lnTo>
                  <a:lnTo>
                    <a:pt x="1607" y="3783"/>
                  </a:lnTo>
                  <a:lnTo>
                    <a:pt x="1619" y="3824"/>
                  </a:lnTo>
                  <a:lnTo>
                    <a:pt x="1632" y="3865"/>
                  </a:lnTo>
                  <a:lnTo>
                    <a:pt x="1646" y="3906"/>
                  </a:lnTo>
                  <a:lnTo>
                    <a:pt x="1663" y="3947"/>
                  </a:lnTo>
                  <a:lnTo>
                    <a:pt x="1681" y="3986"/>
                  </a:lnTo>
                  <a:lnTo>
                    <a:pt x="1702" y="4025"/>
                  </a:lnTo>
                  <a:lnTo>
                    <a:pt x="1724" y="4063"/>
                  </a:lnTo>
                  <a:lnTo>
                    <a:pt x="1747" y="4101"/>
                  </a:lnTo>
                  <a:lnTo>
                    <a:pt x="2620" y="5408"/>
                  </a:lnTo>
                  <a:lnTo>
                    <a:pt x="2583" y="5486"/>
                  </a:lnTo>
                  <a:lnTo>
                    <a:pt x="2546" y="5565"/>
                  </a:lnTo>
                  <a:lnTo>
                    <a:pt x="2511" y="5646"/>
                  </a:lnTo>
                  <a:lnTo>
                    <a:pt x="2477" y="5726"/>
                  </a:lnTo>
                  <a:lnTo>
                    <a:pt x="2443" y="5807"/>
                  </a:lnTo>
                  <a:lnTo>
                    <a:pt x="2411" y="5890"/>
                  </a:lnTo>
                  <a:lnTo>
                    <a:pt x="2380" y="5972"/>
                  </a:lnTo>
                  <a:lnTo>
                    <a:pt x="2351" y="6055"/>
                  </a:lnTo>
                  <a:lnTo>
                    <a:pt x="809" y="6362"/>
                  </a:lnTo>
                  <a:lnTo>
                    <a:pt x="766" y="6372"/>
                  </a:lnTo>
                  <a:lnTo>
                    <a:pt x="722" y="6383"/>
                  </a:lnTo>
                  <a:lnTo>
                    <a:pt x="681" y="6398"/>
                  </a:lnTo>
                  <a:lnTo>
                    <a:pt x="640" y="6413"/>
                  </a:lnTo>
                  <a:lnTo>
                    <a:pt x="600" y="6429"/>
                  </a:lnTo>
                  <a:lnTo>
                    <a:pt x="559" y="6448"/>
                  </a:lnTo>
                  <a:lnTo>
                    <a:pt x="521" y="6467"/>
                  </a:lnTo>
                  <a:lnTo>
                    <a:pt x="484" y="6489"/>
                  </a:lnTo>
                  <a:lnTo>
                    <a:pt x="448" y="6512"/>
                  </a:lnTo>
                  <a:lnTo>
                    <a:pt x="412" y="6536"/>
                  </a:lnTo>
                  <a:lnTo>
                    <a:pt x="379" y="6562"/>
                  </a:lnTo>
                  <a:lnTo>
                    <a:pt x="346" y="6589"/>
                  </a:lnTo>
                  <a:lnTo>
                    <a:pt x="315" y="6617"/>
                  </a:lnTo>
                  <a:lnTo>
                    <a:pt x="285" y="6647"/>
                  </a:lnTo>
                  <a:lnTo>
                    <a:pt x="256" y="6679"/>
                  </a:lnTo>
                  <a:lnTo>
                    <a:pt x="228" y="6711"/>
                  </a:lnTo>
                  <a:lnTo>
                    <a:pt x="202" y="6744"/>
                  </a:lnTo>
                  <a:lnTo>
                    <a:pt x="177" y="6778"/>
                  </a:lnTo>
                  <a:lnTo>
                    <a:pt x="154" y="6813"/>
                  </a:lnTo>
                  <a:lnTo>
                    <a:pt x="132" y="6850"/>
                  </a:lnTo>
                  <a:lnTo>
                    <a:pt x="112" y="6887"/>
                  </a:lnTo>
                  <a:lnTo>
                    <a:pt x="93" y="6925"/>
                  </a:lnTo>
                  <a:lnTo>
                    <a:pt x="75" y="6965"/>
                  </a:lnTo>
                  <a:lnTo>
                    <a:pt x="60" y="7005"/>
                  </a:lnTo>
                  <a:lnTo>
                    <a:pt x="46" y="7045"/>
                  </a:lnTo>
                  <a:lnTo>
                    <a:pt x="34" y="7086"/>
                  </a:lnTo>
                  <a:lnTo>
                    <a:pt x="24" y="7128"/>
                  </a:lnTo>
                  <a:lnTo>
                    <a:pt x="15" y="7171"/>
                  </a:lnTo>
                  <a:lnTo>
                    <a:pt x="9" y="7215"/>
                  </a:lnTo>
                  <a:lnTo>
                    <a:pt x="4" y="7258"/>
                  </a:lnTo>
                  <a:lnTo>
                    <a:pt x="1" y="7302"/>
                  </a:lnTo>
                  <a:lnTo>
                    <a:pt x="0" y="7347"/>
                  </a:lnTo>
                  <a:lnTo>
                    <a:pt x="0" y="8712"/>
                  </a:lnTo>
                  <a:lnTo>
                    <a:pt x="1" y="8757"/>
                  </a:lnTo>
                  <a:lnTo>
                    <a:pt x="4" y="8801"/>
                  </a:lnTo>
                  <a:lnTo>
                    <a:pt x="9" y="8844"/>
                  </a:lnTo>
                  <a:lnTo>
                    <a:pt x="15" y="8888"/>
                  </a:lnTo>
                  <a:lnTo>
                    <a:pt x="24" y="8931"/>
                  </a:lnTo>
                  <a:lnTo>
                    <a:pt x="34" y="8972"/>
                  </a:lnTo>
                  <a:lnTo>
                    <a:pt x="46" y="9014"/>
                  </a:lnTo>
                  <a:lnTo>
                    <a:pt x="60" y="9054"/>
                  </a:lnTo>
                  <a:lnTo>
                    <a:pt x="75" y="9094"/>
                  </a:lnTo>
                  <a:lnTo>
                    <a:pt x="93" y="9134"/>
                  </a:lnTo>
                  <a:lnTo>
                    <a:pt x="112" y="9172"/>
                  </a:lnTo>
                  <a:lnTo>
                    <a:pt x="132" y="9209"/>
                  </a:lnTo>
                  <a:lnTo>
                    <a:pt x="154" y="9245"/>
                  </a:lnTo>
                  <a:lnTo>
                    <a:pt x="177" y="9280"/>
                  </a:lnTo>
                  <a:lnTo>
                    <a:pt x="202" y="9315"/>
                  </a:lnTo>
                  <a:lnTo>
                    <a:pt x="228" y="9348"/>
                  </a:lnTo>
                  <a:lnTo>
                    <a:pt x="256" y="9380"/>
                  </a:lnTo>
                  <a:lnTo>
                    <a:pt x="285" y="9412"/>
                  </a:lnTo>
                  <a:lnTo>
                    <a:pt x="315" y="9441"/>
                  </a:lnTo>
                  <a:lnTo>
                    <a:pt x="346" y="9470"/>
                  </a:lnTo>
                  <a:lnTo>
                    <a:pt x="379" y="9497"/>
                  </a:lnTo>
                  <a:lnTo>
                    <a:pt x="412" y="9523"/>
                  </a:lnTo>
                  <a:lnTo>
                    <a:pt x="448" y="9547"/>
                  </a:lnTo>
                  <a:lnTo>
                    <a:pt x="484" y="9570"/>
                  </a:lnTo>
                  <a:lnTo>
                    <a:pt x="521" y="9591"/>
                  </a:lnTo>
                  <a:lnTo>
                    <a:pt x="559" y="9611"/>
                  </a:lnTo>
                  <a:lnTo>
                    <a:pt x="600" y="9629"/>
                  </a:lnTo>
                  <a:lnTo>
                    <a:pt x="640" y="9646"/>
                  </a:lnTo>
                  <a:lnTo>
                    <a:pt x="681" y="9661"/>
                  </a:lnTo>
                  <a:lnTo>
                    <a:pt x="722" y="9675"/>
                  </a:lnTo>
                  <a:lnTo>
                    <a:pt x="766" y="9687"/>
                  </a:lnTo>
                  <a:lnTo>
                    <a:pt x="809" y="9697"/>
                  </a:lnTo>
                  <a:lnTo>
                    <a:pt x="2351" y="10004"/>
                  </a:lnTo>
                  <a:lnTo>
                    <a:pt x="2380" y="10087"/>
                  </a:lnTo>
                  <a:lnTo>
                    <a:pt x="2411" y="10169"/>
                  </a:lnTo>
                  <a:lnTo>
                    <a:pt x="2443" y="10252"/>
                  </a:lnTo>
                  <a:lnTo>
                    <a:pt x="2477" y="10333"/>
                  </a:lnTo>
                  <a:lnTo>
                    <a:pt x="2511" y="10413"/>
                  </a:lnTo>
                  <a:lnTo>
                    <a:pt x="2546" y="10494"/>
                  </a:lnTo>
                  <a:lnTo>
                    <a:pt x="2583" y="10573"/>
                  </a:lnTo>
                  <a:lnTo>
                    <a:pt x="2620" y="10651"/>
                  </a:lnTo>
                  <a:lnTo>
                    <a:pt x="1747" y="11957"/>
                  </a:lnTo>
                  <a:lnTo>
                    <a:pt x="1724" y="11995"/>
                  </a:lnTo>
                  <a:lnTo>
                    <a:pt x="1702" y="12033"/>
                  </a:lnTo>
                  <a:lnTo>
                    <a:pt x="1681" y="12072"/>
                  </a:lnTo>
                  <a:lnTo>
                    <a:pt x="1663" y="12111"/>
                  </a:lnTo>
                  <a:lnTo>
                    <a:pt x="1646" y="12153"/>
                  </a:lnTo>
                  <a:lnTo>
                    <a:pt x="1632" y="12193"/>
                  </a:lnTo>
                  <a:lnTo>
                    <a:pt x="1619" y="12234"/>
                  </a:lnTo>
                  <a:lnTo>
                    <a:pt x="1607" y="12275"/>
                  </a:lnTo>
                  <a:lnTo>
                    <a:pt x="1598" y="12317"/>
                  </a:lnTo>
                  <a:lnTo>
                    <a:pt x="1590" y="12359"/>
                  </a:lnTo>
                  <a:lnTo>
                    <a:pt x="1585" y="12402"/>
                  </a:lnTo>
                  <a:lnTo>
                    <a:pt x="1581" y="12444"/>
                  </a:lnTo>
                  <a:lnTo>
                    <a:pt x="1579" y="12486"/>
                  </a:lnTo>
                  <a:lnTo>
                    <a:pt x="1579" y="12528"/>
                  </a:lnTo>
                  <a:lnTo>
                    <a:pt x="1580" y="12571"/>
                  </a:lnTo>
                  <a:lnTo>
                    <a:pt x="1583" y="12613"/>
                  </a:lnTo>
                  <a:lnTo>
                    <a:pt x="1588" y="12654"/>
                  </a:lnTo>
                  <a:lnTo>
                    <a:pt x="1595" y="12697"/>
                  </a:lnTo>
                  <a:lnTo>
                    <a:pt x="1604" y="12738"/>
                  </a:lnTo>
                  <a:lnTo>
                    <a:pt x="1615" y="12779"/>
                  </a:lnTo>
                  <a:lnTo>
                    <a:pt x="1627" y="12820"/>
                  </a:lnTo>
                  <a:lnTo>
                    <a:pt x="1641" y="12860"/>
                  </a:lnTo>
                  <a:lnTo>
                    <a:pt x="1656" y="12900"/>
                  </a:lnTo>
                  <a:lnTo>
                    <a:pt x="1673" y="12940"/>
                  </a:lnTo>
                  <a:lnTo>
                    <a:pt x="1692" y="12978"/>
                  </a:lnTo>
                  <a:lnTo>
                    <a:pt x="1713" y="13016"/>
                  </a:lnTo>
                  <a:lnTo>
                    <a:pt x="1735" y="13052"/>
                  </a:lnTo>
                  <a:lnTo>
                    <a:pt x="1759" y="13088"/>
                  </a:lnTo>
                  <a:lnTo>
                    <a:pt x="1786" y="13124"/>
                  </a:lnTo>
                  <a:lnTo>
                    <a:pt x="1814" y="13158"/>
                  </a:lnTo>
                  <a:lnTo>
                    <a:pt x="1843" y="13191"/>
                  </a:lnTo>
                  <a:lnTo>
                    <a:pt x="1873" y="13224"/>
                  </a:lnTo>
                  <a:lnTo>
                    <a:pt x="2841" y="14189"/>
                  </a:lnTo>
                  <a:lnTo>
                    <a:pt x="2860" y="14207"/>
                  </a:lnTo>
                  <a:lnTo>
                    <a:pt x="2878" y="14224"/>
                  </a:lnTo>
                  <a:lnTo>
                    <a:pt x="2897" y="14241"/>
                  </a:lnTo>
                  <a:lnTo>
                    <a:pt x="2917" y="14257"/>
                  </a:lnTo>
                  <a:lnTo>
                    <a:pt x="2936" y="14273"/>
                  </a:lnTo>
                  <a:lnTo>
                    <a:pt x="2956" y="14288"/>
                  </a:lnTo>
                  <a:lnTo>
                    <a:pt x="2978" y="14303"/>
                  </a:lnTo>
                  <a:lnTo>
                    <a:pt x="2998" y="14317"/>
                  </a:lnTo>
                  <a:lnTo>
                    <a:pt x="3019" y="14331"/>
                  </a:lnTo>
                  <a:lnTo>
                    <a:pt x="3040" y="14344"/>
                  </a:lnTo>
                  <a:lnTo>
                    <a:pt x="3061" y="14356"/>
                  </a:lnTo>
                  <a:lnTo>
                    <a:pt x="3083" y="14368"/>
                  </a:lnTo>
                  <a:lnTo>
                    <a:pt x="3105" y="14379"/>
                  </a:lnTo>
                  <a:lnTo>
                    <a:pt x="3127" y="14389"/>
                  </a:lnTo>
                  <a:lnTo>
                    <a:pt x="3150" y="14399"/>
                  </a:lnTo>
                  <a:lnTo>
                    <a:pt x="3173" y="14409"/>
                  </a:lnTo>
                  <a:lnTo>
                    <a:pt x="3195" y="14418"/>
                  </a:lnTo>
                  <a:lnTo>
                    <a:pt x="3218" y="14426"/>
                  </a:lnTo>
                  <a:lnTo>
                    <a:pt x="3241" y="14434"/>
                  </a:lnTo>
                  <a:lnTo>
                    <a:pt x="3264" y="14441"/>
                  </a:lnTo>
                  <a:lnTo>
                    <a:pt x="3288" y="14448"/>
                  </a:lnTo>
                  <a:lnTo>
                    <a:pt x="3312" y="14454"/>
                  </a:lnTo>
                  <a:lnTo>
                    <a:pt x="3336" y="14459"/>
                  </a:lnTo>
                  <a:lnTo>
                    <a:pt x="3359" y="14464"/>
                  </a:lnTo>
                  <a:lnTo>
                    <a:pt x="3383" y="14469"/>
                  </a:lnTo>
                  <a:lnTo>
                    <a:pt x="3407" y="14473"/>
                  </a:lnTo>
                  <a:lnTo>
                    <a:pt x="3431" y="14476"/>
                  </a:lnTo>
                  <a:lnTo>
                    <a:pt x="3455" y="14478"/>
                  </a:lnTo>
                  <a:lnTo>
                    <a:pt x="3480" y="14480"/>
                  </a:lnTo>
                  <a:lnTo>
                    <a:pt x="3504" y="14482"/>
                  </a:lnTo>
                  <a:lnTo>
                    <a:pt x="3529" y="14483"/>
                  </a:lnTo>
                  <a:lnTo>
                    <a:pt x="3553" y="14483"/>
                  </a:lnTo>
                  <a:lnTo>
                    <a:pt x="3589" y="14482"/>
                  </a:lnTo>
                  <a:lnTo>
                    <a:pt x="3625" y="14480"/>
                  </a:lnTo>
                  <a:lnTo>
                    <a:pt x="3662" y="14477"/>
                  </a:lnTo>
                  <a:lnTo>
                    <a:pt x="3698" y="14473"/>
                  </a:lnTo>
                  <a:lnTo>
                    <a:pt x="3733" y="14467"/>
                  </a:lnTo>
                  <a:lnTo>
                    <a:pt x="3769" y="14460"/>
                  </a:lnTo>
                  <a:lnTo>
                    <a:pt x="3804" y="14451"/>
                  </a:lnTo>
                  <a:lnTo>
                    <a:pt x="3840" y="14441"/>
                  </a:lnTo>
                  <a:lnTo>
                    <a:pt x="3875" y="14430"/>
                  </a:lnTo>
                  <a:lnTo>
                    <a:pt x="3910" y="14418"/>
                  </a:lnTo>
                  <a:lnTo>
                    <a:pt x="3944" y="14404"/>
                  </a:lnTo>
                  <a:lnTo>
                    <a:pt x="3978" y="14389"/>
                  </a:lnTo>
                  <a:lnTo>
                    <a:pt x="4013" y="14372"/>
                  </a:lnTo>
                  <a:lnTo>
                    <a:pt x="4046" y="14355"/>
                  </a:lnTo>
                  <a:lnTo>
                    <a:pt x="4078" y="14336"/>
                  </a:lnTo>
                  <a:lnTo>
                    <a:pt x="4110" y="14315"/>
                  </a:lnTo>
                  <a:lnTo>
                    <a:pt x="5420" y="13443"/>
                  </a:lnTo>
                  <a:lnTo>
                    <a:pt x="5499" y="13482"/>
                  </a:lnTo>
                  <a:lnTo>
                    <a:pt x="5578" y="13518"/>
                  </a:lnTo>
                  <a:lnTo>
                    <a:pt x="5658" y="13553"/>
                  </a:lnTo>
                  <a:lnTo>
                    <a:pt x="5739" y="13587"/>
                  </a:lnTo>
                  <a:lnTo>
                    <a:pt x="5820" y="13620"/>
                  </a:lnTo>
                  <a:lnTo>
                    <a:pt x="5903" y="13652"/>
                  </a:lnTo>
                  <a:lnTo>
                    <a:pt x="5985" y="13683"/>
                  </a:lnTo>
                  <a:lnTo>
                    <a:pt x="6069" y="13713"/>
                  </a:lnTo>
                  <a:lnTo>
                    <a:pt x="6377" y="15251"/>
                  </a:lnTo>
                  <a:lnTo>
                    <a:pt x="6387" y="15295"/>
                  </a:lnTo>
                  <a:lnTo>
                    <a:pt x="6398" y="15337"/>
                  </a:lnTo>
                  <a:lnTo>
                    <a:pt x="6412" y="15380"/>
                  </a:lnTo>
                  <a:lnTo>
                    <a:pt x="6427" y="15421"/>
                  </a:lnTo>
                  <a:lnTo>
                    <a:pt x="6444" y="15461"/>
                  </a:lnTo>
                  <a:lnTo>
                    <a:pt x="6462" y="15500"/>
                  </a:lnTo>
                  <a:lnTo>
                    <a:pt x="6482" y="15538"/>
                  </a:lnTo>
                  <a:lnTo>
                    <a:pt x="6503" y="15575"/>
                  </a:lnTo>
                  <a:lnTo>
                    <a:pt x="6527" y="15611"/>
                  </a:lnTo>
                  <a:lnTo>
                    <a:pt x="6551" y="15646"/>
                  </a:lnTo>
                  <a:lnTo>
                    <a:pt x="6577" y="15681"/>
                  </a:lnTo>
                  <a:lnTo>
                    <a:pt x="6604" y="15713"/>
                  </a:lnTo>
                  <a:lnTo>
                    <a:pt x="6633" y="15744"/>
                  </a:lnTo>
                  <a:lnTo>
                    <a:pt x="6662" y="15774"/>
                  </a:lnTo>
                  <a:lnTo>
                    <a:pt x="6694" y="15803"/>
                  </a:lnTo>
                  <a:lnTo>
                    <a:pt x="6726" y="15831"/>
                  </a:lnTo>
                  <a:lnTo>
                    <a:pt x="6759" y="15857"/>
                  </a:lnTo>
                  <a:lnTo>
                    <a:pt x="6793" y="15881"/>
                  </a:lnTo>
                  <a:lnTo>
                    <a:pt x="6829" y="15904"/>
                  </a:lnTo>
                  <a:lnTo>
                    <a:pt x="6866" y="15927"/>
                  </a:lnTo>
                  <a:lnTo>
                    <a:pt x="6903" y="15947"/>
                  </a:lnTo>
                  <a:lnTo>
                    <a:pt x="6941" y="15966"/>
                  </a:lnTo>
                  <a:lnTo>
                    <a:pt x="6980" y="15983"/>
                  </a:lnTo>
                  <a:lnTo>
                    <a:pt x="7020" y="15998"/>
                  </a:lnTo>
                  <a:lnTo>
                    <a:pt x="7061" y="16012"/>
                  </a:lnTo>
                  <a:lnTo>
                    <a:pt x="7102" y="16024"/>
                  </a:lnTo>
                  <a:lnTo>
                    <a:pt x="7144" y="16034"/>
                  </a:lnTo>
                  <a:lnTo>
                    <a:pt x="7187" y="16043"/>
                  </a:lnTo>
                  <a:lnTo>
                    <a:pt x="7231" y="16049"/>
                  </a:lnTo>
                  <a:lnTo>
                    <a:pt x="7274" y="16054"/>
                  </a:lnTo>
                  <a:lnTo>
                    <a:pt x="7318" y="16057"/>
                  </a:lnTo>
                  <a:lnTo>
                    <a:pt x="7363" y="16058"/>
                  </a:lnTo>
                  <a:lnTo>
                    <a:pt x="8732" y="16058"/>
                  </a:lnTo>
                  <a:lnTo>
                    <a:pt x="8777" y="16057"/>
                  </a:lnTo>
                  <a:lnTo>
                    <a:pt x="8821" y="16054"/>
                  </a:lnTo>
                  <a:lnTo>
                    <a:pt x="8864" y="16049"/>
                  </a:lnTo>
                  <a:lnTo>
                    <a:pt x="8908" y="16043"/>
                  </a:lnTo>
                  <a:lnTo>
                    <a:pt x="8951" y="16034"/>
                  </a:lnTo>
                  <a:lnTo>
                    <a:pt x="8993" y="16024"/>
                  </a:lnTo>
                  <a:lnTo>
                    <a:pt x="9034" y="16012"/>
                  </a:lnTo>
                  <a:lnTo>
                    <a:pt x="9075" y="15998"/>
                  </a:lnTo>
                  <a:lnTo>
                    <a:pt x="9115" y="15983"/>
                  </a:lnTo>
                  <a:lnTo>
                    <a:pt x="9154" y="15966"/>
                  </a:lnTo>
                  <a:lnTo>
                    <a:pt x="9192" y="15947"/>
                  </a:lnTo>
                  <a:lnTo>
                    <a:pt x="9229" y="15927"/>
                  </a:lnTo>
                  <a:lnTo>
                    <a:pt x="9267" y="15904"/>
                  </a:lnTo>
                  <a:lnTo>
                    <a:pt x="9302" y="15881"/>
                  </a:lnTo>
                  <a:lnTo>
                    <a:pt x="9336" y="15857"/>
                  </a:lnTo>
                  <a:lnTo>
                    <a:pt x="9369" y="15831"/>
                  </a:lnTo>
                  <a:lnTo>
                    <a:pt x="9401" y="15803"/>
                  </a:lnTo>
                  <a:lnTo>
                    <a:pt x="9433" y="15774"/>
                  </a:lnTo>
                  <a:lnTo>
                    <a:pt x="9463" y="15744"/>
                  </a:lnTo>
                  <a:lnTo>
                    <a:pt x="9491" y="15713"/>
                  </a:lnTo>
                  <a:lnTo>
                    <a:pt x="9518" y="15681"/>
                  </a:lnTo>
                  <a:lnTo>
                    <a:pt x="9544" y="15646"/>
                  </a:lnTo>
                  <a:lnTo>
                    <a:pt x="9568" y="15611"/>
                  </a:lnTo>
                  <a:lnTo>
                    <a:pt x="9592" y="15575"/>
                  </a:lnTo>
                  <a:lnTo>
                    <a:pt x="9614" y="15538"/>
                  </a:lnTo>
                  <a:lnTo>
                    <a:pt x="9633" y="15500"/>
                  </a:lnTo>
                  <a:lnTo>
                    <a:pt x="9652" y="15461"/>
                  </a:lnTo>
                  <a:lnTo>
                    <a:pt x="9668" y="15421"/>
                  </a:lnTo>
                  <a:lnTo>
                    <a:pt x="9683" y="15380"/>
                  </a:lnTo>
                  <a:lnTo>
                    <a:pt x="9697" y="15337"/>
                  </a:lnTo>
                  <a:lnTo>
                    <a:pt x="9708" y="15295"/>
                  </a:lnTo>
                  <a:lnTo>
                    <a:pt x="9718" y="15251"/>
                  </a:lnTo>
                  <a:lnTo>
                    <a:pt x="10027" y="13713"/>
                  </a:lnTo>
                  <a:lnTo>
                    <a:pt x="10111" y="13683"/>
                  </a:lnTo>
                  <a:lnTo>
                    <a:pt x="10193" y="13652"/>
                  </a:lnTo>
                  <a:lnTo>
                    <a:pt x="10276" y="13620"/>
                  </a:lnTo>
                  <a:lnTo>
                    <a:pt x="10357" y="13587"/>
                  </a:lnTo>
                  <a:lnTo>
                    <a:pt x="10438" y="13553"/>
                  </a:lnTo>
                  <a:lnTo>
                    <a:pt x="10517" y="13518"/>
                  </a:lnTo>
                  <a:lnTo>
                    <a:pt x="10597" y="13481"/>
                  </a:lnTo>
                  <a:lnTo>
                    <a:pt x="10676" y="13443"/>
                  </a:lnTo>
                  <a:lnTo>
                    <a:pt x="11986" y="14315"/>
                  </a:lnTo>
                  <a:lnTo>
                    <a:pt x="12018" y="14336"/>
                  </a:lnTo>
                  <a:lnTo>
                    <a:pt x="12050" y="14355"/>
                  </a:lnTo>
                  <a:lnTo>
                    <a:pt x="12083" y="14372"/>
                  </a:lnTo>
                  <a:lnTo>
                    <a:pt x="12117" y="14389"/>
                  </a:lnTo>
                  <a:lnTo>
                    <a:pt x="12151" y="14404"/>
                  </a:lnTo>
                  <a:lnTo>
                    <a:pt x="12185" y="14418"/>
                  </a:lnTo>
                  <a:lnTo>
                    <a:pt x="12220" y="14430"/>
                  </a:lnTo>
                  <a:lnTo>
                    <a:pt x="12255" y="14441"/>
                  </a:lnTo>
                  <a:lnTo>
                    <a:pt x="12291" y="14451"/>
                  </a:lnTo>
                  <a:lnTo>
                    <a:pt x="12326" y="14460"/>
                  </a:lnTo>
                  <a:lnTo>
                    <a:pt x="12362" y="14467"/>
                  </a:lnTo>
                  <a:lnTo>
                    <a:pt x="12398" y="14473"/>
                  </a:lnTo>
                  <a:lnTo>
                    <a:pt x="12433" y="14477"/>
                  </a:lnTo>
                  <a:lnTo>
                    <a:pt x="12470" y="14480"/>
                  </a:lnTo>
                  <a:lnTo>
                    <a:pt x="12506" y="14482"/>
                  </a:lnTo>
                  <a:lnTo>
                    <a:pt x="12542" y="14483"/>
                  </a:lnTo>
                  <a:lnTo>
                    <a:pt x="12566" y="14483"/>
                  </a:lnTo>
                  <a:lnTo>
                    <a:pt x="12591" y="14482"/>
                  </a:lnTo>
                  <a:lnTo>
                    <a:pt x="12615" y="14480"/>
                  </a:lnTo>
                  <a:lnTo>
                    <a:pt x="12640" y="14478"/>
                  </a:lnTo>
                  <a:lnTo>
                    <a:pt x="12664" y="14476"/>
                  </a:lnTo>
                  <a:lnTo>
                    <a:pt x="12688" y="14473"/>
                  </a:lnTo>
                  <a:lnTo>
                    <a:pt x="12712" y="14469"/>
                  </a:lnTo>
                  <a:lnTo>
                    <a:pt x="12736" y="14464"/>
                  </a:lnTo>
                  <a:lnTo>
                    <a:pt x="12759" y="14459"/>
                  </a:lnTo>
                  <a:lnTo>
                    <a:pt x="12783" y="14454"/>
                  </a:lnTo>
                  <a:lnTo>
                    <a:pt x="12808" y="14448"/>
                  </a:lnTo>
                  <a:lnTo>
                    <a:pt x="12831" y="14441"/>
                  </a:lnTo>
                  <a:lnTo>
                    <a:pt x="12854" y="14434"/>
                  </a:lnTo>
                  <a:lnTo>
                    <a:pt x="12877" y="14426"/>
                  </a:lnTo>
                  <a:lnTo>
                    <a:pt x="12900" y="14418"/>
                  </a:lnTo>
                  <a:lnTo>
                    <a:pt x="12923" y="14409"/>
                  </a:lnTo>
                  <a:lnTo>
                    <a:pt x="12945" y="14399"/>
                  </a:lnTo>
                  <a:lnTo>
                    <a:pt x="12968" y="14389"/>
                  </a:lnTo>
                  <a:lnTo>
                    <a:pt x="12990" y="14379"/>
                  </a:lnTo>
                  <a:lnTo>
                    <a:pt x="13012" y="14368"/>
                  </a:lnTo>
                  <a:lnTo>
                    <a:pt x="13034" y="14356"/>
                  </a:lnTo>
                  <a:lnTo>
                    <a:pt x="13055" y="14344"/>
                  </a:lnTo>
                  <a:lnTo>
                    <a:pt x="13076" y="14331"/>
                  </a:lnTo>
                  <a:lnTo>
                    <a:pt x="13097" y="14317"/>
                  </a:lnTo>
                  <a:lnTo>
                    <a:pt x="13118" y="14303"/>
                  </a:lnTo>
                  <a:lnTo>
                    <a:pt x="13139" y="14288"/>
                  </a:lnTo>
                  <a:lnTo>
                    <a:pt x="13159" y="14273"/>
                  </a:lnTo>
                  <a:lnTo>
                    <a:pt x="13179" y="14257"/>
                  </a:lnTo>
                  <a:lnTo>
                    <a:pt x="13198" y="14241"/>
                  </a:lnTo>
                  <a:lnTo>
                    <a:pt x="13217" y="14224"/>
                  </a:lnTo>
                  <a:lnTo>
                    <a:pt x="13236" y="14207"/>
                  </a:lnTo>
                  <a:lnTo>
                    <a:pt x="13254" y="14189"/>
                  </a:lnTo>
                  <a:lnTo>
                    <a:pt x="14222" y="13224"/>
                  </a:lnTo>
                  <a:lnTo>
                    <a:pt x="14253" y="13191"/>
                  </a:lnTo>
                  <a:lnTo>
                    <a:pt x="14282" y="13158"/>
                  </a:lnTo>
                  <a:lnTo>
                    <a:pt x="14309" y="13124"/>
                  </a:lnTo>
                  <a:lnTo>
                    <a:pt x="14336" y="13088"/>
                  </a:lnTo>
                  <a:lnTo>
                    <a:pt x="14360" y="13052"/>
                  </a:lnTo>
                  <a:lnTo>
                    <a:pt x="14382" y="13016"/>
                  </a:lnTo>
                  <a:lnTo>
                    <a:pt x="14403" y="12978"/>
                  </a:lnTo>
                  <a:lnTo>
                    <a:pt x="14422" y="12940"/>
                  </a:lnTo>
                  <a:lnTo>
                    <a:pt x="14439" y="12900"/>
                  </a:lnTo>
                  <a:lnTo>
                    <a:pt x="14455" y="12860"/>
                  </a:lnTo>
                  <a:lnTo>
                    <a:pt x="14468" y="12820"/>
                  </a:lnTo>
                  <a:lnTo>
                    <a:pt x="14480" y="12779"/>
                  </a:lnTo>
                  <a:lnTo>
                    <a:pt x="14492" y="12738"/>
                  </a:lnTo>
                  <a:lnTo>
                    <a:pt x="14500" y="12697"/>
                  </a:lnTo>
                  <a:lnTo>
                    <a:pt x="14507" y="12654"/>
                  </a:lnTo>
                  <a:lnTo>
                    <a:pt x="14512" y="12613"/>
                  </a:lnTo>
                  <a:lnTo>
                    <a:pt x="14515" y="12571"/>
                  </a:lnTo>
                  <a:lnTo>
                    <a:pt x="14517" y="12528"/>
                  </a:lnTo>
                  <a:lnTo>
                    <a:pt x="14517" y="12486"/>
                  </a:lnTo>
                  <a:lnTo>
                    <a:pt x="14515" y="12444"/>
                  </a:lnTo>
                  <a:lnTo>
                    <a:pt x="14511" y="12402"/>
                  </a:lnTo>
                  <a:lnTo>
                    <a:pt x="14505" y="12359"/>
                  </a:lnTo>
                  <a:lnTo>
                    <a:pt x="14498" y="12317"/>
                  </a:lnTo>
                  <a:lnTo>
                    <a:pt x="14489" y="12275"/>
                  </a:lnTo>
                  <a:lnTo>
                    <a:pt x="14476" y="12234"/>
                  </a:lnTo>
                  <a:lnTo>
                    <a:pt x="14464" y="12193"/>
                  </a:lnTo>
                  <a:lnTo>
                    <a:pt x="14449" y="12153"/>
                  </a:lnTo>
                  <a:lnTo>
                    <a:pt x="14433" y="12111"/>
                  </a:lnTo>
                  <a:lnTo>
                    <a:pt x="14414" y="12072"/>
                  </a:lnTo>
                  <a:lnTo>
                    <a:pt x="14394" y="12033"/>
                  </a:lnTo>
                  <a:lnTo>
                    <a:pt x="14372" y="11995"/>
                  </a:lnTo>
                  <a:lnTo>
                    <a:pt x="14348" y="11957"/>
                  </a:lnTo>
                  <a:lnTo>
                    <a:pt x="13475" y="10651"/>
                  </a:lnTo>
                  <a:lnTo>
                    <a:pt x="13512" y="10572"/>
                  </a:lnTo>
                  <a:lnTo>
                    <a:pt x="13549" y="10493"/>
                  </a:lnTo>
                  <a:lnTo>
                    <a:pt x="13584" y="10413"/>
                  </a:lnTo>
                  <a:lnTo>
                    <a:pt x="13618" y="10332"/>
                  </a:lnTo>
                  <a:lnTo>
                    <a:pt x="13652" y="10251"/>
                  </a:lnTo>
                  <a:lnTo>
                    <a:pt x="13684" y="10169"/>
                  </a:lnTo>
                  <a:lnTo>
                    <a:pt x="13715" y="10087"/>
                  </a:lnTo>
                  <a:lnTo>
                    <a:pt x="13745" y="10004"/>
                  </a:lnTo>
                  <a:lnTo>
                    <a:pt x="15286" y="9697"/>
                  </a:lnTo>
                  <a:lnTo>
                    <a:pt x="15329" y="9687"/>
                  </a:lnTo>
                  <a:lnTo>
                    <a:pt x="15373" y="9675"/>
                  </a:lnTo>
                  <a:lnTo>
                    <a:pt x="15414" y="9661"/>
                  </a:lnTo>
                  <a:lnTo>
                    <a:pt x="15455" y="9646"/>
                  </a:lnTo>
                  <a:lnTo>
                    <a:pt x="15495" y="9629"/>
                  </a:lnTo>
                  <a:lnTo>
                    <a:pt x="15536" y="9611"/>
                  </a:lnTo>
                  <a:lnTo>
                    <a:pt x="15574" y="9591"/>
                  </a:lnTo>
                  <a:lnTo>
                    <a:pt x="15611" y="9570"/>
                  </a:lnTo>
                  <a:lnTo>
                    <a:pt x="15647" y="9547"/>
                  </a:lnTo>
                  <a:lnTo>
                    <a:pt x="15683" y="9523"/>
                  </a:lnTo>
                  <a:lnTo>
                    <a:pt x="15716" y="9497"/>
                  </a:lnTo>
                  <a:lnTo>
                    <a:pt x="15749" y="9470"/>
                  </a:lnTo>
                  <a:lnTo>
                    <a:pt x="15780" y="9441"/>
                  </a:lnTo>
                  <a:lnTo>
                    <a:pt x="15810" y="9412"/>
                  </a:lnTo>
                  <a:lnTo>
                    <a:pt x="15839" y="9380"/>
                  </a:lnTo>
                  <a:lnTo>
                    <a:pt x="15867" y="9348"/>
                  </a:lnTo>
                  <a:lnTo>
                    <a:pt x="15893" y="9315"/>
                  </a:lnTo>
                  <a:lnTo>
                    <a:pt x="15918" y="9280"/>
                  </a:lnTo>
                  <a:lnTo>
                    <a:pt x="15941" y="9245"/>
                  </a:lnTo>
                  <a:lnTo>
                    <a:pt x="15963" y="9209"/>
                  </a:lnTo>
                  <a:lnTo>
                    <a:pt x="15983" y="9172"/>
                  </a:lnTo>
                  <a:lnTo>
                    <a:pt x="16002" y="9134"/>
                  </a:lnTo>
                  <a:lnTo>
                    <a:pt x="16020" y="9094"/>
                  </a:lnTo>
                  <a:lnTo>
                    <a:pt x="16035" y="9054"/>
                  </a:lnTo>
                  <a:lnTo>
                    <a:pt x="16049" y="9014"/>
                  </a:lnTo>
                  <a:lnTo>
                    <a:pt x="16061" y="8972"/>
                  </a:lnTo>
                  <a:lnTo>
                    <a:pt x="16071" y="8931"/>
                  </a:lnTo>
                  <a:lnTo>
                    <a:pt x="16080" y="8888"/>
                  </a:lnTo>
                  <a:lnTo>
                    <a:pt x="16086" y="8844"/>
                  </a:lnTo>
                  <a:lnTo>
                    <a:pt x="16091" y="8801"/>
                  </a:lnTo>
                  <a:lnTo>
                    <a:pt x="16094" y="8757"/>
                  </a:lnTo>
                  <a:lnTo>
                    <a:pt x="16095" y="8712"/>
                  </a:lnTo>
                  <a:lnTo>
                    <a:pt x="16095" y="7347"/>
                  </a:lnTo>
                  <a:lnTo>
                    <a:pt x="16094" y="7302"/>
                  </a:lnTo>
                  <a:lnTo>
                    <a:pt x="16091" y="7258"/>
                  </a:lnTo>
                  <a:lnTo>
                    <a:pt x="16086" y="7215"/>
                  </a:lnTo>
                  <a:lnTo>
                    <a:pt x="16080" y="7171"/>
                  </a:lnTo>
                  <a:lnTo>
                    <a:pt x="16071" y="7128"/>
                  </a:lnTo>
                  <a:lnTo>
                    <a:pt x="16061" y="7086"/>
                  </a:lnTo>
                  <a:lnTo>
                    <a:pt x="16049" y="7045"/>
                  </a:lnTo>
                  <a:lnTo>
                    <a:pt x="16035" y="7005"/>
                  </a:lnTo>
                  <a:lnTo>
                    <a:pt x="16020" y="6965"/>
                  </a:lnTo>
                  <a:lnTo>
                    <a:pt x="16002" y="6925"/>
                  </a:lnTo>
                  <a:lnTo>
                    <a:pt x="15983" y="6887"/>
                  </a:lnTo>
                  <a:lnTo>
                    <a:pt x="15963" y="6850"/>
                  </a:lnTo>
                  <a:lnTo>
                    <a:pt x="15941" y="6813"/>
                  </a:lnTo>
                  <a:lnTo>
                    <a:pt x="15918" y="6778"/>
                  </a:lnTo>
                  <a:lnTo>
                    <a:pt x="15893" y="6744"/>
                  </a:lnTo>
                  <a:lnTo>
                    <a:pt x="15867" y="6711"/>
                  </a:lnTo>
                  <a:lnTo>
                    <a:pt x="15839" y="6679"/>
                  </a:lnTo>
                  <a:lnTo>
                    <a:pt x="15810" y="6647"/>
                  </a:lnTo>
                  <a:lnTo>
                    <a:pt x="15780" y="6617"/>
                  </a:lnTo>
                  <a:lnTo>
                    <a:pt x="15749" y="6589"/>
                  </a:lnTo>
                  <a:lnTo>
                    <a:pt x="15716" y="6562"/>
                  </a:lnTo>
                  <a:lnTo>
                    <a:pt x="15683" y="6536"/>
                  </a:lnTo>
                  <a:lnTo>
                    <a:pt x="15647" y="6512"/>
                  </a:lnTo>
                  <a:lnTo>
                    <a:pt x="15611" y="6489"/>
                  </a:lnTo>
                  <a:lnTo>
                    <a:pt x="15574" y="6467"/>
                  </a:lnTo>
                  <a:lnTo>
                    <a:pt x="15536" y="6448"/>
                  </a:lnTo>
                  <a:lnTo>
                    <a:pt x="15495" y="6429"/>
                  </a:lnTo>
                  <a:lnTo>
                    <a:pt x="15455" y="6413"/>
                  </a:lnTo>
                  <a:lnTo>
                    <a:pt x="15414" y="6398"/>
                  </a:lnTo>
                  <a:lnTo>
                    <a:pt x="15373" y="6383"/>
                  </a:lnTo>
                  <a:lnTo>
                    <a:pt x="15329" y="6372"/>
                  </a:lnTo>
                  <a:lnTo>
                    <a:pt x="15286" y="63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26" name="Freeform 75"/>
            <p:cNvSpPr>
              <a:spLocks noEditPoints="1"/>
            </p:cNvSpPr>
            <p:nvPr/>
          </p:nvSpPr>
          <p:spPr bwMode="auto">
            <a:xfrm>
              <a:off x="4787900" y="2312988"/>
              <a:ext cx="303213" cy="301625"/>
            </a:xfrm>
            <a:custGeom>
              <a:avLst/>
              <a:gdLst>
                <a:gd name="T0" fmla="*/ 2899 w 7040"/>
                <a:gd name="T1" fmla="*/ 6524 h 7025"/>
                <a:gd name="T2" fmla="*/ 2185 w 7040"/>
                <a:gd name="T3" fmla="*/ 6283 h 7025"/>
                <a:gd name="T4" fmla="*/ 1560 w 7040"/>
                <a:gd name="T5" fmla="*/ 5884 h 7025"/>
                <a:gd name="T6" fmla="*/ 1051 w 7040"/>
                <a:gd name="T7" fmla="*/ 5351 h 7025"/>
                <a:gd name="T8" fmla="*/ 682 w 7040"/>
                <a:gd name="T9" fmla="*/ 4709 h 7025"/>
                <a:gd name="T10" fmla="*/ 475 w 7040"/>
                <a:gd name="T11" fmla="*/ 3980 h 7025"/>
                <a:gd name="T12" fmla="*/ 455 w 7040"/>
                <a:gd name="T13" fmla="*/ 3198 h 7025"/>
                <a:gd name="T14" fmla="*/ 626 w 7040"/>
                <a:gd name="T15" fmla="*/ 2456 h 7025"/>
                <a:gd name="T16" fmla="*/ 965 w 7040"/>
                <a:gd name="T17" fmla="*/ 1794 h 7025"/>
                <a:gd name="T18" fmla="*/ 1448 w 7040"/>
                <a:gd name="T19" fmla="*/ 1237 h 7025"/>
                <a:gd name="T20" fmla="*/ 2052 w 7040"/>
                <a:gd name="T21" fmla="*/ 810 h 7025"/>
                <a:gd name="T22" fmla="*/ 2750 w 7040"/>
                <a:gd name="T23" fmla="*/ 536 h 7025"/>
                <a:gd name="T24" fmla="*/ 3520 w 7040"/>
                <a:gd name="T25" fmla="*/ 439 h 7025"/>
                <a:gd name="T26" fmla="*/ 4289 w 7040"/>
                <a:gd name="T27" fmla="*/ 536 h 7025"/>
                <a:gd name="T28" fmla="*/ 4988 w 7040"/>
                <a:gd name="T29" fmla="*/ 810 h 7025"/>
                <a:gd name="T30" fmla="*/ 5591 w 7040"/>
                <a:gd name="T31" fmla="*/ 1237 h 7025"/>
                <a:gd name="T32" fmla="*/ 6075 w 7040"/>
                <a:gd name="T33" fmla="*/ 1794 h 7025"/>
                <a:gd name="T34" fmla="*/ 6414 w 7040"/>
                <a:gd name="T35" fmla="*/ 2456 h 7025"/>
                <a:gd name="T36" fmla="*/ 6585 w 7040"/>
                <a:gd name="T37" fmla="*/ 3198 h 7025"/>
                <a:gd name="T38" fmla="*/ 6565 w 7040"/>
                <a:gd name="T39" fmla="*/ 3980 h 7025"/>
                <a:gd name="T40" fmla="*/ 6358 w 7040"/>
                <a:gd name="T41" fmla="*/ 4709 h 7025"/>
                <a:gd name="T42" fmla="*/ 5988 w 7040"/>
                <a:gd name="T43" fmla="*/ 5351 h 7025"/>
                <a:gd name="T44" fmla="*/ 5479 w 7040"/>
                <a:gd name="T45" fmla="*/ 5884 h 7025"/>
                <a:gd name="T46" fmla="*/ 4855 w 7040"/>
                <a:gd name="T47" fmla="*/ 6283 h 7025"/>
                <a:gd name="T48" fmla="*/ 4140 w 7040"/>
                <a:gd name="T49" fmla="*/ 6524 h 7025"/>
                <a:gd name="T50" fmla="*/ 3520 w 7040"/>
                <a:gd name="T51" fmla="*/ 0 h 7025"/>
                <a:gd name="T52" fmla="*/ 2640 w 7040"/>
                <a:gd name="T53" fmla="*/ 110 h 7025"/>
                <a:gd name="T54" fmla="*/ 1842 w 7040"/>
                <a:gd name="T55" fmla="*/ 424 h 7025"/>
                <a:gd name="T56" fmla="*/ 1153 w 7040"/>
                <a:gd name="T57" fmla="*/ 912 h 7025"/>
                <a:gd name="T58" fmla="*/ 600 w 7040"/>
                <a:gd name="T59" fmla="*/ 1548 h 7025"/>
                <a:gd name="T60" fmla="*/ 213 w 7040"/>
                <a:gd name="T61" fmla="*/ 2305 h 7025"/>
                <a:gd name="T62" fmla="*/ 18 w 7040"/>
                <a:gd name="T63" fmla="*/ 3153 h 7025"/>
                <a:gd name="T64" fmla="*/ 40 w 7040"/>
                <a:gd name="T65" fmla="*/ 4047 h 7025"/>
                <a:gd name="T66" fmla="*/ 276 w 7040"/>
                <a:gd name="T67" fmla="*/ 4880 h 7025"/>
                <a:gd name="T68" fmla="*/ 699 w 7040"/>
                <a:gd name="T69" fmla="*/ 5614 h 7025"/>
                <a:gd name="T70" fmla="*/ 1280 w 7040"/>
                <a:gd name="T71" fmla="*/ 6222 h 7025"/>
                <a:gd name="T72" fmla="*/ 1993 w 7040"/>
                <a:gd name="T73" fmla="*/ 6678 h 7025"/>
                <a:gd name="T74" fmla="*/ 2810 w 7040"/>
                <a:gd name="T75" fmla="*/ 6953 h 7025"/>
                <a:gd name="T76" fmla="*/ 3702 w 7040"/>
                <a:gd name="T77" fmla="*/ 7020 h 7025"/>
                <a:gd name="T78" fmla="*/ 4567 w 7040"/>
                <a:gd name="T79" fmla="*/ 6867 h 7025"/>
                <a:gd name="T80" fmla="*/ 5345 w 7040"/>
                <a:gd name="T81" fmla="*/ 6517 h 7025"/>
                <a:gd name="T82" fmla="*/ 6009 w 7040"/>
                <a:gd name="T83" fmla="*/ 5996 h 7025"/>
                <a:gd name="T84" fmla="*/ 6531 w 7040"/>
                <a:gd name="T85" fmla="*/ 5333 h 7025"/>
                <a:gd name="T86" fmla="*/ 6882 w 7040"/>
                <a:gd name="T87" fmla="*/ 4556 h 7025"/>
                <a:gd name="T88" fmla="*/ 7036 w 7040"/>
                <a:gd name="T89" fmla="*/ 3693 h 7025"/>
                <a:gd name="T90" fmla="*/ 6969 w 7040"/>
                <a:gd name="T91" fmla="*/ 2805 h 7025"/>
                <a:gd name="T92" fmla="*/ 6693 w 7040"/>
                <a:gd name="T93" fmla="*/ 1990 h 7025"/>
                <a:gd name="T94" fmla="*/ 6237 w 7040"/>
                <a:gd name="T95" fmla="*/ 1278 h 7025"/>
                <a:gd name="T96" fmla="*/ 5626 w 7040"/>
                <a:gd name="T97" fmla="*/ 697 h 7025"/>
                <a:gd name="T98" fmla="*/ 4891 w 7040"/>
                <a:gd name="T99" fmla="*/ 276 h 7025"/>
                <a:gd name="T100" fmla="*/ 4056 w 7040"/>
                <a:gd name="T101" fmla="*/ 40 h 7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40" h="7025">
                  <a:moveTo>
                    <a:pt x="3520" y="6586"/>
                  </a:moveTo>
                  <a:lnTo>
                    <a:pt x="3362" y="6582"/>
                  </a:lnTo>
                  <a:lnTo>
                    <a:pt x="3205" y="6570"/>
                  </a:lnTo>
                  <a:lnTo>
                    <a:pt x="3051" y="6551"/>
                  </a:lnTo>
                  <a:lnTo>
                    <a:pt x="2899" y="6524"/>
                  </a:lnTo>
                  <a:lnTo>
                    <a:pt x="2750" y="6489"/>
                  </a:lnTo>
                  <a:lnTo>
                    <a:pt x="2604" y="6447"/>
                  </a:lnTo>
                  <a:lnTo>
                    <a:pt x="2460" y="6399"/>
                  </a:lnTo>
                  <a:lnTo>
                    <a:pt x="2320" y="6344"/>
                  </a:lnTo>
                  <a:lnTo>
                    <a:pt x="2185" y="6283"/>
                  </a:lnTo>
                  <a:lnTo>
                    <a:pt x="2052" y="6214"/>
                  </a:lnTo>
                  <a:lnTo>
                    <a:pt x="1922" y="6141"/>
                  </a:lnTo>
                  <a:lnTo>
                    <a:pt x="1797" y="6061"/>
                  </a:lnTo>
                  <a:lnTo>
                    <a:pt x="1677" y="5976"/>
                  </a:lnTo>
                  <a:lnTo>
                    <a:pt x="1560" y="5884"/>
                  </a:lnTo>
                  <a:lnTo>
                    <a:pt x="1448" y="5788"/>
                  </a:lnTo>
                  <a:lnTo>
                    <a:pt x="1342" y="5685"/>
                  </a:lnTo>
                  <a:lnTo>
                    <a:pt x="1240" y="5579"/>
                  </a:lnTo>
                  <a:lnTo>
                    <a:pt x="1142" y="5468"/>
                  </a:lnTo>
                  <a:lnTo>
                    <a:pt x="1051" y="5351"/>
                  </a:lnTo>
                  <a:lnTo>
                    <a:pt x="965" y="5231"/>
                  </a:lnTo>
                  <a:lnTo>
                    <a:pt x="885" y="5106"/>
                  </a:lnTo>
                  <a:lnTo>
                    <a:pt x="812" y="4977"/>
                  </a:lnTo>
                  <a:lnTo>
                    <a:pt x="743" y="4844"/>
                  </a:lnTo>
                  <a:lnTo>
                    <a:pt x="682" y="4709"/>
                  </a:lnTo>
                  <a:lnTo>
                    <a:pt x="626" y="4569"/>
                  </a:lnTo>
                  <a:lnTo>
                    <a:pt x="578" y="4426"/>
                  </a:lnTo>
                  <a:lnTo>
                    <a:pt x="536" y="4280"/>
                  </a:lnTo>
                  <a:lnTo>
                    <a:pt x="502" y="4132"/>
                  </a:lnTo>
                  <a:lnTo>
                    <a:pt x="475" y="3980"/>
                  </a:lnTo>
                  <a:lnTo>
                    <a:pt x="455" y="3827"/>
                  </a:lnTo>
                  <a:lnTo>
                    <a:pt x="443" y="3670"/>
                  </a:lnTo>
                  <a:lnTo>
                    <a:pt x="439" y="3513"/>
                  </a:lnTo>
                  <a:lnTo>
                    <a:pt x="443" y="3354"/>
                  </a:lnTo>
                  <a:lnTo>
                    <a:pt x="455" y="3198"/>
                  </a:lnTo>
                  <a:lnTo>
                    <a:pt x="475" y="3044"/>
                  </a:lnTo>
                  <a:lnTo>
                    <a:pt x="502" y="2893"/>
                  </a:lnTo>
                  <a:lnTo>
                    <a:pt x="536" y="2745"/>
                  </a:lnTo>
                  <a:lnTo>
                    <a:pt x="578" y="2598"/>
                  </a:lnTo>
                  <a:lnTo>
                    <a:pt x="626" y="2456"/>
                  </a:lnTo>
                  <a:lnTo>
                    <a:pt x="682" y="2316"/>
                  </a:lnTo>
                  <a:lnTo>
                    <a:pt x="743" y="2180"/>
                  </a:lnTo>
                  <a:lnTo>
                    <a:pt x="812" y="2047"/>
                  </a:lnTo>
                  <a:lnTo>
                    <a:pt x="885" y="1919"/>
                  </a:lnTo>
                  <a:lnTo>
                    <a:pt x="965" y="1794"/>
                  </a:lnTo>
                  <a:lnTo>
                    <a:pt x="1051" y="1674"/>
                  </a:lnTo>
                  <a:lnTo>
                    <a:pt x="1142" y="1557"/>
                  </a:lnTo>
                  <a:lnTo>
                    <a:pt x="1240" y="1446"/>
                  </a:lnTo>
                  <a:lnTo>
                    <a:pt x="1342" y="1340"/>
                  </a:lnTo>
                  <a:lnTo>
                    <a:pt x="1448" y="1237"/>
                  </a:lnTo>
                  <a:lnTo>
                    <a:pt x="1560" y="1141"/>
                  </a:lnTo>
                  <a:lnTo>
                    <a:pt x="1677" y="1049"/>
                  </a:lnTo>
                  <a:lnTo>
                    <a:pt x="1797" y="964"/>
                  </a:lnTo>
                  <a:lnTo>
                    <a:pt x="1922" y="884"/>
                  </a:lnTo>
                  <a:lnTo>
                    <a:pt x="2052" y="810"/>
                  </a:lnTo>
                  <a:lnTo>
                    <a:pt x="2185" y="742"/>
                  </a:lnTo>
                  <a:lnTo>
                    <a:pt x="2320" y="680"/>
                  </a:lnTo>
                  <a:lnTo>
                    <a:pt x="2460" y="625"/>
                  </a:lnTo>
                  <a:lnTo>
                    <a:pt x="2604" y="577"/>
                  </a:lnTo>
                  <a:lnTo>
                    <a:pt x="2750" y="536"/>
                  </a:lnTo>
                  <a:lnTo>
                    <a:pt x="2899" y="501"/>
                  </a:lnTo>
                  <a:lnTo>
                    <a:pt x="3051" y="474"/>
                  </a:lnTo>
                  <a:lnTo>
                    <a:pt x="3205" y="454"/>
                  </a:lnTo>
                  <a:lnTo>
                    <a:pt x="3362" y="443"/>
                  </a:lnTo>
                  <a:lnTo>
                    <a:pt x="3520" y="439"/>
                  </a:lnTo>
                  <a:lnTo>
                    <a:pt x="3678" y="443"/>
                  </a:lnTo>
                  <a:lnTo>
                    <a:pt x="3834" y="454"/>
                  </a:lnTo>
                  <a:lnTo>
                    <a:pt x="3989" y="474"/>
                  </a:lnTo>
                  <a:lnTo>
                    <a:pt x="4140" y="501"/>
                  </a:lnTo>
                  <a:lnTo>
                    <a:pt x="4289" y="536"/>
                  </a:lnTo>
                  <a:lnTo>
                    <a:pt x="4436" y="577"/>
                  </a:lnTo>
                  <a:lnTo>
                    <a:pt x="4579" y="625"/>
                  </a:lnTo>
                  <a:lnTo>
                    <a:pt x="4719" y="680"/>
                  </a:lnTo>
                  <a:lnTo>
                    <a:pt x="4855" y="742"/>
                  </a:lnTo>
                  <a:lnTo>
                    <a:pt x="4988" y="810"/>
                  </a:lnTo>
                  <a:lnTo>
                    <a:pt x="5117" y="884"/>
                  </a:lnTo>
                  <a:lnTo>
                    <a:pt x="5242" y="964"/>
                  </a:lnTo>
                  <a:lnTo>
                    <a:pt x="5362" y="1049"/>
                  </a:lnTo>
                  <a:lnTo>
                    <a:pt x="5479" y="1141"/>
                  </a:lnTo>
                  <a:lnTo>
                    <a:pt x="5591" y="1237"/>
                  </a:lnTo>
                  <a:lnTo>
                    <a:pt x="5698" y="1340"/>
                  </a:lnTo>
                  <a:lnTo>
                    <a:pt x="5800" y="1446"/>
                  </a:lnTo>
                  <a:lnTo>
                    <a:pt x="5897" y="1557"/>
                  </a:lnTo>
                  <a:lnTo>
                    <a:pt x="5988" y="1674"/>
                  </a:lnTo>
                  <a:lnTo>
                    <a:pt x="6075" y="1794"/>
                  </a:lnTo>
                  <a:lnTo>
                    <a:pt x="6154" y="1919"/>
                  </a:lnTo>
                  <a:lnTo>
                    <a:pt x="6228" y="2047"/>
                  </a:lnTo>
                  <a:lnTo>
                    <a:pt x="6297" y="2180"/>
                  </a:lnTo>
                  <a:lnTo>
                    <a:pt x="6358" y="2316"/>
                  </a:lnTo>
                  <a:lnTo>
                    <a:pt x="6414" y="2456"/>
                  </a:lnTo>
                  <a:lnTo>
                    <a:pt x="6462" y="2598"/>
                  </a:lnTo>
                  <a:lnTo>
                    <a:pt x="6503" y="2745"/>
                  </a:lnTo>
                  <a:lnTo>
                    <a:pt x="6538" y="2893"/>
                  </a:lnTo>
                  <a:lnTo>
                    <a:pt x="6565" y="3044"/>
                  </a:lnTo>
                  <a:lnTo>
                    <a:pt x="6585" y="3198"/>
                  </a:lnTo>
                  <a:lnTo>
                    <a:pt x="6597" y="3354"/>
                  </a:lnTo>
                  <a:lnTo>
                    <a:pt x="6601" y="3513"/>
                  </a:lnTo>
                  <a:lnTo>
                    <a:pt x="6597" y="3670"/>
                  </a:lnTo>
                  <a:lnTo>
                    <a:pt x="6585" y="3827"/>
                  </a:lnTo>
                  <a:lnTo>
                    <a:pt x="6565" y="3980"/>
                  </a:lnTo>
                  <a:lnTo>
                    <a:pt x="6538" y="4132"/>
                  </a:lnTo>
                  <a:lnTo>
                    <a:pt x="6503" y="4280"/>
                  </a:lnTo>
                  <a:lnTo>
                    <a:pt x="6462" y="4426"/>
                  </a:lnTo>
                  <a:lnTo>
                    <a:pt x="6414" y="4569"/>
                  </a:lnTo>
                  <a:lnTo>
                    <a:pt x="6358" y="4709"/>
                  </a:lnTo>
                  <a:lnTo>
                    <a:pt x="6297" y="4844"/>
                  </a:lnTo>
                  <a:lnTo>
                    <a:pt x="6228" y="4977"/>
                  </a:lnTo>
                  <a:lnTo>
                    <a:pt x="6154" y="5106"/>
                  </a:lnTo>
                  <a:lnTo>
                    <a:pt x="6075" y="5231"/>
                  </a:lnTo>
                  <a:lnTo>
                    <a:pt x="5988" y="5351"/>
                  </a:lnTo>
                  <a:lnTo>
                    <a:pt x="5897" y="5468"/>
                  </a:lnTo>
                  <a:lnTo>
                    <a:pt x="5800" y="5579"/>
                  </a:lnTo>
                  <a:lnTo>
                    <a:pt x="5698" y="5685"/>
                  </a:lnTo>
                  <a:lnTo>
                    <a:pt x="5591" y="5788"/>
                  </a:lnTo>
                  <a:lnTo>
                    <a:pt x="5479" y="5884"/>
                  </a:lnTo>
                  <a:lnTo>
                    <a:pt x="5362" y="5976"/>
                  </a:lnTo>
                  <a:lnTo>
                    <a:pt x="5242" y="6061"/>
                  </a:lnTo>
                  <a:lnTo>
                    <a:pt x="5117" y="6141"/>
                  </a:lnTo>
                  <a:lnTo>
                    <a:pt x="4988" y="6214"/>
                  </a:lnTo>
                  <a:lnTo>
                    <a:pt x="4855" y="6283"/>
                  </a:lnTo>
                  <a:lnTo>
                    <a:pt x="4719" y="6344"/>
                  </a:lnTo>
                  <a:lnTo>
                    <a:pt x="4579" y="6399"/>
                  </a:lnTo>
                  <a:lnTo>
                    <a:pt x="4436" y="6447"/>
                  </a:lnTo>
                  <a:lnTo>
                    <a:pt x="4289" y="6489"/>
                  </a:lnTo>
                  <a:lnTo>
                    <a:pt x="4140" y="6524"/>
                  </a:lnTo>
                  <a:lnTo>
                    <a:pt x="3989" y="6551"/>
                  </a:lnTo>
                  <a:lnTo>
                    <a:pt x="3834" y="6570"/>
                  </a:lnTo>
                  <a:lnTo>
                    <a:pt x="3678" y="6582"/>
                  </a:lnTo>
                  <a:lnTo>
                    <a:pt x="3520" y="6586"/>
                  </a:lnTo>
                  <a:close/>
                  <a:moveTo>
                    <a:pt x="3520" y="0"/>
                  </a:moveTo>
                  <a:lnTo>
                    <a:pt x="3338" y="5"/>
                  </a:lnTo>
                  <a:lnTo>
                    <a:pt x="3160" y="18"/>
                  </a:lnTo>
                  <a:lnTo>
                    <a:pt x="2984" y="40"/>
                  </a:lnTo>
                  <a:lnTo>
                    <a:pt x="2810" y="71"/>
                  </a:lnTo>
                  <a:lnTo>
                    <a:pt x="2640" y="110"/>
                  </a:lnTo>
                  <a:lnTo>
                    <a:pt x="2473" y="157"/>
                  </a:lnTo>
                  <a:lnTo>
                    <a:pt x="2309" y="213"/>
                  </a:lnTo>
                  <a:lnTo>
                    <a:pt x="2149" y="276"/>
                  </a:lnTo>
                  <a:lnTo>
                    <a:pt x="1993" y="346"/>
                  </a:lnTo>
                  <a:lnTo>
                    <a:pt x="1842" y="424"/>
                  </a:lnTo>
                  <a:lnTo>
                    <a:pt x="1695" y="508"/>
                  </a:lnTo>
                  <a:lnTo>
                    <a:pt x="1552" y="600"/>
                  </a:lnTo>
                  <a:lnTo>
                    <a:pt x="1414" y="697"/>
                  </a:lnTo>
                  <a:lnTo>
                    <a:pt x="1280" y="802"/>
                  </a:lnTo>
                  <a:lnTo>
                    <a:pt x="1153" y="912"/>
                  </a:lnTo>
                  <a:lnTo>
                    <a:pt x="1031" y="1028"/>
                  </a:lnTo>
                  <a:lnTo>
                    <a:pt x="914" y="1151"/>
                  </a:lnTo>
                  <a:lnTo>
                    <a:pt x="803" y="1278"/>
                  </a:lnTo>
                  <a:lnTo>
                    <a:pt x="699" y="1411"/>
                  </a:lnTo>
                  <a:lnTo>
                    <a:pt x="600" y="1548"/>
                  </a:lnTo>
                  <a:lnTo>
                    <a:pt x="509" y="1691"/>
                  </a:lnTo>
                  <a:lnTo>
                    <a:pt x="424" y="1838"/>
                  </a:lnTo>
                  <a:lnTo>
                    <a:pt x="347" y="1990"/>
                  </a:lnTo>
                  <a:lnTo>
                    <a:pt x="276" y="2145"/>
                  </a:lnTo>
                  <a:lnTo>
                    <a:pt x="213" y="2305"/>
                  </a:lnTo>
                  <a:lnTo>
                    <a:pt x="158" y="2468"/>
                  </a:lnTo>
                  <a:lnTo>
                    <a:pt x="110" y="2634"/>
                  </a:lnTo>
                  <a:lnTo>
                    <a:pt x="71" y="2805"/>
                  </a:lnTo>
                  <a:lnTo>
                    <a:pt x="40" y="2978"/>
                  </a:lnTo>
                  <a:lnTo>
                    <a:pt x="18" y="3153"/>
                  </a:lnTo>
                  <a:lnTo>
                    <a:pt x="4" y="3332"/>
                  </a:lnTo>
                  <a:lnTo>
                    <a:pt x="0" y="3513"/>
                  </a:lnTo>
                  <a:lnTo>
                    <a:pt x="4" y="3693"/>
                  </a:lnTo>
                  <a:lnTo>
                    <a:pt x="18" y="3872"/>
                  </a:lnTo>
                  <a:lnTo>
                    <a:pt x="40" y="4047"/>
                  </a:lnTo>
                  <a:lnTo>
                    <a:pt x="71" y="4220"/>
                  </a:lnTo>
                  <a:lnTo>
                    <a:pt x="110" y="4390"/>
                  </a:lnTo>
                  <a:lnTo>
                    <a:pt x="158" y="4556"/>
                  </a:lnTo>
                  <a:lnTo>
                    <a:pt x="213" y="4720"/>
                  </a:lnTo>
                  <a:lnTo>
                    <a:pt x="276" y="4880"/>
                  </a:lnTo>
                  <a:lnTo>
                    <a:pt x="347" y="5035"/>
                  </a:lnTo>
                  <a:lnTo>
                    <a:pt x="424" y="5187"/>
                  </a:lnTo>
                  <a:lnTo>
                    <a:pt x="509" y="5333"/>
                  </a:lnTo>
                  <a:lnTo>
                    <a:pt x="600" y="5476"/>
                  </a:lnTo>
                  <a:lnTo>
                    <a:pt x="699" y="5614"/>
                  </a:lnTo>
                  <a:lnTo>
                    <a:pt x="803" y="5747"/>
                  </a:lnTo>
                  <a:lnTo>
                    <a:pt x="914" y="5874"/>
                  </a:lnTo>
                  <a:lnTo>
                    <a:pt x="1031" y="5996"/>
                  </a:lnTo>
                  <a:lnTo>
                    <a:pt x="1153" y="6112"/>
                  </a:lnTo>
                  <a:lnTo>
                    <a:pt x="1280" y="6222"/>
                  </a:lnTo>
                  <a:lnTo>
                    <a:pt x="1414" y="6327"/>
                  </a:lnTo>
                  <a:lnTo>
                    <a:pt x="1552" y="6425"/>
                  </a:lnTo>
                  <a:lnTo>
                    <a:pt x="1695" y="6517"/>
                  </a:lnTo>
                  <a:lnTo>
                    <a:pt x="1842" y="6601"/>
                  </a:lnTo>
                  <a:lnTo>
                    <a:pt x="1993" y="6678"/>
                  </a:lnTo>
                  <a:lnTo>
                    <a:pt x="2149" y="6748"/>
                  </a:lnTo>
                  <a:lnTo>
                    <a:pt x="2309" y="6812"/>
                  </a:lnTo>
                  <a:lnTo>
                    <a:pt x="2473" y="6867"/>
                  </a:lnTo>
                  <a:lnTo>
                    <a:pt x="2640" y="6914"/>
                  </a:lnTo>
                  <a:lnTo>
                    <a:pt x="2810" y="6953"/>
                  </a:lnTo>
                  <a:lnTo>
                    <a:pt x="2984" y="6984"/>
                  </a:lnTo>
                  <a:lnTo>
                    <a:pt x="3160" y="7006"/>
                  </a:lnTo>
                  <a:lnTo>
                    <a:pt x="3338" y="7020"/>
                  </a:lnTo>
                  <a:lnTo>
                    <a:pt x="3520" y="7025"/>
                  </a:lnTo>
                  <a:lnTo>
                    <a:pt x="3702" y="7020"/>
                  </a:lnTo>
                  <a:lnTo>
                    <a:pt x="3880" y="7006"/>
                  </a:lnTo>
                  <a:lnTo>
                    <a:pt x="4056" y="6984"/>
                  </a:lnTo>
                  <a:lnTo>
                    <a:pt x="4230" y="6953"/>
                  </a:lnTo>
                  <a:lnTo>
                    <a:pt x="4400" y="6914"/>
                  </a:lnTo>
                  <a:lnTo>
                    <a:pt x="4567" y="6867"/>
                  </a:lnTo>
                  <a:lnTo>
                    <a:pt x="4731" y="6812"/>
                  </a:lnTo>
                  <a:lnTo>
                    <a:pt x="4891" y="6748"/>
                  </a:lnTo>
                  <a:lnTo>
                    <a:pt x="5047" y="6678"/>
                  </a:lnTo>
                  <a:lnTo>
                    <a:pt x="5197" y="6601"/>
                  </a:lnTo>
                  <a:lnTo>
                    <a:pt x="5345" y="6517"/>
                  </a:lnTo>
                  <a:lnTo>
                    <a:pt x="5488" y="6425"/>
                  </a:lnTo>
                  <a:lnTo>
                    <a:pt x="5626" y="6327"/>
                  </a:lnTo>
                  <a:lnTo>
                    <a:pt x="5759" y="6222"/>
                  </a:lnTo>
                  <a:lnTo>
                    <a:pt x="5886" y="6112"/>
                  </a:lnTo>
                  <a:lnTo>
                    <a:pt x="6009" y="5996"/>
                  </a:lnTo>
                  <a:lnTo>
                    <a:pt x="6126" y="5874"/>
                  </a:lnTo>
                  <a:lnTo>
                    <a:pt x="6237" y="5747"/>
                  </a:lnTo>
                  <a:lnTo>
                    <a:pt x="6341" y="5614"/>
                  </a:lnTo>
                  <a:lnTo>
                    <a:pt x="6439" y="5476"/>
                  </a:lnTo>
                  <a:lnTo>
                    <a:pt x="6531" y="5333"/>
                  </a:lnTo>
                  <a:lnTo>
                    <a:pt x="6616" y="5187"/>
                  </a:lnTo>
                  <a:lnTo>
                    <a:pt x="6693" y="5035"/>
                  </a:lnTo>
                  <a:lnTo>
                    <a:pt x="6764" y="4880"/>
                  </a:lnTo>
                  <a:lnTo>
                    <a:pt x="6827" y="4720"/>
                  </a:lnTo>
                  <a:lnTo>
                    <a:pt x="6882" y="4556"/>
                  </a:lnTo>
                  <a:lnTo>
                    <a:pt x="6930" y="4390"/>
                  </a:lnTo>
                  <a:lnTo>
                    <a:pt x="6969" y="4220"/>
                  </a:lnTo>
                  <a:lnTo>
                    <a:pt x="7000" y="4047"/>
                  </a:lnTo>
                  <a:lnTo>
                    <a:pt x="7022" y="3872"/>
                  </a:lnTo>
                  <a:lnTo>
                    <a:pt x="7036" y="3693"/>
                  </a:lnTo>
                  <a:lnTo>
                    <a:pt x="7040" y="3513"/>
                  </a:lnTo>
                  <a:lnTo>
                    <a:pt x="7036" y="3332"/>
                  </a:lnTo>
                  <a:lnTo>
                    <a:pt x="7022" y="3153"/>
                  </a:lnTo>
                  <a:lnTo>
                    <a:pt x="7000" y="2978"/>
                  </a:lnTo>
                  <a:lnTo>
                    <a:pt x="6969" y="2805"/>
                  </a:lnTo>
                  <a:lnTo>
                    <a:pt x="6930" y="2634"/>
                  </a:lnTo>
                  <a:lnTo>
                    <a:pt x="6882" y="2468"/>
                  </a:lnTo>
                  <a:lnTo>
                    <a:pt x="6827" y="2305"/>
                  </a:lnTo>
                  <a:lnTo>
                    <a:pt x="6764" y="2145"/>
                  </a:lnTo>
                  <a:lnTo>
                    <a:pt x="6693" y="1990"/>
                  </a:lnTo>
                  <a:lnTo>
                    <a:pt x="6616" y="1838"/>
                  </a:lnTo>
                  <a:lnTo>
                    <a:pt x="6531" y="1691"/>
                  </a:lnTo>
                  <a:lnTo>
                    <a:pt x="6439" y="1548"/>
                  </a:lnTo>
                  <a:lnTo>
                    <a:pt x="6341" y="1411"/>
                  </a:lnTo>
                  <a:lnTo>
                    <a:pt x="6237" y="1278"/>
                  </a:lnTo>
                  <a:lnTo>
                    <a:pt x="6126" y="1151"/>
                  </a:lnTo>
                  <a:lnTo>
                    <a:pt x="6009" y="1028"/>
                  </a:lnTo>
                  <a:lnTo>
                    <a:pt x="5886" y="912"/>
                  </a:lnTo>
                  <a:lnTo>
                    <a:pt x="5759" y="802"/>
                  </a:lnTo>
                  <a:lnTo>
                    <a:pt x="5626" y="697"/>
                  </a:lnTo>
                  <a:lnTo>
                    <a:pt x="5488" y="600"/>
                  </a:lnTo>
                  <a:lnTo>
                    <a:pt x="5345" y="508"/>
                  </a:lnTo>
                  <a:lnTo>
                    <a:pt x="5197" y="424"/>
                  </a:lnTo>
                  <a:lnTo>
                    <a:pt x="5047" y="346"/>
                  </a:lnTo>
                  <a:lnTo>
                    <a:pt x="4891" y="276"/>
                  </a:lnTo>
                  <a:lnTo>
                    <a:pt x="4731" y="213"/>
                  </a:lnTo>
                  <a:lnTo>
                    <a:pt x="4567" y="157"/>
                  </a:lnTo>
                  <a:lnTo>
                    <a:pt x="4400" y="110"/>
                  </a:lnTo>
                  <a:lnTo>
                    <a:pt x="4230" y="71"/>
                  </a:lnTo>
                  <a:lnTo>
                    <a:pt x="4056" y="40"/>
                  </a:lnTo>
                  <a:lnTo>
                    <a:pt x="3880" y="18"/>
                  </a:lnTo>
                  <a:lnTo>
                    <a:pt x="3702" y="5"/>
                  </a:lnTo>
                  <a:lnTo>
                    <a:pt x="35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sp>
          <p:nvSpPr>
            <p:cNvPr id="27" name="Freeform 76"/>
            <p:cNvSpPr>
              <a:spLocks noEditPoints="1"/>
            </p:cNvSpPr>
            <p:nvPr/>
          </p:nvSpPr>
          <p:spPr bwMode="auto">
            <a:xfrm>
              <a:off x="4852988" y="2378076"/>
              <a:ext cx="173038" cy="171450"/>
            </a:xfrm>
            <a:custGeom>
              <a:avLst/>
              <a:gdLst>
                <a:gd name="T0" fmla="*/ 1708 w 4023"/>
                <a:gd name="T1" fmla="*/ 3482 h 4015"/>
                <a:gd name="T2" fmla="*/ 1358 w 4023"/>
                <a:gd name="T3" fmla="*/ 3364 h 4015"/>
                <a:gd name="T4" fmla="*/ 1052 w 4023"/>
                <a:gd name="T5" fmla="*/ 3169 h 4015"/>
                <a:gd name="T6" fmla="*/ 803 w 4023"/>
                <a:gd name="T7" fmla="*/ 2908 h 4015"/>
                <a:gd name="T8" fmla="*/ 621 w 4023"/>
                <a:gd name="T9" fmla="*/ 2593 h 4015"/>
                <a:gd name="T10" fmla="*/ 521 w 4023"/>
                <a:gd name="T11" fmla="*/ 2236 h 4015"/>
                <a:gd name="T12" fmla="*/ 511 w 4023"/>
                <a:gd name="T13" fmla="*/ 1853 h 4015"/>
                <a:gd name="T14" fmla="*/ 595 w 4023"/>
                <a:gd name="T15" fmla="*/ 1490 h 4015"/>
                <a:gd name="T16" fmla="*/ 761 w 4023"/>
                <a:gd name="T17" fmla="*/ 1165 h 4015"/>
                <a:gd name="T18" fmla="*/ 998 w 4023"/>
                <a:gd name="T19" fmla="*/ 893 h 4015"/>
                <a:gd name="T20" fmla="*/ 1293 w 4023"/>
                <a:gd name="T21" fmla="*/ 684 h 4015"/>
                <a:gd name="T22" fmla="*/ 1635 w 4023"/>
                <a:gd name="T23" fmla="*/ 549 h 4015"/>
                <a:gd name="T24" fmla="*/ 2012 w 4023"/>
                <a:gd name="T25" fmla="*/ 502 h 4015"/>
                <a:gd name="T26" fmla="*/ 2389 w 4023"/>
                <a:gd name="T27" fmla="*/ 549 h 4015"/>
                <a:gd name="T28" fmla="*/ 2731 w 4023"/>
                <a:gd name="T29" fmla="*/ 684 h 4015"/>
                <a:gd name="T30" fmla="*/ 3026 w 4023"/>
                <a:gd name="T31" fmla="*/ 893 h 4015"/>
                <a:gd name="T32" fmla="*/ 3263 w 4023"/>
                <a:gd name="T33" fmla="*/ 1165 h 4015"/>
                <a:gd name="T34" fmla="*/ 3429 w 4023"/>
                <a:gd name="T35" fmla="*/ 1490 h 4015"/>
                <a:gd name="T36" fmla="*/ 3513 w 4023"/>
                <a:gd name="T37" fmla="*/ 1853 h 4015"/>
                <a:gd name="T38" fmla="*/ 3503 w 4023"/>
                <a:gd name="T39" fmla="*/ 2236 h 4015"/>
                <a:gd name="T40" fmla="*/ 3402 w 4023"/>
                <a:gd name="T41" fmla="*/ 2593 h 4015"/>
                <a:gd name="T42" fmla="*/ 3221 w 4023"/>
                <a:gd name="T43" fmla="*/ 2908 h 4015"/>
                <a:gd name="T44" fmla="*/ 2971 w 4023"/>
                <a:gd name="T45" fmla="*/ 3169 h 4015"/>
                <a:gd name="T46" fmla="*/ 2665 w 4023"/>
                <a:gd name="T47" fmla="*/ 3364 h 4015"/>
                <a:gd name="T48" fmla="*/ 2316 w 4023"/>
                <a:gd name="T49" fmla="*/ 3482 h 4015"/>
                <a:gd name="T50" fmla="*/ 2012 w 4023"/>
                <a:gd name="T51" fmla="*/ 0 h 4015"/>
                <a:gd name="T52" fmla="*/ 1509 w 4023"/>
                <a:gd name="T53" fmla="*/ 63 h 4015"/>
                <a:gd name="T54" fmla="*/ 1053 w 4023"/>
                <a:gd name="T55" fmla="*/ 242 h 4015"/>
                <a:gd name="T56" fmla="*/ 659 w 4023"/>
                <a:gd name="T57" fmla="*/ 521 h 4015"/>
                <a:gd name="T58" fmla="*/ 344 w 4023"/>
                <a:gd name="T59" fmla="*/ 884 h 4015"/>
                <a:gd name="T60" fmla="*/ 122 w 4023"/>
                <a:gd name="T61" fmla="*/ 1317 h 4015"/>
                <a:gd name="T62" fmla="*/ 11 w 4023"/>
                <a:gd name="T63" fmla="*/ 1802 h 4015"/>
                <a:gd name="T64" fmla="*/ 23 w 4023"/>
                <a:gd name="T65" fmla="*/ 2313 h 4015"/>
                <a:gd name="T66" fmla="*/ 159 w 4023"/>
                <a:gd name="T67" fmla="*/ 2788 h 4015"/>
                <a:gd name="T68" fmla="*/ 399 w 4023"/>
                <a:gd name="T69" fmla="*/ 3209 h 4015"/>
                <a:gd name="T70" fmla="*/ 732 w 4023"/>
                <a:gd name="T71" fmla="*/ 3556 h 4015"/>
                <a:gd name="T72" fmla="*/ 1139 w 4023"/>
                <a:gd name="T73" fmla="*/ 3817 h 4015"/>
                <a:gd name="T74" fmla="*/ 1606 w 4023"/>
                <a:gd name="T75" fmla="*/ 3974 h 4015"/>
                <a:gd name="T76" fmla="*/ 2115 w 4023"/>
                <a:gd name="T77" fmla="*/ 4012 h 4015"/>
                <a:gd name="T78" fmla="*/ 2610 w 4023"/>
                <a:gd name="T79" fmla="*/ 3925 h 4015"/>
                <a:gd name="T80" fmla="*/ 3055 w 4023"/>
                <a:gd name="T81" fmla="*/ 3724 h 4015"/>
                <a:gd name="T82" fmla="*/ 3435 w 4023"/>
                <a:gd name="T83" fmla="*/ 3427 h 4015"/>
                <a:gd name="T84" fmla="*/ 3733 w 4023"/>
                <a:gd name="T85" fmla="*/ 3048 h 4015"/>
                <a:gd name="T86" fmla="*/ 3933 w 4023"/>
                <a:gd name="T87" fmla="*/ 2605 h 4015"/>
                <a:gd name="T88" fmla="*/ 4021 w 4023"/>
                <a:gd name="T89" fmla="*/ 2111 h 4015"/>
                <a:gd name="T90" fmla="*/ 3983 w 4023"/>
                <a:gd name="T91" fmla="*/ 1603 h 4015"/>
                <a:gd name="T92" fmla="*/ 3825 w 4023"/>
                <a:gd name="T93" fmla="*/ 1137 h 4015"/>
                <a:gd name="T94" fmla="*/ 3565 w 4023"/>
                <a:gd name="T95" fmla="*/ 731 h 4015"/>
                <a:gd name="T96" fmla="*/ 3216 w 4023"/>
                <a:gd name="T97" fmla="*/ 399 h 4015"/>
                <a:gd name="T98" fmla="*/ 2795 w 4023"/>
                <a:gd name="T99" fmla="*/ 158 h 4015"/>
                <a:gd name="T100" fmla="*/ 2318 w 4023"/>
                <a:gd name="T101" fmla="*/ 23 h 4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23" h="4015">
                  <a:moveTo>
                    <a:pt x="2012" y="3513"/>
                  </a:moveTo>
                  <a:lnTo>
                    <a:pt x="1934" y="3511"/>
                  </a:lnTo>
                  <a:lnTo>
                    <a:pt x="1858" y="3505"/>
                  </a:lnTo>
                  <a:lnTo>
                    <a:pt x="1782" y="3495"/>
                  </a:lnTo>
                  <a:lnTo>
                    <a:pt x="1708" y="3482"/>
                  </a:lnTo>
                  <a:lnTo>
                    <a:pt x="1635" y="3465"/>
                  </a:lnTo>
                  <a:lnTo>
                    <a:pt x="1564" y="3445"/>
                  </a:lnTo>
                  <a:lnTo>
                    <a:pt x="1493" y="3422"/>
                  </a:lnTo>
                  <a:lnTo>
                    <a:pt x="1425" y="3395"/>
                  </a:lnTo>
                  <a:lnTo>
                    <a:pt x="1358" y="3364"/>
                  </a:lnTo>
                  <a:lnTo>
                    <a:pt x="1293" y="3331"/>
                  </a:lnTo>
                  <a:lnTo>
                    <a:pt x="1230" y="3294"/>
                  </a:lnTo>
                  <a:lnTo>
                    <a:pt x="1169" y="3255"/>
                  </a:lnTo>
                  <a:lnTo>
                    <a:pt x="1109" y="3213"/>
                  </a:lnTo>
                  <a:lnTo>
                    <a:pt x="1052" y="3169"/>
                  </a:lnTo>
                  <a:lnTo>
                    <a:pt x="998" y="3122"/>
                  </a:lnTo>
                  <a:lnTo>
                    <a:pt x="945" y="3071"/>
                  </a:lnTo>
                  <a:lnTo>
                    <a:pt x="895" y="3019"/>
                  </a:lnTo>
                  <a:lnTo>
                    <a:pt x="848" y="2965"/>
                  </a:lnTo>
                  <a:lnTo>
                    <a:pt x="803" y="2908"/>
                  </a:lnTo>
                  <a:lnTo>
                    <a:pt x="761" y="2849"/>
                  </a:lnTo>
                  <a:lnTo>
                    <a:pt x="722" y="2787"/>
                  </a:lnTo>
                  <a:lnTo>
                    <a:pt x="686" y="2725"/>
                  </a:lnTo>
                  <a:lnTo>
                    <a:pt x="651" y="2660"/>
                  </a:lnTo>
                  <a:lnTo>
                    <a:pt x="621" y="2593"/>
                  </a:lnTo>
                  <a:lnTo>
                    <a:pt x="595" y="2524"/>
                  </a:lnTo>
                  <a:lnTo>
                    <a:pt x="571" y="2455"/>
                  </a:lnTo>
                  <a:lnTo>
                    <a:pt x="551" y="2383"/>
                  </a:lnTo>
                  <a:lnTo>
                    <a:pt x="534" y="2311"/>
                  </a:lnTo>
                  <a:lnTo>
                    <a:pt x="521" y="2236"/>
                  </a:lnTo>
                  <a:lnTo>
                    <a:pt x="511" y="2161"/>
                  </a:lnTo>
                  <a:lnTo>
                    <a:pt x="505" y="2085"/>
                  </a:lnTo>
                  <a:lnTo>
                    <a:pt x="504" y="2008"/>
                  </a:lnTo>
                  <a:lnTo>
                    <a:pt x="505" y="1930"/>
                  </a:lnTo>
                  <a:lnTo>
                    <a:pt x="511" y="1853"/>
                  </a:lnTo>
                  <a:lnTo>
                    <a:pt x="521" y="1778"/>
                  </a:lnTo>
                  <a:lnTo>
                    <a:pt x="534" y="1704"/>
                  </a:lnTo>
                  <a:lnTo>
                    <a:pt x="551" y="1631"/>
                  </a:lnTo>
                  <a:lnTo>
                    <a:pt x="571" y="1560"/>
                  </a:lnTo>
                  <a:lnTo>
                    <a:pt x="595" y="1490"/>
                  </a:lnTo>
                  <a:lnTo>
                    <a:pt x="621" y="1421"/>
                  </a:lnTo>
                  <a:lnTo>
                    <a:pt x="651" y="1355"/>
                  </a:lnTo>
                  <a:lnTo>
                    <a:pt x="686" y="1290"/>
                  </a:lnTo>
                  <a:lnTo>
                    <a:pt x="722" y="1227"/>
                  </a:lnTo>
                  <a:lnTo>
                    <a:pt x="761" y="1165"/>
                  </a:lnTo>
                  <a:lnTo>
                    <a:pt x="803" y="1107"/>
                  </a:lnTo>
                  <a:lnTo>
                    <a:pt x="848" y="1050"/>
                  </a:lnTo>
                  <a:lnTo>
                    <a:pt x="895" y="995"/>
                  </a:lnTo>
                  <a:lnTo>
                    <a:pt x="945" y="943"/>
                  </a:lnTo>
                  <a:lnTo>
                    <a:pt x="998" y="893"/>
                  </a:lnTo>
                  <a:lnTo>
                    <a:pt x="1052" y="845"/>
                  </a:lnTo>
                  <a:lnTo>
                    <a:pt x="1109" y="801"/>
                  </a:lnTo>
                  <a:lnTo>
                    <a:pt x="1169" y="759"/>
                  </a:lnTo>
                  <a:lnTo>
                    <a:pt x="1230" y="720"/>
                  </a:lnTo>
                  <a:lnTo>
                    <a:pt x="1293" y="684"/>
                  </a:lnTo>
                  <a:lnTo>
                    <a:pt x="1358" y="651"/>
                  </a:lnTo>
                  <a:lnTo>
                    <a:pt x="1425" y="620"/>
                  </a:lnTo>
                  <a:lnTo>
                    <a:pt x="1493" y="593"/>
                  </a:lnTo>
                  <a:lnTo>
                    <a:pt x="1564" y="569"/>
                  </a:lnTo>
                  <a:lnTo>
                    <a:pt x="1635" y="549"/>
                  </a:lnTo>
                  <a:lnTo>
                    <a:pt x="1708" y="532"/>
                  </a:lnTo>
                  <a:lnTo>
                    <a:pt x="1782" y="519"/>
                  </a:lnTo>
                  <a:lnTo>
                    <a:pt x="1858" y="510"/>
                  </a:lnTo>
                  <a:lnTo>
                    <a:pt x="1934" y="504"/>
                  </a:lnTo>
                  <a:lnTo>
                    <a:pt x="2012" y="502"/>
                  </a:lnTo>
                  <a:lnTo>
                    <a:pt x="2090" y="504"/>
                  </a:lnTo>
                  <a:lnTo>
                    <a:pt x="2166" y="510"/>
                  </a:lnTo>
                  <a:lnTo>
                    <a:pt x="2242" y="519"/>
                  </a:lnTo>
                  <a:lnTo>
                    <a:pt x="2316" y="532"/>
                  </a:lnTo>
                  <a:lnTo>
                    <a:pt x="2389" y="549"/>
                  </a:lnTo>
                  <a:lnTo>
                    <a:pt x="2460" y="569"/>
                  </a:lnTo>
                  <a:lnTo>
                    <a:pt x="2531" y="593"/>
                  </a:lnTo>
                  <a:lnTo>
                    <a:pt x="2599" y="620"/>
                  </a:lnTo>
                  <a:lnTo>
                    <a:pt x="2665" y="651"/>
                  </a:lnTo>
                  <a:lnTo>
                    <a:pt x="2731" y="684"/>
                  </a:lnTo>
                  <a:lnTo>
                    <a:pt x="2794" y="720"/>
                  </a:lnTo>
                  <a:lnTo>
                    <a:pt x="2855" y="759"/>
                  </a:lnTo>
                  <a:lnTo>
                    <a:pt x="2915" y="801"/>
                  </a:lnTo>
                  <a:lnTo>
                    <a:pt x="2971" y="845"/>
                  </a:lnTo>
                  <a:lnTo>
                    <a:pt x="3026" y="893"/>
                  </a:lnTo>
                  <a:lnTo>
                    <a:pt x="3079" y="943"/>
                  </a:lnTo>
                  <a:lnTo>
                    <a:pt x="3129" y="995"/>
                  </a:lnTo>
                  <a:lnTo>
                    <a:pt x="3176" y="1050"/>
                  </a:lnTo>
                  <a:lnTo>
                    <a:pt x="3221" y="1107"/>
                  </a:lnTo>
                  <a:lnTo>
                    <a:pt x="3263" y="1165"/>
                  </a:lnTo>
                  <a:lnTo>
                    <a:pt x="3302" y="1227"/>
                  </a:lnTo>
                  <a:lnTo>
                    <a:pt x="3338" y="1290"/>
                  </a:lnTo>
                  <a:lnTo>
                    <a:pt x="3372" y="1355"/>
                  </a:lnTo>
                  <a:lnTo>
                    <a:pt x="3402" y="1421"/>
                  </a:lnTo>
                  <a:lnTo>
                    <a:pt x="3429" y="1490"/>
                  </a:lnTo>
                  <a:lnTo>
                    <a:pt x="3453" y="1560"/>
                  </a:lnTo>
                  <a:lnTo>
                    <a:pt x="3473" y="1631"/>
                  </a:lnTo>
                  <a:lnTo>
                    <a:pt x="3490" y="1704"/>
                  </a:lnTo>
                  <a:lnTo>
                    <a:pt x="3503" y="1778"/>
                  </a:lnTo>
                  <a:lnTo>
                    <a:pt x="3513" y="1853"/>
                  </a:lnTo>
                  <a:lnTo>
                    <a:pt x="3518" y="1930"/>
                  </a:lnTo>
                  <a:lnTo>
                    <a:pt x="3520" y="2008"/>
                  </a:lnTo>
                  <a:lnTo>
                    <a:pt x="3518" y="2085"/>
                  </a:lnTo>
                  <a:lnTo>
                    <a:pt x="3513" y="2161"/>
                  </a:lnTo>
                  <a:lnTo>
                    <a:pt x="3503" y="2236"/>
                  </a:lnTo>
                  <a:lnTo>
                    <a:pt x="3490" y="2311"/>
                  </a:lnTo>
                  <a:lnTo>
                    <a:pt x="3473" y="2383"/>
                  </a:lnTo>
                  <a:lnTo>
                    <a:pt x="3453" y="2455"/>
                  </a:lnTo>
                  <a:lnTo>
                    <a:pt x="3429" y="2524"/>
                  </a:lnTo>
                  <a:lnTo>
                    <a:pt x="3402" y="2593"/>
                  </a:lnTo>
                  <a:lnTo>
                    <a:pt x="3372" y="2660"/>
                  </a:lnTo>
                  <a:lnTo>
                    <a:pt x="3338" y="2725"/>
                  </a:lnTo>
                  <a:lnTo>
                    <a:pt x="3302" y="2787"/>
                  </a:lnTo>
                  <a:lnTo>
                    <a:pt x="3263" y="2849"/>
                  </a:lnTo>
                  <a:lnTo>
                    <a:pt x="3221" y="2908"/>
                  </a:lnTo>
                  <a:lnTo>
                    <a:pt x="3176" y="2965"/>
                  </a:lnTo>
                  <a:lnTo>
                    <a:pt x="3129" y="3019"/>
                  </a:lnTo>
                  <a:lnTo>
                    <a:pt x="3079" y="3071"/>
                  </a:lnTo>
                  <a:lnTo>
                    <a:pt x="3026" y="3122"/>
                  </a:lnTo>
                  <a:lnTo>
                    <a:pt x="2971" y="3169"/>
                  </a:lnTo>
                  <a:lnTo>
                    <a:pt x="2915" y="3213"/>
                  </a:lnTo>
                  <a:lnTo>
                    <a:pt x="2855" y="3255"/>
                  </a:lnTo>
                  <a:lnTo>
                    <a:pt x="2794" y="3294"/>
                  </a:lnTo>
                  <a:lnTo>
                    <a:pt x="2731" y="3331"/>
                  </a:lnTo>
                  <a:lnTo>
                    <a:pt x="2665" y="3364"/>
                  </a:lnTo>
                  <a:lnTo>
                    <a:pt x="2599" y="3395"/>
                  </a:lnTo>
                  <a:lnTo>
                    <a:pt x="2531" y="3422"/>
                  </a:lnTo>
                  <a:lnTo>
                    <a:pt x="2460" y="3445"/>
                  </a:lnTo>
                  <a:lnTo>
                    <a:pt x="2389" y="3465"/>
                  </a:lnTo>
                  <a:lnTo>
                    <a:pt x="2316" y="3482"/>
                  </a:lnTo>
                  <a:lnTo>
                    <a:pt x="2242" y="3495"/>
                  </a:lnTo>
                  <a:lnTo>
                    <a:pt x="2166" y="3505"/>
                  </a:lnTo>
                  <a:lnTo>
                    <a:pt x="2090" y="3511"/>
                  </a:lnTo>
                  <a:lnTo>
                    <a:pt x="2012" y="3513"/>
                  </a:lnTo>
                  <a:close/>
                  <a:moveTo>
                    <a:pt x="2012" y="0"/>
                  </a:moveTo>
                  <a:lnTo>
                    <a:pt x="1908" y="3"/>
                  </a:lnTo>
                  <a:lnTo>
                    <a:pt x="1806" y="10"/>
                  </a:lnTo>
                  <a:lnTo>
                    <a:pt x="1706" y="23"/>
                  </a:lnTo>
                  <a:lnTo>
                    <a:pt x="1606" y="41"/>
                  </a:lnTo>
                  <a:lnTo>
                    <a:pt x="1509" y="63"/>
                  </a:lnTo>
                  <a:lnTo>
                    <a:pt x="1413" y="90"/>
                  </a:lnTo>
                  <a:lnTo>
                    <a:pt x="1319" y="122"/>
                  </a:lnTo>
                  <a:lnTo>
                    <a:pt x="1229" y="158"/>
                  </a:lnTo>
                  <a:lnTo>
                    <a:pt x="1139" y="198"/>
                  </a:lnTo>
                  <a:lnTo>
                    <a:pt x="1053" y="242"/>
                  </a:lnTo>
                  <a:lnTo>
                    <a:pt x="968" y="290"/>
                  </a:lnTo>
                  <a:lnTo>
                    <a:pt x="887" y="342"/>
                  </a:lnTo>
                  <a:lnTo>
                    <a:pt x="807" y="399"/>
                  </a:lnTo>
                  <a:lnTo>
                    <a:pt x="732" y="458"/>
                  </a:lnTo>
                  <a:lnTo>
                    <a:pt x="659" y="521"/>
                  </a:lnTo>
                  <a:lnTo>
                    <a:pt x="589" y="587"/>
                  </a:lnTo>
                  <a:lnTo>
                    <a:pt x="523" y="658"/>
                  </a:lnTo>
                  <a:lnTo>
                    <a:pt x="459" y="731"/>
                  </a:lnTo>
                  <a:lnTo>
                    <a:pt x="399" y="806"/>
                  </a:lnTo>
                  <a:lnTo>
                    <a:pt x="344" y="884"/>
                  </a:lnTo>
                  <a:lnTo>
                    <a:pt x="291" y="967"/>
                  </a:lnTo>
                  <a:lnTo>
                    <a:pt x="243" y="1050"/>
                  </a:lnTo>
                  <a:lnTo>
                    <a:pt x="198" y="1137"/>
                  </a:lnTo>
                  <a:lnTo>
                    <a:pt x="159" y="1226"/>
                  </a:lnTo>
                  <a:lnTo>
                    <a:pt x="122" y="1317"/>
                  </a:lnTo>
                  <a:lnTo>
                    <a:pt x="90" y="1410"/>
                  </a:lnTo>
                  <a:lnTo>
                    <a:pt x="63" y="1506"/>
                  </a:lnTo>
                  <a:lnTo>
                    <a:pt x="41" y="1603"/>
                  </a:lnTo>
                  <a:lnTo>
                    <a:pt x="23" y="1701"/>
                  </a:lnTo>
                  <a:lnTo>
                    <a:pt x="11" y="1802"/>
                  </a:lnTo>
                  <a:lnTo>
                    <a:pt x="3" y="1904"/>
                  </a:lnTo>
                  <a:lnTo>
                    <a:pt x="0" y="2008"/>
                  </a:lnTo>
                  <a:lnTo>
                    <a:pt x="3" y="2111"/>
                  </a:lnTo>
                  <a:lnTo>
                    <a:pt x="11" y="2212"/>
                  </a:lnTo>
                  <a:lnTo>
                    <a:pt x="23" y="2313"/>
                  </a:lnTo>
                  <a:lnTo>
                    <a:pt x="41" y="2412"/>
                  </a:lnTo>
                  <a:lnTo>
                    <a:pt x="63" y="2509"/>
                  </a:lnTo>
                  <a:lnTo>
                    <a:pt x="90" y="2605"/>
                  </a:lnTo>
                  <a:lnTo>
                    <a:pt x="122" y="2698"/>
                  </a:lnTo>
                  <a:lnTo>
                    <a:pt x="159" y="2788"/>
                  </a:lnTo>
                  <a:lnTo>
                    <a:pt x="198" y="2878"/>
                  </a:lnTo>
                  <a:lnTo>
                    <a:pt x="243" y="2964"/>
                  </a:lnTo>
                  <a:lnTo>
                    <a:pt x="291" y="3048"/>
                  </a:lnTo>
                  <a:lnTo>
                    <a:pt x="344" y="3130"/>
                  </a:lnTo>
                  <a:lnTo>
                    <a:pt x="399" y="3209"/>
                  </a:lnTo>
                  <a:lnTo>
                    <a:pt x="459" y="3284"/>
                  </a:lnTo>
                  <a:lnTo>
                    <a:pt x="523" y="3357"/>
                  </a:lnTo>
                  <a:lnTo>
                    <a:pt x="589" y="3427"/>
                  </a:lnTo>
                  <a:lnTo>
                    <a:pt x="659" y="3493"/>
                  </a:lnTo>
                  <a:lnTo>
                    <a:pt x="732" y="3556"/>
                  </a:lnTo>
                  <a:lnTo>
                    <a:pt x="807" y="3616"/>
                  </a:lnTo>
                  <a:lnTo>
                    <a:pt x="887" y="3672"/>
                  </a:lnTo>
                  <a:lnTo>
                    <a:pt x="968" y="3724"/>
                  </a:lnTo>
                  <a:lnTo>
                    <a:pt x="1053" y="3772"/>
                  </a:lnTo>
                  <a:lnTo>
                    <a:pt x="1139" y="3817"/>
                  </a:lnTo>
                  <a:lnTo>
                    <a:pt x="1229" y="3857"/>
                  </a:lnTo>
                  <a:lnTo>
                    <a:pt x="1319" y="3892"/>
                  </a:lnTo>
                  <a:lnTo>
                    <a:pt x="1413" y="3925"/>
                  </a:lnTo>
                  <a:lnTo>
                    <a:pt x="1509" y="3952"/>
                  </a:lnTo>
                  <a:lnTo>
                    <a:pt x="1606" y="3974"/>
                  </a:lnTo>
                  <a:lnTo>
                    <a:pt x="1706" y="3992"/>
                  </a:lnTo>
                  <a:lnTo>
                    <a:pt x="1806" y="4004"/>
                  </a:lnTo>
                  <a:lnTo>
                    <a:pt x="1908" y="4012"/>
                  </a:lnTo>
                  <a:lnTo>
                    <a:pt x="2012" y="4015"/>
                  </a:lnTo>
                  <a:lnTo>
                    <a:pt x="2115" y="4012"/>
                  </a:lnTo>
                  <a:lnTo>
                    <a:pt x="2218" y="4004"/>
                  </a:lnTo>
                  <a:lnTo>
                    <a:pt x="2318" y="3992"/>
                  </a:lnTo>
                  <a:lnTo>
                    <a:pt x="2417" y="3974"/>
                  </a:lnTo>
                  <a:lnTo>
                    <a:pt x="2514" y="3952"/>
                  </a:lnTo>
                  <a:lnTo>
                    <a:pt x="2610" y="3925"/>
                  </a:lnTo>
                  <a:lnTo>
                    <a:pt x="2704" y="3892"/>
                  </a:lnTo>
                  <a:lnTo>
                    <a:pt x="2795" y="3857"/>
                  </a:lnTo>
                  <a:lnTo>
                    <a:pt x="2884" y="3817"/>
                  </a:lnTo>
                  <a:lnTo>
                    <a:pt x="2971" y="3772"/>
                  </a:lnTo>
                  <a:lnTo>
                    <a:pt x="3055" y="3724"/>
                  </a:lnTo>
                  <a:lnTo>
                    <a:pt x="3137" y="3672"/>
                  </a:lnTo>
                  <a:lnTo>
                    <a:pt x="3216" y="3616"/>
                  </a:lnTo>
                  <a:lnTo>
                    <a:pt x="3292" y="3556"/>
                  </a:lnTo>
                  <a:lnTo>
                    <a:pt x="3364" y="3493"/>
                  </a:lnTo>
                  <a:lnTo>
                    <a:pt x="3435" y="3427"/>
                  </a:lnTo>
                  <a:lnTo>
                    <a:pt x="3501" y="3357"/>
                  </a:lnTo>
                  <a:lnTo>
                    <a:pt x="3565" y="3284"/>
                  </a:lnTo>
                  <a:lnTo>
                    <a:pt x="3624" y="3209"/>
                  </a:lnTo>
                  <a:lnTo>
                    <a:pt x="3680" y="3130"/>
                  </a:lnTo>
                  <a:lnTo>
                    <a:pt x="3733" y="3048"/>
                  </a:lnTo>
                  <a:lnTo>
                    <a:pt x="3781" y="2964"/>
                  </a:lnTo>
                  <a:lnTo>
                    <a:pt x="3825" y="2878"/>
                  </a:lnTo>
                  <a:lnTo>
                    <a:pt x="3865" y="2788"/>
                  </a:lnTo>
                  <a:lnTo>
                    <a:pt x="3902" y="2698"/>
                  </a:lnTo>
                  <a:lnTo>
                    <a:pt x="3933" y="2605"/>
                  </a:lnTo>
                  <a:lnTo>
                    <a:pt x="3960" y="2509"/>
                  </a:lnTo>
                  <a:lnTo>
                    <a:pt x="3983" y="2412"/>
                  </a:lnTo>
                  <a:lnTo>
                    <a:pt x="4000" y="2313"/>
                  </a:lnTo>
                  <a:lnTo>
                    <a:pt x="4013" y="2212"/>
                  </a:lnTo>
                  <a:lnTo>
                    <a:pt x="4021" y="2111"/>
                  </a:lnTo>
                  <a:lnTo>
                    <a:pt x="4023" y="2008"/>
                  </a:lnTo>
                  <a:lnTo>
                    <a:pt x="4021" y="1904"/>
                  </a:lnTo>
                  <a:lnTo>
                    <a:pt x="4013" y="1802"/>
                  </a:lnTo>
                  <a:lnTo>
                    <a:pt x="4000" y="1701"/>
                  </a:lnTo>
                  <a:lnTo>
                    <a:pt x="3983" y="1603"/>
                  </a:lnTo>
                  <a:lnTo>
                    <a:pt x="3960" y="1506"/>
                  </a:lnTo>
                  <a:lnTo>
                    <a:pt x="3933" y="1410"/>
                  </a:lnTo>
                  <a:lnTo>
                    <a:pt x="3902" y="1317"/>
                  </a:lnTo>
                  <a:lnTo>
                    <a:pt x="3865" y="1226"/>
                  </a:lnTo>
                  <a:lnTo>
                    <a:pt x="3825" y="1137"/>
                  </a:lnTo>
                  <a:lnTo>
                    <a:pt x="3781" y="1050"/>
                  </a:lnTo>
                  <a:lnTo>
                    <a:pt x="3733" y="967"/>
                  </a:lnTo>
                  <a:lnTo>
                    <a:pt x="3680" y="884"/>
                  </a:lnTo>
                  <a:lnTo>
                    <a:pt x="3624" y="806"/>
                  </a:lnTo>
                  <a:lnTo>
                    <a:pt x="3565" y="731"/>
                  </a:lnTo>
                  <a:lnTo>
                    <a:pt x="3501" y="658"/>
                  </a:lnTo>
                  <a:lnTo>
                    <a:pt x="3435" y="587"/>
                  </a:lnTo>
                  <a:lnTo>
                    <a:pt x="3364" y="521"/>
                  </a:lnTo>
                  <a:lnTo>
                    <a:pt x="3292" y="458"/>
                  </a:lnTo>
                  <a:lnTo>
                    <a:pt x="3216" y="399"/>
                  </a:lnTo>
                  <a:lnTo>
                    <a:pt x="3137" y="342"/>
                  </a:lnTo>
                  <a:lnTo>
                    <a:pt x="3055" y="290"/>
                  </a:lnTo>
                  <a:lnTo>
                    <a:pt x="2971" y="242"/>
                  </a:lnTo>
                  <a:lnTo>
                    <a:pt x="2884" y="198"/>
                  </a:lnTo>
                  <a:lnTo>
                    <a:pt x="2795" y="158"/>
                  </a:lnTo>
                  <a:lnTo>
                    <a:pt x="2704" y="122"/>
                  </a:lnTo>
                  <a:lnTo>
                    <a:pt x="2610" y="90"/>
                  </a:lnTo>
                  <a:lnTo>
                    <a:pt x="2514" y="63"/>
                  </a:lnTo>
                  <a:lnTo>
                    <a:pt x="2417" y="41"/>
                  </a:lnTo>
                  <a:lnTo>
                    <a:pt x="2318" y="23"/>
                  </a:lnTo>
                  <a:lnTo>
                    <a:pt x="2218" y="10"/>
                  </a:lnTo>
                  <a:lnTo>
                    <a:pt x="2115" y="3"/>
                  </a:lnTo>
                  <a:lnTo>
                    <a:pt x="20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sp>
        <p:nvSpPr>
          <p:cNvPr id="28" name="Freeform 286"/>
          <p:cNvSpPr>
            <a:spLocks noEditPoints="1"/>
          </p:cNvSpPr>
          <p:nvPr/>
        </p:nvSpPr>
        <p:spPr bwMode="auto">
          <a:xfrm>
            <a:off x="5071095" y="4185421"/>
            <a:ext cx="526491" cy="527742"/>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rgbClr val="B5554D"/>
          </a:solidFill>
          <a:ln>
            <a:noFill/>
          </a:ln>
        </p:spPr>
        <p:txBody>
          <a:bodyPr vert="horz" wrap="square" lIns="91440" tIns="45720" rIns="91440" bIns="45720" numCol="1" anchor="t" anchorCtr="0" compatLnSpc="1"/>
          <a:lstStyle/>
          <a:p>
            <a:endParaRPr lang="id-ID">
              <a:latin typeface="微软雅黑" panose="020B0503020204020204" pitchFamily="34" charset="-122"/>
              <a:ea typeface="微软雅黑" panose="020B0503020204020204" pitchFamily="34" charset="-122"/>
            </a:endParaRPr>
          </a:p>
        </p:txBody>
      </p:sp>
      <p:grpSp>
        <p:nvGrpSpPr>
          <p:cNvPr id="29" name="组合 28"/>
          <p:cNvGrpSpPr/>
          <p:nvPr/>
        </p:nvGrpSpPr>
        <p:grpSpPr>
          <a:xfrm>
            <a:off x="550590" y="4862626"/>
            <a:ext cx="1646620" cy="798622"/>
            <a:chOff x="2456839" y="1321493"/>
            <a:chExt cx="560839" cy="798622"/>
          </a:xfrm>
        </p:grpSpPr>
        <p:sp>
          <p:nvSpPr>
            <p:cNvPr id="30" name="矩形 29"/>
            <p:cNvSpPr/>
            <p:nvPr/>
          </p:nvSpPr>
          <p:spPr>
            <a:xfrm>
              <a:off x="2569363" y="1321493"/>
              <a:ext cx="298762" cy="369332"/>
            </a:xfrm>
            <a:prstGeom prst="rect">
              <a:avLst/>
            </a:prstGeom>
          </p:spPr>
          <p:txBody>
            <a:bodyPr wrap="none">
              <a:spAutoFit/>
            </a:bodyPr>
            <a:lstStyle/>
            <a:p>
              <a:pPr algn="ctr"/>
              <a:r>
                <a:rPr lang="zh-CN" altLang="en-US" b="1" dirty="0">
                  <a:solidFill>
                    <a:schemeClr val="accent2"/>
                  </a:solidFill>
                  <a:latin typeface="微软雅黑" panose="020B0503020204020204" pitchFamily="34" charset="-122"/>
                  <a:ea typeface="微软雅黑" panose="020B0503020204020204" pitchFamily="34" charset="-122"/>
                </a:rPr>
                <a:t>关键字</a:t>
              </a:r>
            </a:p>
          </p:txBody>
        </p:sp>
        <p:sp>
          <p:nvSpPr>
            <p:cNvPr id="31" name="矩形 30"/>
            <p:cNvSpPr/>
            <p:nvPr/>
          </p:nvSpPr>
          <p:spPr>
            <a:xfrm>
              <a:off x="2456839" y="1612284"/>
              <a:ext cx="560839" cy="507831"/>
            </a:xfrm>
            <a:prstGeom prst="rect">
              <a:avLst/>
            </a:prstGeom>
          </p:spPr>
          <p:txBody>
            <a:bodyPr wrap="square" anchor="ctr">
              <a:spAutoFit/>
            </a:bodyPr>
            <a:lstStyle/>
            <a:p>
              <a:pPr algn="ctr"/>
              <a:r>
                <a:rPr lang="zh-CN" altLang="en-US" sz="9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9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9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请文字信息和简介</a:t>
              </a:r>
              <a:r>
                <a:rPr lang="en-US" altLang="zh-CN" sz="9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9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a:t>
              </a:r>
              <a:endParaRPr lang="en-US" altLang="zh-CN" sz="9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grpSp>
        <p:nvGrpSpPr>
          <p:cNvPr id="32" name="组合 31"/>
          <p:cNvGrpSpPr/>
          <p:nvPr/>
        </p:nvGrpSpPr>
        <p:grpSpPr>
          <a:xfrm>
            <a:off x="2576378" y="4862626"/>
            <a:ext cx="1646620" cy="798622"/>
            <a:chOff x="2456839" y="1321493"/>
            <a:chExt cx="560839" cy="798622"/>
          </a:xfrm>
        </p:grpSpPr>
        <p:sp>
          <p:nvSpPr>
            <p:cNvPr id="33" name="矩形 32"/>
            <p:cNvSpPr/>
            <p:nvPr/>
          </p:nvSpPr>
          <p:spPr>
            <a:xfrm>
              <a:off x="2569363" y="1321493"/>
              <a:ext cx="298762" cy="369332"/>
            </a:xfrm>
            <a:prstGeom prst="rect">
              <a:avLst/>
            </a:prstGeom>
          </p:spPr>
          <p:txBody>
            <a:bodyPr wrap="none">
              <a:spAutoFit/>
            </a:bodyPr>
            <a:lstStyle/>
            <a:p>
              <a:pPr algn="ctr"/>
              <a:r>
                <a:rPr lang="zh-CN" altLang="en-US" b="1" dirty="0">
                  <a:solidFill>
                    <a:schemeClr val="accent2"/>
                  </a:solidFill>
                  <a:latin typeface="微软雅黑" panose="020B0503020204020204" pitchFamily="34" charset="-122"/>
                  <a:ea typeface="微软雅黑" panose="020B0503020204020204" pitchFamily="34" charset="-122"/>
                </a:rPr>
                <a:t>关键字</a:t>
              </a:r>
            </a:p>
          </p:txBody>
        </p:sp>
        <p:sp>
          <p:nvSpPr>
            <p:cNvPr id="34" name="矩形 33"/>
            <p:cNvSpPr/>
            <p:nvPr/>
          </p:nvSpPr>
          <p:spPr>
            <a:xfrm>
              <a:off x="2456839" y="1612284"/>
              <a:ext cx="560839" cy="507831"/>
            </a:xfrm>
            <a:prstGeom prst="rect">
              <a:avLst/>
            </a:prstGeom>
          </p:spPr>
          <p:txBody>
            <a:bodyPr wrap="square" anchor="ctr">
              <a:spAutoFit/>
            </a:bodyPr>
            <a:lstStyle/>
            <a:p>
              <a:pPr algn="ctr"/>
              <a:r>
                <a:rPr lang="zh-CN" altLang="en-US" sz="9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9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9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请文字信息和简介</a:t>
              </a:r>
              <a:r>
                <a:rPr lang="en-US" altLang="zh-CN" sz="9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9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a:t>
              </a:r>
              <a:endParaRPr lang="en-US" altLang="zh-CN" sz="9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grpSp>
        <p:nvGrpSpPr>
          <p:cNvPr id="35" name="组合 34"/>
          <p:cNvGrpSpPr/>
          <p:nvPr/>
        </p:nvGrpSpPr>
        <p:grpSpPr>
          <a:xfrm>
            <a:off x="4511030" y="4862626"/>
            <a:ext cx="1646620" cy="798622"/>
            <a:chOff x="2456839" y="1321493"/>
            <a:chExt cx="560839" cy="798622"/>
          </a:xfrm>
        </p:grpSpPr>
        <p:sp>
          <p:nvSpPr>
            <p:cNvPr id="36" name="矩形 35"/>
            <p:cNvSpPr/>
            <p:nvPr/>
          </p:nvSpPr>
          <p:spPr>
            <a:xfrm>
              <a:off x="2569363" y="1321493"/>
              <a:ext cx="298762" cy="369332"/>
            </a:xfrm>
            <a:prstGeom prst="rect">
              <a:avLst/>
            </a:prstGeom>
          </p:spPr>
          <p:txBody>
            <a:bodyPr wrap="none">
              <a:spAutoFit/>
            </a:bodyPr>
            <a:lstStyle/>
            <a:p>
              <a:pPr algn="ctr"/>
              <a:r>
                <a:rPr lang="zh-CN" altLang="en-US" b="1" dirty="0">
                  <a:solidFill>
                    <a:schemeClr val="accent2"/>
                  </a:solidFill>
                  <a:latin typeface="微软雅黑" panose="020B0503020204020204" pitchFamily="34" charset="-122"/>
                  <a:ea typeface="微软雅黑" panose="020B0503020204020204" pitchFamily="34" charset="-122"/>
                </a:rPr>
                <a:t>关键字</a:t>
              </a:r>
            </a:p>
          </p:txBody>
        </p:sp>
        <p:sp>
          <p:nvSpPr>
            <p:cNvPr id="37" name="矩形 36"/>
            <p:cNvSpPr/>
            <p:nvPr/>
          </p:nvSpPr>
          <p:spPr>
            <a:xfrm>
              <a:off x="2456839" y="1612284"/>
              <a:ext cx="560839" cy="507831"/>
            </a:xfrm>
            <a:prstGeom prst="rect">
              <a:avLst/>
            </a:prstGeom>
          </p:spPr>
          <p:txBody>
            <a:bodyPr wrap="square" anchor="ctr">
              <a:spAutoFit/>
            </a:bodyPr>
            <a:lstStyle/>
            <a:p>
              <a:pPr algn="ctr"/>
              <a:r>
                <a:rPr lang="zh-CN" altLang="en-US" sz="9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9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9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请文字信息和简介</a:t>
              </a:r>
              <a:r>
                <a:rPr lang="en-US" altLang="zh-CN" sz="9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9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a:t>
              </a:r>
              <a:endParaRPr lang="en-US" altLang="zh-CN" sz="9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sp>
        <p:nvSpPr>
          <p:cNvPr id="38" name="椭圆 37"/>
          <p:cNvSpPr/>
          <p:nvPr/>
        </p:nvSpPr>
        <p:spPr>
          <a:xfrm>
            <a:off x="6599262" y="1633228"/>
            <a:ext cx="144016" cy="144016"/>
          </a:xfrm>
          <a:prstGeom prst="ellipse">
            <a:avLst/>
          </a:pr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39" name="组合 38"/>
          <p:cNvGrpSpPr/>
          <p:nvPr/>
        </p:nvGrpSpPr>
        <p:grpSpPr>
          <a:xfrm>
            <a:off x="6815286" y="1412776"/>
            <a:ext cx="4628217" cy="868524"/>
            <a:chOff x="6239222" y="1336340"/>
            <a:chExt cx="4628217" cy="868524"/>
          </a:xfrm>
        </p:grpSpPr>
        <p:sp>
          <p:nvSpPr>
            <p:cNvPr id="40" name="文本框 9"/>
            <p:cNvSpPr txBox="1"/>
            <p:nvPr/>
          </p:nvSpPr>
          <p:spPr>
            <a:xfrm>
              <a:off x="6239222" y="1336340"/>
              <a:ext cx="2366165" cy="458908"/>
            </a:xfrm>
            <a:prstGeom prst="rect">
              <a:avLst/>
            </a:prstGeom>
            <a:noFill/>
          </p:spPr>
          <p:txBody>
            <a:bodyPr wrap="square" rtlCol="0">
              <a:spAutoFit/>
            </a:bodyPr>
            <a:lstStyle/>
            <a:p>
              <a:pPr>
                <a:lnSpc>
                  <a:spcPct val="150000"/>
                </a:lnSpc>
              </a:pPr>
              <a:r>
                <a:rPr lang="zh-CN" altLang="en-US" b="1" dirty="0">
                  <a:solidFill>
                    <a:schemeClr val="accent2"/>
                  </a:solidFill>
                  <a:latin typeface="微软雅黑" panose="020B0503020204020204" pitchFamily="34" charset="-122"/>
                  <a:ea typeface="微软雅黑" panose="020B0503020204020204" pitchFamily="34" charset="-122"/>
                </a:rPr>
                <a:t>添加标题内容</a:t>
              </a:r>
            </a:p>
          </p:txBody>
        </p:sp>
        <p:sp>
          <p:nvSpPr>
            <p:cNvPr id="41" name="Rectangle 5"/>
            <p:cNvSpPr/>
            <p:nvPr/>
          </p:nvSpPr>
          <p:spPr bwMode="auto">
            <a:xfrm>
              <a:off x="6355137" y="1764184"/>
              <a:ext cx="4512302" cy="44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rPr>
                <a:t>200</a:t>
              </a: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字以内，</a:t>
              </a: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cxnSp>
        <p:nvCxnSpPr>
          <p:cNvPr id="42" name="直接连接符 41"/>
          <p:cNvCxnSpPr/>
          <p:nvPr/>
        </p:nvCxnSpPr>
        <p:spPr>
          <a:xfrm>
            <a:off x="6670477" y="1920607"/>
            <a:ext cx="0" cy="576717"/>
          </a:xfrm>
          <a:prstGeom prst="line">
            <a:avLst/>
          </a:prstGeom>
          <a:ln>
            <a:solidFill>
              <a:srgbClr val="B5554D"/>
            </a:solidFill>
          </a:ln>
        </p:spPr>
        <p:style>
          <a:lnRef idx="1">
            <a:schemeClr val="accent1"/>
          </a:lnRef>
          <a:fillRef idx="0">
            <a:schemeClr val="accent1"/>
          </a:fillRef>
          <a:effectRef idx="0">
            <a:schemeClr val="accent1"/>
          </a:effectRef>
          <a:fontRef idx="minor">
            <a:schemeClr val="tx1"/>
          </a:fontRef>
        </p:style>
      </p:cxnSp>
      <p:sp>
        <p:nvSpPr>
          <p:cNvPr id="43" name="椭圆 42"/>
          <p:cNvSpPr/>
          <p:nvPr/>
        </p:nvSpPr>
        <p:spPr>
          <a:xfrm>
            <a:off x="6599262" y="2641340"/>
            <a:ext cx="144016" cy="144016"/>
          </a:xfrm>
          <a:prstGeom prst="ellipse">
            <a:avLst/>
          </a:pr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44" name="组合 43"/>
          <p:cNvGrpSpPr/>
          <p:nvPr/>
        </p:nvGrpSpPr>
        <p:grpSpPr>
          <a:xfrm>
            <a:off x="6815286" y="2420888"/>
            <a:ext cx="4628217" cy="868524"/>
            <a:chOff x="6239222" y="1336340"/>
            <a:chExt cx="4628217" cy="868524"/>
          </a:xfrm>
        </p:grpSpPr>
        <p:sp>
          <p:nvSpPr>
            <p:cNvPr id="45" name="文本框 9"/>
            <p:cNvSpPr txBox="1"/>
            <p:nvPr/>
          </p:nvSpPr>
          <p:spPr>
            <a:xfrm>
              <a:off x="6239222" y="1336340"/>
              <a:ext cx="2366165" cy="458908"/>
            </a:xfrm>
            <a:prstGeom prst="rect">
              <a:avLst/>
            </a:prstGeom>
            <a:noFill/>
          </p:spPr>
          <p:txBody>
            <a:bodyPr wrap="square" rtlCol="0">
              <a:spAutoFit/>
            </a:bodyPr>
            <a:lstStyle/>
            <a:p>
              <a:pPr>
                <a:lnSpc>
                  <a:spcPct val="150000"/>
                </a:lnSpc>
              </a:pPr>
              <a:r>
                <a:rPr lang="zh-CN" altLang="en-US" b="1" dirty="0">
                  <a:solidFill>
                    <a:schemeClr val="accent2"/>
                  </a:solidFill>
                  <a:latin typeface="微软雅黑" panose="020B0503020204020204" pitchFamily="34" charset="-122"/>
                  <a:ea typeface="微软雅黑" panose="020B0503020204020204" pitchFamily="34" charset="-122"/>
                </a:rPr>
                <a:t>添加标题内容</a:t>
              </a:r>
            </a:p>
          </p:txBody>
        </p:sp>
        <p:sp>
          <p:nvSpPr>
            <p:cNvPr id="46" name="Rectangle 5"/>
            <p:cNvSpPr/>
            <p:nvPr/>
          </p:nvSpPr>
          <p:spPr bwMode="auto">
            <a:xfrm>
              <a:off x="6355137" y="1764184"/>
              <a:ext cx="4512302" cy="44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rPr>
                <a:t>200</a:t>
              </a: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字以内，</a:t>
              </a: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cxnSp>
        <p:nvCxnSpPr>
          <p:cNvPr id="47" name="直接连接符 46"/>
          <p:cNvCxnSpPr/>
          <p:nvPr/>
        </p:nvCxnSpPr>
        <p:spPr>
          <a:xfrm>
            <a:off x="6670477" y="2928719"/>
            <a:ext cx="0" cy="576717"/>
          </a:xfrm>
          <a:prstGeom prst="line">
            <a:avLst/>
          </a:prstGeom>
          <a:ln>
            <a:solidFill>
              <a:srgbClr val="B5554D"/>
            </a:solidFill>
          </a:ln>
        </p:spPr>
        <p:style>
          <a:lnRef idx="1">
            <a:schemeClr val="accent1"/>
          </a:lnRef>
          <a:fillRef idx="0">
            <a:schemeClr val="accent1"/>
          </a:fillRef>
          <a:effectRef idx="0">
            <a:schemeClr val="accent1"/>
          </a:effectRef>
          <a:fontRef idx="minor">
            <a:schemeClr val="tx1"/>
          </a:fontRef>
        </p:style>
      </p:cxnSp>
      <p:sp>
        <p:nvSpPr>
          <p:cNvPr id="48" name="椭圆 47"/>
          <p:cNvSpPr/>
          <p:nvPr/>
        </p:nvSpPr>
        <p:spPr>
          <a:xfrm>
            <a:off x="6599262" y="3649452"/>
            <a:ext cx="144016" cy="144016"/>
          </a:xfrm>
          <a:prstGeom prst="ellipse">
            <a:avLst/>
          </a:pr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49" name="组合 48"/>
          <p:cNvGrpSpPr/>
          <p:nvPr/>
        </p:nvGrpSpPr>
        <p:grpSpPr>
          <a:xfrm>
            <a:off x="6815286" y="3429000"/>
            <a:ext cx="4628217" cy="868524"/>
            <a:chOff x="6239222" y="1336340"/>
            <a:chExt cx="4628217" cy="868524"/>
          </a:xfrm>
        </p:grpSpPr>
        <p:sp>
          <p:nvSpPr>
            <p:cNvPr id="50" name="文本框 9"/>
            <p:cNvSpPr txBox="1"/>
            <p:nvPr/>
          </p:nvSpPr>
          <p:spPr>
            <a:xfrm>
              <a:off x="6239222" y="1336340"/>
              <a:ext cx="2366165" cy="458908"/>
            </a:xfrm>
            <a:prstGeom prst="rect">
              <a:avLst/>
            </a:prstGeom>
            <a:noFill/>
          </p:spPr>
          <p:txBody>
            <a:bodyPr wrap="square" rtlCol="0">
              <a:spAutoFit/>
            </a:bodyPr>
            <a:lstStyle/>
            <a:p>
              <a:pPr>
                <a:lnSpc>
                  <a:spcPct val="150000"/>
                </a:lnSpc>
              </a:pPr>
              <a:r>
                <a:rPr lang="zh-CN" altLang="en-US" b="1" dirty="0">
                  <a:solidFill>
                    <a:schemeClr val="accent2"/>
                  </a:solidFill>
                  <a:latin typeface="微软雅黑" panose="020B0503020204020204" pitchFamily="34" charset="-122"/>
                  <a:ea typeface="微软雅黑" panose="020B0503020204020204" pitchFamily="34" charset="-122"/>
                </a:rPr>
                <a:t>添加标题内容</a:t>
              </a:r>
            </a:p>
          </p:txBody>
        </p:sp>
        <p:sp>
          <p:nvSpPr>
            <p:cNvPr id="51" name="Rectangle 5"/>
            <p:cNvSpPr/>
            <p:nvPr/>
          </p:nvSpPr>
          <p:spPr bwMode="auto">
            <a:xfrm>
              <a:off x="6355137" y="1764184"/>
              <a:ext cx="4512302" cy="44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rPr>
                <a:t>200</a:t>
              </a: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字以内，</a:t>
              </a: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cxnSp>
        <p:nvCxnSpPr>
          <p:cNvPr id="52" name="直接连接符 51"/>
          <p:cNvCxnSpPr/>
          <p:nvPr/>
        </p:nvCxnSpPr>
        <p:spPr>
          <a:xfrm>
            <a:off x="6670477" y="3936831"/>
            <a:ext cx="0" cy="576717"/>
          </a:xfrm>
          <a:prstGeom prst="line">
            <a:avLst/>
          </a:prstGeom>
          <a:ln>
            <a:solidFill>
              <a:srgbClr val="B5554D"/>
            </a:solidFill>
          </a:ln>
        </p:spPr>
        <p:style>
          <a:lnRef idx="1">
            <a:schemeClr val="accent1"/>
          </a:lnRef>
          <a:fillRef idx="0">
            <a:schemeClr val="accent1"/>
          </a:fillRef>
          <a:effectRef idx="0">
            <a:schemeClr val="accent1"/>
          </a:effectRef>
          <a:fontRef idx="minor">
            <a:schemeClr val="tx1"/>
          </a:fontRef>
        </p:style>
      </p:cxnSp>
      <p:sp>
        <p:nvSpPr>
          <p:cNvPr id="53" name="椭圆 52"/>
          <p:cNvSpPr/>
          <p:nvPr/>
        </p:nvSpPr>
        <p:spPr>
          <a:xfrm>
            <a:off x="6599262" y="4657564"/>
            <a:ext cx="144016" cy="144016"/>
          </a:xfrm>
          <a:prstGeom prst="ellipse">
            <a:avLst/>
          </a:pr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54" name="组合 53"/>
          <p:cNvGrpSpPr/>
          <p:nvPr/>
        </p:nvGrpSpPr>
        <p:grpSpPr>
          <a:xfrm>
            <a:off x="6815286" y="4437112"/>
            <a:ext cx="4628217" cy="868524"/>
            <a:chOff x="6239222" y="1336340"/>
            <a:chExt cx="4628217" cy="868524"/>
          </a:xfrm>
        </p:grpSpPr>
        <p:sp>
          <p:nvSpPr>
            <p:cNvPr id="55" name="文本框 9"/>
            <p:cNvSpPr txBox="1"/>
            <p:nvPr/>
          </p:nvSpPr>
          <p:spPr>
            <a:xfrm>
              <a:off x="6239222" y="1336340"/>
              <a:ext cx="2366165" cy="458908"/>
            </a:xfrm>
            <a:prstGeom prst="rect">
              <a:avLst/>
            </a:prstGeom>
            <a:noFill/>
          </p:spPr>
          <p:txBody>
            <a:bodyPr wrap="square" rtlCol="0">
              <a:spAutoFit/>
            </a:bodyPr>
            <a:lstStyle/>
            <a:p>
              <a:pPr>
                <a:lnSpc>
                  <a:spcPct val="150000"/>
                </a:lnSpc>
              </a:pPr>
              <a:r>
                <a:rPr lang="zh-CN" altLang="en-US" b="1" dirty="0">
                  <a:solidFill>
                    <a:schemeClr val="accent2"/>
                  </a:solidFill>
                  <a:latin typeface="微软雅黑" panose="020B0503020204020204" pitchFamily="34" charset="-122"/>
                  <a:ea typeface="微软雅黑" panose="020B0503020204020204" pitchFamily="34" charset="-122"/>
                </a:rPr>
                <a:t>添加标题内容</a:t>
              </a:r>
            </a:p>
          </p:txBody>
        </p:sp>
        <p:sp>
          <p:nvSpPr>
            <p:cNvPr id="56" name="Rectangle 5"/>
            <p:cNvSpPr/>
            <p:nvPr/>
          </p:nvSpPr>
          <p:spPr bwMode="auto">
            <a:xfrm>
              <a:off x="6355137" y="1764184"/>
              <a:ext cx="4512302" cy="44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rPr>
                <a:t>200</a:t>
              </a: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字以内，</a:t>
              </a: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cxnSp>
        <p:nvCxnSpPr>
          <p:cNvPr id="57" name="直接连接符 56"/>
          <p:cNvCxnSpPr/>
          <p:nvPr/>
        </p:nvCxnSpPr>
        <p:spPr>
          <a:xfrm>
            <a:off x="6670477" y="4944943"/>
            <a:ext cx="0" cy="576717"/>
          </a:xfrm>
          <a:prstGeom prst="line">
            <a:avLst/>
          </a:prstGeom>
          <a:ln>
            <a:solidFill>
              <a:srgbClr val="B5554D"/>
            </a:solidFill>
          </a:ln>
        </p:spPr>
        <p:style>
          <a:lnRef idx="1">
            <a:schemeClr val="accent1"/>
          </a:lnRef>
          <a:fillRef idx="0">
            <a:schemeClr val="accent1"/>
          </a:fillRef>
          <a:effectRef idx="0">
            <a:schemeClr val="accent1"/>
          </a:effectRef>
          <a:fontRef idx="minor">
            <a:schemeClr val="tx1"/>
          </a:fontRef>
        </p:style>
      </p:cxnSp>
      <p:sp>
        <p:nvSpPr>
          <p:cNvPr id="58" name="椭圆 57"/>
          <p:cNvSpPr/>
          <p:nvPr/>
        </p:nvSpPr>
        <p:spPr>
          <a:xfrm>
            <a:off x="6599262" y="5665676"/>
            <a:ext cx="144016" cy="144016"/>
          </a:xfrm>
          <a:prstGeom prst="ellipse">
            <a:avLst/>
          </a:pr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59" name="组合 58"/>
          <p:cNvGrpSpPr/>
          <p:nvPr/>
        </p:nvGrpSpPr>
        <p:grpSpPr>
          <a:xfrm>
            <a:off x="6815286" y="5445224"/>
            <a:ext cx="4628217" cy="868524"/>
            <a:chOff x="6239222" y="1336340"/>
            <a:chExt cx="4628217" cy="868524"/>
          </a:xfrm>
        </p:grpSpPr>
        <p:sp>
          <p:nvSpPr>
            <p:cNvPr id="60" name="文本框 9"/>
            <p:cNvSpPr txBox="1"/>
            <p:nvPr/>
          </p:nvSpPr>
          <p:spPr>
            <a:xfrm>
              <a:off x="6239222" y="1336340"/>
              <a:ext cx="2366165" cy="458908"/>
            </a:xfrm>
            <a:prstGeom prst="rect">
              <a:avLst/>
            </a:prstGeom>
            <a:noFill/>
          </p:spPr>
          <p:txBody>
            <a:bodyPr wrap="square" rtlCol="0">
              <a:spAutoFit/>
            </a:bodyPr>
            <a:lstStyle/>
            <a:p>
              <a:pPr>
                <a:lnSpc>
                  <a:spcPct val="150000"/>
                </a:lnSpc>
              </a:pPr>
              <a:r>
                <a:rPr lang="zh-CN" altLang="en-US" b="1" dirty="0">
                  <a:solidFill>
                    <a:schemeClr val="accent2"/>
                  </a:solidFill>
                  <a:latin typeface="微软雅黑" panose="020B0503020204020204" pitchFamily="34" charset="-122"/>
                  <a:ea typeface="微软雅黑" panose="020B0503020204020204" pitchFamily="34" charset="-122"/>
                </a:rPr>
                <a:t>添加标题内容</a:t>
              </a:r>
            </a:p>
          </p:txBody>
        </p:sp>
        <p:sp>
          <p:nvSpPr>
            <p:cNvPr id="61" name="Rectangle 5"/>
            <p:cNvSpPr/>
            <p:nvPr/>
          </p:nvSpPr>
          <p:spPr bwMode="auto">
            <a:xfrm>
              <a:off x="6355137" y="1764184"/>
              <a:ext cx="4512302" cy="44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rPr>
                <a:t>200</a:t>
              </a: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字以内，</a:t>
              </a: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22" presetClass="entr" presetSubtype="8" fill="hold" grpId="0" nodeType="withEffect">
                                  <p:stCondLst>
                                    <p:cond delay="50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par>
                                <p:cTn id="19" presetID="10" presetClass="entr" presetSubtype="0" fill="hold" nodeType="withEffect">
                                  <p:stCondLst>
                                    <p:cond delay="100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nodeType="withEffect">
                                  <p:stCondLst>
                                    <p:cond delay="100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par>
                          <p:cTn id="28" fill="hold">
                            <p:stCondLst>
                              <p:cond delay="1500"/>
                            </p:stCondLst>
                            <p:childTnLst>
                              <p:par>
                                <p:cTn id="29" presetID="2" presetClass="entr" presetSubtype="8"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0-#ppt_w/2"/>
                                          </p:val>
                                        </p:tav>
                                        <p:tav tm="100000">
                                          <p:val>
                                            <p:strVal val="#ppt_x"/>
                                          </p:val>
                                        </p:tav>
                                      </p:tavLst>
                                    </p:anim>
                                    <p:anim calcmode="lin" valueType="num">
                                      <p:cBhvr additive="base">
                                        <p:cTn id="32" dur="500" fill="hold"/>
                                        <p:tgtEl>
                                          <p:spTgt spid="29"/>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 presetClass="entr" presetSubtype="8" fill="hold"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fill="hold"/>
                                        <p:tgtEl>
                                          <p:spTgt spid="32"/>
                                        </p:tgtEl>
                                        <p:attrNameLst>
                                          <p:attrName>ppt_x</p:attrName>
                                        </p:attrNameLst>
                                      </p:cBhvr>
                                      <p:tavLst>
                                        <p:tav tm="0">
                                          <p:val>
                                            <p:strVal val="0-#ppt_w/2"/>
                                          </p:val>
                                        </p:tav>
                                        <p:tav tm="100000">
                                          <p:val>
                                            <p:strVal val="#ppt_x"/>
                                          </p:val>
                                        </p:tav>
                                      </p:tavLst>
                                    </p:anim>
                                    <p:anim calcmode="lin" valueType="num">
                                      <p:cBhvr additive="base">
                                        <p:cTn id="37" dur="500" fill="hold"/>
                                        <p:tgtEl>
                                          <p:spTgt spid="32"/>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0-#ppt_w/2"/>
                                          </p:val>
                                        </p:tav>
                                        <p:tav tm="100000">
                                          <p:val>
                                            <p:strVal val="#ppt_x"/>
                                          </p:val>
                                        </p:tav>
                                      </p:tavLst>
                                    </p:anim>
                                    <p:anim calcmode="lin" valueType="num">
                                      <p:cBhvr additive="base">
                                        <p:cTn id="42" dur="500" fill="hold"/>
                                        <p:tgtEl>
                                          <p:spTgt spid="35"/>
                                        </p:tgtEl>
                                        <p:attrNameLst>
                                          <p:attrName>ppt_y</p:attrName>
                                        </p:attrNameLst>
                                      </p:cBhvr>
                                      <p:tavLst>
                                        <p:tav tm="0">
                                          <p:val>
                                            <p:strVal val="#ppt_y"/>
                                          </p:val>
                                        </p:tav>
                                        <p:tav tm="100000">
                                          <p:val>
                                            <p:strVal val="#ppt_y"/>
                                          </p:val>
                                        </p:tav>
                                      </p:tavLst>
                                    </p:anim>
                                  </p:childTnLst>
                                </p:cTn>
                              </p:par>
                              <p:par>
                                <p:cTn id="43" presetID="15" presetClass="entr" presetSubtype="0" fill="hold" grpId="0" nodeType="withEffect">
                                  <p:stCondLst>
                                    <p:cond delay="500"/>
                                  </p:stCondLst>
                                  <p:childTnLst>
                                    <p:set>
                                      <p:cBhvr>
                                        <p:cTn id="44" dur="1" fill="hold">
                                          <p:stCondLst>
                                            <p:cond delay="0"/>
                                          </p:stCondLst>
                                        </p:cTn>
                                        <p:tgtEl>
                                          <p:spTgt spid="38"/>
                                        </p:tgtEl>
                                        <p:attrNameLst>
                                          <p:attrName>style.visibility</p:attrName>
                                        </p:attrNameLst>
                                      </p:cBhvr>
                                      <p:to>
                                        <p:strVal val="visible"/>
                                      </p:to>
                                    </p:set>
                                    <p:anim calcmode="lin" valueType="num">
                                      <p:cBhvr>
                                        <p:cTn id="45" dur="1000" fill="hold"/>
                                        <p:tgtEl>
                                          <p:spTgt spid="38"/>
                                        </p:tgtEl>
                                        <p:attrNameLst>
                                          <p:attrName>ppt_w</p:attrName>
                                        </p:attrNameLst>
                                      </p:cBhvr>
                                      <p:tavLst>
                                        <p:tav tm="0">
                                          <p:val>
                                            <p:fltVal val="0"/>
                                          </p:val>
                                        </p:tav>
                                        <p:tav tm="100000">
                                          <p:val>
                                            <p:strVal val="#ppt_w"/>
                                          </p:val>
                                        </p:tav>
                                      </p:tavLst>
                                    </p:anim>
                                    <p:anim calcmode="lin" valueType="num">
                                      <p:cBhvr>
                                        <p:cTn id="46" dur="1000" fill="hold"/>
                                        <p:tgtEl>
                                          <p:spTgt spid="38"/>
                                        </p:tgtEl>
                                        <p:attrNameLst>
                                          <p:attrName>ppt_h</p:attrName>
                                        </p:attrNameLst>
                                      </p:cBhvr>
                                      <p:tavLst>
                                        <p:tav tm="0">
                                          <p:val>
                                            <p:fltVal val="0"/>
                                          </p:val>
                                        </p:tav>
                                        <p:tav tm="100000">
                                          <p:val>
                                            <p:strVal val="#ppt_h"/>
                                          </p:val>
                                        </p:tav>
                                      </p:tavLst>
                                    </p:anim>
                                    <p:anim calcmode="lin" valueType="num">
                                      <p:cBhvr>
                                        <p:cTn id="47"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par>
                          <p:cTn id="49" fill="hold">
                            <p:stCondLst>
                              <p:cond delay="3000"/>
                            </p:stCondLst>
                            <p:childTnLst>
                              <p:par>
                                <p:cTn id="50" presetID="42" presetClass="entr" presetSubtype="0"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4000"/>
                            </p:stCondLst>
                            <p:childTnLst>
                              <p:par>
                                <p:cTn id="56" presetID="22" presetClass="entr" presetSubtype="1"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up)">
                                      <p:cBhvr>
                                        <p:cTn id="58" dur="500"/>
                                        <p:tgtEl>
                                          <p:spTgt spid="42"/>
                                        </p:tgtEl>
                                      </p:cBhvr>
                                    </p:animEffect>
                                  </p:childTnLst>
                                </p:cTn>
                              </p:par>
                              <p:par>
                                <p:cTn id="59" presetID="15" presetClass="entr" presetSubtype="0" fill="hold" grpId="0" nodeType="withEffect">
                                  <p:stCondLst>
                                    <p:cond delay="500"/>
                                  </p:stCondLst>
                                  <p:childTnLst>
                                    <p:set>
                                      <p:cBhvr>
                                        <p:cTn id="60" dur="1" fill="hold">
                                          <p:stCondLst>
                                            <p:cond delay="0"/>
                                          </p:stCondLst>
                                        </p:cTn>
                                        <p:tgtEl>
                                          <p:spTgt spid="43"/>
                                        </p:tgtEl>
                                        <p:attrNameLst>
                                          <p:attrName>style.visibility</p:attrName>
                                        </p:attrNameLst>
                                      </p:cBhvr>
                                      <p:to>
                                        <p:strVal val="visible"/>
                                      </p:to>
                                    </p:set>
                                    <p:anim calcmode="lin" valueType="num">
                                      <p:cBhvr>
                                        <p:cTn id="61" dur="1000" fill="hold"/>
                                        <p:tgtEl>
                                          <p:spTgt spid="43"/>
                                        </p:tgtEl>
                                        <p:attrNameLst>
                                          <p:attrName>ppt_w</p:attrName>
                                        </p:attrNameLst>
                                      </p:cBhvr>
                                      <p:tavLst>
                                        <p:tav tm="0">
                                          <p:val>
                                            <p:fltVal val="0"/>
                                          </p:val>
                                        </p:tav>
                                        <p:tav tm="100000">
                                          <p:val>
                                            <p:strVal val="#ppt_w"/>
                                          </p:val>
                                        </p:tav>
                                      </p:tavLst>
                                    </p:anim>
                                    <p:anim calcmode="lin" valueType="num">
                                      <p:cBhvr>
                                        <p:cTn id="62" dur="1000" fill="hold"/>
                                        <p:tgtEl>
                                          <p:spTgt spid="43"/>
                                        </p:tgtEl>
                                        <p:attrNameLst>
                                          <p:attrName>ppt_h</p:attrName>
                                        </p:attrNameLst>
                                      </p:cBhvr>
                                      <p:tavLst>
                                        <p:tav tm="0">
                                          <p:val>
                                            <p:fltVal val="0"/>
                                          </p:val>
                                        </p:tav>
                                        <p:tav tm="100000">
                                          <p:val>
                                            <p:strVal val="#ppt_h"/>
                                          </p:val>
                                        </p:tav>
                                      </p:tavLst>
                                    </p:anim>
                                    <p:anim calcmode="lin" valueType="num">
                                      <p:cBhvr>
                                        <p:cTn id="63" dur="1000" fill="hold"/>
                                        <p:tgtEl>
                                          <p:spTgt spid="43"/>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43"/>
                                        </p:tgtEl>
                                        <p:attrNameLst>
                                          <p:attrName>ppt_y</p:attrName>
                                        </p:attrNameLst>
                                      </p:cBhvr>
                                      <p:tavLst>
                                        <p:tav tm="0" fmla="#ppt_y+(sin(-2*pi*(1-$))*-#ppt_x+cos(-2*pi*(1-$))*(1-#ppt_y))*(1-$)">
                                          <p:val>
                                            <p:fltVal val="0"/>
                                          </p:val>
                                        </p:tav>
                                        <p:tav tm="100000">
                                          <p:val>
                                            <p:fltVal val="1"/>
                                          </p:val>
                                        </p:tav>
                                      </p:tavLst>
                                    </p:anim>
                                  </p:childTnLst>
                                </p:cTn>
                              </p:par>
                            </p:childTnLst>
                          </p:cTn>
                        </p:par>
                        <p:par>
                          <p:cTn id="65" fill="hold">
                            <p:stCondLst>
                              <p:cond delay="4500"/>
                            </p:stCondLst>
                            <p:childTnLst>
                              <p:par>
                                <p:cTn id="66" presetID="42" presetClass="entr" presetSubtype="0"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fade">
                                      <p:cBhvr>
                                        <p:cTn id="68" dur="1000"/>
                                        <p:tgtEl>
                                          <p:spTgt spid="44"/>
                                        </p:tgtEl>
                                      </p:cBhvr>
                                    </p:animEffect>
                                    <p:anim calcmode="lin" valueType="num">
                                      <p:cBhvr>
                                        <p:cTn id="69" dur="1000" fill="hold"/>
                                        <p:tgtEl>
                                          <p:spTgt spid="44"/>
                                        </p:tgtEl>
                                        <p:attrNameLst>
                                          <p:attrName>ppt_x</p:attrName>
                                        </p:attrNameLst>
                                      </p:cBhvr>
                                      <p:tavLst>
                                        <p:tav tm="0">
                                          <p:val>
                                            <p:strVal val="#ppt_x"/>
                                          </p:val>
                                        </p:tav>
                                        <p:tav tm="100000">
                                          <p:val>
                                            <p:strVal val="#ppt_x"/>
                                          </p:val>
                                        </p:tav>
                                      </p:tavLst>
                                    </p:anim>
                                    <p:anim calcmode="lin" valueType="num">
                                      <p:cBhvr>
                                        <p:cTn id="70" dur="1000" fill="hold"/>
                                        <p:tgtEl>
                                          <p:spTgt spid="4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1" fill="hold" nodeType="after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wipe(up)">
                                      <p:cBhvr>
                                        <p:cTn id="74" dur="500"/>
                                        <p:tgtEl>
                                          <p:spTgt spid="47"/>
                                        </p:tgtEl>
                                      </p:cBhvr>
                                    </p:animEffect>
                                  </p:childTnLst>
                                </p:cTn>
                              </p:par>
                              <p:par>
                                <p:cTn id="75" presetID="15" presetClass="entr" presetSubtype="0" fill="hold" grpId="0" nodeType="withEffect">
                                  <p:stCondLst>
                                    <p:cond delay="500"/>
                                  </p:stCondLst>
                                  <p:childTnLst>
                                    <p:set>
                                      <p:cBhvr>
                                        <p:cTn id="76" dur="1" fill="hold">
                                          <p:stCondLst>
                                            <p:cond delay="0"/>
                                          </p:stCondLst>
                                        </p:cTn>
                                        <p:tgtEl>
                                          <p:spTgt spid="48"/>
                                        </p:tgtEl>
                                        <p:attrNameLst>
                                          <p:attrName>style.visibility</p:attrName>
                                        </p:attrNameLst>
                                      </p:cBhvr>
                                      <p:to>
                                        <p:strVal val="visible"/>
                                      </p:to>
                                    </p:set>
                                    <p:anim calcmode="lin" valueType="num">
                                      <p:cBhvr>
                                        <p:cTn id="77" dur="1000" fill="hold"/>
                                        <p:tgtEl>
                                          <p:spTgt spid="48"/>
                                        </p:tgtEl>
                                        <p:attrNameLst>
                                          <p:attrName>ppt_w</p:attrName>
                                        </p:attrNameLst>
                                      </p:cBhvr>
                                      <p:tavLst>
                                        <p:tav tm="0">
                                          <p:val>
                                            <p:fltVal val="0"/>
                                          </p:val>
                                        </p:tav>
                                        <p:tav tm="100000">
                                          <p:val>
                                            <p:strVal val="#ppt_w"/>
                                          </p:val>
                                        </p:tav>
                                      </p:tavLst>
                                    </p:anim>
                                    <p:anim calcmode="lin" valueType="num">
                                      <p:cBhvr>
                                        <p:cTn id="78" dur="1000" fill="hold"/>
                                        <p:tgtEl>
                                          <p:spTgt spid="48"/>
                                        </p:tgtEl>
                                        <p:attrNameLst>
                                          <p:attrName>ppt_h</p:attrName>
                                        </p:attrNameLst>
                                      </p:cBhvr>
                                      <p:tavLst>
                                        <p:tav tm="0">
                                          <p:val>
                                            <p:fltVal val="0"/>
                                          </p:val>
                                        </p:tav>
                                        <p:tav tm="100000">
                                          <p:val>
                                            <p:strVal val="#ppt_h"/>
                                          </p:val>
                                        </p:tav>
                                      </p:tavLst>
                                    </p:anim>
                                    <p:anim calcmode="lin" valueType="num">
                                      <p:cBhvr>
                                        <p:cTn id="79" dur="1000" fill="hold"/>
                                        <p:tgtEl>
                                          <p:spTgt spid="48"/>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48"/>
                                        </p:tgtEl>
                                        <p:attrNameLst>
                                          <p:attrName>ppt_y</p:attrName>
                                        </p:attrNameLst>
                                      </p:cBhvr>
                                      <p:tavLst>
                                        <p:tav tm="0" fmla="#ppt_y+(sin(-2*pi*(1-$))*-#ppt_x+cos(-2*pi*(1-$))*(1-#ppt_y))*(1-$)">
                                          <p:val>
                                            <p:fltVal val="0"/>
                                          </p:val>
                                        </p:tav>
                                        <p:tav tm="100000">
                                          <p:val>
                                            <p:fltVal val="1"/>
                                          </p:val>
                                        </p:tav>
                                      </p:tavLst>
                                    </p:anim>
                                  </p:childTnLst>
                                </p:cTn>
                              </p:par>
                            </p:childTnLst>
                          </p:cTn>
                        </p:par>
                        <p:par>
                          <p:cTn id="81" fill="hold">
                            <p:stCondLst>
                              <p:cond delay="6000"/>
                            </p:stCondLst>
                            <p:childTnLst>
                              <p:par>
                                <p:cTn id="82" presetID="42" presetClass="entr" presetSubtype="0" fill="hold" nodeType="after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fade">
                                      <p:cBhvr>
                                        <p:cTn id="84" dur="1000"/>
                                        <p:tgtEl>
                                          <p:spTgt spid="49"/>
                                        </p:tgtEl>
                                      </p:cBhvr>
                                    </p:animEffect>
                                    <p:anim calcmode="lin" valueType="num">
                                      <p:cBhvr>
                                        <p:cTn id="85" dur="1000" fill="hold"/>
                                        <p:tgtEl>
                                          <p:spTgt spid="49"/>
                                        </p:tgtEl>
                                        <p:attrNameLst>
                                          <p:attrName>ppt_x</p:attrName>
                                        </p:attrNameLst>
                                      </p:cBhvr>
                                      <p:tavLst>
                                        <p:tav tm="0">
                                          <p:val>
                                            <p:strVal val="#ppt_x"/>
                                          </p:val>
                                        </p:tav>
                                        <p:tav tm="100000">
                                          <p:val>
                                            <p:strVal val="#ppt_x"/>
                                          </p:val>
                                        </p:tav>
                                      </p:tavLst>
                                    </p:anim>
                                    <p:anim calcmode="lin" valueType="num">
                                      <p:cBhvr>
                                        <p:cTn id="86" dur="1000" fill="hold"/>
                                        <p:tgtEl>
                                          <p:spTgt spid="49"/>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22" presetClass="entr" presetSubtype="1" fill="hold"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par>
                                <p:cTn id="91" presetID="15" presetClass="entr" presetSubtype="0" fill="hold" grpId="0" nodeType="withEffect">
                                  <p:stCondLst>
                                    <p:cond delay="500"/>
                                  </p:stCondLst>
                                  <p:childTnLst>
                                    <p:set>
                                      <p:cBhvr>
                                        <p:cTn id="92" dur="1" fill="hold">
                                          <p:stCondLst>
                                            <p:cond delay="0"/>
                                          </p:stCondLst>
                                        </p:cTn>
                                        <p:tgtEl>
                                          <p:spTgt spid="53"/>
                                        </p:tgtEl>
                                        <p:attrNameLst>
                                          <p:attrName>style.visibility</p:attrName>
                                        </p:attrNameLst>
                                      </p:cBhvr>
                                      <p:to>
                                        <p:strVal val="visible"/>
                                      </p:to>
                                    </p:set>
                                    <p:anim calcmode="lin" valueType="num">
                                      <p:cBhvr>
                                        <p:cTn id="93" dur="1000" fill="hold"/>
                                        <p:tgtEl>
                                          <p:spTgt spid="53"/>
                                        </p:tgtEl>
                                        <p:attrNameLst>
                                          <p:attrName>ppt_w</p:attrName>
                                        </p:attrNameLst>
                                      </p:cBhvr>
                                      <p:tavLst>
                                        <p:tav tm="0">
                                          <p:val>
                                            <p:fltVal val="0"/>
                                          </p:val>
                                        </p:tav>
                                        <p:tav tm="100000">
                                          <p:val>
                                            <p:strVal val="#ppt_w"/>
                                          </p:val>
                                        </p:tav>
                                      </p:tavLst>
                                    </p:anim>
                                    <p:anim calcmode="lin" valueType="num">
                                      <p:cBhvr>
                                        <p:cTn id="94" dur="1000" fill="hold"/>
                                        <p:tgtEl>
                                          <p:spTgt spid="53"/>
                                        </p:tgtEl>
                                        <p:attrNameLst>
                                          <p:attrName>ppt_h</p:attrName>
                                        </p:attrNameLst>
                                      </p:cBhvr>
                                      <p:tavLst>
                                        <p:tav tm="0">
                                          <p:val>
                                            <p:fltVal val="0"/>
                                          </p:val>
                                        </p:tav>
                                        <p:tav tm="100000">
                                          <p:val>
                                            <p:strVal val="#ppt_h"/>
                                          </p:val>
                                        </p:tav>
                                      </p:tavLst>
                                    </p:anim>
                                    <p:anim calcmode="lin" valueType="num">
                                      <p:cBhvr>
                                        <p:cTn id="95" dur="1000" fill="hold"/>
                                        <p:tgtEl>
                                          <p:spTgt spid="53"/>
                                        </p:tgtEl>
                                        <p:attrNameLst>
                                          <p:attrName>ppt_x</p:attrName>
                                        </p:attrNameLst>
                                      </p:cBhvr>
                                      <p:tavLst>
                                        <p:tav tm="0" fmla="#ppt_x+(cos(-2*pi*(1-$))*-#ppt_x-sin(-2*pi*(1-$))*(1-#ppt_y))*(1-$)">
                                          <p:val>
                                            <p:fltVal val="0"/>
                                          </p:val>
                                        </p:tav>
                                        <p:tav tm="100000">
                                          <p:val>
                                            <p:fltVal val="1"/>
                                          </p:val>
                                        </p:tav>
                                      </p:tavLst>
                                    </p:anim>
                                    <p:anim calcmode="lin" valueType="num">
                                      <p:cBhvr>
                                        <p:cTn id="96" dur="1000" fill="hold"/>
                                        <p:tgtEl>
                                          <p:spTgt spid="53"/>
                                        </p:tgtEl>
                                        <p:attrNameLst>
                                          <p:attrName>ppt_y</p:attrName>
                                        </p:attrNameLst>
                                      </p:cBhvr>
                                      <p:tavLst>
                                        <p:tav tm="0" fmla="#ppt_y+(sin(-2*pi*(1-$))*-#ppt_x+cos(-2*pi*(1-$))*(1-#ppt_y))*(1-$)">
                                          <p:val>
                                            <p:fltVal val="0"/>
                                          </p:val>
                                        </p:tav>
                                        <p:tav tm="100000">
                                          <p:val>
                                            <p:fltVal val="1"/>
                                          </p:val>
                                        </p:tav>
                                      </p:tavLst>
                                    </p:anim>
                                  </p:childTnLst>
                                </p:cTn>
                              </p:par>
                            </p:childTnLst>
                          </p:cTn>
                        </p:par>
                        <p:par>
                          <p:cTn id="97" fill="hold">
                            <p:stCondLst>
                              <p:cond delay="7500"/>
                            </p:stCondLst>
                            <p:childTnLst>
                              <p:par>
                                <p:cTn id="98" presetID="42" presetClass="entr" presetSubtype="0" fill="hold" nodeType="afterEffect">
                                  <p:stCondLst>
                                    <p:cond delay="0"/>
                                  </p:stCondLst>
                                  <p:childTnLst>
                                    <p:set>
                                      <p:cBhvr>
                                        <p:cTn id="99" dur="1" fill="hold">
                                          <p:stCondLst>
                                            <p:cond delay="0"/>
                                          </p:stCondLst>
                                        </p:cTn>
                                        <p:tgtEl>
                                          <p:spTgt spid="54"/>
                                        </p:tgtEl>
                                        <p:attrNameLst>
                                          <p:attrName>style.visibility</p:attrName>
                                        </p:attrNameLst>
                                      </p:cBhvr>
                                      <p:to>
                                        <p:strVal val="visible"/>
                                      </p:to>
                                    </p:set>
                                    <p:animEffect transition="in" filter="fade">
                                      <p:cBhvr>
                                        <p:cTn id="100" dur="1000"/>
                                        <p:tgtEl>
                                          <p:spTgt spid="54"/>
                                        </p:tgtEl>
                                      </p:cBhvr>
                                    </p:animEffect>
                                    <p:anim calcmode="lin" valueType="num">
                                      <p:cBhvr>
                                        <p:cTn id="101" dur="1000" fill="hold"/>
                                        <p:tgtEl>
                                          <p:spTgt spid="54"/>
                                        </p:tgtEl>
                                        <p:attrNameLst>
                                          <p:attrName>ppt_x</p:attrName>
                                        </p:attrNameLst>
                                      </p:cBhvr>
                                      <p:tavLst>
                                        <p:tav tm="0">
                                          <p:val>
                                            <p:strVal val="#ppt_x"/>
                                          </p:val>
                                        </p:tav>
                                        <p:tav tm="100000">
                                          <p:val>
                                            <p:strVal val="#ppt_x"/>
                                          </p:val>
                                        </p:tav>
                                      </p:tavLst>
                                    </p:anim>
                                    <p:anim calcmode="lin" valueType="num">
                                      <p:cBhvr>
                                        <p:cTn id="102" dur="1000" fill="hold"/>
                                        <p:tgtEl>
                                          <p:spTgt spid="54"/>
                                        </p:tgtEl>
                                        <p:attrNameLst>
                                          <p:attrName>ppt_y</p:attrName>
                                        </p:attrNameLst>
                                      </p:cBhvr>
                                      <p:tavLst>
                                        <p:tav tm="0">
                                          <p:val>
                                            <p:strVal val="#ppt_y+.1"/>
                                          </p:val>
                                        </p:tav>
                                        <p:tav tm="100000">
                                          <p:val>
                                            <p:strVal val="#ppt_y"/>
                                          </p:val>
                                        </p:tav>
                                      </p:tavLst>
                                    </p:anim>
                                  </p:childTnLst>
                                </p:cTn>
                              </p:par>
                            </p:childTnLst>
                          </p:cTn>
                        </p:par>
                        <p:par>
                          <p:cTn id="103" fill="hold">
                            <p:stCondLst>
                              <p:cond delay="8500"/>
                            </p:stCondLst>
                            <p:childTnLst>
                              <p:par>
                                <p:cTn id="104" presetID="22" presetClass="entr" presetSubtype="1" fill="hold" nodeType="afterEffect">
                                  <p:stCondLst>
                                    <p:cond delay="0"/>
                                  </p:stCondLst>
                                  <p:childTnLst>
                                    <p:set>
                                      <p:cBhvr>
                                        <p:cTn id="105" dur="1" fill="hold">
                                          <p:stCondLst>
                                            <p:cond delay="0"/>
                                          </p:stCondLst>
                                        </p:cTn>
                                        <p:tgtEl>
                                          <p:spTgt spid="57"/>
                                        </p:tgtEl>
                                        <p:attrNameLst>
                                          <p:attrName>style.visibility</p:attrName>
                                        </p:attrNameLst>
                                      </p:cBhvr>
                                      <p:to>
                                        <p:strVal val="visible"/>
                                      </p:to>
                                    </p:set>
                                    <p:animEffect transition="in" filter="wipe(up)">
                                      <p:cBhvr>
                                        <p:cTn id="106" dur="500"/>
                                        <p:tgtEl>
                                          <p:spTgt spid="57"/>
                                        </p:tgtEl>
                                      </p:cBhvr>
                                    </p:animEffect>
                                  </p:childTnLst>
                                </p:cTn>
                              </p:par>
                              <p:par>
                                <p:cTn id="107" presetID="15" presetClass="entr" presetSubtype="0" fill="hold" grpId="0" nodeType="withEffect">
                                  <p:stCondLst>
                                    <p:cond delay="500"/>
                                  </p:stCondLst>
                                  <p:childTnLst>
                                    <p:set>
                                      <p:cBhvr>
                                        <p:cTn id="108" dur="1" fill="hold">
                                          <p:stCondLst>
                                            <p:cond delay="0"/>
                                          </p:stCondLst>
                                        </p:cTn>
                                        <p:tgtEl>
                                          <p:spTgt spid="58"/>
                                        </p:tgtEl>
                                        <p:attrNameLst>
                                          <p:attrName>style.visibility</p:attrName>
                                        </p:attrNameLst>
                                      </p:cBhvr>
                                      <p:to>
                                        <p:strVal val="visible"/>
                                      </p:to>
                                    </p:set>
                                    <p:anim calcmode="lin" valueType="num">
                                      <p:cBhvr>
                                        <p:cTn id="109" dur="1000" fill="hold"/>
                                        <p:tgtEl>
                                          <p:spTgt spid="58"/>
                                        </p:tgtEl>
                                        <p:attrNameLst>
                                          <p:attrName>ppt_w</p:attrName>
                                        </p:attrNameLst>
                                      </p:cBhvr>
                                      <p:tavLst>
                                        <p:tav tm="0">
                                          <p:val>
                                            <p:fltVal val="0"/>
                                          </p:val>
                                        </p:tav>
                                        <p:tav tm="100000">
                                          <p:val>
                                            <p:strVal val="#ppt_w"/>
                                          </p:val>
                                        </p:tav>
                                      </p:tavLst>
                                    </p:anim>
                                    <p:anim calcmode="lin" valueType="num">
                                      <p:cBhvr>
                                        <p:cTn id="110" dur="1000" fill="hold"/>
                                        <p:tgtEl>
                                          <p:spTgt spid="58"/>
                                        </p:tgtEl>
                                        <p:attrNameLst>
                                          <p:attrName>ppt_h</p:attrName>
                                        </p:attrNameLst>
                                      </p:cBhvr>
                                      <p:tavLst>
                                        <p:tav tm="0">
                                          <p:val>
                                            <p:fltVal val="0"/>
                                          </p:val>
                                        </p:tav>
                                        <p:tav tm="100000">
                                          <p:val>
                                            <p:strVal val="#ppt_h"/>
                                          </p:val>
                                        </p:tav>
                                      </p:tavLst>
                                    </p:anim>
                                    <p:anim calcmode="lin" valueType="num">
                                      <p:cBhvr>
                                        <p:cTn id="111" dur="1000" fill="hold"/>
                                        <p:tgtEl>
                                          <p:spTgt spid="58"/>
                                        </p:tgtEl>
                                        <p:attrNameLst>
                                          <p:attrName>ppt_x</p:attrName>
                                        </p:attrNameLst>
                                      </p:cBhvr>
                                      <p:tavLst>
                                        <p:tav tm="0" fmla="#ppt_x+(cos(-2*pi*(1-$))*-#ppt_x-sin(-2*pi*(1-$))*(1-#ppt_y))*(1-$)">
                                          <p:val>
                                            <p:fltVal val="0"/>
                                          </p:val>
                                        </p:tav>
                                        <p:tav tm="100000">
                                          <p:val>
                                            <p:fltVal val="1"/>
                                          </p:val>
                                        </p:tav>
                                      </p:tavLst>
                                    </p:anim>
                                    <p:anim calcmode="lin" valueType="num">
                                      <p:cBhvr>
                                        <p:cTn id="112" dur="1000" fill="hold"/>
                                        <p:tgtEl>
                                          <p:spTgt spid="58"/>
                                        </p:tgtEl>
                                        <p:attrNameLst>
                                          <p:attrName>ppt_y</p:attrName>
                                        </p:attrNameLst>
                                      </p:cBhvr>
                                      <p:tavLst>
                                        <p:tav tm="0" fmla="#ppt_y+(sin(-2*pi*(1-$))*-#ppt_x+cos(-2*pi*(1-$))*(1-#ppt_y))*(1-$)">
                                          <p:val>
                                            <p:fltVal val="0"/>
                                          </p:val>
                                        </p:tav>
                                        <p:tav tm="100000">
                                          <p:val>
                                            <p:fltVal val="1"/>
                                          </p:val>
                                        </p:tav>
                                      </p:tavLst>
                                    </p:anim>
                                  </p:childTnLst>
                                </p:cTn>
                              </p:par>
                            </p:childTnLst>
                          </p:cTn>
                        </p:par>
                        <p:par>
                          <p:cTn id="113" fill="hold">
                            <p:stCondLst>
                              <p:cond delay="9000"/>
                            </p:stCondLst>
                            <p:childTnLst>
                              <p:par>
                                <p:cTn id="114" presetID="42" presetClass="entr" presetSubtype="0" fill="hold" nodeType="afterEffect">
                                  <p:stCondLst>
                                    <p:cond delay="0"/>
                                  </p:stCondLst>
                                  <p:childTnLst>
                                    <p:set>
                                      <p:cBhvr>
                                        <p:cTn id="115" dur="1" fill="hold">
                                          <p:stCondLst>
                                            <p:cond delay="0"/>
                                          </p:stCondLst>
                                        </p:cTn>
                                        <p:tgtEl>
                                          <p:spTgt spid="59"/>
                                        </p:tgtEl>
                                        <p:attrNameLst>
                                          <p:attrName>style.visibility</p:attrName>
                                        </p:attrNameLst>
                                      </p:cBhvr>
                                      <p:to>
                                        <p:strVal val="visible"/>
                                      </p:to>
                                    </p:set>
                                    <p:animEffect transition="in" filter="fade">
                                      <p:cBhvr>
                                        <p:cTn id="116" dur="1000"/>
                                        <p:tgtEl>
                                          <p:spTgt spid="59"/>
                                        </p:tgtEl>
                                      </p:cBhvr>
                                    </p:animEffect>
                                    <p:anim calcmode="lin" valueType="num">
                                      <p:cBhvr>
                                        <p:cTn id="117" dur="1000" fill="hold"/>
                                        <p:tgtEl>
                                          <p:spTgt spid="59"/>
                                        </p:tgtEl>
                                        <p:attrNameLst>
                                          <p:attrName>ppt_x</p:attrName>
                                        </p:attrNameLst>
                                      </p:cBhvr>
                                      <p:tavLst>
                                        <p:tav tm="0">
                                          <p:val>
                                            <p:strVal val="#ppt_x"/>
                                          </p:val>
                                        </p:tav>
                                        <p:tav tm="100000">
                                          <p:val>
                                            <p:strVal val="#ppt_x"/>
                                          </p:val>
                                        </p:tav>
                                      </p:tavLst>
                                    </p:anim>
                                    <p:anim calcmode="lin" valueType="num">
                                      <p:cBhvr>
                                        <p:cTn id="118"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7" grpId="0"/>
      <p:bldP spid="19" grpId="0"/>
      <p:bldP spid="20" grpId="0"/>
      <p:bldP spid="28" grpId="0" animBg="1"/>
      <p:bldP spid="38" grpId="0" animBg="1"/>
      <p:bldP spid="43" grpId="0" animBg="1"/>
      <p:bldP spid="48" grpId="0" animBg="1"/>
      <p:bldP spid="53" grpId="0" animBg="1"/>
      <p:bldP spid="5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未56题-1.png"/>
          <p:cNvPicPr>
            <a:picLocks noChangeAspect="1" noChangeArrowheads="1"/>
          </p:cNvPicPr>
          <p:nvPr/>
        </p:nvPicPr>
        <p:blipFill>
          <a:blip r:embed="rId3"/>
          <a:srcRect/>
          <a:stretch>
            <a:fillRect/>
          </a:stretch>
        </p:blipFill>
        <p:spPr bwMode="auto">
          <a:xfrm>
            <a:off x="-1" y="0"/>
            <a:ext cx="12190413" cy="6888163"/>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0" y="-1"/>
            <a:ext cx="12190413" cy="662220"/>
          </a:xfrm>
          <a:prstGeom prst="rect">
            <a:avLst/>
          </a:prstGeom>
          <a:solidFill>
            <a:schemeClr val="bg1">
              <a:lumMod val="95000"/>
            </a:schemeClr>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550590" y="-603448"/>
            <a:ext cx="1368153" cy="1834184"/>
          </a:xfrm>
          <a:prstGeom prst="roundRect">
            <a:avLst>
              <a:gd name="adj" fmla="val 50000"/>
            </a:avLst>
          </a:prstGeom>
          <a:solidFill>
            <a:srgbClr val="B5554D"/>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4"/>
          <p:cNvSpPr txBox="1"/>
          <p:nvPr/>
        </p:nvSpPr>
        <p:spPr>
          <a:xfrm>
            <a:off x="262558" y="260648"/>
            <a:ext cx="2016224" cy="80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a:solidFill>
                  <a:schemeClr val="bg1"/>
                </a:solidFill>
                <a:latin typeface="微软雅黑" panose="020B0503020204020204" pitchFamily="34" charset="-122"/>
                <a:ea typeface="微软雅黑" panose="020B0503020204020204" pitchFamily="34" charset="-122"/>
              </a:rPr>
              <a:t>LOGO</a:t>
            </a:r>
          </a:p>
          <a:p>
            <a:r>
              <a:rPr lang="zh-CN" altLang="en-US" sz="1800" b="1" dirty="0">
                <a:solidFill>
                  <a:schemeClr val="bg1"/>
                </a:solidFill>
                <a:latin typeface="微软雅黑" panose="020B0503020204020204" pitchFamily="34" charset="-122"/>
                <a:ea typeface="微软雅黑" panose="020B0503020204020204" pitchFamily="34" charset="-122"/>
              </a:rPr>
              <a:t>公司名称</a:t>
            </a:r>
            <a:endParaRPr lang="zh-CN" altLang="en-US" sz="800" b="1" dirty="0">
              <a:solidFill>
                <a:schemeClr val="bg1"/>
              </a:solidFill>
              <a:latin typeface="微软雅黑" panose="020B0503020204020204" pitchFamily="34" charset="-122"/>
              <a:ea typeface="微软雅黑" panose="020B0503020204020204" pitchFamily="34" charset="-122"/>
            </a:endParaRPr>
          </a:p>
          <a:p>
            <a:endParaRPr lang="en-US" altLang="zh-CN" sz="1050"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3522046"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公司概述</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4943078"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59102"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企业文化</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6599262"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15286"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产品服务</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8255446"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490598"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管理制度</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9911630"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146782" y="116632"/>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展望未来</a:t>
            </a:r>
            <a:endParaRPr lang="en-US" sz="2000" b="1" dirty="0">
              <a:solidFill>
                <a:schemeClr val="accent2"/>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1937870" y="724634"/>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实施步骤</a:t>
            </a:r>
            <a:endParaRPr lang="en-US" sz="2000" b="1" dirty="0">
              <a:solidFill>
                <a:schemeClr val="accent2"/>
              </a:solidFill>
              <a:latin typeface="微软雅黑" panose="020B0503020204020204" pitchFamily="34" charset="-122"/>
              <a:ea typeface="微软雅黑" panose="020B0503020204020204" pitchFamily="34" charset="-122"/>
            </a:endParaRPr>
          </a:p>
        </p:txBody>
      </p:sp>
      <p:sp>
        <p:nvSpPr>
          <p:cNvPr id="17" name="Freeform 5"/>
          <p:cNvSpPr/>
          <p:nvPr/>
        </p:nvSpPr>
        <p:spPr bwMode="auto">
          <a:xfrm>
            <a:off x="3833313" y="1982982"/>
            <a:ext cx="4415056" cy="3800853"/>
          </a:xfrm>
          <a:custGeom>
            <a:avLst/>
            <a:gdLst>
              <a:gd name="T0" fmla="*/ 1184 w 1284"/>
              <a:gd name="T1" fmla="*/ 0 h 1105"/>
              <a:gd name="T2" fmla="*/ 505 w 1284"/>
              <a:gd name="T3" fmla="*/ 0 h 1105"/>
              <a:gd name="T4" fmla="*/ 305 w 1284"/>
              <a:gd name="T5" fmla="*/ 98 h 1105"/>
              <a:gd name="T6" fmla="*/ 230 w 1284"/>
              <a:gd name="T7" fmla="*/ 298 h 1105"/>
              <a:gd name="T8" fmla="*/ 275 w 1284"/>
              <a:gd name="T9" fmla="*/ 475 h 1105"/>
              <a:gd name="T10" fmla="*/ 442 w 1284"/>
              <a:gd name="T11" fmla="*/ 635 h 1105"/>
              <a:gd name="T12" fmla="*/ 568 w 1284"/>
              <a:gd name="T13" fmla="*/ 808 h 1105"/>
              <a:gd name="T14" fmla="*/ 493 w 1284"/>
              <a:gd name="T15" fmla="*/ 905 h 1105"/>
              <a:gd name="T16" fmla="*/ 100 w 1284"/>
              <a:gd name="T17" fmla="*/ 905 h 1105"/>
              <a:gd name="T18" fmla="*/ 0 w 1284"/>
              <a:gd name="T19" fmla="*/ 1005 h 1105"/>
              <a:gd name="T20" fmla="*/ 100 w 1284"/>
              <a:gd name="T21" fmla="*/ 1105 h 1105"/>
              <a:gd name="T22" fmla="*/ 493 w 1284"/>
              <a:gd name="T23" fmla="*/ 1105 h 1105"/>
              <a:gd name="T24" fmla="*/ 693 w 1284"/>
              <a:gd name="T25" fmla="*/ 1007 h 1105"/>
              <a:gd name="T26" fmla="*/ 768 w 1284"/>
              <a:gd name="T27" fmla="*/ 808 h 1105"/>
              <a:gd name="T28" fmla="*/ 723 w 1284"/>
              <a:gd name="T29" fmla="*/ 630 h 1105"/>
              <a:gd name="T30" fmla="*/ 556 w 1284"/>
              <a:gd name="T31" fmla="*/ 470 h 1105"/>
              <a:gd name="T32" fmla="*/ 430 w 1284"/>
              <a:gd name="T33" fmla="*/ 298 h 1105"/>
              <a:gd name="T34" fmla="*/ 505 w 1284"/>
              <a:gd name="T35" fmla="*/ 200 h 1105"/>
              <a:gd name="T36" fmla="*/ 1184 w 1284"/>
              <a:gd name="T37" fmla="*/ 200 h 1105"/>
              <a:gd name="T38" fmla="*/ 1284 w 1284"/>
              <a:gd name="T39" fmla="*/ 100 h 1105"/>
              <a:gd name="T40" fmla="*/ 1184 w 1284"/>
              <a:gd name="T41" fmla="*/ 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4" h="1105">
                <a:moveTo>
                  <a:pt x="1184" y="0"/>
                </a:moveTo>
                <a:cubicBezTo>
                  <a:pt x="505" y="0"/>
                  <a:pt x="505" y="0"/>
                  <a:pt x="505" y="0"/>
                </a:cubicBezTo>
                <a:cubicBezTo>
                  <a:pt x="431" y="0"/>
                  <a:pt x="358" y="36"/>
                  <a:pt x="305" y="98"/>
                </a:cubicBezTo>
                <a:cubicBezTo>
                  <a:pt x="258" y="155"/>
                  <a:pt x="230" y="227"/>
                  <a:pt x="230" y="298"/>
                </a:cubicBezTo>
                <a:cubicBezTo>
                  <a:pt x="230" y="350"/>
                  <a:pt x="236" y="411"/>
                  <a:pt x="275" y="475"/>
                </a:cubicBezTo>
                <a:cubicBezTo>
                  <a:pt x="307" y="529"/>
                  <a:pt x="359" y="578"/>
                  <a:pt x="442" y="635"/>
                </a:cubicBezTo>
                <a:cubicBezTo>
                  <a:pt x="568" y="721"/>
                  <a:pt x="567" y="755"/>
                  <a:pt x="568" y="808"/>
                </a:cubicBezTo>
                <a:cubicBezTo>
                  <a:pt x="568" y="855"/>
                  <a:pt x="539" y="905"/>
                  <a:pt x="493" y="905"/>
                </a:cubicBezTo>
                <a:cubicBezTo>
                  <a:pt x="100" y="905"/>
                  <a:pt x="100" y="905"/>
                  <a:pt x="100" y="905"/>
                </a:cubicBezTo>
                <a:cubicBezTo>
                  <a:pt x="45" y="905"/>
                  <a:pt x="0" y="950"/>
                  <a:pt x="0" y="1005"/>
                </a:cubicBezTo>
                <a:cubicBezTo>
                  <a:pt x="0" y="1061"/>
                  <a:pt x="45" y="1105"/>
                  <a:pt x="100" y="1105"/>
                </a:cubicBezTo>
                <a:cubicBezTo>
                  <a:pt x="493" y="1105"/>
                  <a:pt x="493" y="1105"/>
                  <a:pt x="493" y="1105"/>
                </a:cubicBezTo>
                <a:cubicBezTo>
                  <a:pt x="590" y="1105"/>
                  <a:pt x="640" y="1070"/>
                  <a:pt x="693" y="1007"/>
                </a:cubicBezTo>
                <a:cubicBezTo>
                  <a:pt x="740" y="951"/>
                  <a:pt x="768" y="878"/>
                  <a:pt x="768" y="808"/>
                </a:cubicBezTo>
                <a:cubicBezTo>
                  <a:pt x="768" y="756"/>
                  <a:pt x="762" y="694"/>
                  <a:pt x="723" y="630"/>
                </a:cubicBezTo>
                <a:cubicBezTo>
                  <a:pt x="691" y="577"/>
                  <a:pt x="639" y="527"/>
                  <a:pt x="556" y="470"/>
                </a:cubicBezTo>
                <a:cubicBezTo>
                  <a:pt x="430" y="385"/>
                  <a:pt x="434" y="356"/>
                  <a:pt x="430" y="298"/>
                </a:cubicBezTo>
                <a:cubicBezTo>
                  <a:pt x="428" y="251"/>
                  <a:pt x="451" y="200"/>
                  <a:pt x="505" y="200"/>
                </a:cubicBezTo>
                <a:cubicBezTo>
                  <a:pt x="1184" y="200"/>
                  <a:pt x="1184" y="200"/>
                  <a:pt x="1184" y="200"/>
                </a:cubicBezTo>
                <a:cubicBezTo>
                  <a:pt x="1240" y="200"/>
                  <a:pt x="1284" y="155"/>
                  <a:pt x="1284" y="100"/>
                </a:cubicBezTo>
                <a:cubicBezTo>
                  <a:pt x="1284" y="45"/>
                  <a:pt x="1240" y="0"/>
                  <a:pt x="1184" y="0"/>
                </a:cubicBezTo>
              </a:path>
            </a:pathLst>
          </a:custGeom>
          <a:solidFill>
            <a:schemeClr val="bg1">
              <a:lumMod val="90000"/>
            </a:schemeClr>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19" name="Oval 6"/>
          <p:cNvSpPr>
            <a:spLocks noChangeArrowheads="1"/>
          </p:cNvSpPr>
          <p:nvPr/>
        </p:nvSpPr>
        <p:spPr bwMode="auto">
          <a:xfrm>
            <a:off x="7664497" y="2085349"/>
            <a:ext cx="479609" cy="481504"/>
          </a:xfrm>
          <a:prstGeom prst="ellipse">
            <a:avLst/>
          </a:prstGeom>
          <a:solidFill>
            <a:srgbClr val="B5554D"/>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0" name="Oval 7"/>
          <p:cNvSpPr>
            <a:spLocks noChangeArrowheads="1"/>
          </p:cNvSpPr>
          <p:nvPr/>
        </p:nvSpPr>
        <p:spPr bwMode="auto">
          <a:xfrm>
            <a:off x="5308158" y="3643604"/>
            <a:ext cx="481504" cy="483401"/>
          </a:xfrm>
          <a:prstGeom prst="ellipse">
            <a:avLst/>
          </a:prstGeom>
          <a:solidFill>
            <a:srgbClr val="B5554D"/>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1" name="Oval 8"/>
          <p:cNvSpPr>
            <a:spLocks noChangeArrowheads="1"/>
          </p:cNvSpPr>
          <p:nvPr/>
        </p:nvSpPr>
        <p:spPr bwMode="auto">
          <a:xfrm>
            <a:off x="3935681" y="5203755"/>
            <a:ext cx="481504" cy="477713"/>
          </a:xfrm>
          <a:prstGeom prst="ellipse">
            <a:avLst/>
          </a:prstGeom>
          <a:solidFill>
            <a:srgbClr val="B5554D"/>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2" name="Oval 9"/>
          <p:cNvSpPr>
            <a:spLocks noChangeArrowheads="1"/>
          </p:cNvSpPr>
          <p:nvPr/>
        </p:nvSpPr>
        <p:spPr bwMode="auto">
          <a:xfrm>
            <a:off x="4830444" y="2409512"/>
            <a:ext cx="477713" cy="481504"/>
          </a:xfrm>
          <a:prstGeom prst="ellipse">
            <a:avLst/>
          </a:prstGeom>
          <a:solidFill>
            <a:srgbClr val="B5554D"/>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3" name="Oval 10"/>
          <p:cNvSpPr>
            <a:spLocks noChangeArrowheads="1"/>
          </p:cNvSpPr>
          <p:nvPr/>
        </p:nvSpPr>
        <p:spPr bwMode="auto">
          <a:xfrm>
            <a:off x="5823785" y="4807556"/>
            <a:ext cx="481504" cy="481504"/>
          </a:xfrm>
          <a:prstGeom prst="ellipse">
            <a:avLst/>
          </a:prstGeom>
          <a:solidFill>
            <a:srgbClr val="B5554D"/>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nvGrpSpPr>
          <p:cNvPr id="24" name="组合 23"/>
          <p:cNvGrpSpPr/>
          <p:nvPr/>
        </p:nvGrpSpPr>
        <p:grpSpPr>
          <a:xfrm>
            <a:off x="4489221" y="2295771"/>
            <a:ext cx="3082387" cy="3175276"/>
            <a:chOff x="3278114" y="1772229"/>
            <a:chExt cx="2416800" cy="2489631"/>
          </a:xfrm>
          <a:solidFill>
            <a:srgbClr val="FFFFFF"/>
          </a:solidFill>
        </p:grpSpPr>
        <p:sp>
          <p:nvSpPr>
            <p:cNvPr id="25" name="Freeform 11"/>
            <p:cNvSpPr/>
            <p:nvPr/>
          </p:nvSpPr>
          <p:spPr bwMode="auto">
            <a:xfrm>
              <a:off x="3645242" y="2322177"/>
              <a:ext cx="258624" cy="539544"/>
            </a:xfrm>
            <a:custGeom>
              <a:avLst/>
              <a:gdLst>
                <a:gd name="T0" fmla="*/ 95 w 96"/>
                <a:gd name="T1" fmla="*/ 194 h 200"/>
                <a:gd name="T2" fmla="*/ 7 w 96"/>
                <a:gd name="T3" fmla="*/ 3 h 200"/>
                <a:gd name="T4" fmla="*/ 3 w 96"/>
                <a:gd name="T5" fmla="*/ 0 h 200"/>
                <a:gd name="T6" fmla="*/ 0 w 96"/>
                <a:gd name="T7" fmla="*/ 3 h 200"/>
                <a:gd name="T8" fmla="*/ 90 w 96"/>
                <a:gd name="T9" fmla="*/ 199 h 200"/>
                <a:gd name="T10" fmla="*/ 95 w 96"/>
                <a:gd name="T11" fmla="*/ 199 h 200"/>
                <a:gd name="T12" fmla="*/ 95 w 96"/>
                <a:gd name="T13" fmla="*/ 194 h 200"/>
              </a:gdLst>
              <a:ahLst/>
              <a:cxnLst>
                <a:cxn ang="0">
                  <a:pos x="T0" y="T1"/>
                </a:cxn>
                <a:cxn ang="0">
                  <a:pos x="T2" y="T3"/>
                </a:cxn>
                <a:cxn ang="0">
                  <a:pos x="T4" y="T5"/>
                </a:cxn>
                <a:cxn ang="0">
                  <a:pos x="T6" y="T7"/>
                </a:cxn>
                <a:cxn ang="0">
                  <a:pos x="T8" y="T9"/>
                </a:cxn>
                <a:cxn ang="0">
                  <a:pos x="T10" y="T11"/>
                </a:cxn>
                <a:cxn ang="0">
                  <a:pos x="T12" y="T13"/>
                </a:cxn>
              </a:cxnLst>
              <a:rect l="0" t="0" r="r" b="b"/>
              <a:pathLst>
                <a:path w="96" h="200">
                  <a:moveTo>
                    <a:pt x="95" y="194"/>
                  </a:moveTo>
                  <a:cubicBezTo>
                    <a:pt x="21" y="128"/>
                    <a:pt x="7" y="76"/>
                    <a:pt x="7" y="3"/>
                  </a:cubicBezTo>
                  <a:cubicBezTo>
                    <a:pt x="7" y="1"/>
                    <a:pt x="5" y="0"/>
                    <a:pt x="3" y="0"/>
                  </a:cubicBezTo>
                  <a:cubicBezTo>
                    <a:pt x="2" y="0"/>
                    <a:pt x="0" y="1"/>
                    <a:pt x="0" y="3"/>
                  </a:cubicBezTo>
                  <a:cubicBezTo>
                    <a:pt x="0" y="78"/>
                    <a:pt x="14" y="131"/>
                    <a:pt x="90" y="199"/>
                  </a:cubicBezTo>
                  <a:cubicBezTo>
                    <a:pt x="92" y="200"/>
                    <a:pt x="94" y="200"/>
                    <a:pt x="95" y="199"/>
                  </a:cubicBezTo>
                  <a:cubicBezTo>
                    <a:pt x="96" y="197"/>
                    <a:pt x="96" y="195"/>
                    <a:pt x="95" y="194"/>
                  </a:cubicBez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 name="Oval 12"/>
            <p:cNvSpPr>
              <a:spLocks noChangeArrowheads="1"/>
            </p:cNvSpPr>
            <p:nvPr/>
          </p:nvSpPr>
          <p:spPr bwMode="auto">
            <a:xfrm>
              <a:off x="3631864" y="2305827"/>
              <a:ext cx="46077" cy="49050"/>
            </a:xfrm>
            <a:prstGeom prst="ellipse">
              <a:avLst/>
            </a:pr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 name="Oval 13"/>
            <p:cNvSpPr>
              <a:spLocks noChangeArrowheads="1"/>
            </p:cNvSpPr>
            <p:nvPr/>
          </p:nvSpPr>
          <p:spPr bwMode="auto">
            <a:xfrm>
              <a:off x="3871167" y="2829021"/>
              <a:ext cx="46077" cy="46077"/>
            </a:xfrm>
            <a:prstGeom prst="ellipse">
              <a:avLst/>
            </a:pr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 name="Freeform 14"/>
            <p:cNvSpPr/>
            <p:nvPr/>
          </p:nvSpPr>
          <p:spPr bwMode="auto">
            <a:xfrm>
              <a:off x="4305180" y="3166422"/>
              <a:ext cx="267542" cy="509817"/>
            </a:xfrm>
            <a:custGeom>
              <a:avLst/>
              <a:gdLst>
                <a:gd name="T0" fmla="*/ 99 w 99"/>
                <a:gd name="T1" fmla="*/ 185 h 189"/>
                <a:gd name="T2" fmla="*/ 6 w 99"/>
                <a:gd name="T3" fmla="*/ 1 h 189"/>
                <a:gd name="T4" fmla="*/ 2 w 99"/>
                <a:gd name="T5" fmla="*/ 1 h 189"/>
                <a:gd name="T6" fmla="*/ 2 w 99"/>
                <a:gd name="T7" fmla="*/ 6 h 189"/>
                <a:gd name="T8" fmla="*/ 92 w 99"/>
                <a:gd name="T9" fmla="*/ 186 h 189"/>
                <a:gd name="T10" fmla="*/ 95 w 99"/>
                <a:gd name="T11" fmla="*/ 189 h 189"/>
                <a:gd name="T12" fmla="*/ 99 w 99"/>
                <a:gd name="T13" fmla="*/ 185 h 189"/>
              </a:gdLst>
              <a:ahLst/>
              <a:cxnLst>
                <a:cxn ang="0">
                  <a:pos x="T0" y="T1"/>
                </a:cxn>
                <a:cxn ang="0">
                  <a:pos x="T2" y="T3"/>
                </a:cxn>
                <a:cxn ang="0">
                  <a:pos x="T4" y="T5"/>
                </a:cxn>
                <a:cxn ang="0">
                  <a:pos x="T6" y="T7"/>
                </a:cxn>
                <a:cxn ang="0">
                  <a:pos x="T8" y="T9"/>
                </a:cxn>
                <a:cxn ang="0">
                  <a:pos x="T10" y="T11"/>
                </a:cxn>
                <a:cxn ang="0">
                  <a:pos x="T12" y="T13"/>
                </a:cxn>
              </a:cxnLst>
              <a:rect l="0" t="0" r="r" b="b"/>
              <a:pathLst>
                <a:path w="99" h="189">
                  <a:moveTo>
                    <a:pt x="99" y="185"/>
                  </a:moveTo>
                  <a:cubicBezTo>
                    <a:pt x="97" y="120"/>
                    <a:pt x="81" y="67"/>
                    <a:pt x="6" y="1"/>
                  </a:cubicBezTo>
                  <a:cubicBezTo>
                    <a:pt x="5" y="0"/>
                    <a:pt x="3" y="0"/>
                    <a:pt x="2" y="1"/>
                  </a:cubicBezTo>
                  <a:cubicBezTo>
                    <a:pt x="0" y="3"/>
                    <a:pt x="0" y="5"/>
                    <a:pt x="2" y="6"/>
                  </a:cubicBezTo>
                  <a:cubicBezTo>
                    <a:pt x="75" y="71"/>
                    <a:pt x="90" y="121"/>
                    <a:pt x="92" y="186"/>
                  </a:cubicBezTo>
                  <a:cubicBezTo>
                    <a:pt x="92" y="187"/>
                    <a:pt x="94" y="189"/>
                    <a:pt x="95" y="189"/>
                  </a:cubicBezTo>
                  <a:cubicBezTo>
                    <a:pt x="97" y="189"/>
                    <a:pt x="99" y="187"/>
                    <a:pt x="99" y="185"/>
                  </a:cubicBez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 name="Oval 15"/>
            <p:cNvSpPr>
              <a:spLocks noChangeArrowheads="1"/>
            </p:cNvSpPr>
            <p:nvPr/>
          </p:nvSpPr>
          <p:spPr bwMode="auto">
            <a:xfrm>
              <a:off x="4291802" y="3153045"/>
              <a:ext cx="49050" cy="46077"/>
            </a:xfrm>
            <a:prstGeom prst="ellipse">
              <a:avLst/>
            </a:pr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 name="Oval 16"/>
            <p:cNvSpPr>
              <a:spLocks noChangeArrowheads="1"/>
            </p:cNvSpPr>
            <p:nvPr/>
          </p:nvSpPr>
          <p:spPr bwMode="auto">
            <a:xfrm>
              <a:off x="4540023" y="3645026"/>
              <a:ext cx="46077" cy="44590"/>
            </a:xfrm>
            <a:prstGeom prst="ellipse">
              <a:avLst/>
            </a:pr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 name="Freeform 17"/>
            <p:cNvSpPr/>
            <p:nvPr/>
          </p:nvSpPr>
          <p:spPr bwMode="auto">
            <a:xfrm>
              <a:off x="3294464" y="4129575"/>
              <a:ext cx="1070170" cy="118908"/>
            </a:xfrm>
            <a:custGeom>
              <a:avLst/>
              <a:gdLst>
                <a:gd name="T0" fmla="*/ 3 w 397"/>
                <a:gd name="T1" fmla="*/ 44 h 44"/>
                <a:gd name="T2" fmla="*/ 296 w 397"/>
                <a:gd name="T3" fmla="*/ 44 h 44"/>
                <a:gd name="T4" fmla="*/ 396 w 397"/>
                <a:gd name="T5" fmla="*/ 6 h 44"/>
                <a:gd name="T6" fmla="*/ 396 w 397"/>
                <a:gd name="T7" fmla="*/ 1 h 44"/>
                <a:gd name="T8" fmla="*/ 391 w 397"/>
                <a:gd name="T9" fmla="*/ 1 h 44"/>
                <a:gd name="T10" fmla="*/ 296 w 397"/>
                <a:gd name="T11" fmla="*/ 37 h 44"/>
                <a:gd name="T12" fmla="*/ 3 w 397"/>
                <a:gd name="T13" fmla="*/ 37 h 44"/>
                <a:gd name="T14" fmla="*/ 0 w 397"/>
                <a:gd name="T15" fmla="*/ 40 h 44"/>
                <a:gd name="T16" fmla="*/ 3 w 397"/>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44">
                  <a:moveTo>
                    <a:pt x="3" y="44"/>
                  </a:moveTo>
                  <a:cubicBezTo>
                    <a:pt x="296" y="44"/>
                    <a:pt x="296" y="44"/>
                    <a:pt x="296" y="44"/>
                  </a:cubicBezTo>
                  <a:cubicBezTo>
                    <a:pt x="331" y="44"/>
                    <a:pt x="366" y="31"/>
                    <a:pt x="396" y="6"/>
                  </a:cubicBezTo>
                  <a:cubicBezTo>
                    <a:pt x="397" y="5"/>
                    <a:pt x="397" y="3"/>
                    <a:pt x="396" y="1"/>
                  </a:cubicBezTo>
                  <a:cubicBezTo>
                    <a:pt x="395" y="0"/>
                    <a:pt x="393" y="0"/>
                    <a:pt x="391" y="1"/>
                  </a:cubicBezTo>
                  <a:cubicBezTo>
                    <a:pt x="362" y="25"/>
                    <a:pt x="329" y="37"/>
                    <a:pt x="296" y="37"/>
                  </a:cubicBezTo>
                  <a:cubicBezTo>
                    <a:pt x="3" y="37"/>
                    <a:pt x="3" y="37"/>
                    <a:pt x="3" y="37"/>
                  </a:cubicBezTo>
                  <a:cubicBezTo>
                    <a:pt x="1" y="37"/>
                    <a:pt x="0" y="39"/>
                    <a:pt x="0" y="40"/>
                  </a:cubicBezTo>
                  <a:cubicBezTo>
                    <a:pt x="0" y="42"/>
                    <a:pt x="1" y="44"/>
                    <a:pt x="3" y="44"/>
                  </a:cubicBez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 name="Oval 18"/>
            <p:cNvSpPr>
              <a:spLocks noChangeArrowheads="1"/>
            </p:cNvSpPr>
            <p:nvPr/>
          </p:nvSpPr>
          <p:spPr bwMode="auto">
            <a:xfrm>
              <a:off x="4333420" y="4116197"/>
              <a:ext cx="44590" cy="46077"/>
            </a:xfrm>
            <a:prstGeom prst="ellipse">
              <a:avLst/>
            </a:pr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3" name="Oval 19"/>
            <p:cNvSpPr>
              <a:spLocks noChangeArrowheads="1"/>
            </p:cNvSpPr>
            <p:nvPr/>
          </p:nvSpPr>
          <p:spPr bwMode="auto">
            <a:xfrm>
              <a:off x="3278114" y="4215783"/>
              <a:ext cx="49050" cy="46077"/>
            </a:xfrm>
            <a:prstGeom prst="ellipse">
              <a:avLst/>
            </a:pr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4" name="Freeform 20"/>
            <p:cNvSpPr/>
            <p:nvPr/>
          </p:nvSpPr>
          <p:spPr bwMode="auto">
            <a:xfrm>
              <a:off x="3906839" y="1788578"/>
              <a:ext cx="1773212" cy="80263"/>
            </a:xfrm>
            <a:custGeom>
              <a:avLst/>
              <a:gdLst>
                <a:gd name="T0" fmla="*/ 5 w 658"/>
                <a:gd name="T1" fmla="*/ 29 h 30"/>
                <a:gd name="T2" fmla="*/ 81 w 658"/>
                <a:gd name="T3" fmla="*/ 6 h 30"/>
                <a:gd name="T4" fmla="*/ 655 w 658"/>
                <a:gd name="T5" fmla="*/ 6 h 30"/>
                <a:gd name="T6" fmla="*/ 658 w 658"/>
                <a:gd name="T7" fmla="*/ 3 h 30"/>
                <a:gd name="T8" fmla="*/ 655 w 658"/>
                <a:gd name="T9" fmla="*/ 0 h 30"/>
                <a:gd name="T10" fmla="*/ 81 w 658"/>
                <a:gd name="T11" fmla="*/ 0 h 30"/>
                <a:gd name="T12" fmla="*/ 2 w 658"/>
                <a:gd name="T13" fmla="*/ 23 h 30"/>
                <a:gd name="T14" fmla="*/ 1 w 658"/>
                <a:gd name="T15" fmla="*/ 28 h 30"/>
                <a:gd name="T16" fmla="*/ 5 w 658"/>
                <a:gd name="T1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8" h="30">
                  <a:moveTo>
                    <a:pt x="5" y="29"/>
                  </a:moveTo>
                  <a:cubicBezTo>
                    <a:pt x="29" y="14"/>
                    <a:pt x="55" y="6"/>
                    <a:pt x="81" y="6"/>
                  </a:cubicBezTo>
                  <a:cubicBezTo>
                    <a:pt x="655" y="6"/>
                    <a:pt x="655" y="6"/>
                    <a:pt x="655" y="6"/>
                  </a:cubicBezTo>
                  <a:cubicBezTo>
                    <a:pt x="657" y="6"/>
                    <a:pt x="658" y="5"/>
                    <a:pt x="658" y="3"/>
                  </a:cubicBezTo>
                  <a:cubicBezTo>
                    <a:pt x="658" y="1"/>
                    <a:pt x="657" y="0"/>
                    <a:pt x="655" y="0"/>
                  </a:cubicBezTo>
                  <a:cubicBezTo>
                    <a:pt x="81" y="0"/>
                    <a:pt x="81" y="0"/>
                    <a:pt x="81" y="0"/>
                  </a:cubicBezTo>
                  <a:cubicBezTo>
                    <a:pt x="54" y="0"/>
                    <a:pt x="27" y="8"/>
                    <a:pt x="2" y="23"/>
                  </a:cubicBezTo>
                  <a:cubicBezTo>
                    <a:pt x="0" y="24"/>
                    <a:pt x="0" y="26"/>
                    <a:pt x="1" y="28"/>
                  </a:cubicBezTo>
                  <a:cubicBezTo>
                    <a:pt x="1" y="29"/>
                    <a:pt x="4" y="30"/>
                    <a:pt x="5" y="29"/>
                  </a:cubicBez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5" name="Oval 21"/>
            <p:cNvSpPr>
              <a:spLocks noChangeArrowheads="1"/>
            </p:cNvSpPr>
            <p:nvPr/>
          </p:nvSpPr>
          <p:spPr bwMode="auto">
            <a:xfrm>
              <a:off x="3893462" y="1834655"/>
              <a:ext cx="46077" cy="47563"/>
            </a:xfrm>
            <a:prstGeom prst="ellipse">
              <a:avLst/>
            </a:pr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6" name="Oval 22"/>
            <p:cNvSpPr>
              <a:spLocks noChangeArrowheads="1"/>
            </p:cNvSpPr>
            <p:nvPr/>
          </p:nvSpPr>
          <p:spPr bwMode="auto">
            <a:xfrm>
              <a:off x="5648837" y="1772229"/>
              <a:ext cx="46077" cy="49050"/>
            </a:xfrm>
            <a:prstGeom prst="ellipse">
              <a:avLst/>
            </a:pr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37" name="Freeform 23"/>
          <p:cNvSpPr>
            <a:spLocks noEditPoints="1"/>
          </p:cNvSpPr>
          <p:nvPr/>
        </p:nvSpPr>
        <p:spPr bwMode="auto">
          <a:xfrm>
            <a:off x="7774447" y="2185821"/>
            <a:ext cx="280561" cy="282458"/>
          </a:xfrm>
          <a:custGeom>
            <a:avLst/>
            <a:gdLst>
              <a:gd name="T0" fmla="*/ 12 w 82"/>
              <a:gd name="T1" fmla="*/ 41 h 82"/>
              <a:gd name="T2" fmla="*/ 14 w 82"/>
              <a:gd name="T3" fmla="*/ 44 h 82"/>
              <a:gd name="T4" fmla="*/ 0 w 82"/>
              <a:gd name="T5" fmla="*/ 47 h 82"/>
              <a:gd name="T6" fmla="*/ 0 w 82"/>
              <a:gd name="T7" fmla="*/ 61 h 82"/>
              <a:gd name="T8" fmla="*/ 2 w 82"/>
              <a:gd name="T9" fmla="*/ 60 h 82"/>
              <a:gd name="T10" fmla="*/ 6 w 82"/>
              <a:gd name="T11" fmla="*/ 59 h 82"/>
              <a:gd name="T12" fmla="*/ 6 w 82"/>
              <a:gd name="T13" fmla="*/ 70 h 82"/>
              <a:gd name="T14" fmla="*/ 2 w 82"/>
              <a:gd name="T15" fmla="*/ 69 h 82"/>
              <a:gd name="T16" fmla="*/ 0 w 82"/>
              <a:gd name="T17" fmla="*/ 68 h 82"/>
              <a:gd name="T18" fmla="*/ 0 w 82"/>
              <a:gd name="T19" fmla="*/ 73 h 82"/>
              <a:gd name="T20" fmla="*/ 35 w 82"/>
              <a:gd name="T21" fmla="*/ 82 h 82"/>
              <a:gd name="T22" fmla="*/ 34 w 82"/>
              <a:gd name="T23" fmla="*/ 68 h 82"/>
              <a:gd name="T24" fmla="*/ 33 w 82"/>
              <a:gd name="T25" fmla="*/ 69 h 82"/>
              <a:gd name="T26" fmla="*/ 29 w 82"/>
              <a:gd name="T27" fmla="*/ 70 h 82"/>
              <a:gd name="T28" fmla="*/ 29 w 82"/>
              <a:gd name="T29" fmla="*/ 59 h 82"/>
              <a:gd name="T30" fmla="*/ 33 w 82"/>
              <a:gd name="T31" fmla="*/ 60 h 82"/>
              <a:gd name="T32" fmla="*/ 34 w 82"/>
              <a:gd name="T33" fmla="*/ 61 h 82"/>
              <a:gd name="T34" fmla="*/ 35 w 82"/>
              <a:gd name="T35" fmla="*/ 47 h 82"/>
              <a:gd name="T36" fmla="*/ 21 w 82"/>
              <a:gd name="T37" fmla="*/ 44 h 82"/>
              <a:gd name="T38" fmla="*/ 22 w 82"/>
              <a:gd name="T39" fmla="*/ 41 h 82"/>
              <a:gd name="T40" fmla="*/ 65 w 82"/>
              <a:gd name="T41" fmla="*/ 36 h 82"/>
              <a:gd name="T42" fmla="*/ 61 w 82"/>
              <a:gd name="T43" fmla="*/ 44 h 82"/>
              <a:gd name="T44" fmla="*/ 60 w 82"/>
              <a:gd name="T45" fmla="*/ 47 h 82"/>
              <a:gd name="T46" fmla="*/ 47 w 82"/>
              <a:gd name="T47" fmla="*/ 60 h 82"/>
              <a:gd name="T48" fmla="*/ 44 w 82"/>
              <a:gd name="T49" fmla="*/ 61 h 82"/>
              <a:gd name="T50" fmla="*/ 41 w 82"/>
              <a:gd name="T51" fmla="*/ 60 h 82"/>
              <a:gd name="T52" fmla="*/ 41 w 82"/>
              <a:gd name="T53" fmla="*/ 69 h 82"/>
              <a:gd name="T54" fmla="*/ 44 w 82"/>
              <a:gd name="T55" fmla="*/ 68 h 82"/>
              <a:gd name="T56" fmla="*/ 47 w 82"/>
              <a:gd name="T57" fmla="*/ 69 h 82"/>
              <a:gd name="T58" fmla="*/ 73 w 82"/>
              <a:gd name="T59" fmla="*/ 82 h 82"/>
              <a:gd name="T60" fmla="*/ 82 w 82"/>
              <a:gd name="T61" fmla="*/ 47 h 82"/>
              <a:gd name="T62" fmla="*/ 68 w 82"/>
              <a:gd name="T63" fmla="*/ 44 h 82"/>
              <a:gd name="T64" fmla="*/ 69 w 82"/>
              <a:gd name="T65" fmla="*/ 41 h 82"/>
              <a:gd name="T66" fmla="*/ 35 w 82"/>
              <a:gd name="T67" fmla="*/ 0 h 82"/>
              <a:gd name="T68" fmla="*/ 0 w 82"/>
              <a:gd name="T69" fmla="*/ 8 h 82"/>
              <a:gd name="T70" fmla="*/ 13 w 82"/>
              <a:gd name="T71" fmla="*/ 35 h 82"/>
              <a:gd name="T72" fmla="*/ 13 w 82"/>
              <a:gd name="T73" fmla="*/ 33 h 82"/>
              <a:gd name="T74" fmla="*/ 11 w 82"/>
              <a:gd name="T75" fmla="*/ 29 h 82"/>
              <a:gd name="T76" fmla="*/ 23 w 82"/>
              <a:gd name="T77" fmla="*/ 29 h 82"/>
              <a:gd name="T78" fmla="*/ 21 w 82"/>
              <a:gd name="T79" fmla="*/ 33 h 82"/>
              <a:gd name="T80" fmla="*/ 21 w 82"/>
              <a:gd name="T81" fmla="*/ 35 h 82"/>
              <a:gd name="T82" fmla="*/ 35 w 82"/>
              <a:gd name="T83" fmla="*/ 21 h 82"/>
              <a:gd name="T84" fmla="*/ 34 w 82"/>
              <a:gd name="T85" fmla="*/ 21 h 82"/>
              <a:gd name="T86" fmla="*/ 32 w 82"/>
              <a:gd name="T87" fmla="*/ 22 h 82"/>
              <a:gd name="T88" fmla="*/ 23 w 82"/>
              <a:gd name="T89" fmla="*/ 17 h 82"/>
              <a:gd name="T90" fmla="*/ 32 w 82"/>
              <a:gd name="T91" fmla="*/ 13 h 82"/>
              <a:gd name="T92" fmla="*/ 34 w 82"/>
              <a:gd name="T93" fmla="*/ 14 h 82"/>
              <a:gd name="T94" fmla="*/ 35 w 82"/>
              <a:gd name="T95" fmla="*/ 1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2" h="82">
                <a:moveTo>
                  <a:pt x="17" y="36"/>
                </a:moveTo>
                <a:cubicBezTo>
                  <a:pt x="15" y="36"/>
                  <a:pt x="12" y="38"/>
                  <a:pt x="12" y="41"/>
                </a:cubicBezTo>
                <a:cubicBezTo>
                  <a:pt x="12" y="42"/>
                  <a:pt x="13" y="43"/>
                  <a:pt x="13" y="44"/>
                </a:cubicBezTo>
                <a:cubicBezTo>
                  <a:pt x="14" y="44"/>
                  <a:pt x="14" y="44"/>
                  <a:pt x="14" y="44"/>
                </a:cubicBezTo>
                <a:cubicBezTo>
                  <a:pt x="15" y="46"/>
                  <a:pt x="14" y="47"/>
                  <a:pt x="13" y="47"/>
                </a:cubicBezTo>
                <a:cubicBezTo>
                  <a:pt x="0" y="47"/>
                  <a:pt x="0" y="47"/>
                  <a:pt x="0" y="47"/>
                </a:cubicBezTo>
                <a:cubicBezTo>
                  <a:pt x="0" y="60"/>
                  <a:pt x="0" y="60"/>
                  <a:pt x="0" y="60"/>
                </a:cubicBezTo>
                <a:cubicBezTo>
                  <a:pt x="0" y="61"/>
                  <a:pt x="0" y="61"/>
                  <a:pt x="0" y="61"/>
                </a:cubicBezTo>
                <a:cubicBezTo>
                  <a:pt x="0" y="61"/>
                  <a:pt x="0" y="61"/>
                  <a:pt x="1" y="61"/>
                </a:cubicBezTo>
                <a:cubicBezTo>
                  <a:pt x="1" y="61"/>
                  <a:pt x="1" y="61"/>
                  <a:pt x="2" y="60"/>
                </a:cubicBezTo>
                <a:cubicBezTo>
                  <a:pt x="2" y="60"/>
                  <a:pt x="2" y="60"/>
                  <a:pt x="2" y="60"/>
                </a:cubicBezTo>
                <a:cubicBezTo>
                  <a:pt x="3" y="59"/>
                  <a:pt x="5" y="59"/>
                  <a:pt x="6" y="59"/>
                </a:cubicBezTo>
                <a:cubicBezTo>
                  <a:pt x="9" y="59"/>
                  <a:pt x="12" y="61"/>
                  <a:pt x="12" y="65"/>
                </a:cubicBezTo>
                <a:cubicBezTo>
                  <a:pt x="12" y="68"/>
                  <a:pt x="9" y="70"/>
                  <a:pt x="6" y="70"/>
                </a:cubicBezTo>
                <a:cubicBezTo>
                  <a:pt x="5" y="70"/>
                  <a:pt x="3" y="70"/>
                  <a:pt x="2" y="69"/>
                </a:cubicBezTo>
                <a:cubicBezTo>
                  <a:pt x="2" y="69"/>
                  <a:pt x="2" y="69"/>
                  <a:pt x="2" y="69"/>
                </a:cubicBezTo>
                <a:cubicBezTo>
                  <a:pt x="1" y="68"/>
                  <a:pt x="1" y="68"/>
                  <a:pt x="1" y="68"/>
                </a:cubicBezTo>
                <a:cubicBezTo>
                  <a:pt x="0" y="68"/>
                  <a:pt x="0" y="68"/>
                  <a:pt x="0" y="68"/>
                </a:cubicBezTo>
                <a:cubicBezTo>
                  <a:pt x="0" y="69"/>
                  <a:pt x="0" y="69"/>
                  <a:pt x="0" y="69"/>
                </a:cubicBezTo>
                <a:cubicBezTo>
                  <a:pt x="0" y="73"/>
                  <a:pt x="0" y="73"/>
                  <a:pt x="0" y="73"/>
                </a:cubicBezTo>
                <a:cubicBezTo>
                  <a:pt x="0" y="78"/>
                  <a:pt x="4" y="82"/>
                  <a:pt x="8" y="82"/>
                </a:cubicBezTo>
                <a:cubicBezTo>
                  <a:pt x="35" y="82"/>
                  <a:pt x="35" y="82"/>
                  <a:pt x="35" y="82"/>
                </a:cubicBezTo>
                <a:cubicBezTo>
                  <a:pt x="35" y="69"/>
                  <a:pt x="35" y="69"/>
                  <a:pt x="35" y="69"/>
                </a:cubicBezTo>
                <a:cubicBezTo>
                  <a:pt x="34" y="68"/>
                  <a:pt x="34" y="68"/>
                  <a:pt x="34" y="68"/>
                </a:cubicBezTo>
                <a:cubicBezTo>
                  <a:pt x="34" y="68"/>
                  <a:pt x="34" y="68"/>
                  <a:pt x="34" y="68"/>
                </a:cubicBezTo>
                <a:cubicBezTo>
                  <a:pt x="33" y="68"/>
                  <a:pt x="33" y="68"/>
                  <a:pt x="33" y="69"/>
                </a:cubicBezTo>
                <a:cubicBezTo>
                  <a:pt x="32" y="69"/>
                  <a:pt x="32" y="69"/>
                  <a:pt x="32" y="69"/>
                </a:cubicBezTo>
                <a:cubicBezTo>
                  <a:pt x="31" y="70"/>
                  <a:pt x="30" y="70"/>
                  <a:pt x="29" y="70"/>
                </a:cubicBezTo>
                <a:cubicBezTo>
                  <a:pt x="25" y="70"/>
                  <a:pt x="23" y="68"/>
                  <a:pt x="23" y="65"/>
                </a:cubicBezTo>
                <a:cubicBezTo>
                  <a:pt x="23" y="61"/>
                  <a:pt x="25" y="59"/>
                  <a:pt x="29" y="59"/>
                </a:cubicBezTo>
                <a:cubicBezTo>
                  <a:pt x="30" y="59"/>
                  <a:pt x="31" y="59"/>
                  <a:pt x="32" y="60"/>
                </a:cubicBezTo>
                <a:cubicBezTo>
                  <a:pt x="33" y="60"/>
                  <a:pt x="33" y="60"/>
                  <a:pt x="33" y="60"/>
                </a:cubicBezTo>
                <a:cubicBezTo>
                  <a:pt x="33" y="61"/>
                  <a:pt x="33" y="61"/>
                  <a:pt x="34" y="61"/>
                </a:cubicBezTo>
                <a:cubicBezTo>
                  <a:pt x="34" y="61"/>
                  <a:pt x="34" y="61"/>
                  <a:pt x="34" y="61"/>
                </a:cubicBezTo>
                <a:cubicBezTo>
                  <a:pt x="35" y="60"/>
                  <a:pt x="35" y="60"/>
                  <a:pt x="35" y="60"/>
                </a:cubicBezTo>
                <a:cubicBezTo>
                  <a:pt x="35" y="47"/>
                  <a:pt x="35" y="47"/>
                  <a:pt x="35" y="47"/>
                </a:cubicBezTo>
                <a:cubicBezTo>
                  <a:pt x="22" y="47"/>
                  <a:pt x="22" y="47"/>
                  <a:pt x="22" y="47"/>
                </a:cubicBezTo>
                <a:cubicBezTo>
                  <a:pt x="20" y="47"/>
                  <a:pt x="19" y="46"/>
                  <a:pt x="21" y="44"/>
                </a:cubicBezTo>
                <a:cubicBezTo>
                  <a:pt x="21" y="44"/>
                  <a:pt x="21" y="44"/>
                  <a:pt x="21" y="44"/>
                </a:cubicBezTo>
                <a:cubicBezTo>
                  <a:pt x="22" y="43"/>
                  <a:pt x="22" y="42"/>
                  <a:pt x="22" y="41"/>
                </a:cubicBezTo>
                <a:cubicBezTo>
                  <a:pt x="22" y="38"/>
                  <a:pt x="20" y="36"/>
                  <a:pt x="17" y="36"/>
                </a:cubicBezTo>
                <a:moveTo>
                  <a:pt x="65" y="36"/>
                </a:moveTo>
                <a:cubicBezTo>
                  <a:pt x="62" y="36"/>
                  <a:pt x="60" y="38"/>
                  <a:pt x="60" y="41"/>
                </a:cubicBezTo>
                <a:cubicBezTo>
                  <a:pt x="60" y="42"/>
                  <a:pt x="60" y="43"/>
                  <a:pt x="61" y="44"/>
                </a:cubicBezTo>
                <a:cubicBezTo>
                  <a:pt x="61" y="44"/>
                  <a:pt x="61" y="44"/>
                  <a:pt x="61" y="44"/>
                </a:cubicBezTo>
                <a:cubicBezTo>
                  <a:pt x="63" y="46"/>
                  <a:pt x="61" y="47"/>
                  <a:pt x="60" y="47"/>
                </a:cubicBezTo>
                <a:cubicBezTo>
                  <a:pt x="47" y="47"/>
                  <a:pt x="47" y="47"/>
                  <a:pt x="47" y="47"/>
                </a:cubicBezTo>
                <a:cubicBezTo>
                  <a:pt x="47" y="60"/>
                  <a:pt x="47" y="60"/>
                  <a:pt x="47" y="60"/>
                </a:cubicBezTo>
                <a:cubicBezTo>
                  <a:pt x="47" y="61"/>
                  <a:pt x="47" y="62"/>
                  <a:pt x="46" y="62"/>
                </a:cubicBezTo>
                <a:cubicBezTo>
                  <a:pt x="46" y="62"/>
                  <a:pt x="45" y="62"/>
                  <a:pt x="44" y="61"/>
                </a:cubicBezTo>
                <a:cubicBezTo>
                  <a:pt x="44" y="61"/>
                  <a:pt x="44" y="61"/>
                  <a:pt x="44" y="61"/>
                </a:cubicBezTo>
                <a:cubicBezTo>
                  <a:pt x="43" y="60"/>
                  <a:pt x="42" y="60"/>
                  <a:pt x="41" y="60"/>
                </a:cubicBezTo>
                <a:cubicBezTo>
                  <a:pt x="38" y="60"/>
                  <a:pt x="36" y="62"/>
                  <a:pt x="36" y="65"/>
                </a:cubicBezTo>
                <a:cubicBezTo>
                  <a:pt x="36" y="67"/>
                  <a:pt x="38" y="69"/>
                  <a:pt x="41" y="69"/>
                </a:cubicBezTo>
                <a:cubicBezTo>
                  <a:pt x="42" y="69"/>
                  <a:pt x="43" y="69"/>
                  <a:pt x="44" y="68"/>
                </a:cubicBezTo>
                <a:cubicBezTo>
                  <a:pt x="44" y="68"/>
                  <a:pt x="44" y="68"/>
                  <a:pt x="44" y="68"/>
                </a:cubicBezTo>
                <a:cubicBezTo>
                  <a:pt x="45" y="67"/>
                  <a:pt x="46" y="67"/>
                  <a:pt x="46" y="67"/>
                </a:cubicBezTo>
                <a:cubicBezTo>
                  <a:pt x="47" y="67"/>
                  <a:pt x="47" y="68"/>
                  <a:pt x="47" y="69"/>
                </a:cubicBezTo>
                <a:cubicBezTo>
                  <a:pt x="47" y="82"/>
                  <a:pt x="47" y="82"/>
                  <a:pt x="47" y="82"/>
                </a:cubicBezTo>
                <a:cubicBezTo>
                  <a:pt x="73" y="82"/>
                  <a:pt x="73" y="82"/>
                  <a:pt x="73" y="82"/>
                </a:cubicBezTo>
                <a:cubicBezTo>
                  <a:pt x="78" y="82"/>
                  <a:pt x="82" y="78"/>
                  <a:pt x="82" y="73"/>
                </a:cubicBezTo>
                <a:cubicBezTo>
                  <a:pt x="82" y="47"/>
                  <a:pt x="82" y="47"/>
                  <a:pt x="82" y="47"/>
                </a:cubicBezTo>
                <a:cubicBezTo>
                  <a:pt x="69" y="47"/>
                  <a:pt x="69" y="47"/>
                  <a:pt x="69" y="47"/>
                </a:cubicBezTo>
                <a:cubicBezTo>
                  <a:pt x="68" y="47"/>
                  <a:pt x="67" y="46"/>
                  <a:pt x="68" y="44"/>
                </a:cubicBezTo>
                <a:cubicBezTo>
                  <a:pt x="68" y="44"/>
                  <a:pt x="68" y="44"/>
                  <a:pt x="68" y="44"/>
                </a:cubicBezTo>
                <a:cubicBezTo>
                  <a:pt x="69" y="43"/>
                  <a:pt x="69" y="42"/>
                  <a:pt x="69" y="41"/>
                </a:cubicBezTo>
                <a:cubicBezTo>
                  <a:pt x="69" y="38"/>
                  <a:pt x="67" y="36"/>
                  <a:pt x="65" y="36"/>
                </a:cubicBezTo>
                <a:moveTo>
                  <a:pt x="35" y="0"/>
                </a:moveTo>
                <a:cubicBezTo>
                  <a:pt x="8" y="0"/>
                  <a:pt x="8" y="0"/>
                  <a:pt x="8" y="0"/>
                </a:cubicBezTo>
                <a:cubicBezTo>
                  <a:pt x="4" y="0"/>
                  <a:pt x="0" y="4"/>
                  <a:pt x="0" y="8"/>
                </a:cubicBezTo>
                <a:cubicBezTo>
                  <a:pt x="0" y="35"/>
                  <a:pt x="0" y="35"/>
                  <a:pt x="0" y="35"/>
                </a:cubicBezTo>
                <a:cubicBezTo>
                  <a:pt x="13" y="35"/>
                  <a:pt x="13" y="35"/>
                  <a:pt x="13" y="35"/>
                </a:cubicBezTo>
                <a:cubicBezTo>
                  <a:pt x="13" y="34"/>
                  <a:pt x="13" y="34"/>
                  <a:pt x="13" y="34"/>
                </a:cubicBezTo>
                <a:cubicBezTo>
                  <a:pt x="14" y="34"/>
                  <a:pt x="13" y="33"/>
                  <a:pt x="13" y="33"/>
                </a:cubicBezTo>
                <a:cubicBezTo>
                  <a:pt x="12" y="32"/>
                  <a:pt x="12" y="32"/>
                  <a:pt x="12" y="32"/>
                </a:cubicBezTo>
                <a:cubicBezTo>
                  <a:pt x="12" y="31"/>
                  <a:pt x="11" y="30"/>
                  <a:pt x="11" y="29"/>
                </a:cubicBezTo>
                <a:cubicBezTo>
                  <a:pt x="11" y="26"/>
                  <a:pt x="14" y="23"/>
                  <a:pt x="17" y="23"/>
                </a:cubicBezTo>
                <a:cubicBezTo>
                  <a:pt x="20" y="23"/>
                  <a:pt x="23" y="26"/>
                  <a:pt x="23" y="29"/>
                </a:cubicBezTo>
                <a:cubicBezTo>
                  <a:pt x="23" y="30"/>
                  <a:pt x="23" y="31"/>
                  <a:pt x="22" y="32"/>
                </a:cubicBezTo>
                <a:cubicBezTo>
                  <a:pt x="21" y="33"/>
                  <a:pt x="21" y="33"/>
                  <a:pt x="21" y="33"/>
                </a:cubicBezTo>
                <a:cubicBezTo>
                  <a:pt x="21" y="33"/>
                  <a:pt x="21" y="34"/>
                  <a:pt x="21" y="34"/>
                </a:cubicBezTo>
                <a:cubicBezTo>
                  <a:pt x="21" y="35"/>
                  <a:pt x="21" y="35"/>
                  <a:pt x="21" y="35"/>
                </a:cubicBezTo>
                <a:cubicBezTo>
                  <a:pt x="35" y="35"/>
                  <a:pt x="35" y="35"/>
                  <a:pt x="35" y="35"/>
                </a:cubicBezTo>
                <a:cubicBezTo>
                  <a:pt x="35" y="21"/>
                  <a:pt x="35" y="21"/>
                  <a:pt x="35" y="21"/>
                </a:cubicBezTo>
                <a:cubicBezTo>
                  <a:pt x="34" y="21"/>
                  <a:pt x="34" y="21"/>
                  <a:pt x="34" y="21"/>
                </a:cubicBezTo>
                <a:cubicBezTo>
                  <a:pt x="34" y="21"/>
                  <a:pt x="34" y="21"/>
                  <a:pt x="34" y="21"/>
                </a:cubicBezTo>
                <a:cubicBezTo>
                  <a:pt x="33" y="21"/>
                  <a:pt x="33" y="21"/>
                  <a:pt x="33" y="22"/>
                </a:cubicBezTo>
                <a:cubicBezTo>
                  <a:pt x="32" y="22"/>
                  <a:pt x="32" y="22"/>
                  <a:pt x="32" y="22"/>
                </a:cubicBezTo>
                <a:cubicBezTo>
                  <a:pt x="31" y="23"/>
                  <a:pt x="30" y="23"/>
                  <a:pt x="29" y="23"/>
                </a:cubicBezTo>
                <a:cubicBezTo>
                  <a:pt x="25" y="23"/>
                  <a:pt x="23" y="21"/>
                  <a:pt x="23" y="17"/>
                </a:cubicBezTo>
                <a:cubicBezTo>
                  <a:pt x="23" y="14"/>
                  <a:pt x="25" y="11"/>
                  <a:pt x="29" y="11"/>
                </a:cubicBezTo>
                <a:cubicBezTo>
                  <a:pt x="30" y="11"/>
                  <a:pt x="31" y="12"/>
                  <a:pt x="32" y="13"/>
                </a:cubicBezTo>
                <a:cubicBezTo>
                  <a:pt x="33" y="13"/>
                  <a:pt x="33" y="13"/>
                  <a:pt x="33" y="13"/>
                </a:cubicBezTo>
                <a:cubicBezTo>
                  <a:pt x="33" y="13"/>
                  <a:pt x="33" y="14"/>
                  <a:pt x="34" y="14"/>
                </a:cubicBezTo>
                <a:cubicBezTo>
                  <a:pt x="34" y="14"/>
                  <a:pt x="34" y="14"/>
                  <a:pt x="34" y="13"/>
                </a:cubicBezTo>
                <a:cubicBezTo>
                  <a:pt x="35" y="13"/>
                  <a:pt x="35" y="13"/>
                  <a:pt x="35" y="13"/>
                </a:cubicBezTo>
                <a:cubicBezTo>
                  <a:pt x="35" y="0"/>
                  <a:pt x="35" y="0"/>
                  <a:pt x="35" y="0"/>
                </a:cubicBezTo>
              </a:path>
            </a:pathLst>
          </a:custGeom>
          <a:solidFill>
            <a:srgbClr val="FFFFFF"/>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8" name="Freeform 24"/>
          <p:cNvSpPr>
            <a:spLocks noEditPoints="1"/>
          </p:cNvSpPr>
          <p:nvPr/>
        </p:nvSpPr>
        <p:spPr bwMode="auto">
          <a:xfrm>
            <a:off x="4910064" y="2511879"/>
            <a:ext cx="326059" cy="290041"/>
          </a:xfrm>
          <a:custGeom>
            <a:avLst/>
            <a:gdLst>
              <a:gd name="T0" fmla="*/ 38 w 95"/>
              <a:gd name="T1" fmla="*/ 50 h 84"/>
              <a:gd name="T2" fmla="*/ 0 w 95"/>
              <a:gd name="T3" fmla="*/ 50 h 84"/>
              <a:gd name="T4" fmla="*/ 0 w 95"/>
              <a:gd name="T5" fmla="*/ 84 h 84"/>
              <a:gd name="T6" fmla="*/ 4 w 95"/>
              <a:gd name="T7" fmla="*/ 84 h 84"/>
              <a:gd name="T8" fmla="*/ 4 w 95"/>
              <a:gd name="T9" fmla="*/ 55 h 84"/>
              <a:gd name="T10" fmla="*/ 33 w 95"/>
              <a:gd name="T11" fmla="*/ 55 h 84"/>
              <a:gd name="T12" fmla="*/ 33 w 95"/>
              <a:gd name="T13" fmla="*/ 84 h 84"/>
              <a:gd name="T14" fmla="*/ 38 w 95"/>
              <a:gd name="T15" fmla="*/ 84 h 84"/>
              <a:gd name="T16" fmla="*/ 38 w 95"/>
              <a:gd name="T17" fmla="*/ 50 h 84"/>
              <a:gd name="T18" fmla="*/ 25 w 95"/>
              <a:gd name="T19" fmla="*/ 13 h 84"/>
              <a:gd name="T20" fmla="*/ 11 w 95"/>
              <a:gd name="T21" fmla="*/ 27 h 84"/>
              <a:gd name="T22" fmla="*/ 18 w 95"/>
              <a:gd name="T23" fmla="*/ 39 h 84"/>
              <a:gd name="T24" fmla="*/ 7 w 95"/>
              <a:gd name="T25" fmla="*/ 48 h 84"/>
              <a:gd name="T26" fmla="*/ 40 w 95"/>
              <a:gd name="T27" fmla="*/ 48 h 84"/>
              <a:gd name="T28" fmla="*/ 40 w 95"/>
              <a:gd name="T29" fmla="*/ 77 h 84"/>
              <a:gd name="T30" fmla="*/ 64 w 95"/>
              <a:gd name="T31" fmla="*/ 55 h 84"/>
              <a:gd name="T32" fmla="*/ 63 w 95"/>
              <a:gd name="T33" fmla="*/ 48 h 84"/>
              <a:gd name="T34" fmla="*/ 60 w 95"/>
              <a:gd name="T35" fmla="*/ 47 h 84"/>
              <a:gd name="T36" fmla="*/ 56 w 95"/>
              <a:gd name="T37" fmla="*/ 48 h 84"/>
              <a:gd name="T38" fmla="*/ 45 w 95"/>
              <a:gd name="T39" fmla="*/ 56 h 84"/>
              <a:gd name="T40" fmla="*/ 32 w 95"/>
              <a:gd name="T41" fmla="*/ 39 h 84"/>
              <a:gd name="T42" fmla="*/ 39 w 95"/>
              <a:gd name="T43" fmla="*/ 27 h 84"/>
              <a:gd name="T44" fmla="*/ 25 w 95"/>
              <a:gd name="T45" fmla="*/ 13 h 84"/>
              <a:gd name="T46" fmla="*/ 85 w 95"/>
              <a:gd name="T47" fmla="*/ 7 h 84"/>
              <a:gd name="T48" fmla="*/ 69 w 95"/>
              <a:gd name="T49" fmla="*/ 22 h 84"/>
              <a:gd name="T50" fmla="*/ 57 w 95"/>
              <a:gd name="T51" fmla="*/ 15 h 84"/>
              <a:gd name="T52" fmla="*/ 57 w 95"/>
              <a:gd name="T53" fmla="*/ 14 h 84"/>
              <a:gd name="T54" fmla="*/ 56 w 95"/>
              <a:gd name="T55" fmla="*/ 15 h 84"/>
              <a:gd name="T56" fmla="*/ 45 w 95"/>
              <a:gd name="T57" fmla="*/ 26 h 84"/>
              <a:gd name="T58" fmla="*/ 47 w 95"/>
              <a:gd name="T59" fmla="*/ 27 h 84"/>
              <a:gd name="T60" fmla="*/ 57 w 95"/>
              <a:gd name="T61" fmla="*/ 17 h 84"/>
              <a:gd name="T62" fmla="*/ 68 w 95"/>
              <a:gd name="T63" fmla="*/ 25 h 84"/>
              <a:gd name="T64" fmla="*/ 69 w 95"/>
              <a:gd name="T65" fmla="*/ 25 h 84"/>
              <a:gd name="T66" fmla="*/ 70 w 95"/>
              <a:gd name="T67" fmla="*/ 24 h 84"/>
              <a:gd name="T68" fmla="*/ 86 w 95"/>
              <a:gd name="T69" fmla="*/ 8 h 84"/>
              <a:gd name="T70" fmla="*/ 85 w 95"/>
              <a:gd name="T71" fmla="*/ 7 h 84"/>
              <a:gd name="T72" fmla="*/ 95 w 95"/>
              <a:gd name="T73" fmla="*/ 0 h 84"/>
              <a:gd name="T74" fmla="*/ 36 w 95"/>
              <a:gd name="T75" fmla="*/ 0 h 84"/>
              <a:gd name="T76" fmla="*/ 36 w 95"/>
              <a:gd name="T77" fmla="*/ 13 h 84"/>
              <a:gd name="T78" fmla="*/ 40 w 95"/>
              <a:gd name="T79" fmla="*/ 18 h 84"/>
              <a:gd name="T80" fmla="*/ 40 w 95"/>
              <a:gd name="T81" fmla="*/ 4 h 84"/>
              <a:gd name="T82" fmla="*/ 90 w 95"/>
              <a:gd name="T83" fmla="*/ 4 h 84"/>
              <a:gd name="T84" fmla="*/ 90 w 95"/>
              <a:gd name="T85" fmla="*/ 29 h 84"/>
              <a:gd name="T86" fmla="*/ 43 w 95"/>
              <a:gd name="T87" fmla="*/ 29 h 84"/>
              <a:gd name="T88" fmla="*/ 42 w 95"/>
              <a:gd name="T89" fmla="*/ 34 h 84"/>
              <a:gd name="T90" fmla="*/ 64 w 95"/>
              <a:gd name="T91" fmla="*/ 34 h 84"/>
              <a:gd name="T92" fmla="*/ 64 w 95"/>
              <a:gd name="T93" fmla="*/ 36 h 84"/>
              <a:gd name="T94" fmla="*/ 58 w 95"/>
              <a:gd name="T95" fmla="*/ 36 h 84"/>
              <a:gd name="T96" fmla="*/ 58 w 95"/>
              <a:gd name="T97" fmla="*/ 41 h 84"/>
              <a:gd name="T98" fmla="*/ 75 w 95"/>
              <a:gd name="T99" fmla="*/ 41 h 84"/>
              <a:gd name="T100" fmla="*/ 75 w 95"/>
              <a:gd name="T101" fmla="*/ 36 h 84"/>
              <a:gd name="T102" fmla="*/ 68 w 95"/>
              <a:gd name="T103" fmla="*/ 36 h 84"/>
              <a:gd name="T104" fmla="*/ 68 w 95"/>
              <a:gd name="T105" fmla="*/ 34 h 84"/>
              <a:gd name="T106" fmla="*/ 95 w 95"/>
              <a:gd name="T107" fmla="*/ 34 h 84"/>
              <a:gd name="T108" fmla="*/ 95 w 95"/>
              <a:gd name="T10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5" h="84">
                <a:moveTo>
                  <a:pt x="38" y="50"/>
                </a:moveTo>
                <a:cubicBezTo>
                  <a:pt x="0" y="50"/>
                  <a:pt x="0" y="50"/>
                  <a:pt x="0" y="50"/>
                </a:cubicBezTo>
                <a:cubicBezTo>
                  <a:pt x="0" y="84"/>
                  <a:pt x="0" y="84"/>
                  <a:pt x="0" y="84"/>
                </a:cubicBezTo>
                <a:cubicBezTo>
                  <a:pt x="4" y="84"/>
                  <a:pt x="4" y="84"/>
                  <a:pt x="4" y="84"/>
                </a:cubicBezTo>
                <a:cubicBezTo>
                  <a:pt x="4" y="55"/>
                  <a:pt x="4" y="55"/>
                  <a:pt x="4" y="55"/>
                </a:cubicBezTo>
                <a:cubicBezTo>
                  <a:pt x="33" y="55"/>
                  <a:pt x="33" y="55"/>
                  <a:pt x="33" y="55"/>
                </a:cubicBezTo>
                <a:cubicBezTo>
                  <a:pt x="33" y="84"/>
                  <a:pt x="33" y="84"/>
                  <a:pt x="33" y="84"/>
                </a:cubicBezTo>
                <a:cubicBezTo>
                  <a:pt x="38" y="84"/>
                  <a:pt x="38" y="84"/>
                  <a:pt x="38" y="84"/>
                </a:cubicBezTo>
                <a:cubicBezTo>
                  <a:pt x="38" y="50"/>
                  <a:pt x="38" y="50"/>
                  <a:pt x="38" y="50"/>
                </a:cubicBezTo>
                <a:moveTo>
                  <a:pt x="25" y="13"/>
                </a:moveTo>
                <a:cubicBezTo>
                  <a:pt x="17" y="13"/>
                  <a:pt x="11" y="19"/>
                  <a:pt x="11" y="27"/>
                </a:cubicBezTo>
                <a:cubicBezTo>
                  <a:pt x="11" y="32"/>
                  <a:pt x="13" y="37"/>
                  <a:pt x="18" y="39"/>
                </a:cubicBezTo>
                <a:cubicBezTo>
                  <a:pt x="14" y="41"/>
                  <a:pt x="10" y="44"/>
                  <a:pt x="7" y="48"/>
                </a:cubicBezTo>
                <a:cubicBezTo>
                  <a:pt x="40" y="48"/>
                  <a:pt x="40" y="48"/>
                  <a:pt x="40" y="48"/>
                </a:cubicBezTo>
                <a:cubicBezTo>
                  <a:pt x="40" y="77"/>
                  <a:pt x="40" y="77"/>
                  <a:pt x="40" y="77"/>
                </a:cubicBezTo>
                <a:cubicBezTo>
                  <a:pt x="64" y="55"/>
                  <a:pt x="64" y="55"/>
                  <a:pt x="64" y="55"/>
                </a:cubicBezTo>
                <a:cubicBezTo>
                  <a:pt x="66" y="53"/>
                  <a:pt x="66" y="50"/>
                  <a:pt x="63" y="48"/>
                </a:cubicBezTo>
                <a:cubicBezTo>
                  <a:pt x="62" y="47"/>
                  <a:pt x="61" y="47"/>
                  <a:pt x="60" y="47"/>
                </a:cubicBezTo>
                <a:cubicBezTo>
                  <a:pt x="58" y="47"/>
                  <a:pt x="57" y="47"/>
                  <a:pt x="56" y="48"/>
                </a:cubicBezTo>
                <a:cubicBezTo>
                  <a:pt x="45" y="56"/>
                  <a:pt x="45" y="56"/>
                  <a:pt x="45" y="56"/>
                </a:cubicBezTo>
                <a:cubicBezTo>
                  <a:pt x="43" y="50"/>
                  <a:pt x="40" y="43"/>
                  <a:pt x="32" y="39"/>
                </a:cubicBezTo>
                <a:cubicBezTo>
                  <a:pt x="36" y="37"/>
                  <a:pt x="39" y="32"/>
                  <a:pt x="39" y="27"/>
                </a:cubicBezTo>
                <a:cubicBezTo>
                  <a:pt x="39" y="19"/>
                  <a:pt x="33" y="13"/>
                  <a:pt x="25" y="13"/>
                </a:cubicBezTo>
                <a:moveTo>
                  <a:pt x="85" y="7"/>
                </a:moveTo>
                <a:cubicBezTo>
                  <a:pt x="69" y="22"/>
                  <a:pt x="69" y="22"/>
                  <a:pt x="69" y="22"/>
                </a:cubicBezTo>
                <a:cubicBezTo>
                  <a:pt x="57" y="15"/>
                  <a:pt x="57" y="15"/>
                  <a:pt x="57" y="15"/>
                </a:cubicBezTo>
                <a:cubicBezTo>
                  <a:pt x="57" y="14"/>
                  <a:pt x="57" y="14"/>
                  <a:pt x="57" y="14"/>
                </a:cubicBezTo>
                <a:cubicBezTo>
                  <a:pt x="56" y="15"/>
                  <a:pt x="56" y="15"/>
                  <a:pt x="56" y="15"/>
                </a:cubicBezTo>
                <a:cubicBezTo>
                  <a:pt x="45" y="26"/>
                  <a:pt x="45" y="26"/>
                  <a:pt x="45" y="26"/>
                </a:cubicBezTo>
                <a:cubicBezTo>
                  <a:pt x="47" y="27"/>
                  <a:pt x="47" y="27"/>
                  <a:pt x="47" y="27"/>
                </a:cubicBezTo>
                <a:cubicBezTo>
                  <a:pt x="57" y="17"/>
                  <a:pt x="57" y="17"/>
                  <a:pt x="57" y="17"/>
                </a:cubicBezTo>
                <a:cubicBezTo>
                  <a:pt x="68" y="25"/>
                  <a:pt x="68" y="25"/>
                  <a:pt x="68" y="25"/>
                </a:cubicBezTo>
                <a:cubicBezTo>
                  <a:pt x="69" y="25"/>
                  <a:pt x="69" y="25"/>
                  <a:pt x="69" y="25"/>
                </a:cubicBezTo>
                <a:cubicBezTo>
                  <a:pt x="70" y="24"/>
                  <a:pt x="70" y="24"/>
                  <a:pt x="70" y="24"/>
                </a:cubicBezTo>
                <a:cubicBezTo>
                  <a:pt x="86" y="8"/>
                  <a:pt x="86" y="8"/>
                  <a:pt x="86" y="8"/>
                </a:cubicBezTo>
                <a:cubicBezTo>
                  <a:pt x="85" y="7"/>
                  <a:pt x="85" y="7"/>
                  <a:pt x="85" y="7"/>
                </a:cubicBezTo>
                <a:moveTo>
                  <a:pt x="95" y="0"/>
                </a:moveTo>
                <a:cubicBezTo>
                  <a:pt x="36" y="0"/>
                  <a:pt x="36" y="0"/>
                  <a:pt x="36" y="0"/>
                </a:cubicBezTo>
                <a:cubicBezTo>
                  <a:pt x="36" y="13"/>
                  <a:pt x="36" y="13"/>
                  <a:pt x="36" y="13"/>
                </a:cubicBezTo>
                <a:cubicBezTo>
                  <a:pt x="38" y="14"/>
                  <a:pt x="39" y="16"/>
                  <a:pt x="40" y="18"/>
                </a:cubicBezTo>
                <a:cubicBezTo>
                  <a:pt x="40" y="4"/>
                  <a:pt x="40" y="4"/>
                  <a:pt x="40" y="4"/>
                </a:cubicBezTo>
                <a:cubicBezTo>
                  <a:pt x="90" y="4"/>
                  <a:pt x="90" y="4"/>
                  <a:pt x="90" y="4"/>
                </a:cubicBezTo>
                <a:cubicBezTo>
                  <a:pt x="90" y="29"/>
                  <a:pt x="90" y="29"/>
                  <a:pt x="90" y="29"/>
                </a:cubicBezTo>
                <a:cubicBezTo>
                  <a:pt x="43" y="29"/>
                  <a:pt x="43" y="29"/>
                  <a:pt x="43" y="29"/>
                </a:cubicBezTo>
                <a:cubicBezTo>
                  <a:pt x="43" y="31"/>
                  <a:pt x="42" y="32"/>
                  <a:pt x="42" y="34"/>
                </a:cubicBezTo>
                <a:cubicBezTo>
                  <a:pt x="64" y="34"/>
                  <a:pt x="64" y="34"/>
                  <a:pt x="64" y="34"/>
                </a:cubicBezTo>
                <a:cubicBezTo>
                  <a:pt x="64" y="36"/>
                  <a:pt x="64" y="36"/>
                  <a:pt x="64" y="36"/>
                </a:cubicBezTo>
                <a:cubicBezTo>
                  <a:pt x="58" y="36"/>
                  <a:pt x="58" y="36"/>
                  <a:pt x="58" y="36"/>
                </a:cubicBezTo>
                <a:cubicBezTo>
                  <a:pt x="58" y="41"/>
                  <a:pt x="58" y="41"/>
                  <a:pt x="58" y="41"/>
                </a:cubicBezTo>
                <a:cubicBezTo>
                  <a:pt x="75" y="41"/>
                  <a:pt x="75" y="41"/>
                  <a:pt x="75" y="41"/>
                </a:cubicBezTo>
                <a:cubicBezTo>
                  <a:pt x="75" y="36"/>
                  <a:pt x="75" y="36"/>
                  <a:pt x="75" y="36"/>
                </a:cubicBezTo>
                <a:cubicBezTo>
                  <a:pt x="68" y="36"/>
                  <a:pt x="68" y="36"/>
                  <a:pt x="68" y="36"/>
                </a:cubicBezTo>
                <a:cubicBezTo>
                  <a:pt x="68" y="34"/>
                  <a:pt x="68" y="34"/>
                  <a:pt x="68" y="34"/>
                </a:cubicBezTo>
                <a:cubicBezTo>
                  <a:pt x="95" y="34"/>
                  <a:pt x="95" y="34"/>
                  <a:pt x="95" y="34"/>
                </a:cubicBezTo>
                <a:cubicBezTo>
                  <a:pt x="95" y="0"/>
                  <a:pt x="95" y="0"/>
                  <a:pt x="95" y="0"/>
                </a:cubicBezTo>
              </a:path>
            </a:pathLst>
          </a:custGeom>
          <a:solidFill>
            <a:srgbClr val="FFFFFF"/>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9" name="Freeform 25"/>
          <p:cNvSpPr>
            <a:spLocks noEditPoints="1"/>
          </p:cNvSpPr>
          <p:nvPr/>
        </p:nvSpPr>
        <p:spPr bwMode="auto">
          <a:xfrm>
            <a:off x="5890135" y="4908028"/>
            <a:ext cx="326059" cy="333641"/>
          </a:xfrm>
          <a:custGeom>
            <a:avLst/>
            <a:gdLst>
              <a:gd name="T0" fmla="*/ 146 w 172"/>
              <a:gd name="T1" fmla="*/ 88 h 176"/>
              <a:gd name="T2" fmla="*/ 98 w 172"/>
              <a:gd name="T3" fmla="*/ 99 h 176"/>
              <a:gd name="T4" fmla="*/ 110 w 172"/>
              <a:gd name="T5" fmla="*/ 112 h 176"/>
              <a:gd name="T6" fmla="*/ 59 w 172"/>
              <a:gd name="T7" fmla="*/ 163 h 176"/>
              <a:gd name="T8" fmla="*/ 70 w 172"/>
              <a:gd name="T9" fmla="*/ 176 h 176"/>
              <a:gd name="T10" fmla="*/ 121 w 172"/>
              <a:gd name="T11" fmla="*/ 123 h 176"/>
              <a:gd name="T12" fmla="*/ 128 w 172"/>
              <a:gd name="T13" fmla="*/ 130 h 176"/>
              <a:gd name="T14" fmla="*/ 132 w 172"/>
              <a:gd name="T15" fmla="*/ 136 h 176"/>
              <a:gd name="T16" fmla="*/ 146 w 172"/>
              <a:gd name="T17" fmla="*/ 88 h 176"/>
              <a:gd name="T18" fmla="*/ 56 w 172"/>
              <a:gd name="T19" fmla="*/ 58 h 176"/>
              <a:gd name="T20" fmla="*/ 16 w 172"/>
              <a:gd name="T21" fmla="*/ 68 h 176"/>
              <a:gd name="T22" fmla="*/ 25 w 172"/>
              <a:gd name="T23" fmla="*/ 78 h 176"/>
              <a:gd name="T24" fmla="*/ 0 w 172"/>
              <a:gd name="T25" fmla="*/ 103 h 176"/>
              <a:gd name="T26" fmla="*/ 10 w 172"/>
              <a:gd name="T27" fmla="*/ 114 h 176"/>
              <a:gd name="T28" fmla="*/ 36 w 172"/>
              <a:gd name="T29" fmla="*/ 88 h 176"/>
              <a:gd name="T30" fmla="*/ 41 w 172"/>
              <a:gd name="T31" fmla="*/ 94 h 176"/>
              <a:gd name="T32" fmla="*/ 45 w 172"/>
              <a:gd name="T33" fmla="*/ 98 h 176"/>
              <a:gd name="T34" fmla="*/ 56 w 172"/>
              <a:gd name="T35" fmla="*/ 58 h 176"/>
              <a:gd name="T36" fmla="*/ 172 w 172"/>
              <a:gd name="T37" fmla="*/ 0 h 176"/>
              <a:gd name="T38" fmla="*/ 107 w 172"/>
              <a:gd name="T39" fmla="*/ 16 h 176"/>
              <a:gd name="T40" fmla="*/ 123 w 172"/>
              <a:gd name="T41" fmla="*/ 32 h 176"/>
              <a:gd name="T42" fmla="*/ 52 w 172"/>
              <a:gd name="T43" fmla="*/ 103 h 176"/>
              <a:gd name="T44" fmla="*/ 68 w 172"/>
              <a:gd name="T45" fmla="*/ 121 h 176"/>
              <a:gd name="T46" fmla="*/ 139 w 172"/>
              <a:gd name="T47" fmla="*/ 49 h 176"/>
              <a:gd name="T48" fmla="*/ 148 w 172"/>
              <a:gd name="T49" fmla="*/ 59 h 176"/>
              <a:gd name="T50" fmla="*/ 154 w 172"/>
              <a:gd name="T51" fmla="*/ 65 h 176"/>
              <a:gd name="T52" fmla="*/ 172 w 172"/>
              <a:gd name="T5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176">
                <a:moveTo>
                  <a:pt x="146" y="88"/>
                </a:moveTo>
                <a:lnTo>
                  <a:pt x="98" y="99"/>
                </a:lnTo>
                <a:lnTo>
                  <a:pt x="110" y="112"/>
                </a:lnTo>
                <a:lnTo>
                  <a:pt x="59" y="163"/>
                </a:lnTo>
                <a:lnTo>
                  <a:pt x="70" y="176"/>
                </a:lnTo>
                <a:lnTo>
                  <a:pt x="121" y="123"/>
                </a:lnTo>
                <a:lnTo>
                  <a:pt x="128" y="130"/>
                </a:lnTo>
                <a:lnTo>
                  <a:pt x="132" y="136"/>
                </a:lnTo>
                <a:lnTo>
                  <a:pt x="146" y="88"/>
                </a:lnTo>
                <a:close/>
                <a:moveTo>
                  <a:pt x="56" y="58"/>
                </a:moveTo>
                <a:lnTo>
                  <a:pt x="16" y="68"/>
                </a:lnTo>
                <a:lnTo>
                  <a:pt x="25" y="78"/>
                </a:lnTo>
                <a:lnTo>
                  <a:pt x="0" y="103"/>
                </a:lnTo>
                <a:lnTo>
                  <a:pt x="10" y="114"/>
                </a:lnTo>
                <a:lnTo>
                  <a:pt x="36" y="88"/>
                </a:lnTo>
                <a:lnTo>
                  <a:pt x="41" y="94"/>
                </a:lnTo>
                <a:lnTo>
                  <a:pt x="45" y="98"/>
                </a:lnTo>
                <a:lnTo>
                  <a:pt x="56" y="58"/>
                </a:lnTo>
                <a:close/>
                <a:moveTo>
                  <a:pt x="172" y="0"/>
                </a:moveTo>
                <a:lnTo>
                  <a:pt x="107" y="16"/>
                </a:lnTo>
                <a:lnTo>
                  <a:pt x="123" y="32"/>
                </a:lnTo>
                <a:lnTo>
                  <a:pt x="52" y="103"/>
                </a:lnTo>
                <a:lnTo>
                  <a:pt x="68" y="121"/>
                </a:lnTo>
                <a:lnTo>
                  <a:pt x="139" y="49"/>
                </a:lnTo>
                <a:lnTo>
                  <a:pt x="148" y="59"/>
                </a:lnTo>
                <a:lnTo>
                  <a:pt x="154" y="65"/>
                </a:lnTo>
                <a:lnTo>
                  <a:pt x="172" y="0"/>
                </a:lnTo>
                <a:close/>
              </a:path>
            </a:pathLst>
          </a:custGeom>
          <a:solidFill>
            <a:srgbClr val="FFFFFF"/>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0" name="Freeform 26"/>
          <p:cNvSpPr>
            <a:spLocks noEditPoints="1"/>
          </p:cNvSpPr>
          <p:nvPr/>
        </p:nvSpPr>
        <p:spPr bwMode="auto">
          <a:xfrm>
            <a:off x="5890135" y="4908028"/>
            <a:ext cx="326059" cy="333641"/>
          </a:xfrm>
          <a:custGeom>
            <a:avLst/>
            <a:gdLst>
              <a:gd name="T0" fmla="*/ 146 w 172"/>
              <a:gd name="T1" fmla="*/ 88 h 176"/>
              <a:gd name="T2" fmla="*/ 98 w 172"/>
              <a:gd name="T3" fmla="*/ 99 h 176"/>
              <a:gd name="T4" fmla="*/ 110 w 172"/>
              <a:gd name="T5" fmla="*/ 112 h 176"/>
              <a:gd name="T6" fmla="*/ 59 w 172"/>
              <a:gd name="T7" fmla="*/ 163 h 176"/>
              <a:gd name="T8" fmla="*/ 70 w 172"/>
              <a:gd name="T9" fmla="*/ 176 h 176"/>
              <a:gd name="T10" fmla="*/ 121 w 172"/>
              <a:gd name="T11" fmla="*/ 123 h 176"/>
              <a:gd name="T12" fmla="*/ 128 w 172"/>
              <a:gd name="T13" fmla="*/ 130 h 176"/>
              <a:gd name="T14" fmla="*/ 132 w 172"/>
              <a:gd name="T15" fmla="*/ 136 h 176"/>
              <a:gd name="T16" fmla="*/ 146 w 172"/>
              <a:gd name="T17" fmla="*/ 88 h 176"/>
              <a:gd name="T18" fmla="*/ 56 w 172"/>
              <a:gd name="T19" fmla="*/ 58 h 176"/>
              <a:gd name="T20" fmla="*/ 16 w 172"/>
              <a:gd name="T21" fmla="*/ 68 h 176"/>
              <a:gd name="T22" fmla="*/ 25 w 172"/>
              <a:gd name="T23" fmla="*/ 78 h 176"/>
              <a:gd name="T24" fmla="*/ 0 w 172"/>
              <a:gd name="T25" fmla="*/ 103 h 176"/>
              <a:gd name="T26" fmla="*/ 10 w 172"/>
              <a:gd name="T27" fmla="*/ 114 h 176"/>
              <a:gd name="T28" fmla="*/ 36 w 172"/>
              <a:gd name="T29" fmla="*/ 88 h 176"/>
              <a:gd name="T30" fmla="*/ 41 w 172"/>
              <a:gd name="T31" fmla="*/ 94 h 176"/>
              <a:gd name="T32" fmla="*/ 45 w 172"/>
              <a:gd name="T33" fmla="*/ 98 h 176"/>
              <a:gd name="T34" fmla="*/ 56 w 172"/>
              <a:gd name="T35" fmla="*/ 58 h 176"/>
              <a:gd name="T36" fmla="*/ 172 w 172"/>
              <a:gd name="T37" fmla="*/ 0 h 176"/>
              <a:gd name="T38" fmla="*/ 107 w 172"/>
              <a:gd name="T39" fmla="*/ 16 h 176"/>
              <a:gd name="T40" fmla="*/ 123 w 172"/>
              <a:gd name="T41" fmla="*/ 32 h 176"/>
              <a:gd name="T42" fmla="*/ 52 w 172"/>
              <a:gd name="T43" fmla="*/ 103 h 176"/>
              <a:gd name="T44" fmla="*/ 68 w 172"/>
              <a:gd name="T45" fmla="*/ 121 h 176"/>
              <a:gd name="T46" fmla="*/ 139 w 172"/>
              <a:gd name="T47" fmla="*/ 49 h 176"/>
              <a:gd name="T48" fmla="*/ 148 w 172"/>
              <a:gd name="T49" fmla="*/ 59 h 176"/>
              <a:gd name="T50" fmla="*/ 154 w 172"/>
              <a:gd name="T51" fmla="*/ 65 h 176"/>
              <a:gd name="T52" fmla="*/ 172 w 172"/>
              <a:gd name="T5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176">
                <a:moveTo>
                  <a:pt x="146" y="88"/>
                </a:moveTo>
                <a:lnTo>
                  <a:pt x="98" y="99"/>
                </a:lnTo>
                <a:lnTo>
                  <a:pt x="110" y="112"/>
                </a:lnTo>
                <a:lnTo>
                  <a:pt x="59" y="163"/>
                </a:lnTo>
                <a:lnTo>
                  <a:pt x="70" y="176"/>
                </a:lnTo>
                <a:lnTo>
                  <a:pt x="121" y="123"/>
                </a:lnTo>
                <a:lnTo>
                  <a:pt x="128" y="130"/>
                </a:lnTo>
                <a:lnTo>
                  <a:pt x="132" y="136"/>
                </a:lnTo>
                <a:lnTo>
                  <a:pt x="146" y="88"/>
                </a:lnTo>
                <a:moveTo>
                  <a:pt x="56" y="58"/>
                </a:moveTo>
                <a:lnTo>
                  <a:pt x="16" y="68"/>
                </a:lnTo>
                <a:lnTo>
                  <a:pt x="25" y="78"/>
                </a:lnTo>
                <a:lnTo>
                  <a:pt x="0" y="103"/>
                </a:lnTo>
                <a:lnTo>
                  <a:pt x="10" y="114"/>
                </a:lnTo>
                <a:lnTo>
                  <a:pt x="36" y="88"/>
                </a:lnTo>
                <a:lnTo>
                  <a:pt x="41" y="94"/>
                </a:lnTo>
                <a:lnTo>
                  <a:pt x="45" y="98"/>
                </a:lnTo>
                <a:lnTo>
                  <a:pt x="56" y="58"/>
                </a:lnTo>
                <a:moveTo>
                  <a:pt x="172" y="0"/>
                </a:moveTo>
                <a:lnTo>
                  <a:pt x="107" y="16"/>
                </a:lnTo>
                <a:lnTo>
                  <a:pt x="123" y="32"/>
                </a:lnTo>
                <a:lnTo>
                  <a:pt x="52" y="103"/>
                </a:lnTo>
                <a:lnTo>
                  <a:pt x="68" y="121"/>
                </a:lnTo>
                <a:lnTo>
                  <a:pt x="139" y="49"/>
                </a:lnTo>
                <a:lnTo>
                  <a:pt x="148" y="59"/>
                </a:lnTo>
                <a:lnTo>
                  <a:pt x="154" y="65"/>
                </a:lnTo>
                <a:lnTo>
                  <a:pt x="1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1" name="Freeform 27"/>
          <p:cNvSpPr>
            <a:spLocks noEditPoints="1"/>
          </p:cNvSpPr>
          <p:nvPr/>
        </p:nvSpPr>
        <p:spPr bwMode="auto">
          <a:xfrm>
            <a:off x="5376402" y="3755450"/>
            <a:ext cx="350703" cy="236962"/>
          </a:xfrm>
          <a:custGeom>
            <a:avLst/>
            <a:gdLst>
              <a:gd name="T0" fmla="*/ 35 w 102"/>
              <a:gd name="T1" fmla="*/ 19 h 69"/>
              <a:gd name="T2" fmla="*/ 39 w 102"/>
              <a:gd name="T3" fmla="*/ 11 h 69"/>
              <a:gd name="T4" fmla="*/ 29 w 102"/>
              <a:gd name="T5" fmla="*/ 0 h 69"/>
              <a:gd name="T6" fmla="*/ 18 w 102"/>
              <a:gd name="T7" fmla="*/ 11 h 69"/>
              <a:gd name="T8" fmla="*/ 22 w 102"/>
              <a:gd name="T9" fmla="*/ 19 h 69"/>
              <a:gd name="T10" fmla="*/ 4 w 102"/>
              <a:gd name="T11" fmla="*/ 48 h 69"/>
              <a:gd name="T12" fmla="*/ 18 w 102"/>
              <a:gd name="T13" fmla="*/ 39 h 69"/>
              <a:gd name="T14" fmla="*/ 12 w 102"/>
              <a:gd name="T15" fmla="*/ 69 h 69"/>
              <a:gd name="T16" fmla="*/ 22 w 102"/>
              <a:gd name="T17" fmla="*/ 69 h 69"/>
              <a:gd name="T18" fmla="*/ 29 w 102"/>
              <a:gd name="T19" fmla="*/ 56 h 69"/>
              <a:gd name="T20" fmla="*/ 36 w 102"/>
              <a:gd name="T21" fmla="*/ 69 h 69"/>
              <a:gd name="T22" fmla="*/ 45 w 102"/>
              <a:gd name="T23" fmla="*/ 69 h 69"/>
              <a:gd name="T24" fmla="*/ 40 w 102"/>
              <a:gd name="T25" fmla="*/ 39 h 69"/>
              <a:gd name="T26" fmla="*/ 54 w 102"/>
              <a:gd name="T27" fmla="*/ 48 h 69"/>
              <a:gd name="T28" fmla="*/ 35 w 102"/>
              <a:gd name="T29" fmla="*/ 19 h 69"/>
              <a:gd name="T30" fmla="*/ 84 w 102"/>
              <a:gd name="T31" fmla="*/ 30 h 69"/>
              <a:gd name="T32" fmla="*/ 87 w 102"/>
              <a:gd name="T33" fmla="*/ 24 h 69"/>
              <a:gd name="T34" fmla="*/ 79 w 102"/>
              <a:gd name="T35" fmla="*/ 16 h 69"/>
              <a:gd name="T36" fmla="*/ 71 w 102"/>
              <a:gd name="T37" fmla="*/ 24 h 69"/>
              <a:gd name="T38" fmla="*/ 74 w 102"/>
              <a:gd name="T39" fmla="*/ 30 h 69"/>
              <a:gd name="T40" fmla="*/ 60 w 102"/>
              <a:gd name="T41" fmla="*/ 53 h 69"/>
              <a:gd name="T42" fmla="*/ 71 w 102"/>
              <a:gd name="T43" fmla="*/ 45 h 69"/>
              <a:gd name="T44" fmla="*/ 67 w 102"/>
              <a:gd name="T45" fmla="*/ 69 h 69"/>
              <a:gd name="T46" fmla="*/ 74 w 102"/>
              <a:gd name="T47" fmla="*/ 69 h 69"/>
              <a:gd name="T48" fmla="*/ 79 w 102"/>
              <a:gd name="T49" fmla="*/ 59 h 69"/>
              <a:gd name="T50" fmla="*/ 85 w 102"/>
              <a:gd name="T51" fmla="*/ 69 h 69"/>
              <a:gd name="T52" fmla="*/ 92 w 102"/>
              <a:gd name="T53" fmla="*/ 69 h 69"/>
              <a:gd name="T54" fmla="*/ 88 w 102"/>
              <a:gd name="T55" fmla="*/ 45 h 69"/>
              <a:gd name="T56" fmla="*/ 99 w 102"/>
              <a:gd name="T57" fmla="*/ 53 h 69"/>
              <a:gd name="T58" fmla="*/ 84 w 102"/>
              <a:gd name="T59" fmla="*/ 3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2" h="69">
                <a:moveTo>
                  <a:pt x="35" y="19"/>
                </a:moveTo>
                <a:cubicBezTo>
                  <a:pt x="38" y="17"/>
                  <a:pt x="39" y="14"/>
                  <a:pt x="39" y="11"/>
                </a:cubicBezTo>
                <a:cubicBezTo>
                  <a:pt x="39" y="5"/>
                  <a:pt x="34" y="0"/>
                  <a:pt x="29" y="0"/>
                </a:cubicBezTo>
                <a:cubicBezTo>
                  <a:pt x="23" y="0"/>
                  <a:pt x="18" y="5"/>
                  <a:pt x="18" y="11"/>
                </a:cubicBezTo>
                <a:cubicBezTo>
                  <a:pt x="18" y="14"/>
                  <a:pt x="20" y="17"/>
                  <a:pt x="22" y="19"/>
                </a:cubicBezTo>
                <a:cubicBezTo>
                  <a:pt x="12" y="23"/>
                  <a:pt x="0" y="45"/>
                  <a:pt x="4" y="48"/>
                </a:cubicBezTo>
                <a:cubicBezTo>
                  <a:pt x="7" y="52"/>
                  <a:pt x="13" y="45"/>
                  <a:pt x="18" y="39"/>
                </a:cubicBezTo>
                <a:cubicBezTo>
                  <a:pt x="15" y="48"/>
                  <a:pt x="13" y="60"/>
                  <a:pt x="12" y="69"/>
                </a:cubicBezTo>
                <a:cubicBezTo>
                  <a:pt x="22" y="69"/>
                  <a:pt x="22" y="69"/>
                  <a:pt x="22" y="69"/>
                </a:cubicBezTo>
                <a:cubicBezTo>
                  <a:pt x="22" y="64"/>
                  <a:pt x="25" y="56"/>
                  <a:pt x="29" y="56"/>
                </a:cubicBezTo>
                <a:cubicBezTo>
                  <a:pt x="32" y="56"/>
                  <a:pt x="36" y="64"/>
                  <a:pt x="36" y="69"/>
                </a:cubicBezTo>
                <a:cubicBezTo>
                  <a:pt x="45" y="69"/>
                  <a:pt x="45" y="69"/>
                  <a:pt x="45" y="69"/>
                </a:cubicBezTo>
                <a:cubicBezTo>
                  <a:pt x="44" y="60"/>
                  <a:pt x="42" y="48"/>
                  <a:pt x="40" y="39"/>
                </a:cubicBezTo>
                <a:cubicBezTo>
                  <a:pt x="44" y="45"/>
                  <a:pt x="50" y="52"/>
                  <a:pt x="54" y="48"/>
                </a:cubicBezTo>
                <a:cubicBezTo>
                  <a:pt x="58" y="45"/>
                  <a:pt x="46" y="23"/>
                  <a:pt x="35" y="19"/>
                </a:cubicBezTo>
                <a:close/>
                <a:moveTo>
                  <a:pt x="84" y="30"/>
                </a:moveTo>
                <a:cubicBezTo>
                  <a:pt x="86" y="29"/>
                  <a:pt x="87" y="27"/>
                  <a:pt x="87" y="24"/>
                </a:cubicBezTo>
                <a:cubicBezTo>
                  <a:pt x="87" y="20"/>
                  <a:pt x="84" y="16"/>
                  <a:pt x="79" y="16"/>
                </a:cubicBezTo>
                <a:cubicBezTo>
                  <a:pt x="75" y="16"/>
                  <a:pt x="71" y="20"/>
                  <a:pt x="71" y="24"/>
                </a:cubicBezTo>
                <a:cubicBezTo>
                  <a:pt x="71" y="27"/>
                  <a:pt x="73" y="29"/>
                  <a:pt x="74" y="30"/>
                </a:cubicBezTo>
                <a:cubicBezTo>
                  <a:pt x="66" y="33"/>
                  <a:pt x="57" y="50"/>
                  <a:pt x="60" y="53"/>
                </a:cubicBezTo>
                <a:cubicBezTo>
                  <a:pt x="63" y="56"/>
                  <a:pt x="67" y="50"/>
                  <a:pt x="71" y="45"/>
                </a:cubicBezTo>
                <a:cubicBezTo>
                  <a:pt x="69" y="53"/>
                  <a:pt x="67" y="62"/>
                  <a:pt x="67" y="69"/>
                </a:cubicBezTo>
                <a:cubicBezTo>
                  <a:pt x="74" y="69"/>
                  <a:pt x="74" y="69"/>
                  <a:pt x="74" y="69"/>
                </a:cubicBezTo>
                <a:cubicBezTo>
                  <a:pt x="74" y="65"/>
                  <a:pt x="77" y="59"/>
                  <a:pt x="79" y="59"/>
                </a:cubicBezTo>
                <a:cubicBezTo>
                  <a:pt x="82" y="59"/>
                  <a:pt x="85" y="65"/>
                  <a:pt x="85" y="69"/>
                </a:cubicBezTo>
                <a:cubicBezTo>
                  <a:pt x="92" y="69"/>
                  <a:pt x="92" y="69"/>
                  <a:pt x="92" y="69"/>
                </a:cubicBezTo>
                <a:cubicBezTo>
                  <a:pt x="91" y="62"/>
                  <a:pt x="90" y="53"/>
                  <a:pt x="88" y="45"/>
                </a:cubicBezTo>
                <a:cubicBezTo>
                  <a:pt x="92" y="50"/>
                  <a:pt x="96" y="56"/>
                  <a:pt x="99" y="53"/>
                </a:cubicBezTo>
                <a:cubicBezTo>
                  <a:pt x="102" y="50"/>
                  <a:pt x="93" y="33"/>
                  <a:pt x="84" y="30"/>
                </a:cubicBezTo>
                <a:close/>
              </a:path>
            </a:pathLst>
          </a:custGeom>
          <a:solidFill>
            <a:srgbClr val="FFFFFF"/>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2" name="Freeform 28"/>
          <p:cNvSpPr>
            <a:spLocks noEditPoints="1"/>
          </p:cNvSpPr>
          <p:nvPr/>
        </p:nvSpPr>
        <p:spPr bwMode="auto">
          <a:xfrm>
            <a:off x="4007717" y="5285268"/>
            <a:ext cx="327954" cy="261605"/>
          </a:xfrm>
          <a:custGeom>
            <a:avLst/>
            <a:gdLst>
              <a:gd name="T0" fmla="*/ 127 w 173"/>
              <a:gd name="T1" fmla="*/ 102 h 138"/>
              <a:gd name="T2" fmla="*/ 129 w 173"/>
              <a:gd name="T3" fmla="*/ 114 h 138"/>
              <a:gd name="T4" fmla="*/ 51 w 173"/>
              <a:gd name="T5" fmla="*/ 122 h 138"/>
              <a:gd name="T6" fmla="*/ 53 w 173"/>
              <a:gd name="T7" fmla="*/ 133 h 138"/>
              <a:gd name="T8" fmla="*/ 131 w 173"/>
              <a:gd name="T9" fmla="*/ 125 h 138"/>
              <a:gd name="T10" fmla="*/ 131 w 173"/>
              <a:gd name="T11" fmla="*/ 138 h 138"/>
              <a:gd name="T12" fmla="*/ 173 w 173"/>
              <a:gd name="T13" fmla="*/ 116 h 138"/>
              <a:gd name="T14" fmla="*/ 127 w 173"/>
              <a:gd name="T15" fmla="*/ 102 h 138"/>
              <a:gd name="T16" fmla="*/ 171 w 173"/>
              <a:gd name="T17" fmla="*/ 0 h 138"/>
              <a:gd name="T18" fmla="*/ 129 w 173"/>
              <a:gd name="T19" fmla="*/ 22 h 138"/>
              <a:gd name="T20" fmla="*/ 138 w 173"/>
              <a:gd name="T21" fmla="*/ 29 h 138"/>
              <a:gd name="T22" fmla="*/ 87 w 173"/>
              <a:gd name="T23" fmla="*/ 91 h 138"/>
              <a:gd name="T24" fmla="*/ 60 w 173"/>
              <a:gd name="T25" fmla="*/ 69 h 138"/>
              <a:gd name="T26" fmla="*/ 55 w 173"/>
              <a:gd name="T27" fmla="*/ 64 h 138"/>
              <a:gd name="T28" fmla="*/ 51 w 173"/>
              <a:gd name="T29" fmla="*/ 69 h 138"/>
              <a:gd name="T30" fmla="*/ 0 w 173"/>
              <a:gd name="T31" fmla="*/ 131 h 138"/>
              <a:gd name="T32" fmla="*/ 9 w 173"/>
              <a:gd name="T33" fmla="*/ 138 h 138"/>
              <a:gd name="T34" fmla="*/ 57 w 173"/>
              <a:gd name="T35" fmla="*/ 82 h 138"/>
              <a:gd name="T36" fmla="*/ 84 w 173"/>
              <a:gd name="T37" fmla="*/ 104 h 138"/>
              <a:gd name="T38" fmla="*/ 89 w 173"/>
              <a:gd name="T39" fmla="*/ 107 h 138"/>
              <a:gd name="T40" fmla="*/ 93 w 173"/>
              <a:gd name="T41" fmla="*/ 104 h 138"/>
              <a:gd name="T42" fmla="*/ 147 w 173"/>
              <a:gd name="T43" fmla="*/ 36 h 138"/>
              <a:gd name="T44" fmla="*/ 156 w 173"/>
              <a:gd name="T45" fmla="*/ 46 h 138"/>
              <a:gd name="T46" fmla="*/ 171 w 173"/>
              <a:gd name="T4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3" h="138">
                <a:moveTo>
                  <a:pt x="127" y="102"/>
                </a:moveTo>
                <a:lnTo>
                  <a:pt x="129" y="114"/>
                </a:lnTo>
                <a:lnTo>
                  <a:pt x="51" y="122"/>
                </a:lnTo>
                <a:lnTo>
                  <a:pt x="53" y="133"/>
                </a:lnTo>
                <a:lnTo>
                  <a:pt x="131" y="125"/>
                </a:lnTo>
                <a:lnTo>
                  <a:pt x="131" y="138"/>
                </a:lnTo>
                <a:lnTo>
                  <a:pt x="173" y="116"/>
                </a:lnTo>
                <a:lnTo>
                  <a:pt x="127" y="102"/>
                </a:lnTo>
                <a:close/>
                <a:moveTo>
                  <a:pt x="171" y="0"/>
                </a:moveTo>
                <a:lnTo>
                  <a:pt x="129" y="22"/>
                </a:lnTo>
                <a:lnTo>
                  <a:pt x="138" y="29"/>
                </a:lnTo>
                <a:lnTo>
                  <a:pt x="87" y="91"/>
                </a:lnTo>
                <a:lnTo>
                  <a:pt x="60" y="69"/>
                </a:lnTo>
                <a:lnTo>
                  <a:pt x="55" y="64"/>
                </a:lnTo>
                <a:lnTo>
                  <a:pt x="51" y="69"/>
                </a:lnTo>
                <a:lnTo>
                  <a:pt x="0" y="131"/>
                </a:lnTo>
                <a:lnTo>
                  <a:pt x="9" y="138"/>
                </a:lnTo>
                <a:lnTo>
                  <a:pt x="57" y="82"/>
                </a:lnTo>
                <a:lnTo>
                  <a:pt x="84" y="104"/>
                </a:lnTo>
                <a:lnTo>
                  <a:pt x="89" y="107"/>
                </a:lnTo>
                <a:lnTo>
                  <a:pt x="93" y="104"/>
                </a:lnTo>
                <a:lnTo>
                  <a:pt x="147" y="36"/>
                </a:lnTo>
                <a:lnTo>
                  <a:pt x="156" y="46"/>
                </a:lnTo>
                <a:lnTo>
                  <a:pt x="171" y="0"/>
                </a:lnTo>
                <a:close/>
              </a:path>
            </a:pathLst>
          </a:custGeom>
          <a:solidFill>
            <a:srgbClr val="FFFFFF"/>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3" name="Freeform 29"/>
          <p:cNvSpPr>
            <a:spLocks noEditPoints="1"/>
          </p:cNvSpPr>
          <p:nvPr/>
        </p:nvSpPr>
        <p:spPr bwMode="auto">
          <a:xfrm>
            <a:off x="4007717" y="5285268"/>
            <a:ext cx="327954" cy="261605"/>
          </a:xfrm>
          <a:custGeom>
            <a:avLst/>
            <a:gdLst>
              <a:gd name="T0" fmla="*/ 127 w 173"/>
              <a:gd name="T1" fmla="*/ 102 h 138"/>
              <a:gd name="T2" fmla="*/ 129 w 173"/>
              <a:gd name="T3" fmla="*/ 114 h 138"/>
              <a:gd name="T4" fmla="*/ 51 w 173"/>
              <a:gd name="T5" fmla="*/ 122 h 138"/>
              <a:gd name="T6" fmla="*/ 53 w 173"/>
              <a:gd name="T7" fmla="*/ 133 h 138"/>
              <a:gd name="T8" fmla="*/ 131 w 173"/>
              <a:gd name="T9" fmla="*/ 125 h 138"/>
              <a:gd name="T10" fmla="*/ 131 w 173"/>
              <a:gd name="T11" fmla="*/ 138 h 138"/>
              <a:gd name="T12" fmla="*/ 173 w 173"/>
              <a:gd name="T13" fmla="*/ 116 h 138"/>
              <a:gd name="T14" fmla="*/ 127 w 173"/>
              <a:gd name="T15" fmla="*/ 102 h 138"/>
              <a:gd name="T16" fmla="*/ 171 w 173"/>
              <a:gd name="T17" fmla="*/ 0 h 138"/>
              <a:gd name="T18" fmla="*/ 129 w 173"/>
              <a:gd name="T19" fmla="*/ 22 h 138"/>
              <a:gd name="T20" fmla="*/ 138 w 173"/>
              <a:gd name="T21" fmla="*/ 29 h 138"/>
              <a:gd name="T22" fmla="*/ 87 w 173"/>
              <a:gd name="T23" fmla="*/ 91 h 138"/>
              <a:gd name="T24" fmla="*/ 60 w 173"/>
              <a:gd name="T25" fmla="*/ 69 h 138"/>
              <a:gd name="T26" fmla="*/ 55 w 173"/>
              <a:gd name="T27" fmla="*/ 64 h 138"/>
              <a:gd name="T28" fmla="*/ 51 w 173"/>
              <a:gd name="T29" fmla="*/ 69 h 138"/>
              <a:gd name="T30" fmla="*/ 0 w 173"/>
              <a:gd name="T31" fmla="*/ 131 h 138"/>
              <a:gd name="T32" fmla="*/ 9 w 173"/>
              <a:gd name="T33" fmla="*/ 138 h 138"/>
              <a:gd name="T34" fmla="*/ 57 w 173"/>
              <a:gd name="T35" fmla="*/ 82 h 138"/>
              <a:gd name="T36" fmla="*/ 84 w 173"/>
              <a:gd name="T37" fmla="*/ 104 h 138"/>
              <a:gd name="T38" fmla="*/ 89 w 173"/>
              <a:gd name="T39" fmla="*/ 107 h 138"/>
              <a:gd name="T40" fmla="*/ 93 w 173"/>
              <a:gd name="T41" fmla="*/ 104 h 138"/>
              <a:gd name="T42" fmla="*/ 147 w 173"/>
              <a:gd name="T43" fmla="*/ 36 h 138"/>
              <a:gd name="T44" fmla="*/ 156 w 173"/>
              <a:gd name="T45" fmla="*/ 46 h 138"/>
              <a:gd name="T46" fmla="*/ 171 w 173"/>
              <a:gd name="T4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3" h="138">
                <a:moveTo>
                  <a:pt x="127" y="102"/>
                </a:moveTo>
                <a:lnTo>
                  <a:pt x="129" y="114"/>
                </a:lnTo>
                <a:lnTo>
                  <a:pt x="51" y="122"/>
                </a:lnTo>
                <a:lnTo>
                  <a:pt x="53" y="133"/>
                </a:lnTo>
                <a:lnTo>
                  <a:pt x="131" y="125"/>
                </a:lnTo>
                <a:lnTo>
                  <a:pt x="131" y="138"/>
                </a:lnTo>
                <a:lnTo>
                  <a:pt x="173" y="116"/>
                </a:lnTo>
                <a:lnTo>
                  <a:pt x="127" y="102"/>
                </a:lnTo>
                <a:moveTo>
                  <a:pt x="171" y="0"/>
                </a:moveTo>
                <a:lnTo>
                  <a:pt x="129" y="22"/>
                </a:lnTo>
                <a:lnTo>
                  <a:pt x="138" y="29"/>
                </a:lnTo>
                <a:lnTo>
                  <a:pt x="87" y="91"/>
                </a:lnTo>
                <a:lnTo>
                  <a:pt x="60" y="69"/>
                </a:lnTo>
                <a:lnTo>
                  <a:pt x="55" y="64"/>
                </a:lnTo>
                <a:lnTo>
                  <a:pt x="51" y="69"/>
                </a:lnTo>
                <a:lnTo>
                  <a:pt x="0" y="131"/>
                </a:lnTo>
                <a:lnTo>
                  <a:pt x="9" y="138"/>
                </a:lnTo>
                <a:lnTo>
                  <a:pt x="57" y="82"/>
                </a:lnTo>
                <a:lnTo>
                  <a:pt x="84" y="104"/>
                </a:lnTo>
                <a:lnTo>
                  <a:pt x="89" y="107"/>
                </a:lnTo>
                <a:lnTo>
                  <a:pt x="93" y="104"/>
                </a:lnTo>
                <a:lnTo>
                  <a:pt x="147" y="36"/>
                </a:lnTo>
                <a:lnTo>
                  <a:pt x="156" y="46"/>
                </a:lnTo>
                <a:lnTo>
                  <a:pt x="1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nvGrpSpPr>
          <p:cNvPr id="44" name="组合 43"/>
          <p:cNvGrpSpPr/>
          <p:nvPr/>
        </p:nvGrpSpPr>
        <p:grpSpPr>
          <a:xfrm>
            <a:off x="8471469" y="1700808"/>
            <a:ext cx="2880321" cy="1067926"/>
            <a:chOff x="2288094" y="1321493"/>
            <a:chExt cx="981038" cy="1067926"/>
          </a:xfrm>
        </p:grpSpPr>
        <p:sp>
          <p:nvSpPr>
            <p:cNvPr id="45" name="矩形 44"/>
            <p:cNvSpPr/>
            <p:nvPr/>
          </p:nvSpPr>
          <p:spPr>
            <a:xfrm>
              <a:off x="2288094" y="1321493"/>
              <a:ext cx="547730" cy="369332"/>
            </a:xfrm>
            <a:prstGeom prst="rect">
              <a:avLst/>
            </a:prstGeom>
          </p:spPr>
          <p:txBody>
            <a:bodyPr wrap="none">
              <a:spAutoFit/>
            </a:bodyPr>
            <a:lstStyle/>
            <a:p>
              <a:r>
                <a:rPr lang="zh-CN" altLang="en-US" b="1" dirty="0">
                  <a:solidFill>
                    <a:schemeClr val="accent2"/>
                  </a:solidFill>
                  <a:latin typeface="微软雅黑" panose="020B0503020204020204" pitchFamily="34" charset="-122"/>
                  <a:ea typeface="微软雅黑" panose="020B0503020204020204" pitchFamily="34" charset="-122"/>
                </a:rPr>
                <a:t>添加文字标题</a:t>
              </a:r>
            </a:p>
          </p:txBody>
        </p:sp>
        <p:sp>
          <p:nvSpPr>
            <p:cNvPr id="46" name="矩形 45"/>
            <p:cNvSpPr/>
            <p:nvPr/>
          </p:nvSpPr>
          <p:spPr>
            <a:xfrm>
              <a:off x="2288094" y="1681533"/>
              <a:ext cx="981038" cy="707886"/>
            </a:xfrm>
            <a:prstGeom prst="rect">
              <a:avLst/>
            </a:prstGeom>
          </p:spPr>
          <p:txBody>
            <a:bodyPr wrap="square" anchor="ctr">
              <a:spAutoFit/>
            </a:bodyPr>
            <a:lstStyle/>
            <a:p>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请在此输入详细文字信息和简介请在此输入详细文字信息和简介</a:t>
              </a:r>
              <a:r>
                <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endPar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endParaRPr>
            </a:p>
            <a:p>
              <a:endPar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grpSp>
        <p:nvGrpSpPr>
          <p:cNvPr id="47" name="组合 46"/>
          <p:cNvGrpSpPr/>
          <p:nvPr/>
        </p:nvGrpSpPr>
        <p:grpSpPr>
          <a:xfrm>
            <a:off x="1430726" y="2073042"/>
            <a:ext cx="2880321" cy="1067926"/>
            <a:chOff x="2288094" y="1321493"/>
            <a:chExt cx="981038" cy="1067926"/>
          </a:xfrm>
        </p:grpSpPr>
        <p:sp>
          <p:nvSpPr>
            <p:cNvPr id="48" name="矩形 47"/>
            <p:cNvSpPr/>
            <p:nvPr/>
          </p:nvSpPr>
          <p:spPr>
            <a:xfrm>
              <a:off x="2288094" y="1321493"/>
              <a:ext cx="547730" cy="369332"/>
            </a:xfrm>
            <a:prstGeom prst="rect">
              <a:avLst/>
            </a:prstGeom>
          </p:spPr>
          <p:txBody>
            <a:bodyPr wrap="none">
              <a:spAutoFit/>
            </a:bodyPr>
            <a:lstStyle/>
            <a:p>
              <a:r>
                <a:rPr lang="zh-CN" altLang="en-US" b="1" dirty="0">
                  <a:solidFill>
                    <a:schemeClr val="accent2"/>
                  </a:solidFill>
                  <a:latin typeface="微软雅黑" panose="020B0503020204020204" pitchFamily="34" charset="-122"/>
                  <a:ea typeface="微软雅黑" panose="020B0503020204020204" pitchFamily="34" charset="-122"/>
                </a:rPr>
                <a:t>添加文字标题</a:t>
              </a:r>
            </a:p>
          </p:txBody>
        </p:sp>
        <p:sp>
          <p:nvSpPr>
            <p:cNvPr id="49" name="矩形 48"/>
            <p:cNvSpPr/>
            <p:nvPr/>
          </p:nvSpPr>
          <p:spPr>
            <a:xfrm>
              <a:off x="2288094" y="1681533"/>
              <a:ext cx="981038" cy="707886"/>
            </a:xfrm>
            <a:prstGeom prst="rect">
              <a:avLst/>
            </a:prstGeom>
          </p:spPr>
          <p:txBody>
            <a:bodyPr wrap="square" anchor="ctr">
              <a:spAutoFit/>
            </a:bodyPr>
            <a:lstStyle/>
            <a:p>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请在此输入详细文字信息和简介请在此输入详细文字信息和简介</a:t>
              </a:r>
              <a:r>
                <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endPar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endParaRPr>
            </a:p>
            <a:p>
              <a:endPar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grpSp>
        <p:nvGrpSpPr>
          <p:cNvPr id="50" name="组合 49"/>
          <p:cNvGrpSpPr/>
          <p:nvPr/>
        </p:nvGrpSpPr>
        <p:grpSpPr>
          <a:xfrm>
            <a:off x="6399278" y="3225170"/>
            <a:ext cx="2880321" cy="1067926"/>
            <a:chOff x="2288094" y="1321493"/>
            <a:chExt cx="981038" cy="1067926"/>
          </a:xfrm>
        </p:grpSpPr>
        <p:sp>
          <p:nvSpPr>
            <p:cNvPr id="51" name="矩形 50"/>
            <p:cNvSpPr/>
            <p:nvPr/>
          </p:nvSpPr>
          <p:spPr>
            <a:xfrm>
              <a:off x="2288094" y="1321493"/>
              <a:ext cx="547730" cy="369332"/>
            </a:xfrm>
            <a:prstGeom prst="rect">
              <a:avLst/>
            </a:prstGeom>
          </p:spPr>
          <p:txBody>
            <a:bodyPr wrap="none">
              <a:spAutoFit/>
            </a:bodyPr>
            <a:lstStyle/>
            <a:p>
              <a:r>
                <a:rPr lang="zh-CN" altLang="en-US" b="1" dirty="0">
                  <a:solidFill>
                    <a:schemeClr val="accent2"/>
                  </a:solidFill>
                  <a:latin typeface="微软雅黑" panose="020B0503020204020204" pitchFamily="34" charset="-122"/>
                  <a:ea typeface="微软雅黑" panose="020B0503020204020204" pitchFamily="34" charset="-122"/>
                </a:rPr>
                <a:t>添加文字标题</a:t>
              </a:r>
            </a:p>
          </p:txBody>
        </p:sp>
        <p:sp>
          <p:nvSpPr>
            <p:cNvPr id="52" name="矩形 51"/>
            <p:cNvSpPr/>
            <p:nvPr/>
          </p:nvSpPr>
          <p:spPr>
            <a:xfrm>
              <a:off x="2288094" y="1681533"/>
              <a:ext cx="981038" cy="707886"/>
            </a:xfrm>
            <a:prstGeom prst="rect">
              <a:avLst/>
            </a:prstGeom>
          </p:spPr>
          <p:txBody>
            <a:bodyPr wrap="square" anchor="ctr">
              <a:spAutoFit/>
            </a:bodyPr>
            <a:lstStyle/>
            <a:p>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请在此输入详细文字信息和简介请在此输入详细文字信息和简介</a:t>
              </a:r>
              <a:r>
                <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endPar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endParaRPr>
            </a:p>
            <a:p>
              <a:endPar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grpSp>
        <p:nvGrpSpPr>
          <p:cNvPr id="53" name="组合 52"/>
          <p:cNvGrpSpPr/>
          <p:nvPr/>
        </p:nvGrpSpPr>
        <p:grpSpPr>
          <a:xfrm>
            <a:off x="6615302" y="4521314"/>
            <a:ext cx="2880321" cy="1067926"/>
            <a:chOff x="2288094" y="1321493"/>
            <a:chExt cx="981038" cy="1067926"/>
          </a:xfrm>
        </p:grpSpPr>
        <p:sp>
          <p:nvSpPr>
            <p:cNvPr id="54" name="矩形 53"/>
            <p:cNvSpPr/>
            <p:nvPr/>
          </p:nvSpPr>
          <p:spPr>
            <a:xfrm>
              <a:off x="2288094" y="1321493"/>
              <a:ext cx="547730" cy="369332"/>
            </a:xfrm>
            <a:prstGeom prst="rect">
              <a:avLst/>
            </a:prstGeom>
          </p:spPr>
          <p:txBody>
            <a:bodyPr wrap="none">
              <a:spAutoFit/>
            </a:bodyPr>
            <a:lstStyle/>
            <a:p>
              <a:r>
                <a:rPr lang="zh-CN" altLang="en-US" b="1" dirty="0">
                  <a:solidFill>
                    <a:schemeClr val="accent2"/>
                  </a:solidFill>
                  <a:latin typeface="微软雅黑" panose="020B0503020204020204" pitchFamily="34" charset="-122"/>
                  <a:ea typeface="微软雅黑" panose="020B0503020204020204" pitchFamily="34" charset="-122"/>
                </a:rPr>
                <a:t>添加文字标题</a:t>
              </a:r>
            </a:p>
          </p:txBody>
        </p:sp>
        <p:sp>
          <p:nvSpPr>
            <p:cNvPr id="55" name="矩形 54"/>
            <p:cNvSpPr/>
            <p:nvPr/>
          </p:nvSpPr>
          <p:spPr>
            <a:xfrm>
              <a:off x="2288094" y="1681533"/>
              <a:ext cx="981038" cy="707886"/>
            </a:xfrm>
            <a:prstGeom prst="rect">
              <a:avLst/>
            </a:prstGeom>
          </p:spPr>
          <p:txBody>
            <a:bodyPr wrap="square" anchor="ctr">
              <a:spAutoFit/>
            </a:bodyPr>
            <a:lstStyle/>
            <a:p>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请在此输入详细文字信息和简介请在此输入详细文字信息和简介</a:t>
              </a:r>
              <a:r>
                <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endPar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endParaRPr>
            </a:p>
            <a:p>
              <a:endPar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grpSp>
        <p:nvGrpSpPr>
          <p:cNvPr id="56" name="组合 55"/>
          <p:cNvGrpSpPr/>
          <p:nvPr/>
        </p:nvGrpSpPr>
        <p:grpSpPr>
          <a:xfrm>
            <a:off x="782655" y="4953362"/>
            <a:ext cx="2880321" cy="1067926"/>
            <a:chOff x="2288094" y="1321493"/>
            <a:chExt cx="981038" cy="1067926"/>
          </a:xfrm>
        </p:grpSpPr>
        <p:sp>
          <p:nvSpPr>
            <p:cNvPr id="57" name="矩形 56"/>
            <p:cNvSpPr/>
            <p:nvPr/>
          </p:nvSpPr>
          <p:spPr>
            <a:xfrm>
              <a:off x="2288094" y="1321493"/>
              <a:ext cx="547730" cy="369332"/>
            </a:xfrm>
            <a:prstGeom prst="rect">
              <a:avLst/>
            </a:prstGeom>
          </p:spPr>
          <p:txBody>
            <a:bodyPr wrap="none">
              <a:spAutoFit/>
            </a:bodyPr>
            <a:lstStyle/>
            <a:p>
              <a:r>
                <a:rPr lang="zh-CN" altLang="en-US" b="1" dirty="0">
                  <a:solidFill>
                    <a:schemeClr val="accent2"/>
                  </a:solidFill>
                  <a:latin typeface="微软雅黑" panose="020B0503020204020204" pitchFamily="34" charset="-122"/>
                  <a:ea typeface="微软雅黑" panose="020B0503020204020204" pitchFamily="34" charset="-122"/>
                </a:rPr>
                <a:t>添加文字标题</a:t>
              </a:r>
            </a:p>
          </p:txBody>
        </p:sp>
        <p:sp>
          <p:nvSpPr>
            <p:cNvPr id="58" name="矩形 57"/>
            <p:cNvSpPr/>
            <p:nvPr/>
          </p:nvSpPr>
          <p:spPr>
            <a:xfrm>
              <a:off x="2288094" y="1681533"/>
              <a:ext cx="981038" cy="707886"/>
            </a:xfrm>
            <a:prstGeom prst="rect">
              <a:avLst/>
            </a:prstGeom>
          </p:spPr>
          <p:txBody>
            <a:bodyPr wrap="square" anchor="ctr">
              <a:spAutoFit/>
            </a:bodyPr>
            <a:lstStyle/>
            <a:p>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r>
                <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请在此输入详细文字信息和简介请在此输入详细文字信息和简介</a:t>
              </a:r>
              <a:r>
                <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a:t>
              </a:r>
              <a:r>
                <a:rPr lang="zh-CN" altLang="en-US"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rPr>
                <a:t>请在此输入详细文字信息和简介。</a:t>
              </a:r>
              <a:endPar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endParaRPr>
            </a:p>
            <a:p>
              <a:endParaRPr lang="en-US" altLang="zh-CN" sz="1000" dirty="0">
                <a:solidFill>
                  <a:schemeClr val="bg1">
                    <a:lumMod val="65000"/>
                  </a:schemeClr>
                </a:solidFill>
                <a:latin typeface="微软雅黑" panose="020B0503020204020204" pitchFamily="34" charset="-122"/>
                <a:ea typeface="微软雅黑" panose="020B0503020204020204" pitchFamily="34" charset="-122"/>
                <a:cs typeface="Segoe UI" panose="020B0502040204020203"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75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75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par>
                                <p:cTn id="22" presetID="10" presetClass="entr" presetSubtype="0" fill="hold" grpId="0" nodeType="withEffect">
                                  <p:stCondLst>
                                    <p:cond delay="75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75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75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par>
                                <p:cTn id="34" presetID="10" presetClass="entr" presetSubtype="0" fill="hold" grpId="0" nodeType="withEffect">
                                  <p:stCondLst>
                                    <p:cond delay="75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75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grpId="0" nodeType="withEffect">
                                  <p:stCondLst>
                                    <p:cond delay="75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par>
                                <p:cTn id="43" presetID="10" presetClass="entr" presetSubtype="0" fill="hold" grpId="0" nodeType="withEffect" nodePh="1">
                                  <p:stCondLst>
                                    <p:cond delay="750"/>
                                  </p:stCondLst>
                                  <p:endCondLst>
                                    <p:cond evt="begin" delay="0">
                                      <p:tn val="43"/>
                                    </p:cond>
                                  </p:end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par>
                                <p:cTn id="46" presetID="10" presetClass="entr" presetSubtype="0" fill="hold" grpId="0" nodeType="withEffect">
                                  <p:stCondLst>
                                    <p:cond delay="75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par>
                                <p:cTn id="49" presetID="10" presetClass="entr" presetSubtype="0" fill="hold" grpId="0" nodeType="withEffect" nodePh="1">
                                  <p:stCondLst>
                                    <p:cond delay="750"/>
                                  </p:stCondLst>
                                  <p:endCondLst>
                                    <p:cond evt="begin" delay="0">
                                      <p:tn val="49"/>
                                    </p:cond>
                                  </p:end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par>
                          <p:cTn id="52" fill="hold">
                            <p:stCondLst>
                              <p:cond delay="1500"/>
                            </p:stCondLst>
                            <p:childTnLst>
                              <p:par>
                                <p:cTn id="53" presetID="2" presetClass="entr" presetSubtype="2"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500" fill="hold"/>
                                        <p:tgtEl>
                                          <p:spTgt spid="44"/>
                                        </p:tgtEl>
                                        <p:attrNameLst>
                                          <p:attrName>ppt_x</p:attrName>
                                        </p:attrNameLst>
                                      </p:cBhvr>
                                      <p:tavLst>
                                        <p:tav tm="0">
                                          <p:val>
                                            <p:strVal val="1+#ppt_w/2"/>
                                          </p:val>
                                        </p:tav>
                                        <p:tav tm="100000">
                                          <p:val>
                                            <p:strVal val="#ppt_x"/>
                                          </p:val>
                                        </p:tav>
                                      </p:tavLst>
                                    </p:anim>
                                    <p:anim calcmode="lin" valueType="num">
                                      <p:cBhvr additive="base">
                                        <p:cTn id="56" dur="500" fill="hold"/>
                                        <p:tgtEl>
                                          <p:spTgt spid="44"/>
                                        </p:tgtEl>
                                        <p:attrNameLst>
                                          <p:attrName>ppt_y</p:attrName>
                                        </p:attrNameLst>
                                      </p:cBhvr>
                                      <p:tavLst>
                                        <p:tav tm="0">
                                          <p:val>
                                            <p:strVal val="#ppt_y"/>
                                          </p:val>
                                        </p:tav>
                                        <p:tav tm="100000">
                                          <p:val>
                                            <p:strVal val="#ppt_y"/>
                                          </p:val>
                                        </p:tav>
                                      </p:tavLst>
                                    </p:anim>
                                  </p:childTnLst>
                                </p:cTn>
                              </p:par>
                            </p:childTnLst>
                          </p:cTn>
                        </p:par>
                        <p:par>
                          <p:cTn id="57" fill="hold">
                            <p:stCondLst>
                              <p:cond delay="2000"/>
                            </p:stCondLst>
                            <p:childTnLst>
                              <p:par>
                                <p:cTn id="58" presetID="2" presetClass="entr" presetSubtype="2" fill="hold" nodeType="afterEffect">
                                  <p:stCondLst>
                                    <p:cond delay="0"/>
                                  </p:stCondLst>
                                  <p:childTnLst>
                                    <p:set>
                                      <p:cBhvr>
                                        <p:cTn id="59" dur="1" fill="hold">
                                          <p:stCondLst>
                                            <p:cond delay="0"/>
                                          </p:stCondLst>
                                        </p:cTn>
                                        <p:tgtEl>
                                          <p:spTgt spid="47"/>
                                        </p:tgtEl>
                                        <p:attrNameLst>
                                          <p:attrName>style.visibility</p:attrName>
                                        </p:attrNameLst>
                                      </p:cBhvr>
                                      <p:to>
                                        <p:strVal val="visible"/>
                                      </p:to>
                                    </p:set>
                                    <p:anim calcmode="lin" valueType="num">
                                      <p:cBhvr additive="base">
                                        <p:cTn id="60" dur="500" fill="hold"/>
                                        <p:tgtEl>
                                          <p:spTgt spid="47"/>
                                        </p:tgtEl>
                                        <p:attrNameLst>
                                          <p:attrName>ppt_x</p:attrName>
                                        </p:attrNameLst>
                                      </p:cBhvr>
                                      <p:tavLst>
                                        <p:tav tm="0">
                                          <p:val>
                                            <p:strVal val="1+#ppt_w/2"/>
                                          </p:val>
                                        </p:tav>
                                        <p:tav tm="100000">
                                          <p:val>
                                            <p:strVal val="#ppt_x"/>
                                          </p:val>
                                        </p:tav>
                                      </p:tavLst>
                                    </p:anim>
                                    <p:anim calcmode="lin" valueType="num">
                                      <p:cBhvr additive="base">
                                        <p:cTn id="61" dur="500" fill="hold"/>
                                        <p:tgtEl>
                                          <p:spTgt spid="47"/>
                                        </p:tgtEl>
                                        <p:attrNameLst>
                                          <p:attrName>ppt_y</p:attrName>
                                        </p:attrNameLst>
                                      </p:cBhvr>
                                      <p:tavLst>
                                        <p:tav tm="0">
                                          <p:val>
                                            <p:strVal val="#ppt_y"/>
                                          </p:val>
                                        </p:tav>
                                        <p:tav tm="100000">
                                          <p:val>
                                            <p:strVal val="#ppt_y"/>
                                          </p:val>
                                        </p:tav>
                                      </p:tavLst>
                                    </p:anim>
                                  </p:childTnLst>
                                </p:cTn>
                              </p:par>
                            </p:childTnLst>
                          </p:cTn>
                        </p:par>
                        <p:par>
                          <p:cTn id="62" fill="hold">
                            <p:stCondLst>
                              <p:cond delay="2500"/>
                            </p:stCondLst>
                            <p:childTnLst>
                              <p:par>
                                <p:cTn id="63" presetID="2" presetClass="entr" presetSubtype="2" fill="hold"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3000"/>
                            </p:stCondLst>
                            <p:childTnLst>
                              <p:par>
                                <p:cTn id="68" presetID="2" presetClass="entr" presetSubtype="2" fill="hold" nodeType="after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additive="base">
                                        <p:cTn id="70" dur="500" fill="hold"/>
                                        <p:tgtEl>
                                          <p:spTgt spid="53"/>
                                        </p:tgtEl>
                                        <p:attrNameLst>
                                          <p:attrName>ppt_x</p:attrName>
                                        </p:attrNameLst>
                                      </p:cBhvr>
                                      <p:tavLst>
                                        <p:tav tm="0">
                                          <p:val>
                                            <p:strVal val="1+#ppt_w/2"/>
                                          </p:val>
                                        </p:tav>
                                        <p:tav tm="100000">
                                          <p:val>
                                            <p:strVal val="#ppt_x"/>
                                          </p:val>
                                        </p:tav>
                                      </p:tavLst>
                                    </p:anim>
                                    <p:anim calcmode="lin" valueType="num">
                                      <p:cBhvr additive="base">
                                        <p:cTn id="71" dur="500" fill="hold"/>
                                        <p:tgtEl>
                                          <p:spTgt spid="53"/>
                                        </p:tgtEl>
                                        <p:attrNameLst>
                                          <p:attrName>ppt_y</p:attrName>
                                        </p:attrNameLst>
                                      </p:cBhvr>
                                      <p:tavLst>
                                        <p:tav tm="0">
                                          <p:val>
                                            <p:strVal val="#ppt_y"/>
                                          </p:val>
                                        </p:tav>
                                        <p:tav tm="100000">
                                          <p:val>
                                            <p:strVal val="#ppt_y"/>
                                          </p:val>
                                        </p:tav>
                                      </p:tavLst>
                                    </p:anim>
                                  </p:childTnLst>
                                </p:cTn>
                              </p:par>
                            </p:childTnLst>
                          </p:cTn>
                        </p:par>
                        <p:par>
                          <p:cTn id="72" fill="hold">
                            <p:stCondLst>
                              <p:cond delay="3500"/>
                            </p:stCondLst>
                            <p:childTnLst>
                              <p:par>
                                <p:cTn id="73" presetID="2" presetClass="entr" presetSubtype="2" fill="hold" nodeType="afterEffect">
                                  <p:stCondLst>
                                    <p:cond delay="0"/>
                                  </p:stCondLst>
                                  <p:childTnLst>
                                    <p:set>
                                      <p:cBhvr>
                                        <p:cTn id="74" dur="1" fill="hold">
                                          <p:stCondLst>
                                            <p:cond delay="0"/>
                                          </p:stCondLst>
                                        </p:cTn>
                                        <p:tgtEl>
                                          <p:spTgt spid="56"/>
                                        </p:tgtEl>
                                        <p:attrNameLst>
                                          <p:attrName>style.visibility</p:attrName>
                                        </p:attrNameLst>
                                      </p:cBhvr>
                                      <p:to>
                                        <p:strVal val="visible"/>
                                      </p:to>
                                    </p:set>
                                    <p:anim calcmode="lin" valueType="num">
                                      <p:cBhvr additive="base">
                                        <p:cTn id="75" dur="500" fill="hold"/>
                                        <p:tgtEl>
                                          <p:spTgt spid="56"/>
                                        </p:tgtEl>
                                        <p:attrNameLst>
                                          <p:attrName>ppt_x</p:attrName>
                                        </p:attrNameLst>
                                      </p:cBhvr>
                                      <p:tavLst>
                                        <p:tav tm="0">
                                          <p:val>
                                            <p:strVal val="1+#ppt_w/2"/>
                                          </p:val>
                                        </p:tav>
                                        <p:tav tm="100000">
                                          <p:val>
                                            <p:strVal val="#ppt_x"/>
                                          </p:val>
                                        </p:tav>
                                      </p:tavLst>
                                    </p:anim>
                                    <p:anim calcmode="lin" valueType="num">
                                      <p:cBhvr additive="base">
                                        <p:cTn id="76"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7" grpId="0" animBg="1"/>
      <p:bldP spid="19" grpId="0" animBg="1"/>
      <p:bldP spid="20" grpId="0" animBg="1"/>
      <p:bldP spid="21" grpId="0" animBg="1"/>
      <p:bldP spid="22" grpId="0" animBg="1"/>
      <p:bldP spid="23" grpId="0" animBg="1"/>
      <p:bldP spid="37" grpId="0" animBg="1"/>
      <p:bldP spid="38" grpId="0" animBg="1"/>
      <p:bldP spid="39" grpId="0" animBg="1"/>
      <p:bldP spid="40" grpId="0"/>
      <p:bldP spid="41" grpId="0" animBg="1"/>
      <p:bldP spid="42"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rotWithShape="1">
          <a:blip r:embed="rId3" cstate="email">
            <a:duotone>
              <a:prstClr val="black"/>
              <a:schemeClr val="accent2">
                <a:tint val="45000"/>
                <a:satMod val="400000"/>
              </a:schemeClr>
            </a:duotone>
          </a:blip>
          <a:srcRect/>
          <a:stretch>
            <a:fillRect/>
          </a:stretch>
        </p:blipFill>
        <p:spPr>
          <a:xfrm>
            <a:off x="0" y="1"/>
            <a:ext cx="12232261" cy="6885384"/>
          </a:xfrm>
          <a:prstGeom prst="rect">
            <a:avLst/>
          </a:prstGeom>
        </p:spPr>
      </p:pic>
      <p:sp>
        <p:nvSpPr>
          <p:cNvPr id="45" name="矩形 44"/>
          <p:cNvSpPr/>
          <p:nvPr/>
        </p:nvSpPr>
        <p:spPr>
          <a:xfrm>
            <a:off x="1270670" y="1556792"/>
            <a:ext cx="9649072" cy="3672408"/>
          </a:xfrm>
          <a:prstGeom prst="rect">
            <a:avLst/>
          </a:prstGeom>
          <a:solidFill>
            <a:srgbClr val="B5554D">
              <a:alpha val="9098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59"/>
          <p:cNvSpPr>
            <a:spLocks noChangeArrowheads="1"/>
          </p:cNvSpPr>
          <p:nvPr/>
        </p:nvSpPr>
        <p:spPr bwMode="auto">
          <a:xfrm flipH="1">
            <a:off x="3718942" y="1947609"/>
            <a:ext cx="66247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dirty="0">
                <a:solidFill>
                  <a:schemeClr val="bg1"/>
                </a:solidFill>
                <a:latin typeface="微软雅黑" panose="020B0503020204020204" pitchFamily="34" charset="-122"/>
                <a:ea typeface="微软雅黑" panose="020B0503020204020204" pitchFamily="34" charset="-122"/>
              </a:rPr>
              <a:t>请在此输入公司名称</a:t>
            </a:r>
          </a:p>
        </p:txBody>
      </p:sp>
      <p:sp>
        <p:nvSpPr>
          <p:cNvPr id="47" name="圆角矩形 46"/>
          <p:cNvSpPr/>
          <p:nvPr/>
        </p:nvSpPr>
        <p:spPr>
          <a:xfrm>
            <a:off x="7247334" y="1993195"/>
            <a:ext cx="1152128" cy="4320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8" name="TextBox 59"/>
          <p:cNvSpPr>
            <a:spLocks noChangeArrowheads="1"/>
          </p:cNvSpPr>
          <p:nvPr/>
        </p:nvSpPr>
        <p:spPr bwMode="auto">
          <a:xfrm flipH="1">
            <a:off x="7247334" y="1916832"/>
            <a:ext cx="18002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3200" dirty="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rPr>
              <a:t>202X</a:t>
            </a:r>
          </a:p>
        </p:txBody>
      </p:sp>
      <p:sp>
        <p:nvSpPr>
          <p:cNvPr id="49" name="TextBox 59"/>
          <p:cNvSpPr>
            <a:spLocks noChangeArrowheads="1"/>
          </p:cNvSpPr>
          <p:nvPr/>
        </p:nvSpPr>
        <p:spPr bwMode="auto">
          <a:xfrm flipH="1">
            <a:off x="1126654" y="2420888"/>
            <a:ext cx="993710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8000" b="1"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汇报完毕 谢谢观看</a:t>
            </a:r>
            <a:endParaRPr lang="en-US" altLang="zh-CN" sz="8000" b="1"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50" name="矩形 49"/>
          <p:cNvSpPr/>
          <p:nvPr/>
        </p:nvSpPr>
        <p:spPr>
          <a:xfrm flipH="1">
            <a:off x="3438121" y="3717032"/>
            <a:ext cx="5242162" cy="307777"/>
          </a:xfrm>
          <a:prstGeom prst="rect">
            <a:avLst/>
          </a:prstGeom>
        </p:spPr>
        <p:txBody>
          <a:bodyPr wrap="square">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 </a:t>
            </a:r>
            <a:r>
              <a:rPr lang="zh-CN" altLang="en-US" sz="1400" dirty="0">
                <a:solidFill>
                  <a:schemeClr val="bg1"/>
                </a:solidFill>
                <a:latin typeface="微软雅黑" panose="020B0503020204020204" pitchFamily="34" charset="-122"/>
                <a:ea typeface="微软雅黑" panose="020B0503020204020204" pitchFamily="34" charset="-122"/>
              </a:rPr>
              <a:t>部门培训 </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 商务报告 </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 项目展示</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 商务展示 </a:t>
            </a:r>
            <a:r>
              <a:rPr lang="en-US" altLang="zh-CN" sz="1400" dirty="0">
                <a:solidFill>
                  <a:schemeClr val="bg1"/>
                </a:solidFill>
                <a:latin typeface="微软雅黑" panose="020B0503020204020204" pitchFamily="34" charset="-122"/>
                <a:ea typeface="微软雅黑" panose="020B0503020204020204" pitchFamily="34" charset="-122"/>
              </a:rPr>
              <a:t>| </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51" name="Group 5"/>
          <p:cNvGrpSpPr/>
          <p:nvPr/>
        </p:nvGrpSpPr>
        <p:grpSpPr>
          <a:xfrm>
            <a:off x="3718942" y="4598623"/>
            <a:ext cx="379414" cy="354993"/>
            <a:chOff x="6964363" y="2108200"/>
            <a:chExt cx="690562" cy="646113"/>
          </a:xfrm>
          <a:solidFill>
            <a:schemeClr val="bg1"/>
          </a:solidFill>
        </p:grpSpPr>
        <p:sp>
          <p:nvSpPr>
            <p:cNvPr id="52" name="Freeform 91"/>
            <p:cNvSpPr>
              <a:spLocks noEditPoints="1"/>
            </p:cNvSpPr>
            <p:nvPr/>
          </p:nvSpPr>
          <p:spPr bwMode="auto">
            <a:xfrm>
              <a:off x="7050088" y="2193925"/>
              <a:ext cx="519112" cy="344488"/>
            </a:xfrm>
            <a:custGeom>
              <a:avLst/>
              <a:gdLst>
                <a:gd name="T0" fmla="*/ 503 w 12071"/>
                <a:gd name="T1" fmla="*/ 502 h 8033"/>
                <a:gd name="T2" fmla="*/ 11568 w 12071"/>
                <a:gd name="T3" fmla="*/ 0 h 8033"/>
                <a:gd name="T4" fmla="*/ 452 w 12071"/>
                <a:gd name="T5" fmla="*/ 5 h 8033"/>
                <a:gd name="T6" fmla="*/ 377 w 12071"/>
                <a:gd name="T7" fmla="*/ 18 h 8033"/>
                <a:gd name="T8" fmla="*/ 307 w 12071"/>
                <a:gd name="T9" fmla="*/ 41 h 8033"/>
                <a:gd name="T10" fmla="*/ 242 w 12071"/>
                <a:gd name="T11" fmla="*/ 74 h 8033"/>
                <a:gd name="T12" fmla="*/ 183 w 12071"/>
                <a:gd name="T13" fmla="*/ 116 h 8033"/>
                <a:gd name="T14" fmla="*/ 131 w 12071"/>
                <a:gd name="T15" fmla="*/ 166 h 8033"/>
                <a:gd name="T16" fmla="*/ 85 w 12071"/>
                <a:gd name="T17" fmla="*/ 222 h 8033"/>
                <a:gd name="T18" fmla="*/ 49 w 12071"/>
                <a:gd name="T19" fmla="*/ 284 h 8033"/>
                <a:gd name="T20" fmla="*/ 22 w 12071"/>
                <a:gd name="T21" fmla="*/ 353 h 8033"/>
                <a:gd name="T22" fmla="*/ 6 w 12071"/>
                <a:gd name="T23" fmla="*/ 426 h 8033"/>
                <a:gd name="T24" fmla="*/ 0 w 12071"/>
                <a:gd name="T25" fmla="*/ 502 h 8033"/>
                <a:gd name="T26" fmla="*/ 3 w 12071"/>
                <a:gd name="T27" fmla="*/ 7582 h 8033"/>
                <a:gd name="T28" fmla="*/ 16 w 12071"/>
                <a:gd name="T29" fmla="*/ 7656 h 8033"/>
                <a:gd name="T30" fmla="*/ 39 w 12071"/>
                <a:gd name="T31" fmla="*/ 7726 h 8033"/>
                <a:gd name="T32" fmla="*/ 72 w 12071"/>
                <a:gd name="T33" fmla="*/ 7792 h 8033"/>
                <a:gd name="T34" fmla="*/ 115 w 12071"/>
                <a:gd name="T35" fmla="*/ 7850 h 8033"/>
                <a:gd name="T36" fmla="*/ 165 w 12071"/>
                <a:gd name="T37" fmla="*/ 7902 h 8033"/>
                <a:gd name="T38" fmla="*/ 221 w 12071"/>
                <a:gd name="T39" fmla="*/ 7947 h 8033"/>
                <a:gd name="T40" fmla="*/ 285 w 12071"/>
                <a:gd name="T41" fmla="*/ 7983 h 8033"/>
                <a:gd name="T42" fmla="*/ 353 w 12071"/>
                <a:gd name="T43" fmla="*/ 8011 h 8033"/>
                <a:gd name="T44" fmla="*/ 426 w 12071"/>
                <a:gd name="T45" fmla="*/ 8027 h 8033"/>
                <a:gd name="T46" fmla="*/ 503 w 12071"/>
                <a:gd name="T47" fmla="*/ 8033 h 8033"/>
                <a:gd name="T48" fmla="*/ 11619 w 12071"/>
                <a:gd name="T49" fmla="*/ 8030 h 8033"/>
                <a:gd name="T50" fmla="*/ 11694 w 12071"/>
                <a:gd name="T51" fmla="*/ 8017 h 8033"/>
                <a:gd name="T52" fmla="*/ 11764 w 12071"/>
                <a:gd name="T53" fmla="*/ 7994 h 8033"/>
                <a:gd name="T54" fmla="*/ 11829 w 12071"/>
                <a:gd name="T55" fmla="*/ 7960 h 8033"/>
                <a:gd name="T56" fmla="*/ 11888 w 12071"/>
                <a:gd name="T57" fmla="*/ 7918 h 8033"/>
                <a:gd name="T58" fmla="*/ 11940 w 12071"/>
                <a:gd name="T59" fmla="*/ 7868 h 8033"/>
                <a:gd name="T60" fmla="*/ 11986 w 12071"/>
                <a:gd name="T61" fmla="*/ 7812 h 8033"/>
                <a:gd name="T62" fmla="*/ 12022 w 12071"/>
                <a:gd name="T63" fmla="*/ 7749 h 8033"/>
                <a:gd name="T64" fmla="*/ 12049 w 12071"/>
                <a:gd name="T65" fmla="*/ 7680 h 8033"/>
                <a:gd name="T66" fmla="*/ 12065 w 12071"/>
                <a:gd name="T67" fmla="*/ 7607 h 8033"/>
                <a:gd name="T68" fmla="*/ 12071 w 12071"/>
                <a:gd name="T69" fmla="*/ 7531 h 8033"/>
                <a:gd name="T70" fmla="*/ 12068 w 12071"/>
                <a:gd name="T71" fmla="*/ 451 h 8033"/>
                <a:gd name="T72" fmla="*/ 12055 w 12071"/>
                <a:gd name="T73" fmla="*/ 377 h 8033"/>
                <a:gd name="T74" fmla="*/ 12032 w 12071"/>
                <a:gd name="T75" fmla="*/ 306 h 8033"/>
                <a:gd name="T76" fmla="*/ 11999 w 12071"/>
                <a:gd name="T77" fmla="*/ 242 h 8033"/>
                <a:gd name="T78" fmla="*/ 11956 w 12071"/>
                <a:gd name="T79" fmla="*/ 183 h 8033"/>
                <a:gd name="T80" fmla="*/ 11906 w 12071"/>
                <a:gd name="T81" fmla="*/ 131 h 8033"/>
                <a:gd name="T82" fmla="*/ 11850 w 12071"/>
                <a:gd name="T83" fmla="*/ 85 h 8033"/>
                <a:gd name="T84" fmla="*/ 11786 w 12071"/>
                <a:gd name="T85" fmla="*/ 49 h 8033"/>
                <a:gd name="T86" fmla="*/ 11718 w 12071"/>
                <a:gd name="T87" fmla="*/ 22 h 8033"/>
                <a:gd name="T88" fmla="*/ 11645 w 12071"/>
                <a:gd name="T89" fmla="*/ 6 h 8033"/>
                <a:gd name="T90" fmla="*/ 11568 w 12071"/>
                <a:gd name="T91" fmla="*/ 0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71" h="8033">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53" name="Freeform 92"/>
            <p:cNvSpPr>
              <a:spLocks noEditPoints="1"/>
            </p:cNvSpPr>
            <p:nvPr/>
          </p:nvSpPr>
          <p:spPr bwMode="auto">
            <a:xfrm>
              <a:off x="6964363" y="2108200"/>
              <a:ext cx="690562" cy="646113"/>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grpSp>
        <p:nvGrpSpPr>
          <p:cNvPr id="54" name="Group 10"/>
          <p:cNvGrpSpPr/>
          <p:nvPr/>
        </p:nvGrpSpPr>
        <p:grpSpPr>
          <a:xfrm>
            <a:off x="4816944" y="4589438"/>
            <a:ext cx="342158" cy="341371"/>
            <a:chOff x="4594225" y="2119313"/>
            <a:chExt cx="690563" cy="688975"/>
          </a:xfrm>
          <a:solidFill>
            <a:schemeClr val="bg1"/>
          </a:solidFill>
        </p:grpSpPr>
        <p:sp>
          <p:nvSpPr>
            <p:cNvPr id="55" name="Freeform 74"/>
            <p:cNvSpPr>
              <a:spLocks noEditPoints="1"/>
            </p:cNvSpPr>
            <p:nvPr/>
          </p:nvSpPr>
          <p:spPr bwMode="auto">
            <a:xfrm>
              <a:off x="4594225" y="2119313"/>
              <a:ext cx="690563" cy="688975"/>
            </a:xfrm>
            <a:custGeom>
              <a:avLst/>
              <a:gdLst>
                <a:gd name="T0" fmla="*/ 13014 w 16095"/>
                <a:gd name="T1" fmla="*/ 9314 h 16058"/>
                <a:gd name="T2" fmla="*/ 12601 w 16095"/>
                <a:gd name="T3" fmla="*/ 10148 h 16058"/>
                <a:gd name="T4" fmla="*/ 12483 w 16095"/>
                <a:gd name="T5" fmla="*/ 10816 h 16058"/>
                <a:gd name="T6" fmla="*/ 11103 w 16095"/>
                <a:gd name="T7" fmla="*/ 12535 h 16058"/>
                <a:gd name="T8" fmla="*/ 10453 w 16095"/>
                <a:gd name="T9" fmla="*/ 12465 h 16058"/>
                <a:gd name="T10" fmla="*/ 9575 w 16095"/>
                <a:gd name="T11" fmla="*/ 12816 h 16058"/>
                <a:gd name="T12" fmla="*/ 9126 w 16095"/>
                <a:gd name="T13" fmla="*/ 13268 h 16058"/>
                <a:gd name="T14" fmla="*/ 6955 w 16095"/>
                <a:gd name="T15" fmla="*/ 13239 h 16058"/>
                <a:gd name="T16" fmla="*/ 6491 w 16095"/>
                <a:gd name="T17" fmla="*/ 12802 h 16058"/>
                <a:gd name="T18" fmla="*/ 5615 w 16095"/>
                <a:gd name="T19" fmla="*/ 12459 h 16058"/>
                <a:gd name="T20" fmla="*/ 4959 w 16095"/>
                <a:gd name="T21" fmla="*/ 12551 h 16058"/>
                <a:gd name="T22" fmla="*/ 3617 w 16095"/>
                <a:gd name="T23" fmla="*/ 10784 h 16058"/>
                <a:gd name="T24" fmla="*/ 3464 w 16095"/>
                <a:gd name="T25" fmla="*/ 10082 h 16058"/>
                <a:gd name="T26" fmla="*/ 3059 w 16095"/>
                <a:gd name="T27" fmla="*/ 9291 h 16058"/>
                <a:gd name="T28" fmla="*/ 1006 w 16095"/>
                <a:gd name="T29" fmla="*/ 7347 h 16058"/>
                <a:gd name="T30" fmla="*/ 3081 w 16095"/>
                <a:gd name="T31" fmla="*/ 6745 h 16058"/>
                <a:gd name="T32" fmla="*/ 3495 w 16095"/>
                <a:gd name="T33" fmla="*/ 5911 h 16058"/>
                <a:gd name="T34" fmla="*/ 3613 w 16095"/>
                <a:gd name="T35" fmla="*/ 5243 h 16058"/>
                <a:gd name="T36" fmla="*/ 4992 w 16095"/>
                <a:gd name="T37" fmla="*/ 3523 h 16058"/>
                <a:gd name="T38" fmla="*/ 5643 w 16095"/>
                <a:gd name="T39" fmla="*/ 3593 h 16058"/>
                <a:gd name="T40" fmla="*/ 6520 w 16095"/>
                <a:gd name="T41" fmla="*/ 3242 h 16058"/>
                <a:gd name="T42" fmla="*/ 6970 w 16095"/>
                <a:gd name="T43" fmla="*/ 2790 h 16058"/>
                <a:gd name="T44" fmla="*/ 9140 w 16095"/>
                <a:gd name="T45" fmla="*/ 2819 h 16058"/>
                <a:gd name="T46" fmla="*/ 9604 w 16095"/>
                <a:gd name="T47" fmla="*/ 3256 h 16058"/>
                <a:gd name="T48" fmla="*/ 10480 w 16095"/>
                <a:gd name="T49" fmla="*/ 3599 h 16058"/>
                <a:gd name="T50" fmla="*/ 11137 w 16095"/>
                <a:gd name="T51" fmla="*/ 3507 h 16058"/>
                <a:gd name="T52" fmla="*/ 12478 w 16095"/>
                <a:gd name="T53" fmla="*/ 5274 h 16058"/>
                <a:gd name="T54" fmla="*/ 12631 w 16095"/>
                <a:gd name="T55" fmla="*/ 5976 h 16058"/>
                <a:gd name="T56" fmla="*/ 13036 w 16095"/>
                <a:gd name="T57" fmla="*/ 6767 h 16058"/>
                <a:gd name="T58" fmla="*/ 15089 w 16095"/>
                <a:gd name="T59" fmla="*/ 8712 h 16058"/>
                <a:gd name="T60" fmla="*/ 14489 w 16095"/>
                <a:gd name="T61" fmla="*/ 3783 h 16058"/>
                <a:gd name="T62" fmla="*/ 14336 w 16095"/>
                <a:gd name="T63" fmla="*/ 2970 h 16058"/>
                <a:gd name="T64" fmla="*/ 12945 w 16095"/>
                <a:gd name="T65" fmla="*/ 1659 h 16058"/>
                <a:gd name="T66" fmla="*/ 12433 w 16095"/>
                <a:gd name="T67" fmla="*/ 1581 h 16058"/>
                <a:gd name="T68" fmla="*/ 10192 w 16095"/>
                <a:gd name="T69" fmla="*/ 2406 h 16058"/>
                <a:gd name="T70" fmla="*/ 9336 w 16095"/>
                <a:gd name="T71" fmla="*/ 202 h 16058"/>
                <a:gd name="T72" fmla="*/ 7187 w 16095"/>
                <a:gd name="T73" fmla="*/ 15 h 16058"/>
                <a:gd name="T74" fmla="*/ 6503 w 16095"/>
                <a:gd name="T75" fmla="*/ 483 h 16058"/>
                <a:gd name="T76" fmla="*/ 4046 w 16095"/>
                <a:gd name="T77" fmla="*/ 1704 h 16058"/>
                <a:gd name="T78" fmla="*/ 3407 w 16095"/>
                <a:gd name="T79" fmla="*/ 1586 h 16058"/>
                <a:gd name="T80" fmla="*/ 2956 w 16095"/>
                <a:gd name="T81" fmla="*/ 1771 h 16058"/>
                <a:gd name="T82" fmla="*/ 1604 w 16095"/>
                <a:gd name="T83" fmla="*/ 3320 h 16058"/>
                <a:gd name="T84" fmla="*/ 2620 w 16095"/>
                <a:gd name="T85" fmla="*/ 5408 h 16058"/>
                <a:gd name="T86" fmla="*/ 379 w 16095"/>
                <a:gd name="T87" fmla="*/ 6562 h 16058"/>
                <a:gd name="T88" fmla="*/ 1 w 16095"/>
                <a:gd name="T89" fmla="*/ 7302 h 16058"/>
                <a:gd name="T90" fmla="*/ 285 w 16095"/>
                <a:gd name="T91" fmla="*/ 9412 h 16058"/>
                <a:gd name="T92" fmla="*/ 2511 w 16095"/>
                <a:gd name="T93" fmla="*/ 10413 h 16058"/>
                <a:gd name="T94" fmla="*/ 1583 w 16095"/>
                <a:gd name="T95" fmla="*/ 12613 h 16058"/>
                <a:gd name="T96" fmla="*/ 2897 w 16095"/>
                <a:gd name="T97" fmla="*/ 14241 h 16058"/>
                <a:gd name="T98" fmla="*/ 3336 w 16095"/>
                <a:gd name="T99" fmla="*/ 14459 h 16058"/>
                <a:gd name="T100" fmla="*/ 3944 w 16095"/>
                <a:gd name="T101" fmla="*/ 14404 h 16058"/>
                <a:gd name="T102" fmla="*/ 6444 w 16095"/>
                <a:gd name="T103" fmla="*/ 15461 h 16058"/>
                <a:gd name="T104" fmla="*/ 7061 w 16095"/>
                <a:gd name="T105" fmla="*/ 16012 h 16058"/>
                <a:gd name="T106" fmla="*/ 9229 w 16095"/>
                <a:gd name="T107" fmla="*/ 15927 h 16058"/>
                <a:gd name="T108" fmla="*/ 9718 w 16095"/>
                <a:gd name="T109" fmla="*/ 15251 h 16058"/>
                <a:gd name="T110" fmla="*/ 12326 w 16095"/>
                <a:gd name="T111" fmla="*/ 14460 h 16058"/>
                <a:gd name="T112" fmla="*/ 12877 w 16095"/>
                <a:gd name="T113" fmla="*/ 14426 h 16058"/>
                <a:gd name="T114" fmla="*/ 14253 w 16095"/>
                <a:gd name="T115" fmla="*/ 13191 h 16058"/>
                <a:gd name="T116" fmla="*/ 14511 w 16095"/>
                <a:gd name="T117" fmla="*/ 12402 h 16058"/>
                <a:gd name="T118" fmla="*/ 13745 w 16095"/>
                <a:gd name="T119" fmla="*/ 10004 h 16058"/>
                <a:gd name="T120" fmla="*/ 15941 w 16095"/>
                <a:gd name="T121" fmla="*/ 9245 h 16058"/>
                <a:gd name="T122" fmla="*/ 16061 w 16095"/>
                <a:gd name="T123" fmla="*/ 7086 h 16058"/>
                <a:gd name="T124" fmla="*/ 15536 w 16095"/>
                <a:gd name="T125" fmla="*/ 6448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95" h="16058">
                  <a:moveTo>
                    <a:pt x="13547" y="9020"/>
                  </a:moveTo>
                  <a:lnTo>
                    <a:pt x="13515" y="9027"/>
                  </a:lnTo>
                  <a:lnTo>
                    <a:pt x="13483" y="9035"/>
                  </a:lnTo>
                  <a:lnTo>
                    <a:pt x="13450" y="9044"/>
                  </a:lnTo>
                  <a:lnTo>
                    <a:pt x="13419" y="9054"/>
                  </a:lnTo>
                  <a:lnTo>
                    <a:pt x="13388" y="9065"/>
                  </a:lnTo>
                  <a:lnTo>
                    <a:pt x="13358" y="9077"/>
                  </a:lnTo>
                  <a:lnTo>
                    <a:pt x="13328" y="9090"/>
                  </a:lnTo>
                  <a:lnTo>
                    <a:pt x="13298" y="9104"/>
                  </a:lnTo>
                  <a:lnTo>
                    <a:pt x="13269" y="9120"/>
                  </a:lnTo>
                  <a:lnTo>
                    <a:pt x="13241" y="9135"/>
                  </a:lnTo>
                  <a:lnTo>
                    <a:pt x="13213" y="9152"/>
                  </a:lnTo>
                  <a:lnTo>
                    <a:pt x="13186" y="9169"/>
                  </a:lnTo>
                  <a:lnTo>
                    <a:pt x="13160" y="9187"/>
                  </a:lnTo>
                  <a:lnTo>
                    <a:pt x="13134" y="9207"/>
                  </a:lnTo>
                  <a:lnTo>
                    <a:pt x="13108" y="9226"/>
                  </a:lnTo>
                  <a:lnTo>
                    <a:pt x="13083" y="9247"/>
                  </a:lnTo>
                  <a:lnTo>
                    <a:pt x="13059" y="9269"/>
                  </a:lnTo>
                  <a:lnTo>
                    <a:pt x="13036" y="9291"/>
                  </a:lnTo>
                  <a:lnTo>
                    <a:pt x="13014" y="9314"/>
                  </a:lnTo>
                  <a:lnTo>
                    <a:pt x="12992" y="9338"/>
                  </a:lnTo>
                  <a:lnTo>
                    <a:pt x="12971" y="9362"/>
                  </a:lnTo>
                  <a:lnTo>
                    <a:pt x="12950" y="9387"/>
                  </a:lnTo>
                  <a:lnTo>
                    <a:pt x="12931" y="9414"/>
                  </a:lnTo>
                  <a:lnTo>
                    <a:pt x="12912" y="9440"/>
                  </a:lnTo>
                  <a:lnTo>
                    <a:pt x="12894" y="9467"/>
                  </a:lnTo>
                  <a:lnTo>
                    <a:pt x="12877" y="9495"/>
                  </a:lnTo>
                  <a:lnTo>
                    <a:pt x="12861" y="9523"/>
                  </a:lnTo>
                  <a:lnTo>
                    <a:pt x="12846" y="9552"/>
                  </a:lnTo>
                  <a:lnTo>
                    <a:pt x="12832" y="9582"/>
                  </a:lnTo>
                  <a:lnTo>
                    <a:pt x="12819" y="9612"/>
                  </a:lnTo>
                  <a:lnTo>
                    <a:pt x="12807" y="9642"/>
                  </a:lnTo>
                  <a:lnTo>
                    <a:pt x="12795" y="9674"/>
                  </a:lnTo>
                  <a:lnTo>
                    <a:pt x="12769" y="9743"/>
                  </a:lnTo>
                  <a:lnTo>
                    <a:pt x="12744" y="9812"/>
                  </a:lnTo>
                  <a:lnTo>
                    <a:pt x="12717" y="9880"/>
                  </a:lnTo>
                  <a:lnTo>
                    <a:pt x="12690" y="9948"/>
                  </a:lnTo>
                  <a:lnTo>
                    <a:pt x="12661" y="10015"/>
                  </a:lnTo>
                  <a:lnTo>
                    <a:pt x="12632" y="10082"/>
                  </a:lnTo>
                  <a:lnTo>
                    <a:pt x="12601" y="10148"/>
                  </a:lnTo>
                  <a:lnTo>
                    <a:pt x="12570" y="10214"/>
                  </a:lnTo>
                  <a:lnTo>
                    <a:pt x="12556" y="10244"/>
                  </a:lnTo>
                  <a:lnTo>
                    <a:pt x="12543" y="10274"/>
                  </a:lnTo>
                  <a:lnTo>
                    <a:pt x="12531" y="10305"/>
                  </a:lnTo>
                  <a:lnTo>
                    <a:pt x="12520" y="10336"/>
                  </a:lnTo>
                  <a:lnTo>
                    <a:pt x="12510" y="10367"/>
                  </a:lnTo>
                  <a:lnTo>
                    <a:pt x="12501" y="10399"/>
                  </a:lnTo>
                  <a:lnTo>
                    <a:pt x="12494" y="10430"/>
                  </a:lnTo>
                  <a:lnTo>
                    <a:pt x="12487" y="10462"/>
                  </a:lnTo>
                  <a:lnTo>
                    <a:pt x="12481" y="10495"/>
                  </a:lnTo>
                  <a:lnTo>
                    <a:pt x="12477" y="10527"/>
                  </a:lnTo>
                  <a:lnTo>
                    <a:pt x="12473" y="10559"/>
                  </a:lnTo>
                  <a:lnTo>
                    <a:pt x="12471" y="10591"/>
                  </a:lnTo>
                  <a:lnTo>
                    <a:pt x="12469" y="10623"/>
                  </a:lnTo>
                  <a:lnTo>
                    <a:pt x="12469" y="10655"/>
                  </a:lnTo>
                  <a:lnTo>
                    <a:pt x="12470" y="10687"/>
                  </a:lnTo>
                  <a:lnTo>
                    <a:pt x="12471" y="10719"/>
                  </a:lnTo>
                  <a:lnTo>
                    <a:pt x="12474" y="10752"/>
                  </a:lnTo>
                  <a:lnTo>
                    <a:pt x="12478" y="10784"/>
                  </a:lnTo>
                  <a:lnTo>
                    <a:pt x="12483" y="10816"/>
                  </a:lnTo>
                  <a:lnTo>
                    <a:pt x="12488" y="10848"/>
                  </a:lnTo>
                  <a:lnTo>
                    <a:pt x="12495" y="10879"/>
                  </a:lnTo>
                  <a:lnTo>
                    <a:pt x="12503" y="10911"/>
                  </a:lnTo>
                  <a:lnTo>
                    <a:pt x="12512" y="10942"/>
                  </a:lnTo>
                  <a:lnTo>
                    <a:pt x="12522" y="10972"/>
                  </a:lnTo>
                  <a:lnTo>
                    <a:pt x="12532" y="11003"/>
                  </a:lnTo>
                  <a:lnTo>
                    <a:pt x="12544" y="11034"/>
                  </a:lnTo>
                  <a:lnTo>
                    <a:pt x="12557" y="11064"/>
                  </a:lnTo>
                  <a:lnTo>
                    <a:pt x="12571" y="11093"/>
                  </a:lnTo>
                  <a:lnTo>
                    <a:pt x="12586" y="11123"/>
                  </a:lnTo>
                  <a:lnTo>
                    <a:pt x="12602" y="11151"/>
                  </a:lnTo>
                  <a:lnTo>
                    <a:pt x="12619" y="11180"/>
                  </a:lnTo>
                  <a:lnTo>
                    <a:pt x="12638" y="11207"/>
                  </a:lnTo>
                  <a:lnTo>
                    <a:pt x="13511" y="12514"/>
                  </a:lnTo>
                  <a:lnTo>
                    <a:pt x="12543" y="13480"/>
                  </a:lnTo>
                  <a:lnTo>
                    <a:pt x="11233" y="12608"/>
                  </a:lnTo>
                  <a:lnTo>
                    <a:pt x="11202" y="12588"/>
                  </a:lnTo>
                  <a:lnTo>
                    <a:pt x="11169" y="12569"/>
                  </a:lnTo>
                  <a:lnTo>
                    <a:pt x="11137" y="12551"/>
                  </a:lnTo>
                  <a:lnTo>
                    <a:pt x="11103" y="12535"/>
                  </a:lnTo>
                  <a:lnTo>
                    <a:pt x="11069" y="12520"/>
                  </a:lnTo>
                  <a:lnTo>
                    <a:pt x="11035" y="12506"/>
                  </a:lnTo>
                  <a:lnTo>
                    <a:pt x="11000" y="12494"/>
                  </a:lnTo>
                  <a:lnTo>
                    <a:pt x="10965" y="12483"/>
                  </a:lnTo>
                  <a:lnTo>
                    <a:pt x="10930" y="12473"/>
                  </a:lnTo>
                  <a:lnTo>
                    <a:pt x="10894" y="12464"/>
                  </a:lnTo>
                  <a:lnTo>
                    <a:pt x="10858" y="12457"/>
                  </a:lnTo>
                  <a:lnTo>
                    <a:pt x="10822" y="12451"/>
                  </a:lnTo>
                  <a:lnTo>
                    <a:pt x="10786" y="12446"/>
                  </a:lnTo>
                  <a:lnTo>
                    <a:pt x="10748" y="12443"/>
                  </a:lnTo>
                  <a:lnTo>
                    <a:pt x="10712" y="12441"/>
                  </a:lnTo>
                  <a:lnTo>
                    <a:pt x="10676" y="12440"/>
                  </a:lnTo>
                  <a:lnTo>
                    <a:pt x="10648" y="12441"/>
                  </a:lnTo>
                  <a:lnTo>
                    <a:pt x="10620" y="12442"/>
                  </a:lnTo>
                  <a:lnTo>
                    <a:pt x="10592" y="12444"/>
                  </a:lnTo>
                  <a:lnTo>
                    <a:pt x="10563" y="12446"/>
                  </a:lnTo>
                  <a:lnTo>
                    <a:pt x="10536" y="12450"/>
                  </a:lnTo>
                  <a:lnTo>
                    <a:pt x="10508" y="12454"/>
                  </a:lnTo>
                  <a:lnTo>
                    <a:pt x="10480" y="12459"/>
                  </a:lnTo>
                  <a:lnTo>
                    <a:pt x="10453" y="12465"/>
                  </a:lnTo>
                  <a:lnTo>
                    <a:pt x="10425" y="12472"/>
                  </a:lnTo>
                  <a:lnTo>
                    <a:pt x="10397" y="12479"/>
                  </a:lnTo>
                  <a:lnTo>
                    <a:pt x="10370" y="12488"/>
                  </a:lnTo>
                  <a:lnTo>
                    <a:pt x="10343" y="12497"/>
                  </a:lnTo>
                  <a:lnTo>
                    <a:pt x="10317" y="12506"/>
                  </a:lnTo>
                  <a:lnTo>
                    <a:pt x="10290" y="12517"/>
                  </a:lnTo>
                  <a:lnTo>
                    <a:pt x="10264" y="12528"/>
                  </a:lnTo>
                  <a:lnTo>
                    <a:pt x="10237" y="12540"/>
                  </a:lnTo>
                  <a:lnTo>
                    <a:pt x="10172" y="12571"/>
                  </a:lnTo>
                  <a:lnTo>
                    <a:pt x="10106" y="12602"/>
                  </a:lnTo>
                  <a:lnTo>
                    <a:pt x="10038" y="12631"/>
                  </a:lnTo>
                  <a:lnTo>
                    <a:pt x="9971" y="12661"/>
                  </a:lnTo>
                  <a:lnTo>
                    <a:pt x="9903" y="12688"/>
                  </a:lnTo>
                  <a:lnTo>
                    <a:pt x="9835" y="12715"/>
                  </a:lnTo>
                  <a:lnTo>
                    <a:pt x="9766" y="12740"/>
                  </a:lnTo>
                  <a:lnTo>
                    <a:pt x="9696" y="12765"/>
                  </a:lnTo>
                  <a:lnTo>
                    <a:pt x="9665" y="12777"/>
                  </a:lnTo>
                  <a:lnTo>
                    <a:pt x="9635" y="12789"/>
                  </a:lnTo>
                  <a:lnTo>
                    <a:pt x="9605" y="12802"/>
                  </a:lnTo>
                  <a:lnTo>
                    <a:pt x="9575" y="12816"/>
                  </a:lnTo>
                  <a:lnTo>
                    <a:pt x="9545" y="12832"/>
                  </a:lnTo>
                  <a:lnTo>
                    <a:pt x="9517" y="12848"/>
                  </a:lnTo>
                  <a:lnTo>
                    <a:pt x="9489" y="12864"/>
                  </a:lnTo>
                  <a:lnTo>
                    <a:pt x="9462" y="12882"/>
                  </a:lnTo>
                  <a:lnTo>
                    <a:pt x="9436" y="12901"/>
                  </a:lnTo>
                  <a:lnTo>
                    <a:pt x="9410" y="12920"/>
                  </a:lnTo>
                  <a:lnTo>
                    <a:pt x="9384" y="12941"/>
                  </a:lnTo>
                  <a:lnTo>
                    <a:pt x="9360" y="12962"/>
                  </a:lnTo>
                  <a:lnTo>
                    <a:pt x="9336" y="12984"/>
                  </a:lnTo>
                  <a:lnTo>
                    <a:pt x="9313" y="13007"/>
                  </a:lnTo>
                  <a:lnTo>
                    <a:pt x="9291" y="13030"/>
                  </a:lnTo>
                  <a:lnTo>
                    <a:pt x="9269" y="13054"/>
                  </a:lnTo>
                  <a:lnTo>
                    <a:pt x="9249" y="13078"/>
                  </a:lnTo>
                  <a:lnTo>
                    <a:pt x="9228" y="13103"/>
                  </a:lnTo>
                  <a:lnTo>
                    <a:pt x="9209" y="13129"/>
                  </a:lnTo>
                  <a:lnTo>
                    <a:pt x="9190" y="13156"/>
                  </a:lnTo>
                  <a:lnTo>
                    <a:pt x="9173" y="13183"/>
                  </a:lnTo>
                  <a:lnTo>
                    <a:pt x="9156" y="13211"/>
                  </a:lnTo>
                  <a:lnTo>
                    <a:pt x="9141" y="13239"/>
                  </a:lnTo>
                  <a:lnTo>
                    <a:pt x="9126" y="13268"/>
                  </a:lnTo>
                  <a:lnTo>
                    <a:pt x="9112" y="13297"/>
                  </a:lnTo>
                  <a:lnTo>
                    <a:pt x="9099" y="13327"/>
                  </a:lnTo>
                  <a:lnTo>
                    <a:pt x="9087" y="13357"/>
                  </a:lnTo>
                  <a:lnTo>
                    <a:pt x="9076" y="13388"/>
                  </a:lnTo>
                  <a:lnTo>
                    <a:pt x="9066" y="13419"/>
                  </a:lnTo>
                  <a:lnTo>
                    <a:pt x="9056" y="13451"/>
                  </a:lnTo>
                  <a:lnTo>
                    <a:pt x="9048" y="13484"/>
                  </a:lnTo>
                  <a:lnTo>
                    <a:pt x="9041" y="13516"/>
                  </a:lnTo>
                  <a:lnTo>
                    <a:pt x="8732" y="15054"/>
                  </a:lnTo>
                  <a:lnTo>
                    <a:pt x="7363" y="15054"/>
                  </a:lnTo>
                  <a:lnTo>
                    <a:pt x="7055" y="13516"/>
                  </a:lnTo>
                  <a:lnTo>
                    <a:pt x="7048" y="13484"/>
                  </a:lnTo>
                  <a:lnTo>
                    <a:pt x="7040" y="13451"/>
                  </a:lnTo>
                  <a:lnTo>
                    <a:pt x="7030" y="13419"/>
                  </a:lnTo>
                  <a:lnTo>
                    <a:pt x="7020" y="13388"/>
                  </a:lnTo>
                  <a:lnTo>
                    <a:pt x="7009" y="13357"/>
                  </a:lnTo>
                  <a:lnTo>
                    <a:pt x="6997" y="13327"/>
                  </a:lnTo>
                  <a:lnTo>
                    <a:pt x="6984" y="13297"/>
                  </a:lnTo>
                  <a:lnTo>
                    <a:pt x="6970" y="13268"/>
                  </a:lnTo>
                  <a:lnTo>
                    <a:pt x="6955" y="13239"/>
                  </a:lnTo>
                  <a:lnTo>
                    <a:pt x="6940" y="13211"/>
                  </a:lnTo>
                  <a:lnTo>
                    <a:pt x="6923" y="13183"/>
                  </a:lnTo>
                  <a:lnTo>
                    <a:pt x="6906" y="13156"/>
                  </a:lnTo>
                  <a:lnTo>
                    <a:pt x="6887" y="13129"/>
                  </a:lnTo>
                  <a:lnTo>
                    <a:pt x="6868" y="13103"/>
                  </a:lnTo>
                  <a:lnTo>
                    <a:pt x="6847" y="13078"/>
                  </a:lnTo>
                  <a:lnTo>
                    <a:pt x="6827" y="13054"/>
                  </a:lnTo>
                  <a:lnTo>
                    <a:pt x="6805" y="13030"/>
                  </a:lnTo>
                  <a:lnTo>
                    <a:pt x="6783" y="13007"/>
                  </a:lnTo>
                  <a:lnTo>
                    <a:pt x="6760" y="12984"/>
                  </a:lnTo>
                  <a:lnTo>
                    <a:pt x="6736" y="12962"/>
                  </a:lnTo>
                  <a:lnTo>
                    <a:pt x="6712" y="12941"/>
                  </a:lnTo>
                  <a:lnTo>
                    <a:pt x="6686" y="12920"/>
                  </a:lnTo>
                  <a:lnTo>
                    <a:pt x="6660" y="12901"/>
                  </a:lnTo>
                  <a:lnTo>
                    <a:pt x="6634" y="12882"/>
                  </a:lnTo>
                  <a:lnTo>
                    <a:pt x="6607" y="12864"/>
                  </a:lnTo>
                  <a:lnTo>
                    <a:pt x="6579" y="12848"/>
                  </a:lnTo>
                  <a:lnTo>
                    <a:pt x="6551" y="12832"/>
                  </a:lnTo>
                  <a:lnTo>
                    <a:pt x="6521" y="12816"/>
                  </a:lnTo>
                  <a:lnTo>
                    <a:pt x="6491" y="12802"/>
                  </a:lnTo>
                  <a:lnTo>
                    <a:pt x="6461" y="12789"/>
                  </a:lnTo>
                  <a:lnTo>
                    <a:pt x="6431" y="12777"/>
                  </a:lnTo>
                  <a:lnTo>
                    <a:pt x="6400" y="12765"/>
                  </a:lnTo>
                  <a:lnTo>
                    <a:pt x="6330" y="12740"/>
                  </a:lnTo>
                  <a:lnTo>
                    <a:pt x="6261" y="12715"/>
                  </a:lnTo>
                  <a:lnTo>
                    <a:pt x="6193" y="12688"/>
                  </a:lnTo>
                  <a:lnTo>
                    <a:pt x="6125" y="12661"/>
                  </a:lnTo>
                  <a:lnTo>
                    <a:pt x="6058" y="12632"/>
                  </a:lnTo>
                  <a:lnTo>
                    <a:pt x="5990" y="12602"/>
                  </a:lnTo>
                  <a:lnTo>
                    <a:pt x="5924" y="12572"/>
                  </a:lnTo>
                  <a:lnTo>
                    <a:pt x="5859" y="12541"/>
                  </a:lnTo>
                  <a:lnTo>
                    <a:pt x="5832" y="12529"/>
                  </a:lnTo>
                  <a:lnTo>
                    <a:pt x="5806" y="12517"/>
                  </a:lnTo>
                  <a:lnTo>
                    <a:pt x="5779" y="12507"/>
                  </a:lnTo>
                  <a:lnTo>
                    <a:pt x="5752" y="12497"/>
                  </a:lnTo>
                  <a:lnTo>
                    <a:pt x="5725" y="12488"/>
                  </a:lnTo>
                  <a:lnTo>
                    <a:pt x="5698" y="12479"/>
                  </a:lnTo>
                  <a:lnTo>
                    <a:pt x="5670" y="12472"/>
                  </a:lnTo>
                  <a:lnTo>
                    <a:pt x="5643" y="12465"/>
                  </a:lnTo>
                  <a:lnTo>
                    <a:pt x="5615" y="12459"/>
                  </a:lnTo>
                  <a:lnTo>
                    <a:pt x="5588" y="12454"/>
                  </a:lnTo>
                  <a:lnTo>
                    <a:pt x="5560" y="12450"/>
                  </a:lnTo>
                  <a:lnTo>
                    <a:pt x="5533" y="12446"/>
                  </a:lnTo>
                  <a:lnTo>
                    <a:pt x="5504" y="12444"/>
                  </a:lnTo>
                  <a:lnTo>
                    <a:pt x="5476" y="12442"/>
                  </a:lnTo>
                  <a:lnTo>
                    <a:pt x="5448" y="12441"/>
                  </a:lnTo>
                  <a:lnTo>
                    <a:pt x="5420" y="12440"/>
                  </a:lnTo>
                  <a:lnTo>
                    <a:pt x="5384" y="12441"/>
                  </a:lnTo>
                  <a:lnTo>
                    <a:pt x="5347" y="12443"/>
                  </a:lnTo>
                  <a:lnTo>
                    <a:pt x="5310" y="12446"/>
                  </a:lnTo>
                  <a:lnTo>
                    <a:pt x="5274" y="12451"/>
                  </a:lnTo>
                  <a:lnTo>
                    <a:pt x="5238" y="12457"/>
                  </a:lnTo>
                  <a:lnTo>
                    <a:pt x="5202" y="12464"/>
                  </a:lnTo>
                  <a:lnTo>
                    <a:pt x="5166" y="12473"/>
                  </a:lnTo>
                  <a:lnTo>
                    <a:pt x="5130" y="12483"/>
                  </a:lnTo>
                  <a:lnTo>
                    <a:pt x="5096" y="12494"/>
                  </a:lnTo>
                  <a:lnTo>
                    <a:pt x="5061" y="12506"/>
                  </a:lnTo>
                  <a:lnTo>
                    <a:pt x="5027" y="12520"/>
                  </a:lnTo>
                  <a:lnTo>
                    <a:pt x="4992" y="12535"/>
                  </a:lnTo>
                  <a:lnTo>
                    <a:pt x="4959" y="12551"/>
                  </a:lnTo>
                  <a:lnTo>
                    <a:pt x="4926" y="12569"/>
                  </a:lnTo>
                  <a:lnTo>
                    <a:pt x="4894" y="12588"/>
                  </a:lnTo>
                  <a:lnTo>
                    <a:pt x="4862" y="12608"/>
                  </a:lnTo>
                  <a:lnTo>
                    <a:pt x="3552" y="13480"/>
                  </a:lnTo>
                  <a:lnTo>
                    <a:pt x="2584" y="12514"/>
                  </a:lnTo>
                  <a:lnTo>
                    <a:pt x="3457" y="11207"/>
                  </a:lnTo>
                  <a:lnTo>
                    <a:pt x="3476" y="11180"/>
                  </a:lnTo>
                  <a:lnTo>
                    <a:pt x="3493" y="11151"/>
                  </a:lnTo>
                  <a:lnTo>
                    <a:pt x="3509" y="11123"/>
                  </a:lnTo>
                  <a:lnTo>
                    <a:pt x="3524" y="11093"/>
                  </a:lnTo>
                  <a:lnTo>
                    <a:pt x="3537" y="11064"/>
                  </a:lnTo>
                  <a:lnTo>
                    <a:pt x="3550" y="11034"/>
                  </a:lnTo>
                  <a:lnTo>
                    <a:pt x="3562" y="11003"/>
                  </a:lnTo>
                  <a:lnTo>
                    <a:pt x="3573" y="10972"/>
                  </a:lnTo>
                  <a:lnTo>
                    <a:pt x="3583" y="10942"/>
                  </a:lnTo>
                  <a:lnTo>
                    <a:pt x="3592" y="10911"/>
                  </a:lnTo>
                  <a:lnTo>
                    <a:pt x="3600" y="10879"/>
                  </a:lnTo>
                  <a:lnTo>
                    <a:pt x="3606" y="10848"/>
                  </a:lnTo>
                  <a:lnTo>
                    <a:pt x="3612" y="10816"/>
                  </a:lnTo>
                  <a:lnTo>
                    <a:pt x="3617" y="10784"/>
                  </a:lnTo>
                  <a:lnTo>
                    <a:pt x="3621" y="10753"/>
                  </a:lnTo>
                  <a:lnTo>
                    <a:pt x="3624" y="10720"/>
                  </a:lnTo>
                  <a:lnTo>
                    <a:pt x="3625" y="10688"/>
                  </a:lnTo>
                  <a:lnTo>
                    <a:pt x="3626" y="10655"/>
                  </a:lnTo>
                  <a:lnTo>
                    <a:pt x="3626" y="10623"/>
                  </a:lnTo>
                  <a:lnTo>
                    <a:pt x="3624" y="10591"/>
                  </a:lnTo>
                  <a:lnTo>
                    <a:pt x="3622" y="10559"/>
                  </a:lnTo>
                  <a:lnTo>
                    <a:pt x="3618" y="10527"/>
                  </a:lnTo>
                  <a:lnTo>
                    <a:pt x="3614" y="10495"/>
                  </a:lnTo>
                  <a:lnTo>
                    <a:pt x="3608" y="10462"/>
                  </a:lnTo>
                  <a:lnTo>
                    <a:pt x="3602" y="10431"/>
                  </a:lnTo>
                  <a:lnTo>
                    <a:pt x="3594" y="10399"/>
                  </a:lnTo>
                  <a:lnTo>
                    <a:pt x="3585" y="10368"/>
                  </a:lnTo>
                  <a:lnTo>
                    <a:pt x="3576" y="10337"/>
                  </a:lnTo>
                  <a:lnTo>
                    <a:pt x="3565" y="10306"/>
                  </a:lnTo>
                  <a:lnTo>
                    <a:pt x="3553" y="10275"/>
                  </a:lnTo>
                  <a:lnTo>
                    <a:pt x="3540" y="10245"/>
                  </a:lnTo>
                  <a:lnTo>
                    <a:pt x="3526" y="10215"/>
                  </a:lnTo>
                  <a:lnTo>
                    <a:pt x="3495" y="10148"/>
                  </a:lnTo>
                  <a:lnTo>
                    <a:pt x="3464" y="10082"/>
                  </a:lnTo>
                  <a:lnTo>
                    <a:pt x="3435" y="10016"/>
                  </a:lnTo>
                  <a:lnTo>
                    <a:pt x="3406" y="9949"/>
                  </a:lnTo>
                  <a:lnTo>
                    <a:pt x="3378" y="9881"/>
                  </a:lnTo>
                  <a:lnTo>
                    <a:pt x="3352" y="9813"/>
                  </a:lnTo>
                  <a:lnTo>
                    <a:pt x="3326" y="9744"/>
                  </a:lnTo>
                  <a:lnTo>
                    <a:pt x="3300" y="9675"/>
                  </a:lnTo>
                  <a:lnTo>
                    <a:pt x="3289" y="9643"/>
                  </a:lnTo>
                  <a:lnTo>
                    <a:pt x="3277" y="9612"/>
                  </a:lnTo>
                  <a:lnTo>
                    <a:pt x="3263" y="9582"/>
                  </a:lnTo>
                  <a:lnTo>
                    <a:pt x="3249" y="9553"/>
                  </a:lnTo>
                  <a:lnTo>
                    <a:pt x="3234" y="9524"/>
                  </a:lnTo>
                  <a:lnTo>
                    <a:pt x="3218" y="9496"/>
                  </a:lnTo>
                  <a:lnTo>
                    <a:pt x="3201" y="9468"/>
                  </a:lnTo>
                  <a:lnTo>
                    <a:pt x="3183" y="9441"/>
                  </a:lnTo>
                  <a:lnTo>
                    <a:pt x="3165" y="9414"/>
                  </a:lnTo>
                  <a:lnTo>
                    <a:pt x="3145" y="9388"/>
                  </a:lnTo>
                  <a:lnTo>
                    <a:pt x="3124" y="9362"/>
                  </a:lnTo>
                  <a:lnTo>
                    <a:pt x="3103" y="9338"/>
                  </a:lnTo>
                  <a:lnTo>
                    <a:pt x="3081" y="9314"/>
                  </a:lnTo>
                  <a:lnTo>
                    <a:pt x="3059" y="9291"/>
                  </a:lnTo>
                  <a:lnTo>
                    <a:pt x="3036" y="9269"/>
                  </a:lnTo>
                  <a:lnTo>
                    <a:pt x="3012" y="9248"/>
                  </a:lnTo>
                  <a:lnTo>
                    <a:pt x="2987" y="9227"/>
                  </a:lnTo>
                  <a:lnTo>
                    <a:pt x="2961" y="9207"/>
                  </a:lnTo>
                  <a:lnTo>
                    <a:pt x="2935" y="9188"/>
                  </a:lnTo>
                  <a:lnTo>
                    <a:pt x="2909" y="9170"/>
                  </a:lnTo>
                  <a:lnTo>
                    <a:pt x="2882" y="9152"/>
                  </a:lnTo>
                  <a:lnTo>
                    <a:pt x="2854" y="9136"/>
                  </a:lnTo>
                  <a:lnTo>
                    <a:pt x="2826" y="9120"/>
                  </a:lnTo>
                  <a:lnTo>
                    <a:pt x="2797" y="9104"/>
                  </a:lnTo>
                  <a:lnTo>
                    <a:pt x="2767" y="9090"/>
                  </a:lnTo>
                  <a:lnTo>
                    <a:pt x="2737" y="9077"/>
                  </a:lnTo>
                  <a:lnTo>
                    <a:pt x="2707" y="9065"/>
                  </a:lnTo>
                  <a:lnTo>
                    <a:pt x="2676" y="9054"/>
                  </a:lnTo>
                  <a:lnTo>
                    <a:pt x="2645" y="9044"/>
                  </a:lnTo>
                  <a:lnTo>
                    <a:pt x="2613" y="9035"/>
                  </a:lnTo>
                  <a:lnTo>
                    <a:pt x="2581" y="9027"/>
                  </a:lnTo>
                  <a:lnTo>
                    <a:pt x="2548" y="9020"/>
                  </a:lnTo>
                  <a:lnTo>
                    <a:pt x="1006" y="8712"/>
                  </a:lnTo>
                  <a:lnTo>
                    <a:pt x="1006" y="7347"/>
                  </a:lnTo>
                  <a:lnTo>
                    <a:pt x="2548" y="7039"/>
                  </a:lnTo>
                  <a:lnTo>
                    <a:pt x="2581" y="7032"/>
                  </a:lnTo>
                  <a:lnTo>
                    <a:pt x="2613" y="7024"/>
                  </a:lnTo>
                  <a:lnTo>
                    <a:pt x="2645" y="7015"/>
                  </a:lnTo>
                  <a:lnTo>
                    <a:pt x="2676" y="7005"/>
                  </a:lnTo>
                  <a:lnTo>
                    <a:pt x="2707" y="6994"/>
                  </a:lnTo>
                  <a:lnTo>
                    <a:pt x="2737" y="6982"/>
                  </a:lnTo>
                  <a:lnTo>
                    <a:pt x="2767" y="6969"/>
                  </a:lnTo>
                  <a:lnTo>
                    <a:pt x="2797" y="6955"/>
                  </a:lnTo>
                  <a:lnTo>
                    <a:pt x="2826" y="6939"/>
                  </a:lnTo>
                  <a:lnTo>
                    <a:pt x="2854" y="6923"/>
                  </a:lnTo>
                  <a:lnTo>
                    <a:pt x="2882" y="6907"/>
                  </a:lnTo>
                  <a:lnTo>
                    <a:pt x="2909" y="6889"/>
                  </a:lnTo>
                  <a:lnTo>
                    <a:pt x="2935" y="6871"/>
                  </a:lnTo>
                  <a:lnTo>
                    <a:pt x="2961" y="6852"/>
                  </a:lnTo>
                  <a:lnTo>
                    <a:pt x="2987" y="6832"/>
                  </a:lnTo>
                  <a:lnTo>
                    <a:pt x="3012" y="6812"/>
                  </a:lnTo>
                  <a:lnTo>
                    <a:pt x="3036" y="6790"/>
                  </a:lnTo>
                  <a:lnTo>
                    <a:pt x="3059" y="6768"/>
                  </a:lnTo>
                  <a:lnTo>
                    <a:pt x="3081" y="6745"/>
                  </a:lnTo>
                  <a:lnTo>
                    <a:pt x="3103" y="6721"/>
                  </a:lnTo>
                  <a:lnTo>
                    <a:pt x="3124" y="6697"/>
                  </a:lnTo>
                  <a:lnTo>
                    <a:pt x="3145" y="6672"/>
                  </a:lnTo>
                  <a:lnTo>
                    <a:pt x="3165" y="6645"/>
                  </a:lnTo>
                  <a:lnTo>
                    <a:pt x="3183" y="6618"/>
                  </a:lnTo>
                  <a:lnTo>
                    <a:pt x="3201" y="6591"/>
                  </a:lnTo>
                  <a:lnTo>
                    <a:pt x="3218" y="6564"/>
                  </a:lnTo>
                  <a:lnTo>
                    <a:pt x="3234" y="6535"/>
                  </a:lnTo>
                  <a:lnTo>
                    <a:pt x="3249" y="6506"/>
                  </a:lnTo>
                  <a:lnTo>
                    <a:pt x="3263" y="6477"/>
                  </a:lnTo>
                  <a:lnTo>
                    <a:pt x="3277" y="6447"/>
                  </a:lnTo>
                  <a:lnTo>
                    <a:pt x="3289" y="6416"/>
                  </a:lnTo>
                  <a:lnTo>
                    <a:pt x="3300" y="6384"/>
                  </a:lnTo>
                  <a:lnTo>
                    <a:pt x="3326" y="6315"/>
                  </a:lnTo>
                  <a:lnTo>
                    <a:pt x="3351" y="6247"/>
                  </a:lnTo>
                  <a:lnTo>
                    <a:pt x="3378" y="6179"/>
                  </a:lnTo>
                  <a:lnTo>
                    <a:pt x="3406" y="6110"/>
                  </a:lnTo>
                  <a:lnTo>
                    <a:pt x="3434" y="6043"/>
                  </a:lnTo>
                  <a:lnTo>
                    <a:pt x="3463" y="5977"/>
                  </a:lnTo>
                  <a:lnTo>
                    <a:pt x="3495" y="5911"/>
                  </a:lnTo>
                  <a:lnTo>
                    <a:pt x="3526" y="5845"/>
                  </a:lnTo>
                  <a:lnTo>
                    <a:pt x="3540" y="5815"/>
                  </a:lnTo>
                  <a:lnTo>
                    <a:pt x="3553" y="5784"/>
                  </a:lnTo>
                  <a:lnTo>
                    <a:pt x="3565" y="5754"/>
                  </a:lnTo>
                  <a:lnTo>
                    <a:pt x="3575" y="5723"/>
                  </a:lnTo>
                  <a:lnTo>
                    <a:pt x="3585" y="5692"/>
                  </a:lnTo>
                  <a:lnTo>
                    <a:pt x="3594" y="5660"/>
                  </a:lnTo>
                  <a:lnTo>
                    <a:pt x="3602" y="5629"/>
                  </a:lnTo>
                  <a:lnTo>
                    <a:pt x="3608" y="5597"/>
                  </a:lnTo>
                  <a:lnTo>
                    <a:pt x="3614" y="5564"/>
                  </a:lnTo>
                  <a:lnTo>
                    <a:pt x="3618" y="5532"/>
                  </a:lnTo>
                  <a:lnTo>
                    <a:pt x="3622" y="5500"/>
                  </a:lnTo>
                  <a:lnTo>
                    <a:pt x="3624" y="5468"/>
                  </a:lnTo>
                  <a:lnTo>
                    <a:pt x="3626" y="5436"/>
                  </a:lnTo>
                  <a:lnTo>
                    <a:pt x="3626" y="5403"/>
                  </a:lnTo>
                  <a:lnTo>
                    <a:pt x="3625" y="5371"/>
                  </a:lnTo>
                  <a:lnTo>
                    <a:pt x="3624" y="5339"/>
                  </a:lnTo>
                  <a:lnTo>
                    <a:pt x="3621" y="5306"/>
                  </a:lnTo>
                  <a:lnTo>
                    <a:pt x="3617" y="5274"/>
                  </a:lnTo>
                  <a:lnTo>
                    <a:pt x="3613" y="5243"/>
                  </a:lnTo>
                  <a:lnTo>
                    <a:pt x="3607" y="5211"/>
                  </a:lnTo>
                  <a:lnTo>
                    <a:pt x="3600" y="5179"/>
                  </a:lnTo>
                  <a:lnTo>
                    <a:pt x="3592" y="5148"/>
                  </a:lnTo>
                  <a:lnTo>
                    <a:pt x="3583" y="5117"/>
                  </a:lnTo>
                  <a:lnTo>
                    <a:pt x="3573" y="5086"/>
                  </a:lnTo>
                  <a:lnTo>
                    <a:pt x="3562" y="5056"/>
                  </a:lnTo>
                  <a:lnTo>
                    <a:pt x="3551" y="5024"/>
                  </a:lnTo>
                  <a:lnTo>
                    <a:pt x="3538" y="4995"/>
                  </a:lnTo>
                  <a:lnTo>
                    <a:pt x="3524" y="4965"/>
                  </a:lnTo>
                  <a:lnTo>
                    <a:pt x="3509" y="4936"/>
                  </a:lnTo>
                  <a:lnTo>
                    <a:pt x="3493" y="4907"/>
                  </a:lnTo>
                  <a:lnTo>
                    <a:pt x="3476" y="4879"/>
                  </a:lnTo>
                  <a:lnTo>
                    <a:pt x="3457" y="4851"/>
                  </a:lnTo>
                  <a:lnTo>
                    <a:pt x="2584" y="3544"/>
                  </a:lnTo>
                  <a:lnTo>
                    <a:pt x="3552" y="2578"/>
                  </a:lnTo>
                  <a:lnTo>
                    <a:pt x="4862" y="3450"/>
                  </a:lnTo>
                  <a:lnTo>
                    <a:pt x="4894" y="3470"/>
                  </a:lnTo>
                  <a:lnTo>
                    <a:pt x="4926" y="3489"/>
                  </a:lnTo>
                  <a:lnTo>
                    <a:pt x="4959" y="3507"/>
                  </a:lnTo>
                  <a:lnTo>
                    <a:pt x="4992" y="3523"/>
                  </a:lnTo>
                  <a:lnTo>
                    <a:pt x="5027" y="3538"/>
                  </a:lnTo>
                  <a:lnTo>
                    <a:pt x="5061" y="3552"/>
                  </a:lnTo>
                  <a:lnTo>
                    <a:pt x="5096" y="3564"/>
                  </a:lnTo>
                  <a:lnTo>
                    <a:pt x="5130" y="3576"/>
                  </a:lnTo>
                  <a:lnTo>
                    <a:pt x="5166" y="3586"/>
                  </a:lnTo>
                  <a:lnTo>
                    <a:pt x="5202" y="3594"/>
                  </a:lnTo>
                  <a:lnTo>
                    <a:pt x="5238" y="3601"/>
                  </a:lnTo>
                  <a:lnTo>
                    <a:pt x="5274" y="3607"/>
                  </a:lnTo>
                  <a:lnTo>
                    <a:pt x="5310" y="3612"/>
                  </a:lnTo>
                  <a:lnTo>
                    <a:pt x="5347" y="3615"/>
                  </a:lnTo>
                  <a:lnTo>
                    <a:pt x="5384" y="3617"/>
                  </a:lnTo>
                  <a:lnTo>
                    <a:pt x="5420" y="3618"/>
                  </a:lnTo>
                  <a:lnTo>
                    <a:pt x="5448" y="3617"/>
                  </a:lnTo>
                  <a:lnTo>
                    <a:pt x="5476" y="3616"/>
                  </a:lnTo>
                  <a:lnTo>
                    <a:pt x="5504" y="3614"/>
                  </a:lnTo>
                  <a:lnTo>
                    <a:pt x="5532" y="3612"/>
                  </a:lnTo>
                  <a:lnTo>
                    <a:pt x="5560" y="3608"/>
                  </a:lnTo>
                  <a:lnTo>
                    <a:pt x="5588" y="3604"/>
                  </a:lnTo>
                  <a:lnTo>
                    <a:pt x="5615" y="3599"/>
                  </a:lnTo>
                  <a:lnTo>
                    <a:pt x="5643" y="3593"/>
                  </a:lnTo>
                  <a:lnTo>
                    <a:pt x="5670" y="3586"/>
                  </a:lnTo>
                  <a:lnTo>
                    <a:pt x="5698" y="3579"/>
                  </a:lnTo>
                  <a:lnTo>
                    <a:pt x="5725" y="3571"/>
                  </a:lnTo>
                  <a:lnTo>
                    <a:pt x="5752" y="3562"/>
                  </a:lnTo>
                  <a:lnTo>
                    <a:pt x="5779" y="3552"/>
                  </a:lnTo>
                  <a:lnTo>
                    <a:pt x="5805" y="3542"/>
                  </a:lnTo>
                  <a:lnTo>
                    <a:pt x="5832" y="3531"/>
                  </a:lnTo>
                  <a:lnTo>
                    <a:pt x="5859" y="3518"/>
                  </a:lnTo>
                  <a:lnTo>
                    <a:pt x="5924" y="3487"/>
                  </a:lnTo>
                  <a:lnTo>
                    <a:pt x="5990" y="3457"/>
                  </a:lnTo>
                  <a:lnTo>
                    <a:pt x="6057" y="3428"/>
                  </a:lnTo>
                  <a:lnTo>
                    <a:pt x="6124" y="3398"/>
                  </a:lnTo>
                  <a:lnTo>
                    <a:pt x="6192" y="3370"/>
                  </a:lnTo>
                  <a:lnTo>
                    <a:pt x="6260" y="3344"/>
                  </a:lnTo>
                  <a:lnTo>
                    <a:pt x="6329" y="3318"/>
                  </a:lnTo>
                  <a:lnTo>
                    <a:pt x="6399" y="3293"/>
                  </a:lnTo>
                  <a:lnTo>
                    <a:pt x="6430" y="3282"/>
                  </a:lnTo>
                  <a:lnTo>
                    <a:pt x="6461" y="3270"/>
                  </a:lnTo>
                  <a:lnTo>
                    <a:pt x="6491" y="3256"/>
                  </a:lnTo>
                  <a:lnTo>
                    <a:pt x="6520" y="3242"/>
                  </a:lnTo>
                  <a:lnTo>
                    <a:pt x="6550" y="3227"/>
                  </a:lnTo>
                  <a:lnTo>
                    <a:pt x="6578" y="3211"/>
                  </a:lnTo>
                  <a:lnTo>
                    <a:pt x="6606" y="3194"/>
                  </a:lnTo>
                  <a:lnTo>
                    <a:pt x="6633" y="3176"/>
                  </a:lnTo>
                  <a:lnTo>
                    <a:pt x="6660" y="3158"/>
                  </a:lnTo>
                  <a:lnTo>
                    <a:pt x="6686" y="3138"/>
                  </a:lnTo>
                  <a:lnTo>
                    <a:pt x="6712" y="3117"/>
                  </a:lnTo>
                  <a:lnTo>
                    <a:pt x="6736" y="3096"/>
                  </a:lnTo>
                  <a:lnTo>
                    <a:pt x="6760" y="3074"/>
                  </a:lnTo>
                  <a:lnTo>
                    <a:pt x="6783" y="3052"/>
                  </a:lnTo>
                  <a:lnTo>
                    <a:pt x="6805" y="3029"/>
                  </a:lnTo>
                  <a:lnTo>
                    <a:pt x="6827" y="3005"/>
                  </a:lnTo>
                  <a:lnTo>
                    <a:pt x="6847" y="2980"/>
                  </a:lnTo>
                  <a:lnTo>
                    <a:pt x="6868" y="2955"/>
                  </a:lnTo>
                  <a:lnTo>
                    <a:pt x="6887" y="2929"/>
                  </a:lnTo>
                  <a:lnTo>
                    <a:pt x="6906" y="2903"/>
                  </a:lnTo>
                  <a:lnTo>
                    <a:pt x="6923" y="2876"/>
                  </a:lnTo>
                  <a:lnTo>
                    <a:pt x="6940" y="2847"/>
                  </a:lnTo>
                  <a:lnTo>
                    <a:pt x="6955" y="2819"/>
                  </a:lnTo>
                  <a:lnTo>
                    <a:pt x="6970" y="2790"/>
                  </a:lnTo>
                  <a:lnTo>
                    <a:pt x="6984" y="2761"/>
                  </a:lnTo>
                  <a:lnTo>
                    <a:pt x="6997" y="2731"/>
                  </a:lnTo>
                  <a:lnTo>
                    <a:pt x="7009" y="2701"/>
                  </a:lnTo>
                  <a:lnTo>
                    <a:pt x="7020" y="2670"/>
                  </a:lnTo>
                  <a:lnTo>
                    <a:pt x="7030" y="2639"/>
                  </a:lnTo>
                  <a:lnTo>
                    <a:pt x="7040" y="2608"/>
                  </a:lnTo>
                  <a:lnTo>
                    <a:pt x="7048" y="2575"/>
                  </a:lnTo>
                  <a:lnTo>
                    <a:pt x="7055" y="2542"/>
                  </a:lnTo>
                  <a:lnTo>
                    <a:pt x="7363" y="1004"/>
                  </a:lnTo>
                  <a:lnTo>
                    <a:pt x="8732" y="1004"/>
                  </a:lnTo>
                  <a:lnTo>
                    <a:pt x="9040" y="2542"/>
                  </a:lnTo>
                  <a:lnTo>
                    <a:pt x="9047" y="2575"/>
                  </a:lnTo>
                  <a:lnTo>
                    <a:pt x="9055" y="2608"/>
                  </a:lnTo>
                  <a:lnTo>
                    <a:pt x="9065" y="2639"/>
                  </a:lnTo>
                  <a:lnTo>
                    <a:pt x="9075" y="2670"/>
                  </a:lnTo>
                  <a:lnTo>
                    <a:pt x="9086" y="2701"/>
                  </a:lnTo>
                  <a:lnTo>
                    <a:pt x="9098" y="2731"/>
                  </a:lnTo>
                  <a:lnTo>
                    <a:pt x="9111" y="2761"/>
                  </a:lnTo>
                  <a:lnTo>
                    <a:pt x="9125" y="2790"/>
                  </a:lnTo>
                  <a:lnTo>
                    <a:pt x="9140" y="2819"/>
                  </a:lnTo>
                  <a:lnTo>
                    <a:pt x="9155" y="2847"/>
                  </a:lnTo>
                  <a:lnTo>
                    <a:pt x="9172" y="2876"/>
                  </a:lnTo>
                  <a:lnTo>
                    <a:pt x="9189" y="2903"/>
                  </a:lnTo>
                  <a:lnTo>
                    <a:pt x="9208" y="2929"/>
                  </a:lnTo>
                  <a:lnTo>
                    <a:pt x="9227" y="2955"/>
                  </a:lnTo>
                  <a:lnTo>
                    <a:pt x="9248" y="2980"/>
                  </a:lnTo>
                  <a:lnTo>
                    <a:pt x="9268" y="3005"/>
                  </a:lnTo>
                  <a:lnTo>
                    <a:pt x="9290" y="3029"/>
                  </a:lnTo>
                  <a:lnTo>
                    <a:pt x="9312" y="3052"/>
                  </a:lnTo>
                  <a:lnTo>
                    <a:pt x="9335" y="3074"/>
                  </a:lnTo>
                  <a:lnTo>
                    <a:pt x="9359" y="3096"/>
                  </a:lnTo>
                  <a:lnTo>
                    <a:pt x="9383" y="3117"/>
                  </a:lnTo>
                  <a:lnTo>
                    <a:pt x="9409" y="3138"/>
                  </a:lnTo>
                  <a:lnTo>
                    <a:pt x="9435" y="3158"/>
                  </a:lnTo>
                  <a:lnTo>
                    <a:pt x="9462" y="3176"/>
                  </a:lnTo>
                  <a:lnTo>
                    <a:pt x="9489" y="3194"/>
                  </a:lnTo>
                  <a:lnTo>
                    <a:pt x="9517" y="3211"/>
                  </a:lnTo>
                  <a:lnTo>
                    <a:pt x="9545" y="3227"/>
                  </a:lnTo>
                  <a:lnTo>
                    <a:pt x="9575" y="3242"/>
                  </a:lnTo>
                  <a:lnTo>
                    <a:pt x="9604" y="3256"/>
                  </a:lnTo>
                  <a:lnTo>
                    <a:pt x="9634" y="3270"/>
                  </a:lnTo>
                  <a:lnTo>
                    <a:pt x="9665" y="3282"/>
                  </a:lnTo>
                  <a:lnTo>
                    <a:pt x="9696" y="3293"/>
                  </a:lnTo>
                  <a:lnTo>
                    <a:pt x="9766" y="3318"/>
                  </a:lnTo>
                  <a:lnTo>
                    <a:pt x="9834" y="3344"/>
                  </a:lnTo>
                  <a:lnTo>
                    <a:pt x="9902" y="3370"/>
                  </a:lnTo>
                  <a:lnTo>
                    <a:pt x="9971" y="3398"/>
                  </a:lnTo>
                  <a:lnTo>
                    <a:pt x="10037" y="3427"/>
                  </a:lnTo>
                  <a:lnTo>
                    <a:pt x="10105" y="3456"/>
                  </a:lnTo>
                  <a:lnTo>
                    <a:pt x="10171" y="3487"/>
                  </a:lnTo>
                  <a:lnTo>
                    <a:pt x="10236" y="3518"/>
                  </a:lnTo>
                  <a:lnTo>
                    <a:pt x="10263" y="3530"/>
                  </a:lnTo>
                  <a:lnTo>
                    <a:pt x="10290" y="3541"/>
                  </a:lnTo>
                  <a:lnTo>
                    <a:pt x="10316" y="3552"/>
                  </a:lnTo>
                  <a:lnTo>
                    <a:pt x="10343" y="3562"/>
                  </a:lnTo>
                  <a:lnTo>
                    <a:pt x="10370" y="3571"/>
                  </a:lnTo>
                  <a:lnTo>
                    <a:pt x="10397" y="3579"/>
                  </a:lnTo>
                  <a:lnTo>
                    <a:pt x="10425" y="3586"/>
                  </a:lnTo>
                  <a:lnTo>
                    <a:pt x="10452" y="3593"/>
                  </a:lnTo>
                  <a:lnTo>
                    <a:pt x="10480" y="3599"/>
                  </a:lnTo>
                  <a:lnTo>
                    <a:pt x="10507" y="3604"/>
                  </a:lnTo>
                  <a:lnTo>
                    <a:pt x="10535" y="3608"/>
                  </a:lnTo>
                  <a:lnTo>
                    <a:pt x="10563" y="3612"/>
                  </a:lnTo>
                  <a:lnTo>
                    <a:pt x="10592" y="3614"/>
                  </a:lnTo>
                  <a:lnTo>
                    <a:pt x="10620" y="3616"/>
                  </a:lnTo>
                  <a:lnTo>
                    <a:pt x="10648" y="3617"/>
                  </a:lnTo>
                  <a:lnTo>
                    <a:pt x="10676" y="3618"/>
                  </a:lnTo>
                  <a:lnTo>
                    <a:pt x="10712" y="3617"/>
                  </a:lnTo>
                  <a:lnTo>
                    <a:pt x="10748" y="3615"/>
                  </a:lnTo>
                  <a:lnTo>
                    <a:pt x="10786" y="3612"/>
                  </a:lnTo>
                  <a:lnTo>
                    <a:pt x="10822" y="3607"/>
                  </a:lnTo>
                  <a:lnTo>
                    <a:pt x="10858" y="3601"/>
                  </a:lnTo>
                  <a:lnTo>
                    <a:pt x="10894" y="3594"/>
                  </a:lnTo>
                  <a:lnTo>
                    <a:pt x="10930" y="3586"/>
                  </a:lnTo>
                  <a:lnTo>
                    <a:pt x="10965" y="3576"/>
                  </a:lnTo>
                  <a:lnTo>
                    <a:pt x="11000" y="3564"/>
                  </a:lnTo>
                  <a:lnTo>
                    <a:pt x="11035" y="3552"/>
                  </a:lnTo>
                  <a:lnTo>
                    <a:pt x="11069" y="3538"/>
                  </a:lnTo>
                  <a:lnTo>
                    <a:pt x="11103" y="3523"/>
                  </a:lnTo>
                  <a:lnTo>
                    <a:pt x="11137" y="3507"/>
                  </a:lnTo>
                  <a:lnTo>
                    <a:pt x="11169" y="3489"/>
                  </a:lnTo>
                  <a:lnTo>
                    <a:pt x="11202" y="3470"/>
                  </a:lnTo>
                  <a:lnTo>
                    <a:pt x="11233" y="3450"/>
                  </a:lnTo>
                  <a:lnTo>
                    <a:pt x="12543" y="2578"/>
                  </a:lnTo>
                  <a:lnTo>
                    <a:pt x="13511" y="3544"/>
                  </a:lnTo>
                  <a:lnTo>
                    <a:pt x="12638" y="4851"/>
                  </a:lnTo>
                  <a:lnTo>
                    <a:pt x="12619" y="4879"/>
                  </a:lnTo>
                  <a:lnTo>
                    <a:pt x="12602" y="4907"/>
                  </a:lnTo>
                  <a:lnTo>
                    <a:pt x="12586" y="4936"/>
                  </a:lnTo>
                  <a:lnTo>
                    <a:pt x="12571" y="4965"/>
                  </a:lnTo>
                  <a:lnTo>
                    <a:pt x="12557" y="4995"/>
                  </a:lnTo>
                  <a:lnTo>
                    <a:pt x="12544" y="5024"/>
                  </a:lnTo>
                  <a:lnTo>
                    <a:pt x="12533" y="5056"/>
                  </a:lnTo>
                  <a:lnTo>
                    <a:pt x="12522" y="5086"/>
                  </a:lnTo>
                  <a:lnTo>
                    <a:pt x="12512" y="5117"/>
                  </a:lnTo>
                  <a:lnTo>
                    <a:pt x="12503" y="5148"/>
                  </a:lnTo>
                  <a:lnTo>
                    <a:pt x="12495" y="5179"/>
                  </a:lnTo>
                  <a:lnTo>
                    <a:pt x="12489" y="5211"/>
                  </a:lnTo>
                  <a:lnTo>
                    <a:pt x="12483" y="5242"/>
                  </a:lnTo>
                  <a:lnTo>
                    <a:pt x="12478" y="5274"/>
                  </a:lnTo>
                  <a:lnTo>
                    <a:pt x="12474" y="5306"/>
                  </a:lnTo>
                  <a:lnTo>
                    <a:pt x="12472" y="5339"/>
                  </a:lnTo>
                  <a:lnTo>
                    <a:pt x="12470" y="5371"/>
                  </a:lnTo>
                  <a:lnTo>
                    <a:pt x="12469" y="5403"/>
                  </a:lnTo>
                  <a:lnTo>
                    <a:pt x="12470" y="5435"/>
                  </a:lnTo>
                  <a:lnTo>
                    <a:pt x="12471" y="5467"/>
                  </a:lnTo>
                  <a:lnTo>
                    <a:pt x="12473" y="5500"/>
                  </a:lnTo>
                  <a:lnTo>
                    <a:pt x="12477" y="5532"/>
                  </a:lnTo>
                  <a:lnTo>
                    <a:pt x="12481" y="5563"/>
                  </a:lnTo>
                  <a:lnTo>
                    <a:pt x="12487" y="5596"/>
                  </a:lnTo>
                  <a:lnTo>
                    <a:pt x="12494" y="5628"/>
                  </a:lnTo>
                  <a:lnTo>
                    <a:pt x="12501" y="5660"/>
                  </a:lnTo>
                  <a:lnTo>
                    <a:pt x="12510" y="5691"/>
                  </a:lnTo>
                  <a:lnTo>
                    <a:pt x="12519" y="5722"/>
                  </a:lnTo>
                  <a:lnTo>
                    <a:pt x="12530" y="5753"/>
                  </a:lnTo>
                  <a:lnTo>
                    <a:pt x="12542" y="5784"/>
                  </a:lnTo>
                  <a:lnTo>
                    <a:pt x="12555" y="5814"/>
                  </a:lnTo>
                  <a:lnTo>
                    <a:pt x="12569" y="5844"/>
                  </a:lnTo>
                  <a:lnTo>
                    <a:pt x="12600" y="5910"/>
                  </a:lnTo>
                  <a:lnTo>
                    <a:pt x="12631" y="5976"/>
                  </a:lnTo>
                  <a:lnTo>
                    <a:pt x="12661" y="6043"/>
                  </a:lnTo>
                  <a:lnTo>
                    <a:pt x="12689" y="6110"/>
                  </a:lnTo>
                  <a:lnTo>
                    <a:pt x="12717" y="6178"/>
                  </a:lnTo>
                  <a:lnTo>
                    <a:pt x="12744" y="6246"/>
                  </a:lnTo>
                  <a:lnTo>
                    <a:pt x="12769" y="6315"/>
                  </a:lnTo>
                  <a:lnTo>
                    <a:pt x="12795" y="6384"/>
                  </a:lnTo>
                  <a:lnTo>
                    <a:pt x="12807" y="6416"/>
                  </a:lnTo>
                  <a:lnTo>
                    <a:pt x="12819" y="6446"/>
                  </a:lnTo>
                  <a:lnTo>
                    <a:pt x="12832" y="6476"/>
                  </a:lnTo>
                  <a:lnTo>
                    <a:pt x="12846" y="6506"/>
                  </a:lnTo>
                  <a:lnTo>
                    <a:pt x="12861" y="6535"/>
                  </a:lnTo>
                  <a:lnTo>
                    <a:pt x="12877" y="6563"/>
                  </a:lnTo>
                  <a:lnTo>
                    <a:pt x="12894" y="6591"/>
                  </a:lnTo>
                  <a:lnTo>
                    <a:pt x="12912" y="6618"/>
                  </a:lnTo>
                  <a:lnTo>
                    <a:pt x="12931" y="6644"/>
                  </a:lnTo>
                  <a:lnTo>
                    <a:pt x="12950" y="6671"/>
                  </a:lnTo>
                  <a:lnTo>
                    <a:pt x="12971" y="6696"/>
                  </a:lnTo>
                  <a:lnTo>
                    <a:pt x="12992" y="6721"/>
                  </a:lnTo>
                  <a:lnTo>
                    <a:pt x="13014" y="6744"/>
                  </a:lnTo>
                  <a:lnTo>
                    <a:pt x="13036" y="6767"/>
                  </a:lnTo>
                  <a:lnTo>
                    <a:pt x="13059" y="6790"/>
                  </a:lnTo>
                  <a:lnTo>
                    <a:pt x="13083" y="6811"/>
                  </a:lnTo>
                  <a:lnTo>
                    <a:pt x="13108" y="6832"/>
                  </a:lnTo>
                  <a:lnTo>
                    <a:pt x="13134" y="6852"/>
                  </a:lnTo>
                  <a:lnTo>
                    <a:pt x="13160" y="6871"/>
                  </a:lnTo>
                  <a:lnTo>
                    <a:pt x="13186" y="6889"/>
                  </a:lnTo>
                  <a:lnTo>
                    <a:pt x="13213" y="6907"/>
                  </a:lnTo>
                  <a:lnTo>
                    <a:pt x="13241" y="6923"/>
                  </a:lnTo>
                  <a:lnTo>
                    <a:pt x="13269" y="6939"/>
                  </a:lnTo>
                  <a:lnTo>
                    <a:pt x="13298" y="6955"/>
                  </a:lnTo>
                  <a:lnTo>
                    <a:pt x="13328" y="6968"/>
                  </a:lnTo>
                  <a:lnTo>
                    <a:pt x="13358" y="6981"/>
                  </a:lnTo>
                  <a:lnTo>
                    <a:pt x="13388" y="6993"/>
                  </a:lnTo>
                  <a:lnTo>
                    <a:pt x="13419" y="7004"/>
                  </a:lnTo>
                  <a:lnTo>
                    <a:pt x="13450" y="7014"/>
                  </a:lnTo>
                  <a:lnTo>
                    <a:pt x="13483" y="7024"/>
                  </a:lnTo>
                  <a:lnTo>
                    <a:pt x="13515" y="7032"/>
                  </a:lnTo>
                  <a:lnTo>
                    <a:pt x="13547" y="7039"/>
                  </a:lnTo>
                  <a:lnTo>
                    <a:pt x="15088" y="7347"/>
                  </a:lnTo>
                  <a:lnTo>
                    <a:pt x="15089" y="8712"/>
                  </a:lnTo>
                  <a:lnTo>
                    <a:pt x="13547" y="9020"/>
                  </a:lnTo>
                  <a:close/>
                  <a:moveTo>
                    <a:pt x="15286" y="6362"/>
                  </a:moveTo>
                  <a:lnTo>
                    <a:pt x="13745" y="6054"/>
                  </a:lnTo>
                  <a:lnTo>
                    <a:pt x="13715" y="5971"/>
                  </a:lnTo>
                  <a:lnTo>
                    <a:pt x="13684" y="5889"/>
                  </a:lnTo>
                  <a:lnTo>
                    <a:pt x="13652" y="5807"/>
                  </a:lnTo>
                  <a:lnTo>
                    <a:pt x="13618" y="5726"/>
                  </a:lnTo>
                  <a:lnTo>
                    <a:pt x="13584" y="5646"/>
                  </a:lnTo>
                  <a:lnTo>
                    <a:pt x="13548" y="5565"/>
                  </a:lnTo>
                  <a:lnTo>
                    <a:pt x="13512" y="5486"/>
                  </a:lnTo>
                  <a:lnTo>
                    <a:pt x="13475" y="5408"/>
                  </a:lnTo>
                  <a:lnTo>
                    <a:pt x="14348" y="4101"/>
                  </a:lnTo>
                  <a:lnTo>
                    <a:pt x="14372" y="4063"/>
                  </a:lnTo>
                  <a:lnTo>
                    <a:pt x="14394" y="4025"/>
                  </a:lnTo>
                  <a:lnTo>
                    <a:pt x="14414" y="3986"/>
                  </a:lnTo>
                  <a:lnTo>
                    <a:pt x="14433" y="3947"/>
                  </a:lnTo>
                  <a:lnTo>
                    <a:pt x="14449" y="3906"/>
                  </a:lnTo>
                  <a:lnTo>
                    <a:pt x="14464" y="3865"/>
                  </a:lnTo>
                  <a:lnTo>
                    <a:pt x="14476" y="3824"/>
                  </a:lnTo>
                  <a:lnTo>
                    <a:pt x="14489" y="3783"/>
                  </a:lnTo>
                  <a:lnTo>
                    <a:pt x="14498" y="3741"/>
                  </a:lnTo>
                  <a:lnTo>
                    <a:pt x="14505" y="3699"/>
                  </a:lnTo>
                  <a:lnTo>
                    <a:pt x="14511" y="3656"/>
                  </a:lnTo>
                  <a:lnTo>
                    <a:pt x="14515" y="3614"/>
                  </a:lnTo>
                  <a:lnTo>
                    <a:pt x="14517" y="3572"/>
                  </a:lnTo>
                  <a:lnTo>
                    <a:pt x="14517" y="3530"/>
                  </a:lnTo>
                  <a:lnTo>
                    <a:pt x="14515" y="3488"/>
                  </a:lnTo>
                  <a:lnTo>
                    <a:pt x="14512" y="3446"/>
                  </a:lnTo>
                  <a:lnTo>
                    <a:pt x="14507" y="3404"/>
                  </a:lnTo>
                  <a:lnTo>
                    <a:pt x="14500" y="3361"/>
                  </a:lnTo>
                  <a:lnTo>
                    <a:pt x="14492" y="3320"/>
                  </a:lnTo>
                  <a:lnTo>
                    <a:pt x="14480" y="3279"/>
                  </a:lnTo>
                  <a:lnTo>
                    <a:pt x="14468" y="3239"/>
                  </a:lnTo>
                  <a:lnTo>
                    <a:pt x="14455" y="3198"/>
                  </a:lnTo>
                  <a:lnTo>
                    <a:pt x="14439" y="3159"/>
                  </a:lnTo>
                  <a:lnTo>
                    <a:pt x="14422" y="3119"/>
                  </a:lnTo>
                  <a:lnTo>
                    <a:pt x="14403" y="3081"/>
                  </a:lnTo>
                  <a:lnTo>
                    <a:pt x="14382" y="3043"/>
                  </a:lnTo>
                  <a:lnTo>
                    <a:pt x="14360" y="3006"/>
                  </a:lnTo>
                  <a:lnTo>
                    <a:pt x="14336" y="2970"/>
                  </a:lnTo>
                  <a:lnTo>
                    <a:pt x="14309" y="2935"/>
                  </a:lnTo>
                  <a:lnTo>
                    <a:pt x="14282" y="2901"/>
                  </a:lnTo>
                  <a:lnTo>
                    <a:pt x="14253" y="2868"/>
                  </a:lnTo>
                  <a:lnTo>
                    <a:pt x="14222" y="2834"/>
                  </a:lnTo>
                  <a:lnTo>
                    <a:pt x="13254" y="1869"/>
                  </a:lnTo>
                  <a:lnTo>
                    <a:pt x="13236" y="1852"/>
                  </a:lnTo>
                  <a:lnTo>
                    <a:pt x="13217" y="1834"/>
                  </a:lnTo>
                  <a:lnTo>
                    <a:pt x="13198" y="1817"/>
                  </a:lnTo>
                  <a:lnTo>
                    <a:pt x="13179" y="1801"/>
                  </a:lnTo>
                  <a:lnTo>
                    <a:pt x="13159" y="1786"/>
                  </a:lnTo>
                  <a:lnTo>
                    <a:pt x="13139" y="1771"/>
                  </a:lnTo>
                  <a:lnTo>
                    <a:pt x="13118" y="1755"/>
                  </a:lnTo>
                  <a:lnTo>
                    <a:pt x="13097" y="1741"/>
                  </a:lnTo>
                  <a:lnTo>
                    <a:pt x="13076" y="1728"/>
                  </a:lnTo>
                  <a:lnTo>
                    <a:pt x="13055" y="1715"/>
                  </a:lnTo>
                  <a:lnTo>
                    <a:pt x="13034" y="1702"/>
                  </a:lnTo>
                  <a:lnTo>
                    <a:pt x="13012" y="1691"/>
                  </a:lnTo>
                  <a:lnTo>
                    <a:pt x="12990" y="1680"/>
                  </a:lnTo>
                  <a:lnTo>
                    <a:pt x="12968" y="1669"/>
                  </a:lnTo>
                  <a:lnTo>
                    <a:pt x="12945" y="1659"/>
                  </a:lnTo>
                  <a:lnTo>
                    <a:pt x="12923" y="1649"/>
                  </a:lnTo>
                  <a:lnTo>
                    <a:pt x="12900" y="1640"/>
                  </a:lnTo>
                  <a:lnTo>
                    <a:pt x="12877" y="1632"/>
                  </a:lnTo>
                  <a:lnTo>
                    <a:pt x="12854" y="1624"/>
                  </a:lnTo>
                  <a:lnTo>
                    <a:pt x="12831" y="1617"/>
                  </a:lnTo>
                  <a:lnTo>
                    <a:pt x="12808" y="1610"/>
                  </a:lnTo>
                  <a:lnTo>
                    <a:pt x="12783" y="1604"/>
                  </a:lnTo>
                  <a:lnTo>
                    <a:pt x="12759" y="1599"/>
                  </a:lnTo>
                  <a:lnTo>
                    <a:pt x="12736" y="1594"/>
                  </a:lnTo>
                  <a:lnTo>
                    <a:pt x="12712" y="1590"/>
                  </a:lnTo>
                  <a:lnTo>
                    <a:pt x="12688" y="1586"/>
                  </a:lnTo>
                  <a:lnTo>
                    <a:pt x="12664" y="1583"/>
                  </a:lnTo>
                  <a:lnTo>
                    <a:pt x="12640" y="1580"/>
                  </a:lnTo>
                  <a:lnTo>
                    <a:pt x="12615" y="1578"/>
                  </a:lnTo>
                  <a:lnTo>
                    <a:pt x="12591" y="1577"/>
                  </a:lnTo>
                  <a:lnTo>
                    <a:pt x="12566" y="1576"/>
                  </a:lnTo>
                  <a:lnTo>
                    <a:pt x="12542" y="1575"/>
                  </a:lnTo>
                  <a:lnTo>
                    <a:pt x="12506" y="1576"/>
                  </a:lnTo>
                  <a:lnTo>
                    <a:pt x="12470" y="1578"/>
                  </a:lnTo>
                  <a:lnTo>
                    <a:pt x="12433" y="1581"/>
                  </a:lnTo>
                  <a:lnTo>
                    <a:pt x="12398" y="1586"/>
                  </a:lnTo>
                  <a:lnTo>
                    <a:pt x="12362" y="1592"/>
                  </a:lnTo>
                  <a:lnTo>
                    <a:pt x="12326" y="1599"/>
                  </a:lnTo>
                  <a:lnTo>
                    <a:pt x="12291" y="1607"/>
                  </a:lnTo>
                  <a:lnTo>
                    <a:pt x="12255" y="1617"/>
                  </a:lnTo>
                  <a:lnTo>
                    <a:pt x="12220" y="1628"/>
                  </a:lnTo>
                  <a:lnTo>
                    <a:pt x="12185" y="1641"/>
                  </a:lnTo>
                  <a:lnTo>
                    <a:pt x="12151" y="1654"/>
                  </a:lnTo>
                  <a:lnTo>
                    <a:pt x="12117" y="1670"/>
                  </a:lnTo>
                  <a:lnTo>
                    <a:pt x="12083" y="1686"/>
                  </a:lnTo>
                  <a:lnTo>
                    <a:pt x="12050" y="1704"/>
                  </a:lnTo>
                  <a:lnTo>
                    <a:pt x="12018" y="1723"/>
                  </a:lnTo>
                  <a:lnTo>
                    <a:pt x="11986" y="1743"/>
                  </a:lnTo>
                  <a:lnTo>
                    <a:pt x="10676" y="2615"/>
                  </a:lnTo>
                  <a:lnTo>
                    <a:pt x="10597" y="2577"/>
                  </a:lnTo>
                  <a:lnTo>
                    <a:pt x="10517" y="2540"/>
                  </a:lnTo>
                  <a:lnTo>
                    <a:pt x="10437" y="2505"/>
                  </a:lnTo>
                  <a:lnTo>
                    <a:pt x="10356" y="2471"/>
                  </a:lnTo>
                  <a:lnTo>
                    <a:pt x="10275" y="2438"/>
                  </a:lnTo>
                  <a:lnTo>
                    <a:pt x="10192" y="2406"/>
                  </a:lnTo>
                  <a:lnTo>
                    <a:pt x="10110" y="2375"/>
                  </a:lnTo>
                  <a:lnTo>
                    <a:pt x="10026" y="2346"/>
                  </a:lnTo>
                  <a:lnTo>
                    <a:pt x="9718" y="808"/>
                  </a:lnTo>
                  <a:lnTo>
                    <a:pt x="9708" y="764"/>
                  </a:lnTo>
                  <a:lnTo>
                    <a:pt x="9697" y="721"/>
                  </a:lnTo>
                  <a:lnTo>
                    <a:pt x="9683" y="679"/>
                  </a:lnTo>
                  <a:lnTo>
                    <a:pt x="9668" y="638"/>
                  </a:lnTo>
                  <a:lnTo>
                    <a:pt x="9652" y="598"/>
                  </a:lnTo>
                  <a:lnTo>
                    <a:pt x="9633" y="559"/>
                  </a:lnTo>
                  <a:lnTo>
                    <a:pt x="9614" y="520"/>
                  </a:lnTo>
                  <a:lnTo>
                    <a:pt x="9592" y="483"/>
                  </a:lnTo>
                  <a:lnTo>
                    <a:pt x="9568" y="447"/>
                  </a:lnTo>
                  <a:lnTo>
                    <a:pt x="9544" y="413"/>
                  </a:lnTo>
                  <a:lnTo>
                    <a:pt x="9518" y="378"/>
                  </a:lnTo>
                  <a:lnTo>
                    <a:pt x="9491" y="345"/>
                  </a:lnTo>
                  <a:lnTo>
                    <a:pt x="9463" y="314"/>
                  </a:lnTo>
                  <a:lnTo>
                    <a:pt x="9433" y="284"/>
                  </a:lnTo>
                  <a:lnTo>
                    <a:pt x="9401" y="255"/>
                  </a:lnTo>
                  <a:lnTo>
                    <a:pt x="9369" y="228"/>
                  </a:lnTo>
                  <a:lnTo>
                    <a:pt x="9336" y="202"/>
                  </a:lnTo>
                  <a:lnTo>
                    <a:pt x="9302" y="177"/>
                  </a:lnTo>
                  <a:lnTo>
                    <a:pt x="9267" y="154"/>
                  </a:lnTo>
                  <a:lnTo>
                    <a:pt x="9229" y="131"/>
                  </a:lnTo>
                  <a:lnTo>
                    <a:pt x="9192" y="111"/>
                  </a:lnTo>
                  <a:lnTo>
                    <a:pt x="9154" y="92"/>
                  </a:lnTo>
                  <a:lnTo>
                    <a:pt x="9115" y="75"/>
                  </a:lnTo>
                  <a:lnTo>
                    <a:pt x="9075" y="60"/>
                  </a:lnTo>
                  <a:lnTo>
                    <a:pt x="9034" y="46"/>
                  </a:lnTo>
                  <a:lnTo>
                    <a:pt x="8993" y="34"/>
                  </a:lnTo>
                  <a:lnTo>
                    <a:pt x="8951" y="24"/>
                  </a:lnTo>
                  <a:lnTo>
                    <a:pt x="8908" y="15"/>
                  </a:lnTo>
                  <a:lnTo>
                    <a:pt x="8864" y="9"/>
                  </a:lnTo>
                  <a:lnTo>
                    <a:pt x="8821" y="4"/>
                  </a:lnTo>
                  <a:lnTo>
                    <a:pt x="8777" y="1"/>
                  </a:lnTo>
                  <a:lnTo>
                    <a:pt x="8732" y="0"/>
                  </a:lnTo>
                  <a:lnTo>
                    <a:pt x="7363" y="0"/>
                  </a:lnTo>
                  <a:lnTo>
                    <a:pt x="7318" y="1"/>
                  </a:lnTo>
                  <a:lnTo>
                    <a:pt x="7274" y="4"/>
                  </a:lnTo>
                  <a:lnTo>
                    <a:pt x="7231" y="9"/>
                  </a:lnTo>
                  <a:lnTo>
                    <a:pt x="7187" y="15"/>
                  </a:lnTo>
                  <a:lnTo>
                    <a:pt x="7144" y="24"/>
                  </a:lnTo>
                  <a:lnTo>
                    <a:pt x="7102" y="34"/>
                  </a:lnTo>
                  <a:lnTo>
                    <a:pt x="7061" y="46"/>
                  </a:lnTo>
                  <a:lnTo>
                    <a:pt x="7020" y="60"/>
                  </a:lnTo>
                  <a:lnTo>
                    <a:pt x="6980" y="75"/>
                  </a:lnTo>
                  <a:lnTo>
                    <a:pt x="6941" y="92"/>
                  </a:lnTo>
                  <a:lnTo>
                    <a:pt x="6903" y="111"/>
                  </a:lnTo>
                  <a:lnTo>
                    <a:pt x="6866" y="131"/>
                  </a:lnTo>
                  <a:lnTo>
                    <a:pt x="6829" y="154"/>
                  </a:lnTo>
                  <a:lnTo>
                    <a:pt x="6793" y="177"/>
                  </a:lnTo>
                  <a:lnTo>
                    <a:pt x="6759" y="202"/>
                  </a:lnTo>
                  <a:lnTo>
                    <a:pt x="6726" y="228"/>
                  </a:lnTo>
                  <a:lnTo>
                    <a:pt x="6694" y="255"/>
                  </a:lnTo>
                  <a:lnTo>
                    <a:pt x="6662" y="284"/>
                  </a:lnTo>
                  <a:lnTo>
                    <a:pt x="6633" y="314"/>
                  </a:lnTo>
                  <a:lnTo>
                    <a:pt x="6604" y="345"/>
                  </a:lnTo>
                  <a:lnTo>
                    <a:pt x="6577" y="378"/>
                  </a:lnTo>
                  <a:lnTo>
                    <a:pt x="6551" y="413"/>
                  </a:lnTo>
                  <a:lnTo>
                    <a:pt x="6527" y="447"/>
                  </a:lnTo>
                  <a:lnTo>
                    <a:pt x="6503" y="483"/>
                  </a:lnTo>
                  <a:lnTo>
                    <a:pt x="6482" y="520"/>
                  </a:lnTo>
                  <a:lnTo>
                    <a:pt x="6462" y="559"/>
                  </a:lnTo>
                  <a:lnTo>
                    <a:pt x="6444" y="598"/>
                  </a:lnTo>
                  <a:lnTo>
                    <a:pt x="6427" y="638"/>
                  </a:lnTo>
                  <a:lnTo>
                    <a:pt x="6412" y="679"/>
                  </a:lnTo>
                  <a:lnTo>
                    <a:pt x="6398" y="721"/>
                  </a:lnTo>
                  <a:lnTo>
                    <a:pt x="6387" y="764"/>
                  </a:lnTo>
                  <a:lnTo>
                    <a:pt x="6377" y="808"/>
                  </a:lnTo>
                  <a:lnTo>
                    <a:pt x="6069" y="2346"/>
                  </a:lnTo>
                  <a:lnTo>
                    <a:pt x="5985" y="2375"/>
                  </a:lnTo>
                  <a:lnTo>
                    <a:pt x="5903" y="2406"/>
                  </a:lnTo>
                  <a:lnTo>
                    <a:pt x="5820" y="2438"/>
                  </a:lnTo>
                  <a:lnTo>
                    <a:pt x="5739" y="2471"/>
                  </a:lnTo>
                  <a:lnTo>
                    <a:pt x="5658" y="2505"/>
                  </a:lnTo>
                  <a:lnTo>
                    <a:pt x="5578" y="2540"/>
                  </a:lnTo>
                  <a:lnTo>
                    <a:pt x="5499" y="2577"/>
                  </a:lnTo>
                  <a:lnTo>
                    <a:pt x="5420" y="2615"/>
                  </a:lnTo>
                  <a:lnTo>
                    <a:pt x="4110" y="1743"/>
                  </a:lnTo>
                  <a:lnTo>
                    <a:pt x="4078" y="1723"/>
                  </a:lnTo>
                  <a:lnTo>
                    <a:pt x="4046" y="1704"/>
                  </a:lnTo>
                  <a:lnTo>
                    <a:pt x="4012" y="1686"/>
                  </a:lnTo>
                  <a:lnTo>
                    <a:pt x="3978" y="1670"/>
                  </a:lnTo>
                  <a:lnTo>
                    <a:pt x="3944" y="1654"/>
                  </a:lnTo>
                  <a:lnTo>
                    <a:pt x="3910" y="1641"/>
                  </a:lnTo>
                  <a:lnTo>
                    <a:pt x="3875" y="1628"/>
                  </a:lnTo>
                  <a:lnTo>
                    <a:pt x="3840" y="1617"/>
                  </a:lnTo>
                  <a:lnTo>
                    <a:pt x="3804" y="1607"/>
                  </a:lnTo>
                  <a:lnTo>
                    <a:pt x="3769" y="1599"/>
                  </a:lnTo>
                  <a:lnTo>
                    <a:pt x="3733" y="1592"/>
                  </a:lnTo>
                  <a:lnTo>
                    <a:pt x="3698" y="1586"/>
                  </a:lnTo>
                  <a:lnTo>
                    <a:pt x="3662" y="1581"/>
                  </a:lnTo>
                  <a:lnTo>
                    <a:pt x="3625" y="1578"/>
                  </a:lnTo>
                  <a:lnTo>
                    <a:pt x="3589" y="1576"/>
                  </a:lnTo>
                  <a:lnTo>
                    <a:pt x="3553" y="1575"/>
                  </a:lnTo>
                  <a:lnTo>
                    <a:pt x="3529" y="1576"/>
                  </a:lnTo>
                  <a:lnTo>
                    <a:pt x="3504" y="1577"/>
                  </a:lnTo>
                  <a:lnTo>
                    <a:pt x="3480" y="1578"/>
                  </a:lnTo>
                  <a:lnTo>
                    <a:pt x="3455" y="1580"/>
                  </a:lnTo>
                  <a:lnTo>
                    <a:pt x="3431" y="1583"/>
                  </a:lnTo>
                  <a:lnTo>
                    <a:pt x="3407" y="1586"/>
                  </a:lnTo>
                  <a:lnTo>
                    <a:pt x="3383" y="1590"/>
                  </a:lnTo>
                  <a:lnTo>
                    <a:pt x="3359" y="1594"/>
                  </a:lnTo>
                  <a:lnTo>
                    <a:pt x="3336" y="1599"/>
                  </a:lnTo>
                  <a:lnTo>
                    <a:pt x="3312" y="1604"/>
                  </a:lnTo>
                  <a:lnTo>
                    <a:pt x="3288" y="1610"/>
                  </a:lnTo>
                  <a:lnTo>
                    <a:pt x="3264" y="1617"/>
                  </a:lnTo>
                  <a:lnTo>
                    <a:pt x="3241" y="1624"/>
                  </a:lnTo>
                  <a:lnTo>
                    <a:pt x="3218" y="1632"/>
                  </a:lnTo>
                  <a:lnTo>
                    <a:pt x="3195" y="1640"/>
                  </a:lnTo>
                  <a:lnTo>
                    <a:pt x="3173" y="1649"/>
                  </a:lnTo>
                  <a:lnTo>
                    <a:pt x="3150" y="1659"/>
                  </a:lnTo>
                  <a:lnTo>
                    <a:pt x="3127" y="1669"/>
                  </a:lnTo>
                  <a:lnTo>
                    <a:pt x="3105" y="1680"/>
                  </a:lnTo>
                  <a:lnTo>
                    <a:pt x="3083" y="1691"/>
                  </a:lnTo>
                  <a:lnTo>
                    <a:pt x="3061" y="1702"/>
                  </a:lnTo>
                  <a:lnTo>
                    <a:pt x="3040" y="1715"/>
                  </a:lnTo>
                  <a:lnTo>
                    <a:pt x="3019" y="1728"/>
                  </a:lnTo>
                  <a:lnTo>
                    <a:pt x="2998" y="1741"/>
                  </a:lnTo>
                  <a:lnTo>
                    <a:pt x="2978" y="1755"/>
                  </a:lnTo>
                  <a:lnTo>
                    <a:pt x="2956" y="1771"/>
                  </a:lnTo>
                  <a:lnTo>
                    <a:pt x="2936" y="1786"/>
                  </a:lnTo>
                  <a:lnTo>
                    <a:pt x="2917" y="1801"/>
                  </a:lnTo>
                  <a:lnTo>
                    <a:pt x="2897" y="1817"/>
                  </a:lnTo>
                  <a:lnTo>
                    <a:pt x="2878" y="1834"/>
                  </a:lnTo>
                  <a:lnTo>
                    <a:pt x="2860" y="1852"/>
                  </a:lnTo>
                  <a:lnTo>
                    <a:pt x="2841" y="1869"/>
                  </a:lnTo>
                  <a:lnTo>
                    <a:pt x="1873" y="2834"/>
                  </a:lnTo>
                  <a:lnTo>
                    <a:pt x="1843" y="2868"/>
                  </a:lnTo>
                  <a:lnTo>
                    <a:pt x="1814" y="2901"/>
                  </a:lnTo>
                  <a:lnTo>
                    <a:pt x="1786" y="2935"/>
                  </a:lnTo>
                  <a:lnTo>
                    <a:pt x="1759" y="2970"/>
                  </a:lnTo>
                  <a:lnTo>
                    <a:pt x="1735" y="3006"/>
                  </a:lnTo>
                  <a:lnTo>
                    <a:pt x="1713" y="3043"/>
                  </a:lnTo>
                  <a:lnTo>
                    <a:pt x="1692" y="3081"/>
                  </a:lnTo>
                  <a:lnTo>
                    <a:pt x="1673" y="3119"/>
                  </a:lnTo>
                  <a:lnTo>
                    <a:pt x="1656" y="3159"/>
                  </a:lnTo>
                  <a:lnTo>
                    <a:pt x="1641" y="3198"/>
                  </a:lnTo>
                  <a:lnTo>
                    <a:pt x="1627" y="3239"/>
                  </a:lnTo>
                  <a:lnTo>
                    <a:pt x="1615" y="3279"/>
                  </a:lnTo>
                  <a:lnTo>
                    <a:pt x="1604" y="3320"/>
                  </a:lnTo>
                  <a:lnTo>
                    <a:pt x="1595" y="3361"/>
                  </a:lnTo>
                  <a:lnTo>
                    <a:pt x="1588" y="3404"/>
                  </a:lnTo>
                  <a:lnTo>
                    <a:pt x="1583" y="3446"/>
                  </a:lnTo>
                  <a:lnTo>
                    <a:pt x="1580" y="3488"/>
                  </a:lnTo>
                  <a:lnTo>
                    <a:pt x="1579" y="3530"/>
                  </a:lnTo>
                  <a:lnTo>
                    <a:pt x="1579" y="3572"/>
                  </a:lnTo>
                  <a:lnTo>
                    <a:pt x="1581" y="3614"/>
                  </a:lnTo>
                  <a:lnTo>
                    <a:pt x="1585" y="3656"/>
                  </a:lnTo>
                  <a:lnTo>
                    <a:pt x="1590" y="3699"/>
                  </a:lnTo>
                  <a:lnTo>
                    <a:pt x="1598" y="3741"/>
                  </a:lnTo>
                  <a:lnTo>
                    <a:pt x="1607" y="3783"/>
                  </a:lnTo>
                  <a:lnTo>
                    <a:pt x="1619" y="3824"/>
                  </a:lnTo>
                  <a:lnTo>
                    <a:pt x="1632" y="3865"/>
                  </a:lnTo>
                  <a:lnTo>
                    <a:pt x="1646" y="3906"/>
                  </a:lnTo>
                  <a:lnTo>
                    <a:pt x="1663" y="3947"/>
                  </a:lnTo>
                  <a:lnTo>
                    <a:pt x="1681" y="3986"/>
                  </a:lnTo>
                  <a:lnTo>
                    <a:pt x="1702" y="4025"/>
                  </a:lnTo>
                  <a:lnTo>
                    <a:pt x="1724" y="4063"/>
                  </a:lnTo>
                  <a:lnTo>
                    <a:pt x="1747" y="4101"/>
                  </a:lnTo>
                  <a:lnTo>
                    <a:pt x="2620" y="5408"/>
                  </a:lnTo>
                  <a:lnTo>
                    <a:pt x="2583" y="5486"/>
                  </a:lnTo>
                  <a:lnTo>
                    <a:pt x="2546" y="5565"/>
                  </a:lnTo>
                  <a:lnTo>
                    <a:pt x="2511" y="5646"/>
                  </a:lnTo>
                  <a:lnTo>
                    <a:pt x="2477" y="5726"/>
                  </a:lnTo>
                  <a:lnTo>
                    <a:pt x="2443" y="5807"/>
                  </a:lnTo>
                  <a:lnTo>
                    <a:pt x="2411" y="5890"/>
                  </a:lnTo>
                  <a:lnTo>
                    <a:pt x="2380" y="5972"/>
                  </a:lnTo>
                  <a:lnTo>
                    <a:pt x="2351" y="6055"/>
                  </a:lnTo>
                  <a:lnTo>
                    <a:pt x="809" y="6362"/>
                  </a:lnTo>
                  <a:lnTo>
                    <a:pt x="766" y="6372"/>
                  </a:lnTo>
                  <a:lnTo>
                    <a:pt x="722" y="6383"/>
                  </a:lnTo>
                  <a:lnTo>
                    <a:pt x="681" y="6398"/>
                  </a:lnTo>
                  <a:lnTo>
                    <a:pt x="640" y="6413"/>
                  </a:lnTo>
                  <a:lnTo>
                    <a:pt x="600" y="6429"/>
                  </a:lnTo>
                  <a:lnTo>
                    <a:pt x="559" y="6448"/>
                  </a:lnTo>
                  <a:lnTo>
                    <a:pt x="521" y="6467"/>
                  </a:lnTo>
                  <a:lnTo>
                    <a:pt x="484" y="6489"/>
                  </a:lnTo>
                  <a:lnTo>
                    <a:pt x="448" y="6512"/>
                  </a:lnTo>
                  <a:lnTo>
                    <a:pt x="412" y="6536"/>
                  </a:lnTo>
                  <a:lnTo>
                    <a:pt x="379" y="6562"/>
                  </a:lnTo>
                  <a:lnTo>
                    <a:pt x="346" y="6589"/>
                  </a:lnTo>
                  <a:lnTo>
                    <a:pt x="315" y="6617"/>
                  </a:lnTo>
                  <a:lnTo>
                    <a:pt x="285" y="6647"/>
                  </a:lnTo>
                  <a:lnTo>
                    <a:pt x="256" y="6679"/>
                  </a:lnTo>
                  <a:lnTo>
                    <a:pt x="228" y="6711"/>
                  </a:lnTo>
                  <a:lnTo>
                    <a:pt x="202" y="6744"/>
                  </a:lnTo>
                  <a:lnTo>
                    <a:pt x="177" y="6778"/>
                  </a:lnTo>
                  <a:lnTo>
                    <a:pt x="154" y="6813"/>
                  </a:lnTo>
                  <a:lnTo>
                    <a:pt x="132" y="6850"/>
                  </a:lnTo>
                  <a:lnTo>
                    <a:pt x="112" y="6887"/>
                  </a:lnTo>
                  <a:lnTo>
                    <a:pt x="93" y="6925"/>
                  </a:lnTo>
                  <a:lnTo>
                    <a:pt x="75" y="6965"/>
                  </a:lnTo>
                  <a:lnTo>
                    <a:pt x="60" y="7005"/>
                  </a:lnTo>
                  <a:lnTo>
                    <a:pt x="46" y="7045"/>
                  </a:lnTo>
                  <a:lnTo>
                    <a:pt x="34" y="7086"/>
                  </a:lnTo>
                  <a:lnTo>
                    <a:pt x="24" y="7128"/>
                  </a:lnTo>
                  <a:lnTo>
                    <a:pt x="15" y="7171"/>
                  </a:lnTo>
                  <a:lnTo>
                    <a:pt x="9" y="7215"/>
                  </a:lnTo>
                  <a:lnTo>
                    <a:pt x="4" y="7258"/>
                  </a:lnTo>
                  <a:lnTo>
                    <a:pt x="1" y="7302"/>
                  </a:lnTo>
                  <a:lnTo>
                    <a:pt x="0" y="7347"/>
                  </a:lnTo>
                  <a:lnTo>
                    <a:pt x="0" y="8712"/>
                  </a:lnTo>
                  <a:lnTo>
                    <a:pt x="1" y="8757"/>
                  </a:lnTo>
                  <a:lnTo>
                    <a:pt x="4" y="8801"/>
                  </a:lnTo>
                  <a:lnTo>
                    <a:pt x="9" y="8844"/>
                  </a:lnTo>
                  <a:lnTo>
                    <a:pt x="15" y="8888"/>
                  </a:lnTo>
                  <a:lnTo>
                    <a:pt x="24" y="8931"/>
                  </a:lnTo>
                  <a:lnTo>
                    <a:pt x="34" y="8972"/>
                  </a:lnTo>
                  <a:lnTo>
                    <a:pt x="46" y="9014"/>
                  </a:lnTo>
                  <a:lnTo>
                    <a:pt x="60" y="9054"/>
                  </a:lnTo>
                  <a:lnTo>
                    <a:pt x="75" y="9094"/>
                  </a:lnTo>
                  <a:lnTo>
                    <a:pt x="93" y="9134"/>
                  </a:lnTo>
                  <a:lnTo>
                    <a:pt x="112" y="9172"/>
                  </a:lnTo>
                  <a:lnTo>
                    <a:pt x="132" y="9209"/>
                  </a:lnTo>
                  <a:lnTo>
                    <a:pt x="154" y="9245"/>
                  </a:lnTo>
                  <a:lnTo>
                    <a:pt x="177" y="9280"/>
                  </a:lnTo>
                  <a:lnTo>
                    <a:pt x="202" y="9315"/>
                  </a:lnTo>
                  <a:lnTo>
                    <a:pt x="228" y="9348"/>
                  </a:lnTo>
                  <a:lnTo>
                    <a:pt x="256" y="9380"/>
                  </a:lnTo>
                  <a:lnTo>
                    <a:pt x="285" y="9412"/>
                  </a:lnTo>
                  <a:lnTo>
                    <a:pt x="315" y="9441"/>
                  </a:lnTo>
                  <a:lnTo>
                    <a:pt x="346" y="9470"/>
                  </a:lnTo>
                  <a:lnTo>
                    <a:pt x="379" y="9497"/>
                  </a:lnTo>
                  <a:lnTo>
                    <a:pt x="412" y="9523"/>
                  </a:lnTo>
                  <a:lnTo>
                    <a:pt x="448" y="9547"/>
                  </a:lnTo>
                  <a:lnTo>
                    <a:pt x="484" y="9570"/>
                  </a:lnTo>
                  <a:lnTo>
                    <a:pt x="521" y="9591"/>
                  </a:lnTo>
                  <a:lnTo>
                    <a:pt x="559" y="9611"/>
                  </a:lnTo>
                  <a:lnTo>
                    <a:pt x="600" y="9629"/>
                  </a:lnTo>
                  <a:lnTo>
                    <a:pt x="640" y="9646"/>
                  </a:lnTo>
                  <a:lnTo>
                    <a:pt x="681" y="9661"/>
                  </a:lnTo>
                  <a:lnTo>
                    <a:pt x="722" y="9675"/>
                  </a:lnTo>
                  <a:lnTo>
                    <a:pt x="766" y="9687"/>
                  </a:lnTo>
                  <a:lnTo>
                    <a:pt x="809" y="9697"/>
                  </a:lnTo>
                  <a:lnTo>
                    <a:pt x="2351" y="10004"/>
                  </a:lnTo>
                  <a:lnTo>
                    <a:pt x="2380" y="10087"/>
                  </a:lnTo>
                  <a:lnTo>
                    <a:pt x="2411" y="10169"/>
                  </a:lnTo>
                  <a:lnTo>
                    <a:pt x="2443" y="10252"/>
                  </a:lnTo>
                  <a:lnTo>
                    <a:pt x="2477" y="10333"/>
                  </a:lnTo>
                  <a:lnTo>
                    <a:pt x="2511" y="10413"/>
                  </a:lnTo>
                  <a:lnTo>
                    <a:pt x="2546" y="10494"/>
                  </a:lnTo>
                  <a:lnTo>
                    <a:pt x="2583" y="10573"/>
                  </a:lnTo>
                  <a:lnTo>
                    <a:pt x="2620" y="10651"/>
                  </a:lnTo>
                  <a:lnTo>
                    <a:pt x="1747" y="11957"/>
                  </a:lnTo>
                  <a:lnTo>
                    <a:pt x="1724" y="11995"/>
                  </a:lnTo>
                  <a:lnTo>
                    <a:pt x="1702" y="12033"/>
                  </a:lnTo>
                  <a:lnTo>
                    <a:pt x="1681" y="12072"/>
                  </a:lnTo>
                  <a:lnTo>
                    <a:pt x="1663" y="12111"/>
                  </a:lnTo>
                  <a:lnTo>
                    <a:pt x="1646" y="12153"/>
                  </a:lnTo>
                  <a:lnTo>
                    <a:pt x="1632" y="12193"/>
                  </a:lnTo>
                  <a:lnTo>
                    <a:pt x="1619" y="12234"/>
                  </a:lnTo>
                  <a:lnTo>
                    <a:pt x="1607" y="12275"/>
                  </a:lnTo>
                  <a:lnTo>
                    <a:pt x="1598" y="12317"/>
                  </a:lnTo>
                  <a:lnTo>
                    <a:pt x="1590" y="12359"/>
                  </a:lnTo>
                  <a:lnTo>
                    <a:pt x="1585" y="12402"/>
                  </a:lnTo>
                  <a:lnTo>
                    <a:pt x="1581" y="12444"/>
                  </a:lnTo>
                  <a:lnTo>
                    <a:pt x="1579" y="12486"/>
                  </a:lnTo>
                  <a:lnTo>
                    <a:pt x="1579" y="12528"/>
                  </a:lnTo>
                  <a:lnTo>
                    <a:pt x="1580" y="12571"/>
                  </a:lnTo>
                  <a:lnTo>
                    <a:pt x="1583" y="12613"/>
                  </a:lnTo>
                  <a:lnTo>
                    <a:pt x="1588" y="12654"/>
                  </a:lnTo>
                  <a:lnTo>
                    <a:pt x="1595" y="12697"/>
                  </a:lnTo>
                  <a:lnTo>
                    <a:pt x="1604" y="12738"/>
                  </a:lnTo>
                  <a:lnTo>
                    <a:pt x="1615" y="12779"/>
                  </a:lnTo>
                  <a:lnTo>
                    <a:pt x="1627" y="12820"/>
                  </a:lnTo>
                  <a:lnTo>
                    <a:pt x="1641" y="12860"/>
                  </a:lnTo>
                  <a:lnTo>
                    <a:pt x="1656" y="12900"/>
                  </a:lnTo>
                  <a:lnTo>
                    <a:pt x="1673" y="12940"/>
                  </a:lnTo>
                  <a:lnTo>
                    <a:pt x="1692" y="12978"/>
                  </a:lnTo>
                  <a:lnTo>
                    <a:pt x="1713" y="13016"/>
                  </a:lnTo>
                  <a:lnTo>
                    <a:pt x="1735" y="13052"/>
                  </a:lnTo>
                  <a:lnTo>
                    <a:pt x="1759" y="13088"/>
                  </a:lnTo>
                  <a:lnTo>
                    <a:pt x="1786" y="13124"/>
                  </a:lnTo>
                  <a:lnTo>
                    <a:pt x="1814" y="13158"/>
                  </a:lnTo>
                  <a:lnTo>
                    <a:pt x="1843" y="13191"/>
                  </a:lnTo>
                  <a:lnTo>
                    <a:pt x="1873" y="13224"/>
                  </a:lnTo>
                  <a:lnTo>
                    <a:pt x="2841" y="14189"/>
                  </a:lnTo>
                  <a:lnTo>
                    <a:pt x="2860" y="14207"/>
                  </a:lnTo>
                  <a:lnTo>
                    <a:pt x="2878" y="14224"/>
                  </a:lnTo>
                  <a:lnTo>
                    <a:pt x="2897" y="14241"/>
                  </a:lnTo>
                  <a:lnTo>
                    <a:pt x="2917" y="14257"/>
                  </a:lnTo>
                  <a:lnTo>
                    <a:pt x="2936" y="14273"/>
                  </a:lnTo>
                  <a:lnTo>
                    <a:pt x="2956" y="14288"/>
                  </a:lnTo>
                  <a:lnTo>
                    <a:pt x="2978" y="14303"/>
                  </a:lnTo>
                  <a:lnTo>
                    <a:pt x="2998" y="14317"/>
                  </a:lnTo>
                  <a:lnTo>
                    <a:pt x="3019" y="14331"/>
                  </a:lnTo>
                  <a:lnTo>
                    <a:pt x="3040" y="14344"/>
                  </a:lnTo>
                  <a:lnTo>
                    <a:pt x="3061" y="14356"/>
                  </a:lnTo>
                  <a:lnTo>
                    <a:pt x="3083" y="14368"/>
                  </a:lnTo>
                  <a:lnTo>
                    <a:pt x="3105" y="14379"/>
                  </a:lnTo>
                  <a:lnTo>
                    <a:pt x="3127" y="14389"/>
                  </a:lnTo>
                  <a:lnTo>
                    <a:pt x="3150" y="14399"/>
                  </a:lnTo>
                  <a:lnTo>
                    <a:pt x="3173" y="14409"/>
                  </a:lnTo>
                  <a:lnTo>
                    <a:pt x="3195" y="14418"/>
                  </a:lnTo>
                  <a:lnTo>
                    <a:pt x="3218" y="14426"/>
                  </a:lnTo>
                  <a:lnTo>
                    <a:pt x="3241" y="14434"/>
                  </a:lnTo>
                  <a:lnTo>
                    <a:pt x="3264" y="14441"/>
                  </a:lnTo>
                  <a:lnTo>
                    <a:pt x="3288" y="14448"/>
                  </a:lnTo>
                  <a:lnTo>
                    <a:pt x="3312" y="14454"/>
                  </a:lnTo>
                  <a:lnTo>
                    <a:pt x="3336" y="14459"/>
                  </a:lnTo>
                  <a:lnTo>
                    <a:pt x="3359" y="14464"/>
                  </a:lnTo>
                  <a:lnTo>
                    <a:pt x="3383" y="14469"/>
                  </a:lnTo>
                  <a:lnTo>
                    <a:pt x="3407" y="14473"/>
                  </a:lnTo>
                  <a:lnTo>
                    <a:pt x="3431" y="14476"/>
                  </a:lnTo>
                  <a:lnTo>
                    <a:pt x="3455" y="14478"/>
                  </a:lnTo>
                  <a:lnTo>
                    <a:pt x="3480" y="14480"/>
                  </a:lnTo>
                  <a:lnTo>
                    <a:pt x="3504" y="14482"/>
                  </a:lnTo>
                  <a:lnTo>
                    <a:pt x="3529" y="14483"/>
                  </a:lnTo>
                  <a:lnTo>
                    <a:pt x="3553" y="14483"/>
                  </a:lnTo>
                  <a:lnTo>
                    <a:pt x="3589" y="14482"/>
                  </a:lnTo>
                  <a:lnTo>
                    <a:pt x="3625" y="14480"/>
                  </a:lnTo>
                  <a:lnTo>
                    <a:pt x="3662" y="14477"/>
                  </a:lnTo>
                  <a:lnTo>
                    <a:pt x="3698" y="14473"/>
                  </a:lnTo>
                  <a:lnTo>
                    <a:pt x="3733" y="14467"/>
                  </a:lnTo>
                  <a:lnTo>
                    <a:pt x="3769" y="14460"/>
                  </a:lnTo>
                  <a:lnTo>
                    <a:pt x="3804" y="14451"/>
                  </a:lnTo>
                  <a:lnTo>
                    <a:pt x="3840" y="14441"/>
                  </a:lnTo>
                  <a:lnTo>
                    <a:pt x="3875" y="14430"/>
                  </a:lnTo>
                  <a:lnTo>
                    <a:pt x="3910" y="14418"/>
                  </a:lnTo>
                  <a:lnTo>
                    <a:pt x="3944" y="14404"/>
                  </a:lnTo>
                  <a:lnTo>
                    <a:pt x="3978" y="14389"/>
                  </a:lnTo>
                  <a:lnTo>
                    <a:pt x="4013" y="14372"/>
                  </a:lnTo>
                  <a:lnTo>
                    <a:pt x="4046" y="14355"/>
                  </a:lnTo>
                  <a:lnTo>
                    <a:pt x="4078" y="14336"/>
                  </a:lnTo>
                  <a:lnTo>
                    <a:pt x="4110" y="14315"/>
                  </a:lnTo>
                  <a:lnTo>
                    <a:pt x="5420" y="13443"/>
                  </a:lnTo>
                  <a:lnTo>
                    <a:pt x="5499" y="13482"/>
                  </a:lnTo>
                  <a:lnTo>
                    <a:pt x="5578" y="13518"/>
                  </a:lnTo>
                  <a:lnTo>
                    <a:pt x="5658" y="13553"/>
                  </a:lnTo>
                  <a:lnTo>
                    <a:pt x="5739" y="13587"/>
                  </a:lnTo>
                  <a:lnTo>
                    <a:pt x="5820" y="13620"/>
                  </a:lnTo>
                  <a:lnTo>
                    <a:pt x="5903" y="13652"/>
                  </a:lnTo>
                  <a:lnTo>
                    <a:pt x="5985" y="13683"/>
                  </a:lnTo>
                  <a:lnTo>
                    <a:pt x="6069" y="13713"/>
                  </a:lnTo>
                  <a:lnTo>
                    <a:pt x="6377" y="15251"/>
                  </a:lnTo>
                  <a:lnTo>
                    <a:pt x="6387" y="15295"/>
                  </a:lnTo>
                  <a:lnTo>
                    <a:pt x="6398" y="15337"/>
                  </a:lnTo>
                  <a:lnTo>
                    <a:pt x="6412" y="15380"/>
                  </a:lnTo>
                  <a:lnTo>
                    <a:pt x="6427" y="15421"/>
                  </a:lnTo>
                  <a:lnTo>
                    <a:pt x="6444" y="15461"/>
                  </a:lnTo>
                  <a:lnTo>
                    <a:pt x="6462" y="15500"/>
                  </a:lnTo>
                  <a:lnTo>
                    <a:pt x="6482" y="15538"/>
                  </a:lnTo>
                  <a:lnTo>
                    <a:pt x="6503" y="15575"/>
                  </a:lnTo>
                  <a:lnTo>
                    <a:pt x="6527" y="15611"/>
                  </a:lnTo>
                  <a:lnTo>
                    <a:pt x="6551" y="15646"/>
                  </a:lnTo>
                  <a:lnTo>
                    <a:pt x="6577" y="15681"/>
                  </a:lnTo>
                  <a:lnTo>
                    <a:pt x="6604" y="15713"/>
                  </a:lnTo>
                  <a:lnTo>
                    <a:pt x="6633" y="15744"/>
                  </a:lnTo>
                  <a:lnTo>
                    <a:pt x="6662" y="15774"/>
                  </a:lnTo>
                  <a:lnTo>
                    <a:pt x="6694" y="15803"/>
                  </a:lnTo>
                  <a:lnTo>
                    <a:pt x="6726" y="15831"/>
                  </a:lnTo>
                  <a:lnTo>
                    <a:pt x="6759" y="15857"/>
                  </a:lnTo>
                  <a:lnTo>
                    <a:pt x="6793" y="15881"/>
                  </a:lnTo>
                  <a:lnTo>
                    <a:pt x="6829" y="15904"/>
                  </a:lnTo>
                  <a:lnTo>
                    <a:pt x="6866" y="15927"/>
                  </a:lnTo>
                  <a:lnTo>
                    <a:pt x="6903" y="15947"/>
                  </a:lnTo>
                  <a:lnTo>
                    <a:pt x="6941" y="15966"/>
                  </a:lnTo>
                  <a:lnTo>
                    <a:pt x="6980" y="15983"/>
                  </a:lnTo>
                  <a:lnTo>
                    <a:pt x="7020" y="15998"/>
                  </a:lnTo>
                  <a:lnTo>
                    <a:pt x="7061" y="16012"/>
                  </a:lnTo>
                  <a:lnTo>
                    <a:pt x="7102" y="16024"/>
                  </a:lnTo>
                  <a:lnTo>
                    <a:pt x="7144" y="16034"/>
                  </a:lnTo>
                  <a:lnTo>
                    <a:pt x="7187" y="16043"/>
                  </a:lnTo>
                  <a:lnTo>
                    <a:pt x="7231" y="16049"/>
                  </a:lnTo>
                  <a:lnTo>
                    <a:pt x="7274" y="16054"/>
                  </a:lnTo>
                  <a:lnTo>
                    <a:pt x="7318" y="16057"/>
                  </a:lnTo>
                  <a:lnTo>
                    <a:pt x="7363" y="16058"/>
                  </a:lnTo>
                  <a:lnTo>
                    <a:pt x="8732" y="16058"/>
                  </a:lnTo>
                  <a:lnTo>
                    <a:pt x="8777" y="16057"/>
                  </a:lnTo>
                  <a:lnTo>
                    <a:pt x="8821" y="16054"/>
                  </a:lnTo>
                  <a:lnTo>
                    <a:pt x="8864" y="16049"/>
                  </a:lnTo>
                  <a:lnTo>
                    <a:pt x="8908" y="16043"/>
                  </a:lnTo>
                  <a:lnTo>
                    <a:pt x="8951" y="16034"/>
                  </a:lnTo>
                  <a:lnTo>
                    <a:pt x="8993" y="16024"/>
                  </a:lnTo>
                  <a:lnTo>
                    <a:pt x="9034" y="16012"/>
                  </a:lnTo>
                  <a:lnTo>
                    <a:pt x="9075" y="15998"/>
                  </a:lnTo>
                  <a:lnTo>
                    <a:pt x="9115" y="15983"/>
                  </a:lnTo>
                  <a:lnTo>
                    <a:pt x="9154" y="15966"/>
                  </a:lnTo>
                  <a:lnTo>
                    <a:pt x="9192" y="15947"/>
                  </a:lnTo>
                  <a:lnTo>
                    <a:pt x="9229" y="15927"/>
                  </a:lnTo>
                  <a:lnTo>
                    <a:pt x="9267" y="15904"/>
                  </a:lnTo>
                  <a:lnTo>
                    <a:pt x="9302" y="15881"/>
                  </a:lnTo>
                  <a:lnTo>
                    <a:pt x="9336" y="15857"/>
                  </a:lnTo>
                  <a:lnTo>
                    <a:pt x="9369" y="15831"/>
                  </a:lnTo>
                  <a:lnTo>
                    <a:pt x="9401" y="15803"/>
                  </a:lnTo>
                  <a:lnTo>
                    <a:pt x="9433" y="15774"/>
                  </a:lnTo>
                  <a:lnTo>
                    <a:pt x="9463" y="15744"/>
                  </a:lnTo>
                  <a:lnTo>
                    <a:pt x="9491" y="15713"/>
                  </a:lnTo>
                  <a:lnTo>
                    <a:pt x="9518" y="15681"/>
                  </a:lnTo>
                  <a:lnTo>
                    <a:pt x="9544" y="15646"/>
                  </a:lnTo>
                  <a:lnTo>
                    <a:pt x="9568" y="15611"/>
                  </a:lnTo>
                  <a:lnTo>
                    <a:pt x="9592" y="15575"/>
                  </a:lnTo>
                  <a:lnTo>
                    <a:pt x="9614" y="15538"/>
                  </a:lnTo>
                  <a:lnTo>
                    <a:pt x="9633" y="15500"/>
                  </a:lnTo>
                  <a:lnTo>
                    <a:pt x="9652" y="15461"/>
                  </a:lnTo>
                  <a:lnTo>
                    <a:pt x="9668" y="15421"/>
                  </a:lnTo>
                  <a:lnTo>
                    <a:pt x="9683" y="15380"/>
                  </a:lnTo>
                  <a:lnTo>
                    <a:pt x="9697" y="15337"/>
                  </a:lnTo>
                  <a:lnTo>
                    <a:pt x="9708" y="15295"/>
                  </a:lnTo>
                  <a:lnTo>
                    <a:pt x="9718" y="15251"/>
                  </a:lnTo>
                  <a:lnTo>
                    <a:pt x="10027" y="13713"/>
                  </a:lnTo>
                  <a:lnTo>
                    <a:pt x="10111" y="13683"/>
                  </a:lnTo>
                  <a:lnTo>
                    <a:pt x="10193" y="13652"/>
                  </a:lnTo>
                  <a:lnTo>
                    <a:pt x="10276" y="13620"/>
                  </a:lnTo>
                  <a:lnTo>
                    <a:pt x="10357" y="13587"/>
                  </a:lnTo>
                  <a:lnTo>
                    <a:pt x="10438" y="13553"/>
                  </a:lnTo>
                  <a:lnTo>
                    <a:pt x="10517" y="13518"/>
                  </a:lnTo>
                  <a:lnTo>
                    <a:pt x="10597" y="13481"/>
                  </a:lnTo>
                  <a:lnTo>
                    <a:pt x="10676" y="13443"/>
                  </a:lnTo>
                  <a:lnTo>
                    <a:pt x="11986" y="14315"/>
                  </a:lnTo>
                  <a:lnTo>
                    <a:pt x="12018" y="14336"/>
                  </a:lnTo>
                  <a:lnTo>
                    <a:pt x="12050" y="14355"/>
                  </a:lnTo>
                  <a:lnTo>
                    <a:pt x="12083" y="14372"/>
                  </a:lnTo>
                  <a:lnTo>
                    <a:pt x="12117" y="14389"/>
                  </a:lnTo>
                  <a:lnTo>
                    <a:pt x="12151" y="14404"/>
                  </a:lnTo>
                  <a:lnTo>
                    <a:pt x="12185" y="14418"/>
                  </a:lnTo>
                  <a:lnTo>
                    <a:pt x="12220" y="14430"/>
                  </a:lnTo>
                  <a:lnTo>
                    <a:pt x="12255" y="14441"/>
                  </a:lnTo>
                  <a:lnTo>
                    <a:pt x="12291" y="14451"/>
                  </a:lnTo>
                  <a:lnTo>
                    <a:pt x="12326" y="14460"/>
                  </a:lnTo>
                  <a:lnTo>
                    <a:pt x="12362" y="14467"/>
                  </a:lnTo>
                  <a:lnTo>
                    <a:pt x="12398" y="14473"/>
                  </a:lnTo>
                  <a:lnTo>
                    <a:pt x="12433" y="14477"/>
                  </a:lnTo>
                  <a:lnTo>
                    <a:pt x="12470" y="14480"/>
                  </a:lnTo>
                  <a:lnTo>
                    <a:pt x="12506" y="14482"/>
                  </a:lnTo>
                  <a:lnTo>
                    <a:pt x="12542" y="14483"/>
                  </a:lnTo>
                  <a:lnTo>
                    <a:pt x="12566" y="14483"/>
                  </a:lnTo>
                  <a:lnTo>
                    <a:pt x="12591" y="14482"/>
                  </a:lnTo>
                  <a:lnTo>
                    <a:pt x="12615" y="14480"/>
                  </a:lnTo>
                  <a:lnTo>
                    <a:pt x="12640" y="14478"/>
                  </a:lnTo>
                  <a:lnTo>
                    <a:pt x="12664" y="14476"/>
                  </a:lnTo>
                  <a:lnTo>
                    <a:pt x="12688" y="14473"/>
                  </a:lnTo>
                  <a:lnTo>
                    <a:pt x="12712" y="14469"/>
                  </a:lnTo>
                  <a:lnTo>
                    <a:pt x="12736" y="14464"/>
                  </a:lnTo>
                  <a:lnTo>
                    <a:pt x="12759" y="14459"/>
                  </a:lnTo>
                  <a:lnTo>
                    <a:pt x="12783" y="14454"/>
                  </a:lnTo>
                  <a:lnTo>
                    <a:pt x="12808" y="14448"/>
                  </a:lnTo>
                  <a:lnTo>
                    <a:pt x="12831" y="14441"/>
                  </a:lnTo>
                  <a:lnTo>
                    <a:pt x="12854" y="14434"/>
                  </a:lnTo>
                  <a:lnTo>
                    <a:pt x="12877" y="14426"/>
                  </a:lnTo>
                  <a:lnTo>
                    <a:pt x="12900" y="14418"/>
                  </a:lnTo>
                  <a:lnTo>
                    <a:pt x="12923" y="14409"/>
                  </a:lnTo>
                  <a:lnTo>
                    <a:pt x="12945" y="14399"/>
                  </a:lnTo>
                  <a:lnTo>
                    <a:pt x="12968" y="14389"/>
                  </a:lnTo>
                  <a:lnTo>
                    <a:pt x="12990" y="14379"/>
                  </a:lnTo>
                  <a:lnTo>
                    <a:pt x="13012" y="14368"/>
                  </a:lnTo>
                  <a:lnTo>
                    <a:pt x="13034" y="14356"/>
                  </a:lnTo>
                  <a:lnTo>
                    <a:pt x="13055" y="14344"/>
                  </a:lnTo>
                  <a:lnTo>
                    <a:pt x="13076" y="14331"/>
                  </a:lnTo>
                  <a:lnTo>
                    <a:pt x="13097" y="14317"/>
                  </a:lnTo>
                  <a:lnTo>
                    <a:pt x="13118" y="14303"/>
                  </a:lnTo>
                  <a:lnTo>
                    <a:pt x="13139" y="14288"/>
                  </a:lnTo>
                  <a:lnTo>
                    <a:pt x="13159" y="14273"/>
                  </a:lnTo>
                  <a:lnTo>
                    <a:pt x="13179" y="14257"/>
                  </a:lnTo>
                  <a:lnTo>
                    <a:pt x="13198" y="14241"/>
                  </a:lnTo>
                  <a:lnTo>
                    <a:pt x="13217" y="14224"/>
                  </a:lnTo>
                  <a:lnTo>
                    <a:pt x="13236" y="14207"/>
                  </a:lnTo>
                  <a:lnTo>
                    <a:pt x="13254" y="14189"/>
                  </a:lnTo>
                  <a:lnTo>
                    <a:pt x="14222" y="13224"/>
                  </a:lnTo>
                  <a:lnTo>
                    <a:pt x="14253" y="13191"/>
                  </a:lnTo>
                  <a:lnTo>
                    <a:pt x="14282" y="13158"/>
                  </a:lnTo>
                  <a:lnTo>
                    <a:pt x="14309" y="13124"/>
                  </a:lnTo>
                  <a:lnTo>
                    <a:pt x="14336" y="13088"/>
                  </a:lnTo>
                  <a:lnTo>
                    <a:pt x="14360" y="13052"/>
                  </a:lnTo>
                  <a:lnTo>
                    <a:pt x="14382" y="13016"/>
                  </a:lnTo>
                  <a:lnTo>
                    <a:pt x="14403" y="12978"/>
                  </a:lnTo>
                  <a:lnTo>
                    <a:pt x="14422" y="12940"/>
                  </a:lnTo>
                  <a:lnTo>
                    <a:pt x="14439" y="12900"/>
                  </a:lnTo>
                  <a:lnTo>
                    <a:pt x="14455" y="12860"/>
                  </a:lnTo>
                  <a:lnTo>
                    <a:pt x="14468" y="12820"/>
                  </a:lnTo>
                  <a:lnTo>
                    <a:pt x="14480" y="12779"/>
                  </a:lnTo>
                  <a:lnTo>
                    <a:pt x="14492" y="12738"/>
                  </a:lnTo>
                  <a:lnTo>
                    <a:pt x="14500" y="12697"/>
                  </a:lnTo>
                  <a:lnTo>
                    <a:pt x="14507" y="12654"/>
                  </a:lnTo>
                  <a:lnTo>
                    <a:pt x="14512" y="12613"/>
                  </a:lnTo>
                  <a:lnTo>
                    <a:pt x="14515" y="12571"/>
                  </a:lnTo>
                  <a:lnTo>
                    <a:pt x="14517" y="12528"/>
                  </a:lnTo>
                  <a:lnTo>
                    <a:pt x="14517" y="12486"/>
                  </a:lnTo>
                  <a:lnTo>
                    <a:pt x="14515" y="12444"/>
                  </a:lnTo>
                  <a:lnTo>
                    <a:pt x="14511" y="12402"/>
                  </a:lnTo>
                  <a:lnTo>
                    <a:pt x="14505" y="12359"/>
                  </a:lnTo>
                  <a:lnTo>
                    <a:pt x="14498" y="12317"/>
                  </a:lnTo>
                  <a:lnTo>
                    <a:pt x="14489" y="12275"/>
                  </a:lnTo>
                  <a:lnTo>
                    <a:pt x="14476" y="12234"/>
                  </a:lnTo>
                  <a:lnTo>
                    <a:pt x="14464" y="12193"/>
                  </a:lnTo>
                  <a:lnTo>
                    <a:pt x="14449" y="12153"/>
                  </a:lnTo>
                  <a:lnTo>
                    <a:pt x="14433" y="12111"/>
                  </a:lnTo>
                  <a:lnTo>
                    <a:pt x="14414" y="12072"/>
                  </a:lnTo>
                  <a:lnTo>
                    <a:pt x="14394" y="12033"/>
                  </a:lnTo>
                  <a:lnTo>
                    <a:pt x="14372" y="11995"/>
                  </a:lnTo>
                  <a:lnTo>
                    <a:pt x="14348" y="11957"/>
                  </a:lnTo>
                  <a:lnTo>
                    <a:pt x="13475" y="10651"/>
                  </a:lnTo>
                  <a:lnTo>
                    <a:pt x="13512" y="10572"/>
                  </a:lnTo>
                  <a:lnTo>
                    <a:pt x="13549" y="10493"/>
                  </a:lnTo>
                  <a:lnTo>
                    <a:pt x="13584" y="10413"/>
                  </a:lnTo>
                  <a:lnTo>
                    <a:pt x="13618" y="10332"/>
                  </a:lnTo>
                  <a:lnTo>
                    <a:pt x="13652" y="10251"/>
                  </a:lnTo>
                  <a:lnTo>
                    <a:pt x="13684" y="10169"/>
                  </a:lnTo>
                  <a:lnTo>
                    <a:pt x="13715" y="10087"/>
                  </a:lnTo>
                  <a:lnTo>
                    <a:pt x="13745" y="10004"/>
                  </a:lnTo>
                  <a:lnTo>
                    <a:pt x="15286" y="9697"/>
                  </a:lnTo>
                  <a:lnTo>
                    <a:pt x="15329" y="9687"/>
                  </a:lnTo>
                  <a:lnTo>
                    <a:pt x="15373" y="9675"/>
                  </a:lnTo>
                  <a:lnTo>
                    <a:pt x="15414" y="9661"/>
                  </a:lnTo>
                  <a:lnTo>
                    <a:pt x="15455" y="9646"/>
                  </a:lnTo>
                  <a:lnTo>
                    <a:pt x="15495" y="9629"/>
                  </a:lnTo>
                  <a:lnTo>
                    <a:pt x="15536" y="9611"/>
                  </a:lnTo>
                  <a:lnTo>
                    <a:pt x="15574" y="9591"/>
                  </a:lnTo>
                  <a:lnTo>
                    <a:pt x="15611" y="9570"/>
                  </a:lnTo>
                  <a:lnTo>
                    <a:pt x="15647" y="9547"/>
                  </a:lnTo>
                  <a:lnTo>
                    <a:pt x="15683" y="9523"/>
                  </a:lnTo>
                  <a:lnTo>
                    <a:pt x="15716" y="9497"/>
                  </a:lnTo>
                  <a:lnTo>
                    <a:pt x="15749" y="9470"/>
                  </a:lnTo>
                  <a:lnTo>
                    <a:pt x="15780" y="9441"/>
                  </a:lnTo>
                  <a:lnTo>
                    <a:pt x="15810" y="9412"/>
                  </a:lnTo>
                  <a:lnTo>
                    <a:pt x="15839" y="9380"/>
                  </a:lnTo>
                  <a:lnTo>
                    <a:pt x="15867" y="9348"/>
                  </a:lnTo>
                  <a:lnTo>
                    <a:pt x="15893" y="9315"/>
                  </a:lnTo>
                  <a:lnTo>
                    <a:pt x="15918" y="9280"/>
                  </a:lnTo>
                  <a:lnTo>
                    <a:pt x="15941" y="9245"/>
                  </a:lnTo>
                  <a:lnTo>
                    <a:pt x="15963" y="9209"/>
                  </a:lnTo>
                  <a:lnTo>
                    <a:pt x="15983" y="9172"/>
                  </a:lnTo>
                  <a:lnTo>
                    <a:pt x="16002" y="9134"/>
                  </a:lnTo>
                  <a:lnTo>
                    <a:pt x="16020" y="9094"/>
                  </a:lnTo>
                  <a:lnTo>
                    <a:pt x="16035" y="9054"/>
                  </a:lnTo>
                  <a:lnTo>
                    <a:pt x="16049" y="9014"/>
                  </a:lnTo>
                  <a:lnTo>
                    <a:pt x="16061" y="8972"/>
                  </a:lnTo>
                  <a:lnTo>
                    <a:pt x="16071" y="8931"/>
                  </a:lnTo>
                  <a:lnTo>
                    <a:pt x="16080" y="8888"/>
                  </a:lnTo>
                  <a:lnTo>
                    <a:pt x="16086" y="8844"/>
                  </a:lnTo>
                  <a:lnTo>
                    <a:pt x="16091" y="8801"/>
                  </a:lnTo>
                  <a:lnTo>
                    <a:pt x="16094" y="8757"/>
                  </a:lnTo>
                  <a:lnTo>
                    <a:pt x="16095" y="8712"/>
                  </a:lnTo>
                  <a:lnTo>
                    <a:pt x="16095" y="7347"/>
                  </a:lnTo>
                  <a:lnTo>
                    <a:pt x="16094" y="7302"/>
                  </a:lnTo>
                  <a:lnTo>
                    <a:pt x="16091" y="7258"/>
                  </a:lnTo>
                  <a:lnTo>
                    <a:pt x="16086" y="7215"/>
                  </a:lnTo>
                  <a:lnTo>
                    <a:pt x="16080" y="7171"/>
                  </a:lnTo>
                  <a:lnTo>
                    <a:pt x="16071" y="7128"/>
                  </a:lnTo>
                  <a:lnTo>
                    <a:pt x="16061" y="7086"/>
                  </a:lnTo>
                  <a:lnTo>
                    <a:pt x="16049" y="7045"/>
                  </a:lnTo>
                  <a:lnTo>
                    <a:pt x="16035" y="7005"/>
                  </a:lnTo>
                  <a:lnTo>
                    <a:pt x="16020" y="6965"/>
                  </a:lnTo>
                  <a:lnTo>
                    <a:pt x="16002" y="6925"/>
                  </a:lnTo>
                  <a:lnTo>
                    <a:pt x="15983" y="6887"/>
                  </a:lnTo>
                  <a:lnTo>
                    <a:pt x="15963" y="6850"/>
                  </a:lnTo>
                  <a:lnTo>
                    <a:pt x="15941" y="6813"/>
                  </a:lnTo>
                  <a:lnTo>
                    <a:pt x="15918" y="6778"/>
                  </a:lnTo>
                  <a:lnTo>
                    <a:pt x="15893" y="6744"/>
                  </a:lnTo>
                  <a:lnTo>
                    <a:pt x="15867" y="6711"/>
                  </a:lnTo>
                  <a:lnTo>
                    <a:pt x="15839" y="6679"/>
                  </a:lnTo>
                  <a:lnTo>
                    <a:pt x="15810" y="6647"/>
                  </a:lnTo>
                  <a:lnTo>
                    <a:pt x="15780" y="6617"/>
                  </a:lnTo>
                  <a:lnTo>
                    <a:pt x="15749" y="6589"/>
                  </a:lnTo>
                  <a:lnTo>
                    <a:pt x="15716" y="6562"/>
                  </a:lnTo>
                  <a:lnTo>
                    <a:pt x="15683" y="6536"/>
                  </a:lnTo>
                  <a:lnTo>
                    <a:pt x="15647" y="6512"/>
                  </a:lnTo>
                  <a:lnTo>
                    <a:pt x="15611" y="6489"/>
                  </a:lnTo>
                  <a:lnTo>
                    <a:pt x="15574" y="6467"/>
                  </a:lnTo>
                  <a:lnTo>
                    <a:pt x="15536" y="6448"/>
                  </a:lnTo>
                  <a:lnTo>
                    <a:pt x="15495" y="6429"/>
                  </a:lnTo>
                  <a:lnTo>
                    <a:pt x="15455" y="6413"/>
                  </a:lnTo>
                  <a:lnTo>
                    <a:pt x="15414" y="6398"/>
                  </a:lnTo>
                  <a:lnTo>
                    <a:pt x="15373" y="6383"/>
                  </a:lnTo>
                  <a:lnTo>
                    <a:pt x="15329" y="6372"/>
                  </a:lnTo>
                  <a:lnTo>
                    <a:pt x="15286" y="63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56" name="Freeform 75"/>
            <p:cNvSpPr>
              <a:spLocks noEditPoints="1"/>
            </p:cNvSpPr>
            <p:nvPr/>
          </p:nvSpPr>
          <p:spPr bwMode="auto">
            <a:xfrm>
              <a:off x="4787900" y="2312988"/>
              <a:ext cx="303213" cy="301625"/>
            </a:xfrm>
            <a:custGeom>
              <a:avLst/>
              <a:gdLst>
                <a:gd name="T0" fmla="*/ 2899 w 7040"/>
                <a:gd name="T1" fmla="*/ 6524 h 7025"/>
                <a:gd name="T2" fmla="*/ 2185 w 7040"/>
                <a:gd name="T3" fmla="*/ 6283 h 7025"/>
                <a:gd name="T4" fmla="*/ 1560 w 7040"/>
                <a:gd name="T5" fmla="*/ 5884 h 7025"/>
                <a:gd name="T6" fmla="*/ 1051 w 7040"/>
                <a:gd name="T7" fmla="*/ 5351 h 7025"/>
                <a:gd name="T8" fmla="*/ 682 w 7040"/>
                <a:gd name="T9" fmla="*/ 4709 h 7025"/>
                <a:gd name="T10" fmla="*/ 475 w 7040"/>
                <a:gd name="T11" fmla="*/ 3980 h 7025"/>
                <a:gd name="T12" fmla="*/ 455 w 7040"/>
                <a:gd name="T13" fmla="*/ 3198 h 7025"/>
                <a:gd name="T14" fmla="*/ 626 w 7040"/>
                <a:gd name="T15" fmla="*/ 2456 h 7025"/>
                <a:gd name="T16" fmla="*/ 965 w 7040"/>
                <a:gd name="T17" fmla="*/ 1794 h 7025"/>
                <a:gd name="T18" fmla="*/ 1448 w 7040"/>
                <a:gd name="T19" fmla="*/ 1237 h 7025"/>
                <a:gd name="T20" fmla="*/ 2052 w 7040"/>
                <a:gd name="T21" fmla="*/ 810 h 7025"/>
                <a:gd name="T22" fmla="*/ 2750 w 7040"/>
                <a:gd name="T23" fmla="*/ 536 h 7025"/>
                <a:gd name="T24" fmla="*/ 3520 w 7040"/>
                <a:gd name="T25" fmla="*/ 439 h 7025"/>
                <a:gd name="T26" fmla="*/ 4289 w 7040"/>
                <a:gd name="T27" fmla="*/ 536 h 7025"/>
                <a:gd name="T28" fmla="*/ 4988 w 7040"/>
                <a:gd name="T29" fmla="*/ 810 h 7025"/>
                <a:gd name="T30" fmla="*/ 5591 w 7040"/>
                <a:gd name="T31" fmla="*/ 1237 h 7025"/>
                <a:gd name="T32" fmla="*/ 6075 w 7040"/>
                <a:gd name="T33" fmla="*/ 1794 h 7025"/>
                <a:gd name="T34" fmla="*/ 6414 w 7040"/>
                <a:gd name="T35" fmla="*/ 2456 h 7025"/>
                <a:gd name="T36" fmla="*/ 6585 w 7040"/>
                <a:gd name="T37" fmla="*/ 3198 h 7025"/>
                <a:gd name="T38" fmla="*/ 6565 w 7040"/>
                <a:gd name="T39" fmla="*/ 3980 h 7025"/>
                <a:gd name="T40" fmla="*/ 6358 w 7040"/>
                <a:gd name="T41" fmla="*/ 4709 h 7025"/>
                <a:gd name="T42" fmla="*/ 5988 w 7040"/>
                <a:gd name="T43" fmla="*/ 5351 h 7025"/>
                <a:gd name="T44" fmla="*/ 5479 w 7040"/>
                <a:gd name="T45" fmla="*/ 5884 h 7025"/>
                <a:gd name="T46" fmla="*/ 4855 w 7040"/>
                <a:gd name="T47" fmla="*/ 6283 h 7025"/>
                <a:gd name="T48" fmla="*/ 4140 w 7040"/>
                <a:gd name="T49" fmla="*/ 6524 h 7025"/>
                <a:gd name="T50" fmla="*/ 3520 w 7040"/>
                <a:gd name="T51" fmla="*/ 0 h 7025"/>
                <a:gd name="T52" fmla="*/ 2640 w 7040"/>
                <a:gd name="T53" fmla="*/ 110 h 7025"/>
                <a:gd name="T54" fmla="*/ 1842 w 7040"/>
                <a:gd name="T55" fmla="*/ 424 h 7025"/>
                <a:gd name="T56" fmla="*/ 1153 w 7040"/>
                <a:gd name="T57" fmla="*/ 912 h 7025"/>
                <a:gd name="T58" fmla="*/ 600 w 7040"/>
                <a:gd name="T59" fmla="*/ 1548 h 7025"/>
                <a:gd name="T60" fmla="*/ 213 w 7040"/>
                <a:gd name="T61" fmla="*/ 2305 h 7025"/>
                <a:gd name="T62" fmla="*/ 18 w 7040"/>
                <a:gd name="T63" fmla="*/ 3153 h 7025"/>
                <a:gd name="T64" fmla="*/ 40 w 7040"/>
                <a:gd name="T65" fmla="*/ 4047 h 7025"/>
                <a:gd name="T66" fmla="*/ 276 w 7040"/>
                <a:gd name="T67" fmla="*/ 4880 h 7025"/>
                <a:gd name="T68" fmla="*/ 699 w 7040"/>
                <a:gd name="T69" fmla="*/ 5614 h 7025"/>
                <a:gd name="T70" fmla="*/ 1280 w 7040"/>
                <a:gd name="T71" fmla="*/ 6222 h 7025"/>
                <a:gd name="T72" fmla="*/ 1993 w 7040"/>
                <a:gd name="T73" fmla="*/ 6678 h 7025"/>
                <a:gd name="T74" fmla="*/ 2810 w 7040"/>
                <a:gd name="T75" fmla="*/ 6953 h 7025"/>
                <a:gd name="T76" fmla="*/ 3702 w 7040"/>
                <a:gd name="T77" fmla="*/ 7020 h 7025"/>
                <a:gd name="T78" fmla="*/ 4567 w 7040"/>
                <a:gd name="T79" fmla="*/ 6867 h 7025"/>
                <a:gd name="T80" fmla="*/ 5345 w 7040"/>
                <a:gd name="T81" fmla="*/ 6517 h 7025"/>
                <a:gd name="T82" fmla="*/ 6009 w 7040"/>
                <a:gd name="T83" fmla="*/ 5996 h 7025"/>
                <a:gd name="T84" fmla="*/ 6531 w 7040"/>
                <a:gd name="T85" fmla="*/ 5333 h 7025"/>
                <a:gd name="T86" fmla="*/ 6882 w 7040"/>
                <a:gd name="T87" fmla="*/ 4556 h 7025"/>
                <a:gd name="T88" fmla="*/ 7036 w 7040"/>
                <a:gd name="T89" fmla="*/ 3693 h 7025"/>
                <a:gd name="T90" fmla="*/ 6969 w 7040"/>
                <a:gd name="T91" fmla="*/ 2805 h 7025"/>
                <a:gd name="T92" fmla="*/ 6693 w 7040"/>
                <a:gd name="T93" fmla="*/ 1990 h 7025"/>
                <a:gd name="T94" fmla="*/ 6237 w 7040"/>
                <a:gd name="T95" fmla="*/ 1278 h 7025"/>
                <a:gd name="T96" fmla="*/ 5626 w 7040"/>
                <a:gd name="T97" fmla="*/ 697 h 7025"/>
                <a:gd name="T98" fmla="*/ 4891 w 7040"/>
                <a:gd name="T99" fmla="*/ 276 h 7025"/>
                <a:gd name="T100" fmla="*/ 4056 w 7040"/>
                <a:gd name="T101" fmla="*/ 40 h 7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40" h="7025">
                  <a:moveTo>
                    <a:pt x="3520" y="6586"/>
                  </a:moveTo>
                  <a:lnTo>
                    <a:pt x="3362" y="6582"/>
                  </a:lnTo>
                  <a:lnTo>
                    <a:pt x="3205" y="6570"/>
                  </a:lnTo>
                  <a:lnTo>
                    <a:pt x="3051" y="6551"/>
                  </a:lnTo>
                  <a:lnTo>
                    <a:pt x="2899" y="6524"/>
                  </a:lnTo>
                  <a:lnTo>
                    <a:pt x="2750" y="6489"/>
                  </a:lnTo>
                  <a:lnTo>
                    <a:pt x="2604" y="6447"/>
                  </a:lnTo>
                  <a:lnTo>
                    <a:pt x="2460" y="6399"/>
                  </a:lnTo>
                  <a:lnTo>
                    <a:pt x="2320" y="6344"/>
                  </a:lnTo>
                  <a:lnTo>
                    <a:pt x="2185" y="6283"/>
                  </a:lnTo>
                  <a:lnTo>
                    <a:pt x="2052" y="6214"/>
                  </a:lnTo>
                  <a:lnTo>
                    <a:pt x="1922" y="6141"/>
                  </a:lnTo>
                  <a:lnTo>
                    <a:pt x="1797" y="6061"/>
                  </a:lnTo>
                  <a:lnTo>
                    <a:pt x="1677" y="5976"/>
                  </a:lnTo>
                  <a:lnTo>
                    <a:pt x="1560" y="5884"/>
                  </a:lnTo>
                  <a:lnTo>
                    <a:pt x="1448" y="5788"/>
                  </a:lnTo>
                  <a:lnTo>
                    <a:pt x="1342" y="5685"/>
                  </a:lnTo>
                  <a:lnTo>
                    <a:pt x="1240" y="5579"/>
                  </a:lnTo>
                  <a:lnTo>
                    <a:pt x="1142" y="5468"/>
                  </a:lnTo>
                  <a:lnTo>
                    <a:pt x="1051" y="5351"/>
                  </a:lnTo>
                  <a:lnTo>
                    <a:pt x="965" y="5231"/>
                  </a:lnTo>
                  <a:lnTo>
                    <a:pt x="885" y="5106"/>
                  </a:lnTo>
                  <a:lnTo>
                    <a:pt x="812" y="4977"/>
                  </a:lnTo>
                  <a:lnTo>
                    <a:pt x="743" y="4844"/>
                  </a:lnTo>
                  <a:lnTo>
                    <a:pt x="682" y="4709"/>
                  </a:lnTo>
                  <a:lnTo>
                    <a:pt x="626" y="4569"/>
                  </a:lnTo>
                  <a:lnTo>
                    <a:pt x="578" y="4426"/>
                  </a:lnTo>
                  <a:lnTo>
                    <a:pt x="536" y="4280"/>
                  </a:lnTo>
                  <a:lnTo>
                    <a:pt x="502" y="4132"/>
                  </a:lnTo>
                  <a:lnTo>
                    <a:pt x="475" y="3980"/>
                  </a:lnTo>
                  <a:lnTo>
                    <a:pt x="455" y="3827"/>
                  </a:lnTo>
                  <a:lnTo>
                    <a:pt x="443" y="3670"/>
                  </a:lnTo>
                  <a:lnTo>
                    <a:pt x="439" y="3513"/>
                  </a:lnTo>
                  <a:lnTo>
                    <a:pt x="443" y="3354"/>
                  </a:lnTo>
                  <a:lnTo>
                    <a:pt x="455" y="3198"/>
                  </a:lnTo>
                  <a:lnTo>
                    <a:pt x="475" y="3044"/>
                  </a:lnTo>
                  <a:lnTo>
                    <a:pt x="502" y="2893"/>
                  </a:lnTo>
                  <a:lnTo>
                    <a:pt x="536" y="2745"/>
                  </a:lnTo>
                  <a:lnTo>
                    <a:pt x="578" y="2598"/>
                  </a:lnTo>
                  <a:lnTo>
                    <a:pt x="626" y="2456"/>
                  </a:lnTo>
                  <a:lnTo>
                    <a:pt x="682" y="2316"/>
                  </a:lnTo>
                  <a:lnTo>
                    <a:pt x="743" y="2180"/>
                  </a:lnTo>
                  <a:lnTo>
                    <a:pt x="812" y="2047"/>
                  </a:lnTo>
                  <a:lnTo>
                    <a:pt x="885" y="1919"/>
                  </a:lnTo>
                  <a:lnTo>
                    <a:pt x="965" y="1794"/>
                  </a:lnTo>
                  <a:lnTo>
                    <a:pt x="1051" y="1674"/>
                  </a:lnTo>
                  <a:lnTo>
                    <a:pt x="1142" y="1557"/>
                  </a:lnTo>
                  <a:lnTo>
                    <a:pt x="1240" y="1446"/>
                  </a:lnTo>
                  <a:lnTo>
                    <a:pt x="1342" y="1340"/>
                  </a:lnTo>
                  <a:lnTo>
                    <a:pt x="1448" y="1237"/>
                  </a:lnTo>
                  <a:lnTo>
                    <a:pt x="1560" y="1141"/>
                  </a:lnTo>
                  <a:lnTo>
                    <a:pt x="1677" y="1049"/>
                  </a:lnTo>
                  <a:lnTo>
                    <a:pt x="1797" y="964"/>
                  </a:lnTo>
                  <a:lnTo>
                    <a:pt x="1922" y="884"/>
                  </a:lnTo>
                  <a:lnTo>
                    <a:pt x="2052" y="810"/>
                  </a:lnTo>
                  <a:lnTo>
                    <a:pt x="2185" y="742"/>
                  </a:lnTo>
                  <a:lnTo>
                    <a:pt x="2320" y="680"/>
                  </a:lnTo>
                  <a:lnTo>
                    <a:pt x="2460" y="625"/>
                  </a:lnTo>
                  <a:lnTo>
                    <a:pt x="2604" y="577"/>
                  </a:lnTo>
                  <a:lnTo>
                    <a:pt x="2750" y="536"/>
                  </a:lnTo>
                  <a:lnTo>
                    <a:pt x="2899" y="501"/>
                  </a:lnTo>
                  <a:lnTo>
                    <a:pt x="3051" y="474"/>
                  </a:lnTo>
                  <a:lnTo>
                    <a:pt x="3205" y="454"/>
                  </a:lnTo>
                  <a:lnTo>
                    <a:pt x="3362" y="443"/>
                  </a:lnTo>
                  <a:lnTo>
                    <a:pt x="3520" y="439"/>
                  </a:lnTo>
                  <a:lnTo>
                    <a:pt x="3678" y="443"/>
                  </a:lnTo>
                  <a:lnTo>
                    <a:pt x="3834" y="454"/>
                  </a:lnTo>
                  <a:lnTo>
                    <a:pt x="3989" y="474"/>
                  </a:lnTo>
                  <a:lnTo>
                    <a:pt x="4140" y="501"/>
                  </a:lnTo>
                  <a:lnTo>
                    <a:pt x="4289" y="536"/>
                  </a:lnTo>
                  <a:lnTo>
                    <a:pt x="4436" y="577"/>
                  </a:lnTo>
                  <a:lnTo>
                    <a:pt x="4579" y="625"/>
                  </a:lnTo>
                  <a:lnTo>
                    <a:pt x="4719" y="680"/>
                  </a:lnTo>
                  <a:lnTo>
                    <a:pt x="4855" y="742"/>
                  </a:lnTo>
                  <a:lnTo>
                    <a:pt x="4988" y="810"/>
                  </a:lnTo>
                  <a:lnTo>
                    <a:pt x="5117" y="884"/>
                  </a:lnTo>
                  <a:lnTo>
                    <a:pt x="5242" y="964"/>
                  </a:lnTo>
                  <a:lnTo>
                    <a:pt x="5362" y="1049"/>
                  </a:lnTo>
                  <a:lnTo>
                    <a:pt x="5479" y="1141"/>
                  </a:lnTo>
                  <a:lnTo>
                    <a:pt x="5591" y="1237"/>
                  </a:lnTo>
                  <a:lnTo>
                    <a:pt x="5698" y="1340"/>
                  </a:lnTo>
                  <a:lnTo>
                    <a:pt x="5800" y="1446"/>
                  </a:lnTo>
                  <a:lnTo>
                    <a:pt x="5897" y="1557"/>
                  </a:lnTo>
                  <a:lnTo>
                    <a:pt x="5988" y="1674"/>
                  </a:lnTo>
                  <a:lnTo>
                    <a:pt x="6075" y="1794"/>
                  </a:lnTo>
                  <a:lnTo>
                    <a:pt x="6154" y="1919"/>
                  </a:lnTo>
                  <a:lnTo>
                    <a:pt x="6228" y="2047"/>
                  </a:lnTo>
                  <a:lnTo>
                    <a:pt x="6297" y="2180"/>
                  </a:lnTo>
                  <a:lnTo>
                    <a:pt x="6358" y="2316"/>
                  </a:lnTo>
                  <a:lnTo>
                    <a:pt x="6414" y="2456"/>
                  </a:lnTo>
                  <a:lnTo>
                    <a:pt x="6462" y="2598"/>
                  </a:lnTo>
                  <a:lnTo>
                    <a:pt x="6503" y="2745"/>
                  </a:lnTo>
                  <a:lnTo>
                    <a:pt x="6538" y="2893"/>
                  </a:lnTo>
                  <a:lnTo>
                    <a:pt x="6565" y="3044"/>
                  </a:lnTo>
                  <a:lnTo>
                    <a:pt x="6585" y="3198"/>
                  </a:lnTo>
                  <a:lnTo>
                    <a:pt x="6597" y="3354"/>
                  </a:lnTo>
                  <a:lnTo>
                    <a:pt x="6601" y="3513"/>
                  </a:lnTo>
                  <a:lnTo>
                    <a:pt x="6597" y="3670"/>
                  </a:lnTo>
                  <a:lnTo>
                    <a:pt x="6585" y="3827"/>
                  </a:lnTo>
                  <a:lnTo>
                    <a:pt x="6565" y="3980"/>
                  </a:lnTo>
                  <a:lnTo>
                    <a:pt x="6538" y="4132"/>
                  </a:lnTo>
                  <a:lnTo>
                    <a:pt x="6503" y="4280"/>
                  </a:lnTo>
                  <a:lnTo>
                    <a:pt x="6462" y="4426"/>
                  </a:lnTo>
                  <a:lnTo>
                    <a:pt x="6414" y="4569"/>
                  </a:lnTo>
                  <a:lnTo>
                    <a:pt x="6358" y="4709"/>
                  </a:lnTo>
                  <a:lnTo>
                    <a:pt x="6297" y="4844"/>
                  </a:lnTo>
                  <a:lnTo>
                    <a:pt x="6228" y="4977"/>
                  </a:lnTo>
                  <a:lnTo>
                    <a:pt x="6154" y="5106"/>
                  </a:lnTo>
                  <a:lnTo>
                    <a:pt x="6075" y="5231"/>
                  </a:lnTo>
                  <a:lnTo>
                    <a:pt x="5988" y="5351"/>
                  </a:lnTo>
                  <a:lnTo>
                    <a:pt x="5897" y="5468"/>
                  </a:lnTo>
                  <a:lnTo>
                    <a:pt x="5800" y="5579"/>
                  </a:lnTo>
                  <a:lnTo>
                    <a:pt x="5698" y="5685"/>
                  </a:lnTo>
                  <a:lnTo>
                    <a:pt x="5591" y="5788"/>
                  </a:lnTo>
                  <a:lnTo>
                    <a:pt x="5479" y="5884"/>
                  </a:lnTo>
                  <a:lnTo>
                    <a:pt x="5362" y="5976"/>
                  </a:lnTo>
                  <a:lnTo>
                    <a:pt x="5242" y="6061"/>
                  </a:lnTo>
                  <a:lnTo>
                    <a:pt x="5117" y="6141"/>
                  </a:lnTo>
                  <a:lnTo>
                    <a:pt x="4988" y="6214"/>
                  </a:lnTo>
                  <a:lnTo>
                    <a:pt x="4855" y="6283"/>
                  </a:lnTo>
                  <a:lnTo>
                    <a:pt x="4719" y="6344"/>
                  </a:lnTo>
                  <a:lnTo>
                    <a:pt x="4579" y="6399"/>
                  </a:lnTo>
                  <a:lnTo>
                    <a:pt x="4436" y="6447"/>
                  </a:lnTo>
                  <a:lnTo>
                    <a:pt x="4289" y="6489"/>
                  </a:lnTo>
                  <a:lnTo>
                    <a:pt x="4140" y="6524"/>
                  </a:lnTo>
                  <a:lnTo>
                    <a:pt x="3989" y="6551"/>
                  </a:lnTo>
                  <a:lnTo>
                    <a:pt x="3834" y="6570"/>
                  </a:lnTo>
                  <a:lnTo>
                    <a:pt x="3678" y="6582"/>
                  </a:lnTo>
                  <a:lnTo>
                    <a:pt x="3520" y="6586"/>
                  </a:lnTo>
                  <a:close/>
                  <a:moveTo>
                    <a:pt x="3520" y="0"/>
                  </a:moveTo>
                  <a:lnTo>
                    <a:pt x="3338" y="5"/>
                  </a:lnTo>
                  <a:lnTo>
                    <a:pt x="3160" y="18"/>
                  </a:lnTo>
                  <a:lnTo>
                    <a:pt x="2984" y="40"/>
                  </a:lnTo>
                  <a:lnTo>
                    <a:pt x="2810" y="71"/>
                  </a:lnTo>
                  <a:lnTo>
                    <a:pt x="2640" y="110"/>
                  </a:lnTo>
                  <a:lnTo>
                    <a:pt x="2473" y="157"/>
                  </a:lnTo>
                  <a:lnTo>
                    <a:pt x="2309" y="213"/>
                  </a:lnTo>
                  <a:lnTo>
                    <a:pt x="2149" y="276"/>
                  </a:lnTo>
                  <a:lnTo>
                    <a:pt x="1993" y="346"/>
                  </a:lnTo>
                  <a:lnTo>
                    <a:pt x="1842" y="424"/>
                  </a:lnTo>
                  <a:lnTo>
                    <a:pt x="1695" y="508"/>
                  </a:lnTo>
                  <a:lnTo>
                    <a:pt x="1552" y="600"/>
                  </a:lnTo>
                  <a:lnTo>
                    <a:pt x="1414" y="697"/>
                  </a:lnTo>
                  <a:lnTo>
                    <a:pt x="1280" y="802"/>
                  </a:lnTo>
                  <a:lnTo>
                    <a:pt x="1153" y="912"/>
                  </a:lnTo>
                  <a:lnTo>
                    <a:pt x="1031" y="1028"/>
                  </a:lnTo>
                  <a:lnTo>
                    <a:pt x="914" y="1151"/>
                  </a:lnTo>
                  <a:lnTo>
                    <a:pt x="803" y="1278"/>
                  </a:lnTo>
                  <a:lnTo>
                    <a:pt x="699" y="1411"/>
                  </a:lnTo>
                  <a:lnTo>
                    <a:pt x="600" y="1548"/>
                  </a:lnTo>
                  <a:lnTo>
                    <a:pt x="509" y="1691"/>
                  </a:lnTo>
                  <a:lnTo>
                    <a:pt x="424" y="1838"/>
                  </a:lnTo>
                  <a:lnTo>
                    <a:pt x="347" y="1990"/>
                  </a:lnTo>
                  <a:lnTo>
                    <a:pt x="276" y="2145"/>
                  </a:lnTo>
                  <a:lnTo>
                    <a:pt x="213" y="2305"/>
                  </a:lnTo>
                  <a:lnTo>
                    <a:pt x="158" y="2468"/>
                  </a:lnTo>
                  <a:lnTo>
                    <a:pt x="110" y="2634"/>
                  </a:lnTo>
                  <a:lnTo>
                    <a:pt x="71" y="2805"/>
                  </a:lnTo>
                  <a:lnTo>
                    <a:pt x="40" y="2978"/>
                  </a:lnTo>
                  <a:lnTo>
                    <a:pt x="18" y="3153"/>
                  </a:lnTo>
                  <a:lnTo>
                    <a:pt x="4" y="3332"/>
                  </a:lnTo>
                  <a:lnTo>
                    <a:pt x="0" y="3513"/>
                  </a:lnTo>
                  <a:lnTo>
                    <a:pt x="4" y="3693"/>
                  </a:lnTo>
                  <a:lnTo>
                    <a:pt x="18" y="3872"/>
                  </a:lnTo>
                  <a:lnTo>
                    <a:pt x="40" y="4047"/>
                  </a:lnTo>
                  <a:lnTo>
                    <a:pt x="71" y="4220"/>
                  </a:lnTo>
                  <a:lnTo>
                    <a:pt x="110" y="4390"/>
                  </a:lnTo>
                  <a:lnTo>
                    <a:pt x="158" y="4556"/>
                  </a:lnTo>
                  <a:lnTo>
                    <a:pt x="213" y="4720"/>
                  </a:lnTo>
                  <a:lnTo>
                    <a:pt x="276" y="4880"/>
                  </a:lnTo>
                  <a:lnTo>
                    <a:pt x="347" y="5035"/>
                  </a:lnTo>
                  <a:lnTo>
                    <a:pt x="424" y="5187"/>
                  </a:lnTo>
                  <a:lnTo>
                    <a:pt x="509" y="5333"/>
                  </a:lnTo>
                  <a:lnTo>
                    <a:pt x="600" y="5476"/>
                  </a:lnTo>
                  <a:lnTo>
                    <a:pt x="699" y="5614"/>
                  </a:lnTo>
                  <a:lnTo>
                    <a:pt x="803" y="5747"/>
                  </a:lnTo>
                  <a:lnTo>
                    <a:pt x="914" y="5874"/>
                  </a:lnTo>
                  <a:lnTo>
                    <a:pt x="1031" y="5996"/>
                  </a:lnTo>
                  <a:lnTo>
                    <a:pt x="1153" y="6112"/>
                  </a:lnTo>
                  <a:lnTo>
                    <a:pt x="1280" y="6222"/>
                  </a:lnTo>
                  <a:lnTo>
                    <a:pt x="1414" y="6327"/>
                  </a:lnTo>
                  <a:lnTo>
                    <a:pt x="1552" y="6425"/>
                  </a:lnTo>
                  <a:lnTo>
                    <a:pt x="1695" y="6517"/>
                  </a:lnTo>
                  <a:lnTo>
                    <a:pt x="1842" y="6601"/>
                  </a:lnTo>
                  <a:lnTo>
                    <a:pt x="1993" y="6678"/>
                  </a:lnTo>
                  <a:lnTo>
                    <a:pt x="2149" y="6748"/>
                  </a:lnTo>
                  <a:lnTo>
                    <a:pt x="2309" y="6812"/>
                  </a:lnTo>
                  <a:lnTo>
                    <a:pt x="2473" y="6867"/>
                  </a:lnTo>
                  <a:lnTo>
                    <a:pt x="2640" y="6914"/>
                  </a:lnTo>
                  <a:lnTo>
                    <a:pt x="2810" y="6953"/>
                  </a:lnTo>
                  <a:lnTo>
                    <a:pt x="2984" y="6984"/>
                  </a:lnTo>
                  <a:lnTo>
                    <a:pt x="3160" y="7006"/>
                  </a:lnTo>
                  <a:lnTo>
                    <a:pt x="3338" y="7020"/>
                  </a:lnTo>
                  <a:lnTo>
                    <a:pt x="3520" y="7025"/>
                  </a:lnTo>
                  <a:lnTo>
                    <a:pt x="3702" y="7020"/>
                  </a:lnTo>
                  <a:lnTo>
                    <a:pt x="3880" y="7006"/>
                  </a:lnTo>
                  <a:lnTo>
                    <a:pt x="4056" y="6984"/>
                  </a:lnTo>
                  <a:lnTo>
                    <a:pt x="4230" y="6953"/>
                  </a:lnTo>
                  <a:lnTo>
                    <a:pt x="4400" y="6914"/>
                  </a:lnTo>
                  <a:lnTo>
                    <a:pt x="4567" y="6867"/>
                  </a:lnTo>
                  <a:lnTo>
                    <a:pt x="4731" y="6812"/>
                  </a:lnTo>
                  <a:lnTo>
                    <a:pt x="4891" y="6748"/>
                  </a:lnTo>
                  <a:lnTo>
                    <a:pt x="5047" y="6678"/>
                  </a:lnTo>
                  <a:lnTo>
                    <a:pt x="5197" y="6601"/>
                  </a:lnTo>
                  <a:lnTo>
                    <a:pt x="5345" y="6517"/>
                  </a:lnTo>
                  <a:lnTo>
                    <a:pt x="5488" y="6425"/>
                  </a:lnTo>
                  <a:lnTo>
                    <a:pt x="5626" y="6327"/>
                  </a:lnTo>
                  <a:lnTo>
                    <a:pt x="5759" y="6222"/>
                  </a:lnTo>
                  <a:lnTo>
                    <a:pt x="5886" y="6112"/>
                  </a:lnTo>
                  <a:lnTo>
                    <a:pt x="6009" y="5996"/>
                  </a:lnTo>
                  <a:lnTo>
                    <a:pt x="6126" y="5874"/>
                  </a:lnTo>
                  <a:lnTo>
                    <a:pt x="6237" y="5747"/>
                  </a:lnTo>
                  <a:lnTo>
                    <a:pt x="6341" y="5614"/>
                  </a:lnTo>
                  <a:lnTo>
                    <a:pt x="6439" y="5476"/>
                  </a:lnTo>
                  <a:lnTo>
                    <a:pt x="6531" y="5333"/>
                  </a:lnTo>
                  <a:lnTo>
                    <a:pt x="6616" y="5187"/>
                  </a:lnTo>
                  <a:lnTo>
                    <a:pt x="6693" y="5035"/>
                  </a:lnTo>
                  <a:lnTo>
                    <a:pt x="6764" y="4880"/>
                  </a:lnTo>
                  <a:lnTo>
                    <a:pt x="6827" y="4720"/>
                  </a:lnTo>
                  <a:lnTo>
                    <a:pt x="6882" y="4556"/>
                  </a:lnTo>
                  <a:lnTo>
                    <a:pt x="6930" y="4390"/>
                  </a:lnTo>
                  <a:lnTo>
                    <a:pt x="6969" y="4220"/>
                  </a:lnTo>
                  <a:lnTo>
                    <a:pt x="7000" y="4047"/>
                  </a:lnTo>
                  <a:lnTo>
                    <a:pt x="7022" y="3872"/>
                  </a:lnTo>
                  <a:lnTo>
                    <a:pt x="7036" y="3693"/>
                  </a:lnTo>
                  <a:lnTo>
                    <a:pt x="7040" y="3513"/>
                  </a:lnTo>
                  <a:lnTo>
                    <a:pt x="7036" y="3332"/>
                  </a:lnTo>
                  <a:lnTo>
                    <a:pt x="7022" y="3153"/>
                  </a:lnTo>
                  <a:lnTo>
                    <a:pt x="7000" y="2978"/>
                  </a:lnTo>
                  <a:lnTo>
                    <a:pt x="6969" y="2805"/>
                  </a:lnTo>
                  <a:lnTo>
                    <a:pt x="6930" y="2634"/>
                  </a:lnTo>
                  <a:lnTo>
                    <a:pt x="6882" y="2468"/>
                  </a:lnTo>
                  <a:lnTo>
                    <a:pt x="6827" y="2305"/>
                  </a:lnTo>
                  <a:lnTo>
                    <a:pt x="6764" y="2145"/>
                  </a:lnTo>
                  <a:lnTo>
                    <a:pt x="6693" y="1990"/>
                  </a:lnTo>
                  <a:lnTo>
                    <a:pt x="6616" y="1838"/>
                  </a:lnTo>
                  <a:lnTo>
                    <a:pt x="6531" y="1691"/>
                  </a:lnTo>
                  <a:lnTo>
                    <a:pt x="6439" y="1548"/>
                  </a:lnTo>
                  <a:lnTo>
                    <a:pt x="6341" y="1411"/>
                  </a:lnTo>
                  <a:lnTo>
                    <a:pt x="6237" y="1278"/>
                  </a:lnTo>
                  <a:lnTo>
                    <a:pt x="6126" y="1151"/>
                  </a:lnTo>
                  <a:lnTo>
                    <a:pt x="6009" y="1028"/>
                  </a:lnTo>
                  <a:lnTo>
                    <a:pt x="5886" y="912"/>
                  </a:lnTo>
                  <a:lnTo>
                    <a:pt x="5759" y="802"/>
                  </a:lnTo>
                  <a:lnTo>
                    <a:pt x="5626" y="697"/>
                  </a:lnTo>
                  <a:lnTo>
                    <a:pt x="5488" y="600"/>
                  </a:lnTo>
                  <a:lnTo>
                    <a:pt x="5345" y="508"/>
                  </a:lnTo>
                  <a:lnTo>
                    <a:pt x="5197" y="424"/>
                  </a:lnTo>
                  <a:lnTo>
                    <a:pt x="5047" y="346"/>
                  </a:lnTo>
                  <a:lnTo>
                    <a:pt x="4891" y="276"/>
                  </a:lnTo>
                  <a:lnTo>
                    <a:pt x="4731" y="213"/>
                  </a:lnTo>
                  <a:lnTo>
                    <a:pt x="4567" y="157"/>
                  </a:lnTo>
                  <a:lnTo>
                    <a:pt x="4400" y="110"/>
                  </a:lnTo>
                  <a:lnTo>
                    <a:pt x="4230" y="71"/>
                  </a:lnTo>
                  <a:lnTo>
                    <a:pt x="4056" y="40"/>
                  </a:lnTo>
                  <a:lnTo>
                    <a:pt x="3880" y="18"/>
                  </a:lnTo>
                  <a:lnTo>
                    <a:pt x="3702" y="5"/>
                  </a:lnTo>
                  <a:lnTo>
                    <a:pt x="35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57" name="Freeform 76"/>
            <p:cNvSpPr>
              <a:spLocks noEditPoints="1"/>
            </p:cNvSpPr>
            <p:nvPr/>
          </p:nvSpPr>
          <p:spPr bwMode="auto">
            <a:xfrm>
              <a:off x="4852988" y="2378076"/>
              <a:ext cx="173038" cy="171450"/>
            </a:xfrm>
            <a:custGeom>
              <a:avLst/>
              <a:gdLst>
                <a:gd name="T0" fmla="*/ 1708 w 4023"/>
                <a:gd name="T1" fmla="*/ 3482 h 4015"/>
                <a:gd name="T2" fmla="*/ 1358 w 4023"/>
                <a:gd name="T3" fmla="*/ 3364 h 4015"/>
                <a:gd name="T4" fmla="*/ 1052 w 4023"/>
                <a:gd name="T5" fmla="*/ 3169 h 4015"/>
                <a:gd name="T6" fmla="*/ 803 w 4023"/>
                <a:gd name="T7" fmla="*/ 2908 h 4015"/>
                <a:gd name="T8" fmla="*/ 621 w 4023"/>
                <a:gd name="T9" fmla="*/ 2593 h 4015"/>
                <a:gd name="T10" fmla="*/ 521 w 4023"/>
                <a:gd name="T11" fmla="*/ 2236 h 4015"/>
                <a:gd name="T12" fmla="*/ 511 w 4023"/>
                <a:gd name="T13" fmla="*/ 1853 h 4015"/>
                <a:gd name="T14" fmla="*/ 595 w 4023"/>
                <a:gd name="T15" fmla="*/ 1490 h 4015"/>
                <a:gd name="T16" fmla="*/ 761 w 4023"/>
                <a:gd name="T17" fmla="*/ 1165 h 4015"/>
                <a:gd name="T18" fmla="*/ 998 w 4023"/>
                <a:gd name="T19" fmla="*/ 893 h 4015"/>
                <a:gd name="T20" fmla="*/ 1293 w 4023"/>
                <a:gd name="T21" fmla="*/ 684 h 4015"/>
                <a:gd name="T22" fmla="*/ 1635 w 4023"/>
                <a:gd name="T23" fmla="*/ 549 h 4015"/>
                <a:gd name="T24" fmla="*/ 2012 w 4023"/>
                <a:gd name="T25" fmla="*/ 502 h 4015"/>
                <a:gd name="T26" fmla="*/ 2389 w 4023"/>
                <a:gd name="T27" fmla="*/ 549 h 4015"/>
                <a:gd name="T28" fmla="*/ 2731 w 4023"/>
                <a:gd name="T29" fmla="*/ 684 h 4015"/>
                <a:gd name="T30" fmla="*/ 3026 w 4023"/>
                <a:gd name="T31" fmla="*/ 893 h 4015"/>
                <a:gd name="T32" fmla="*/ 3263 w 4023"/>
                <a:gd name="T33" fmla="*/ 1165 h 4015"/>
                <a:gd name="T34" fmla="*/ 3429 w 4023"/>
                <a:gd name="T35" fmla="*/ 1490 h 4015"/>
                <a:gd name="T36" fmla="*/ 3513 w 4023"/>
                <a:gd name="T37" fmla="*/ 1853 h 4015"/>
                <a:gd name="T38" fmla="*/ 3503 w 4023"/>
                <a:gd name="T39" fmla="*/ 2236 h 4015"/>
                <a:gd name="T40" fmla="*/ 3402 w 4023"/>
                <a:gd name="T41" fmla="*/ 2593 h 4015"/>
                <a:gd name="T42" fmla="*/ 3221 w 4023"/>
                <a:gd name="T43" fmla="*/ 2908 h 4015"/>
                <a:gd name="T44" fmla="*/ 2971 w 4023"/>
                <a:gd name="T45" fmla="*/ 3169 h 4015"/>
                <a:gd name="T46" fmla="*/ 2665 w 4023"/>
                <a:gd name="T47" fmla="*/ 3364 h 4015"/>
                <a:gd name="T48" fmla="*/ 2316 w 4023"/>
                <a:gd name="T49" fmla="*/ 3482 h 4015"/>
                <a:gd name="T50" fmla="*/ 2012 w 4023"/>
                <a:gd name="T51" fmla="*/ 0 h 4015"/>
                <a:gd name="T52" fmla="*/ 1509 w 4023"/>
                <a:gd name="T53" fmla="*/ 63 h 4015"/>
                <a:gd name="T54" fmla="*/ 1053 w 4023"/>
                <a:gd name="T55" fmla="*/ 242 h 4015"/>
                <a:gd name="T56" fmla="*/ 659 w 4023"/>
                <a:gd name="T57" fmla="*/ 521 h 4015"/>
                <a:gd name="T58" fmla="*/ 344 w 4023"/>
                <a:gd name="T59" fmla="*/ 884 h 4015"/>
                <a:gd name="T60" fmla="*/ 122 w 4023"/>
                <a:gd name="T61" fmla="*/ 1317 h 4015"/>
                <a:gd name="T62" fmla="*/ 11 w 4023"/>
                <a:gd name="T63" fmla="*/ 1802 h 4015"/>
                <a:gd name="T64" fmla="*/ 23 w 4023"/>
                <a:gd name="T65" fmla="*/ 2313 h 4015"/>
                <a:gd name="T66" fmla="*/ 159 w 4023"/>
                <a:gd name="T67" fmla="*/ 2788 h 4015"/>
                <a:gd name="T68" fmla="*/ 399 w 4023"/>
                <a:gd name="T69" fmla="*/ 3209 h 4015"/>
                <a:gd name="T70" fmla="*/ 732 w 4023"/>
                <a:gd name="T71" fmla="*/ 3556 h 4015"/>
                <a:gd name="T72" fmla="*/ 1139 w 4023"/>
                <a:gd name="T73" fmla="*/ 3817 h 4015"/>
                <a:gd name="T74" fmla="*/ 1606 w 4023"/>
                <a:gd name="T75" fmla="*/ 3974 h 4015"/>
                <a:gd name="T76" fmla="*/ 2115 w 4023"/>
                <a:gd name="T77" fmla="*/ 4012 h 4015"/>
                <a:gd name="T78" fmla="*/ 2610 w 4023"/>
                <a:gd name="T79" fmla="*/ 3925 h 4015"/>
                <a:gd name="T80" fmla="*/ 3055 w 4023"/>
                <a:gd name="T81" fmla="*/ 3724 h 4015"/>
                <a:gd name="T82" fmla="*/ 3435 w 4023"/>
                <a:gd name="T83" fmla="*/ 3427 h 4015"/>
                <a:gd name="T84" fmla="*/ 3733 w 4023"/>
                <a:gd name="T85" fmla="*/ 3048 h 4015"/>
                <a:gd name="T86" fmla="*/ 3933 w 4023"/>
                <a:gd name="T87" fmla="*/ 2605 h 4015"/>
                <a:gd name="T88" fmla="*/ 4021 w 4023"/>
                <a:gd name="T89" fmla="*/ 2111 h 4015"/>
                <a:gd name="T90" fmla="*/ 3983 w 4023"/>
                <a:gd name="T91" fmla="*/ 1603 h 4015"/>
                <a:gd name="T92" fmla="*/ 3825 w 4023"/>
                <a:gd name="T93" fmla="*/ 1137 h 4015"/>
                <a:gd name="T94" fmla="*/ 3565 w 4023"/>
                <a:gd name="T95" fmla="*/ 731 h 4015"/>
                <a:gd name="T96" fmla="*/ 3216 w 4023"/>
                <a:gd name="T97" fmla="*/ 399 h 4015"/>
                <a:gd name="T98" fmla="*/ 2795 w 4023"/>
                <a:gd name="T99" fmla="*/ 158 h 4015"/>
                <a:gd name="T100" fmla="*/ 2318 w 4023"/>
                <a:gd name="T101" fmla="*/ 23 h 4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23" h="4015">
                  <a:moveTo>
                    <a:pt x="2012" y="3513"/>
                  </a:moveTo>
                  <a:lnTo>
                    <a:pt x="1934" y="3511"/>
                  </a:lnTo>
                  <a:lnTo>
                    <a:pt x="1858" y="3505"/>
                  </a:lnTo>
                  <a:lnTo>
                    <a:pt x="1782" y="3495"/>
                  </a:lnTo>
                  <a:lnTo>
                    <a:pt x="1708" y="3482"/>
                  </a:lnTo>
                  <a:lnTo>
                    <a:pt x="1635" y="3465"/>
                  </a:lnTo>
                  <a:lnTo>
                    <a:pt x="1564" y="3445"/>
                  </a:lnTo>
                  <a:lnTo>
                    <a:pt x="1493" y="3422"/>
                  </a:lnTo>
                  <a:lnTo>
                    <a:pt x="1425" y="3395"/>
                  </a:lnTo>
                  <a:lnTo>
                    <a:pt x="1358" y="3364"/>
                  </a:lnTo>
                  <a:lnTo>
                    <a:pt x="1293" y="3331"/>
                  </a:lnTo>
                  <a:lnTo>
                    <a:pt x="1230" y="3294"/>
                  </a:lnTo>
                  <a:lnTo>
                    <a:pt x="1169" y="3255"/>
                  </a:lnTo>
                  <a:lnTo>
                    <a:pt x="1109" y="3213"/>
                  </a:lnTo>
                  <a:lnTo>
                    <a:pt x="1052" y="3169"/>
                  </a:lnTo>
                  <a:lnTo>
                    <a:pt x="998" y="3122"/>
                  </a:lnTo>
                  <a:lnTo>
                    <a:pt x="945" y="3071"/>
                  </a:lnTo>
                  <a:lnTo>
                    <a:pt x="895" y="3019"/>
                  </a:lnTo>
                  <a:lnTo>
                    <a:pt x="848" y="2965"/>
                  </a:lnTo>
                  <a:lnTo>
                    <a:pt x="803" y="2908"/>
                  </a:lnTo>
                  <a:lnTo>
                    <a:pt x="761" y="2849"/>
                  </a:lnTo>
                  <a:lnTo>
                    <a:pt x="722" y="2787"/>
                  </a:lnTo>
                  <a:lnTo>
                    <a:pt x="686" y="2725"/>
                  </a:lnTo>
                  <a:lnTo>
                    <a:pt x="651" y="2660"/>
                  </a:lnTo>
                  <a:lnTo>
                    <a:pt x="621" y="2593"/>
                  </a:lnTo>
                  <a:lnTo>
                    <a:pt x="595" y="2524"/>
                  </a:lnTo>
                  <a:lnTo>
                    <a:pt x="571" y="2455"/>
                  </a:lnTo>
                  <a:lnTo>
                    <a:pt x="551" y="2383"/>
                  </a:lnTo>
                  <a:lnTo>
                    <a:pt x="534" y="2311"/>
                  </a:lnTo>
                  <a:lnTo>
                    <a:pt x="521" y="2236"/>
                  </a:lnTo>
                  <a:lnTo>
                    <a:pt x="511" y="2161"/>
                  </a:lnTo>
                  <a:lnTo>
                    <a:pt x="505" y="2085"/>
                  </a:lnTo>
                  <a:lnTo>
                    <a:pt x="504" y="2008"/>
                  </a:lnTo>
                  <a:lnTo>
                    <a:pt x="505" y="1930"/>
                  </a:lnTo>
                  <a:lnTo>
                    <a:pt x="511" y="1853"/>
                  </a:lnTo>
                  <a:lnTo>
                    <a:pt x="521" y="1778"/>
                  </a:lnTo>
                  <a:lnTo>
                    <a:pt x="534" y="1704"/>
                  </a:lnTo>
                  <a:lnTo>
                    <a:pt x="551" y="1631"/>
                  </a:lnTo>
                  <a:lnTo>
                    <a:pt x="571" y="1560"/>
                  </a:lnTo>
                  <a:lnTo>
                    <a:pt x="595" y="1490"/>
                  </a:lnTo>
                  <a:lnTo>
                    <a:pt x="621" y="1421"/>
                  </a:lnTo>
                  <a:lnTo>
                    <a:pt x="651" y="1355"/>
                  </a:lnTo>
                  <a:lnTo>
                    <a:pt x="686" y="1290"/>
                  </a:lnTo>
                  <a:lnTo>
                    <a:pt x="722" y="1227"/>
                  </a:lnTo>
                  <a:lnTo>
                    <a:pt x="761" y="1165"/>
                  </a:lnTo>
                  <a:lnTo>
                    <a:pt x="803" y="1107"/>
                  </a:lnTo>
                  <a:lnTo>
                    <a:pt x="848" y="1050"/>
                  </a:lnTo>
                  <a:lnTo>
                    <a:pt x="895" y="995"/>
                  </a:lnTo>
                  <a:lnTo>
                    <a:pt x="945" y="943"/>
                  </a:lnTo>
                  <a:lnTo>
                    <a:pt x="998" y="893"/>
                  </a:lnTo>
                  <a:lnTo>
                    <a:pt x="1052" y="845"/>
                  </a:lnTo>
                  <a:lnTo>
                    <a:pt x="1109" y="801"/>
                  </a:lnTo>
                  <a:lnTo>
                    <a:pt x="1169" y="759"/>
                  </a:lnTo>
                  <a:lnTo>
                    <a:pt x="1230" y="720"/>
                  </a:lnTo>
                  <a:lnTo>
                    <a:pt x="1293" y="684"/>
                  </a:lnTo>
                  <a:lnTo>
                    <a:pt x="1358" y="651"/>
                  </a:lnTo>
                  <a:lnTo>
                    <a:pt x="1425" y="620"/>
                  </a:lnTo>
                  <a:lnTo>
                    <a:pt x="1493" y="593"/>
                  </a:lnTo>
                  <a:lnTo>
                    <a:pt x="1564" y="569"/>
                  </a:lnTo>
                  <a:lnTo>
                    <a:pt x="1635" y="549"/>
                  </a:lnTo>
                  <a:lnTo>
                    <a:pt x="1708" y="532"/>
                  </a:lnTo>
                  <a:lnTo>
                    <a:pt x="1782" y="519"/>
                  </a:lnTo>
                  <a:lnTo>
                    <a:pt x="1858" y="510"/>
                  </a:lnTo>
                  <a:lnTo>
                    <a:pt x="1934" y="504"/>
                  </a:lnTo>
                  <a:lnTo>
                    <a:pt x="2012" y="502"/>
                  </a:lnTo>
                  <a:lnTo>
                    <a:pt x="2090" y="504"/>
                  </a:lnTo>
                  <a:lnTo>
                    <a:pt x="2166" y="510"/>
                  </a:lnTo>
                  <a:lnTo>
                    <a:pt x="2242" y="519"/>
                  </a:lnTo>
                  <a:lnTo>
                    <a:pt x="2316" y="532"/>
                  </a:lnTo>
                  <a:lnTo>
                    <a:pt x="2389" y="549"/>
                  </a:lnTo>
                  <a:lnTo>
                    <a:pt x="2460" y="569"/>
                  </a:lnTo>
                  <a:lnTo>
                    <a:pt x="2531" y="593"/>
                  </a:lnTo>
                  <a:lnTo>
                    <a:pt x="2599" y="620"/>
                  </a:lnTo>
                  <a:lnTo>
                    <a:pt x="2665" y="651"/>
                  </a:lnTo>
                  <a:lnTo>
                    <a:pt x="2731" y="684"/>
                  </a:lnTo>
                  <a:lnTo>
                    <a:pt x="2794" y="720"/>
                  </a:lnTo>
                  <a:lnTo>
                    <a:pt x="2855" y="759"/>
                  </a:lnTo>
                  <a:lnTo>
                    <a:pt x="2915" y="801"/>
                  </a:lnTo>
                  <a:lnTo>
                    <a:pt x="2971" y="845"/>
                  </a:lnTo>
                  <a:lnTo>
                    <a:pt x="3026" y="893"/>
                  </a:lnTo>
                  <a:lnTo>
                    <a:pt x="3079" y="943"/>
                  </a:lnTo>
                  <a:lnTo>
                    <a:pt x="3129" y="995"/>
                  </a:lnTo>
                  <a:lnTo>
                    <a:pt x="3176" y="1050"/>
                  </a:lnTo>
                  <a:lnTo>
                    <a:pt x="3221" y="1107"/>
                  </a:lnTo>
                  <a:lnTo>
                    <a:pt x="3263" y="1165"/>
                  </a:lnTo>
                  <a:lnTo>
                    <a:pt x="3302" y="1227"/>
                  </a:lnTo>
                  <a:lnTo>
                    <a:pt x="3338" y="1290"/>
                  </a:lnTo>
                  <a:lnTo>
                    <a:pt x="3372" y="1355"/>
                  </a:lnTo>
                  <a:lnTo>
                    <a:pt x="3402" y="1421"/>
                  </a:lnTo>
                  <a:lnTo>
                    <a:pt x="3429" y="1490"/>
                  </a:lnTo>
                  <a:lnTo>
                    <a:pt x="3453" y="1560"/>
                  </a:lnTo>
                  <a:lnTo>
                    <a:pt x="3473" y="1631"/>
                  </a:lnTo>
                  <a:lnTo>
                    <a:pt x="3490" y="1704"/>
                  </a:lnTo>
                  <a:lnTo>
                    <a:pt x="3503" y="1778"/>
                  </a:lnTo>
                  <a:lnTo>
                    <a:pt x="3513" y="1853"/>
                  </a:lnTo>
                  <a:lnTo>
                    <a:pt x="3518" y="1930"/>
                  </a:lnTo>
                  <a:lnTo>
                    <a:pt x="3520" y="2008"/>
                  </a:lnTo>
                  <a:lnTo>
                    <a:pt x="3518" y="2085"/>
                  </a:lnTo>
                  <a:lnTo>
                    <a:pt x="3513" y="2161"/>
                  </a:lnTo>
                  <a:lnTo>
                    <a:pt x="3503" y="2236"/>
                  </a:lnTo>
                  <a:lnTo>
                    <a:pt x="3490" y="2311"/>
                  </a:lnTo>
                  <a:lnTo>
                    <a:pt x="3473" y="2383"/>
                  </a:lnTo>
                  <a:lnTo>
                    <a:pt x="3453" y="2455"/>
                  </a:lnTo>
                  <a:lnTo>
                    <a:pt x="3429" y="2524"/>
                  </a:lnTo>
                  <a:lnTo>
                    <a:pt x="3402" y="2593"/>
                  </a:lnTo>
                  <a:lnTo>
                    <a:pt x="3372" y="2660"/>
                  </a:lnTo>
                  <a:lnTo>
                    <a:pt x="3338" y="2725"/>
                  </a:lnTo>
                  <a:lnTo>
                    <a:pt x="3302" y="2787"/>
                  </a:lnTo>
                  <a:lnTo>
                    <a:pt x="3263" y="2849"/>
                  </a:lnTo>
                  <a:lnTo>
                    <a:pt x="3221" y="2908"/>
                  </a:lnTo>
                  <a:lnTo>
                    <a:pt x="3176" y="2965"/>
                  </a:lnTo>
                  <a:lnTo>
                    <a:pt x="3129" y="3019"/>
                  </a:lnTo>
                  <a:lnTo>
                    <a:pt x="3079" y="3071"/>
                  </a:lnTo>
                  <a:lnTo>
                    <a:pt x="3026" y="3122"/>
                  </a:lnTo>
                  <a:lnTo>
                    <a:pt x="2971" y="3169"/>
                  </a:lnTo>
                  <a:lnTo>
                    <a:pt x="2915" y="3213"/>
                  </a:lnTo>
                  <a:lnTo>
                    <a:pt x="2855" y="3255"/>
                  </a:lnTo>
                  <a:lnTo>
                    <a:pt x="2794" y="3294"/>
                  </a:lnTo>
                  <a:lnTo>
                    <a:pt x="2731" y="3331"/>
                  </a:lnTo>
                  <a:lnTo>
                    <a:pt x="2665" y="3364"/>
                  </a:lnTo>
                  <a:lnTo>
                    <a:pt x="2599" y="3395"/>
                  </a:lnTo>
                  <a:lnTo>
                    <a:pt x="2531" y="3422"/>
                  </a:lnTo>
                  <a:lnTo>
                    <a:pt x="2460" y="3445"/>
                  </a:lnTo>
                  <a:lnTo>
                    <a:pt x="2389" y="3465"/>
                  </a:lnTo>
                  <a:lnTo>
                    <a:pt x="2316" y="3482"/>
                  </a:lnTo>
                  <a:lnTo>
                    <a:pt x="2242" y="3495"/>
                  </a:lnTo>
                  <a:lnTo>
                    <a:pt x="2166" y="3505"/>
                  </a:lnTo>
                  <a:lnTo>
                    <a:pt x="2090" y="3511"/>
                  </a:lnTo>
                  <a:lnTo>
                    <a:pt x="2012" y="3513"/>
                  </a:lnTo>
                  <a:close/>
                  <a:moveTo>
                    <a:pt x="2012" y="0"/>
                  </a:moveTo>
                  <a:lnTo>
                    <a:pt x="1908" y="3"/>
                  </a:lnTo>
                  <a:lnTo>
                    <a:pt x="1806" y="10"/>
                  </a:lnTo>
                  <a:lnTo>
                    <a:pt x="1706" y="23"/>
                  </a:lnTo>
                  <a:lnTo>
                    <a:pt x="1606" y="41"/>
                  </a:lnTo>
                  <a:lnTo>
                    <a:pt x="1509" y="63"/>
                  </a:lnTo>
                  <a:lnTo>
                    <a:pt x="1413" y="90"/>
                  </a:lnTo>
                  <a:lnTo>
                    <a:pt x="1319" y="122"/>
                  </a:lnTo>
                  <a:lnTo>
                    <a:pt x="1229" y="158"/>
                  </a:lnTo>
                  <a:lnTo>
                    <a:pt x="1139" y="198"/>
                  </a:lnTo>
                  <a:lnTo>
                    <a:pt x="1053" y="242"/>
                  </a:lnTo>
                  <a:lnTo>
                    <a:pt x="968" y="290"/>
                  </a:lnTo>
                  <a:lnTo>
                    <a:pt x="887" y="342"/>
                  </a:lnTo>
                  <a:lnTo>
                    <a:pt x="807" y="399"/>
                  </a:lnTo>
                  <a:lnTo>
                    <a:pt x="732" y="458"/>
                  </a:lnTo>
                  <a:lnTo>
                    <a:pt x="659" y="521"/>
                  </a:lnTo>
                  <a:lnTo>
                    <a:pt x="589" y="587"/>
                  </a:lnTo>
                  <a:lnTo>
                    <a:pt x="523" y="658"/>
                  </a:lnTo>
                  <a:lnTo>
                    <a:pt x="459" y="731"/>
                  </a:lnTo>
                  <a:lnTo>
                    <a:pt x="399" y="806"/>
                  </a:lnTo>
                  <a:lnTo>
                    <a:pt x="344" y="884"/>
                  </a:lnTo>
                  <a:lnTo>
                    <a:pt x="291" y="967"/>
                  </a:lnTo>
                  <a:lnTo>
                    <a:pt x="243" y="1050"/>
                  </a:lnTo>
                  <a:lnTo>
                    <a:pt x="198" y="1137"/>
                  </a:lnTo>
                  <a:lnTo>
                    <a:pt x="159" y="1226"/>
                  </a:lnTo>
                  <a:lnTo>
                    <a:pt x="122" y="1317"/>
                  </a:lnTo>
                  <a:lnTo>
                    <a:pt x="90" y="1410"/>
                  </a:lnTo>
                  <a:lnTo>
                    <a:pt x="63" y="1506"/>
                  </a:lnTo>
                  <a:lnTo>
                    <a:pt x="41" y="1603"/>
                  </a:lnTo>
                  <a:lnTo>
                    <a:pt x="23" y="1701"/>
                  </a:lnTo>
                  <a:lnTo>
                    <a:pt x="11" y="1802"/>
                  </a:lnTo>
                  <a:lnTo>
                    <a:pt x="3" y="1904"/>
                  </a:lnTo>
                  <a:lnTo>
                    <a:pt x="0" y="2008"/>
                  </a:lnTo>
                  <a:lnTo>
                    <a:pt x="3" y="2111"/>
                  </a:lnTo>
                  <a:lnTo>
                    <a:pt x="11" y="2212"/>
                  </a:lnTo>
                  <a:lnTo>
                    <a:pt x="23" y="2313"/>
                  </a:lnTo>
                  <a:lnTo>
                    <a:pt x="41" y="2412"/>
                  </a:lnTo>
                  <a:lnTo>
                    <a:pt x="63" y="2509"/>
                  </a:lnTo>
                  <a:lnTo>
                    <a:pt x="90" y="2605"/>
                  </a:lnTo>
                  <a:lnTo>
                    <a:pt x="122" y="2698"/>
                  </a:lnTo>
                  <a:lnTo>
                    <a:pt x="159" y="2788"/>
                  </a:lnTo>
                  <a:lnTo>
                    <a:pt x="198" y="2878"/>
                  </a:lnTo>
                  <a:lnTo>
                    <a:pt x="243" y="2964"/>
                  </a:lnTo>
                  <a:lnTo>
                    <a:pt x="291" y="3048"/>
                  </a:lnTo>
                  <a:lnTo>
                    <a:pt x="344" y="3130"/>
                  </a:lnTo>
                  <a:lnTo>
                    <a:pt x="399" y="3209"/>
                  </a:lnTo>
                  <a:lnTo>
                    <a:pt x="459" y="3284"/>
                  </a:lnTo>
                  <a:lnTo>
                    <a:pt x="523" y="3357"/>
                  </a:lnTo>
                  <a:lnTo>
                    <a:pt x="589" y="3427"/>
                  </a:lnTo>
                  <a:lnTo>
                    <a:pt x="659" y="3493"/>
                  </a:lnTo>
                  <a:lnTo>
                    <a:pt x="732" y="3556"/>
                  </a:lnTo>
                  <a:lnTo>
                    <a:pt x="807" y="3616"/>
                  </a:lnTo>
                  <a:lnTo>
                    <a:pt x="887" y="3672"/>
                  </a:lnTo>
                  <a:lnTo>
                    <a:pt x="968" y="3724"/>
                  </a:lnTo>
                  <a:lnTo>
                    <a:pt x="1053" y="3772"/>
                  </a:lnTo>
                  <a:lnTo>
                    <a:pt x="1139" y="3817"/>
                  </a:lnTo>
                  <a:lnTo>
                    <a:pt x="1229" y="3857"/>
                  </a:lnTo>
                  <a:lnTo>
                    <a:pt x="1319" y="3892"/>
                  </a:lnTo>
                  <a:lnTo>
                    <a:pt x="1413" y="3925"/>
                  </a:lnTo>
                  <a:lnTo>
                    <a:pt x="1509" y="3952"/>
                  </a:lnTo>
                  <a:lnTo>
                    <a:pt x="1606" y="3974"/>
                  </a:lnTo>
                  <a:lnTo>
                    <a:pt x="1706" y="3992"/>
                  </a:lnTo>
                  <a:lnTo>
                    <a:pt x="1806" y="4004"/>
                  </a:lnTo>
                  <a:lnTo>
                    <a:pt x="1908" y="4012"/>
                  </a:lnTo>
                  <a:lnTo>
                    <a:pt x="2012" y="4015"/>
                  </a:lnTo>
                  <a:lnTo>
                    <a:pt x="2115" y="4012"/>
                  </a:lnTo>
                  <a:lnTo>
                    <a:pt x="2218" y="4004"/>
                  </a:lnTo>
                  <a:lnTo>
                    <a:pt x="2318" y="3992"/>
                  </a:lnTo>
                  <a:lnTo>
                    <a:pt x="2417" y="3974"/>
                  </a:lnTo>
                  <a:lnTo>
                    <a:pt x="2514" y="3952"/>
                  </a:lnTo>
                  <a:lnTo>
                    <a:pt x="2610" y="3925"/>
                  </a:lnTo>
                  <a:lnTo>
                    <a:pt x="2704" y="3892"/>
                  </a:lnTo>
                  <a:lnTo>
                    <a:pt x="2795" y="3857"/>
                  </a:lnTo>
                  <a:lnTo>
                    <a:pt x="2884" y="3817"/>
                  </a:lnTo>
                  <a:lnTo>
                    <a:pt x="2971" y="3772"/>
                  </a:lnTo>
                  <a:lnTo>
                    <a:pt x="3055" y="3724"/>
                  </a:lnTo>
                  <a:lnTo>
                    <a:pt x="3137" y="3672"/>
                  </a:lnTo>
                  <a:lnTo>
                    <a:pt x="3216" y="3616"/>
                  </a:lnTo>
                  <a:lnTo>
                    <a:pt x="3292" y="3556"/>
                  </a:lnTo>
                  <a:lnTo>
                    <a:pt x="3364" y="3493"/>
                  </a:lnTo>
                  <a:lnTo>
                    <a:pt x="3435" y="3427"/>
                  </a:lnTo>
                  <a:lnTo>
                    <a:pt x="3501" y="3357"/>
                  </a:lnTo>
                  <a:lnTo>
                    <a:pt x="3565" y="3284"/>
                  </a:lnTo>
                  <a:lnTo>
                    <a:pt x="3624" y="3209"/>
                  </a:lnTo>
                  <a:lnTo>
                    <a:pt x="3680" y="3130"/>
                  </a:lnTo>
                  <a:lnTo>
                    <a:pt x="3733" y="3048"/>
                  </a:lnTo>
                  <a:lnTo>
                    <a:pt x="3781" y="2964"/>
                  </a:lnTo>
                  <a:lnTo>
                    <a:pt x="3825" y="2878"/>
                  </a:lnTo>
                  <a:lnTo>
                    <a:pt x="3865" y="2788"/>
                  </a:lnTo>
                  <a:lnTo>
                    <a:pt x="3902" y="2698"/>
                  </a:lnTo>
                  <a:lnTo>
                    <a:pt x="3933" y="2605"/>
                  </a:lnTo>
                  <a:lnTo>
                    <a:pt x="3960" y="2509"/>
                  </a:lnTo>
                  <a:lnTo>
                    <a:pt x="3983" y="2412"/>
                  </a:lnTo>
                  <a:lnTo>
                    <a:pt x="4000" y="2313"/>
                  </a:lnTo>
                  <a:lnTo>
                    <a:pt x="4013" y="2212"/>
                  </a:lnTo>
                  <a:lnTo>
                    <a:pt x="4021" y="2111"/>
                  </a:lnTo>
                  <a:lnTo>
                    <a:pt x="4023" y="2008"/>
                  </a:lnTo>
                  <a:lnTo>
                    <a:pt x="4021" y="1904"/>
                  </a:lnTo>
                  <a:lnTo>
                    <a:pt x="4013" y="1802"/>
                  </a:lnTo>
                  <a:lnTo>
                    <a:pt x="4000" y="1701"/>
                  </a:lnTo>
                  <a:lnTo>
                    <a:pt x="3983" y="1603"/>
                  </a:lnTo>
                  <a:lnTo>
                    <a:pt x="3960" y="1506"/>
                  </a:lnTo>
                  <a:lnTo>
                    <a:pt x="3933" y="1410"/>
                  </a:lnTo>
                  <a:lnTo>
                    <a:pt x="3902" y="1317"/>
                  </a:lnTo>
                  <a:lnTo>
                    <a:pt x="3865" y="1226"/>
                  </a:lnTo>
                  <a:lnTo>
                    <a:pt x="3825" y="1137"/>
                  </a:lnTo>
                  <a:lnTo>
                    <a:pt x="3781" y="1050"/>
                  </a:lnTo>
                  <a:lnTo>
                    <a:pt x="3733" y="967"/>
                  </a:lnTo>
                  <a:lnTo>
                    <a:pt x="3680" y="884"/>
                  </a:lnTo>
                  <a:lnTo>
                    <a:pt x="3624" y="806"/>
                  </a:lnTo>
                  <a:lnTo>
                    <a:pt x="3565" y="731"/>
                  </a:lnTo>
                  <a:lnTo>
                    <a:pt x="3501" y="658"/>
                  </a:lnTo>
                  <a:lnTo>
                    <a:pt x="3435" y="587"/>
                  </a:lnTo>
                  <a:lnTo>
                    <a:pt x="3364" y="521"/>
                  </a:lnTo>
                  <a:lnTo>
                    <a:pt x="3292" y="458"/>
                  </a:lnTo>
                  <a:lnTo>
                    <a:pt x="3216" y="399"/>
                  </a:lnTo>
                  <a:lnTo>
                    <a:pt x="3137" y="342"/>
                  </a:lnTo>
                  <a:lnTo>
                    <a:pt x="3055" y="290"/>
                  </a:lnTo>
                  <a:lnTo>
                    <a:pt x="2971" y="242"/>
                  </a:lnTo>
                  <a:lnTo>
                    <a:pt x="2884" y="198"/>
                  </a:lnTo>
                  <a:lnTo>
                    <a:pt x="2795" y="158"/>
                  </a:lnTo>
                  <a:lnTo>
                    <a:pt x="2704" y="122"/>
                  </a:lnTo>
                  <a:lnTo>
                    <a:pt x="2610" y="90"/>
                  </a:lnTo>
                  <a:lnTo>
                    <a:pt x="2514" y="63"/>
                  </a:lnTo>
                  <a:lnTo>
                    <a:pt x="2417" y="41"/>
                  </a:lnTo>
                  <a:lnTo>
                    <a:pt x="2318" y="23"/>
                  </a:lnTo>
                  <a:lnTo>
                    <a:pt x="2218" y="10"/>
                  </a:lnTo>
                  <a:lnTo>
                    <a:pt x="2115" y="3"/>
                  </a:lnTo>
                  <a:lnTo>
                    <a:pt x="20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grpSp>
        <p:nvGrpSpPr>
          <p:cNvPr id="58" name="Group 25"/>
          <p:cNvGrpSpPr/>
          <p:nvPr/>
        </p:nvGrpSpPr>
        <p:grpSpPr>
          <a:xfrm>
            <a:off x="7088761" y="4595012"/>
            <a:ext cx="345331" cy="345331"/>
            <a:chOff x="2005013" y="1077913"/>
            <a:chExt cx="688975" cy="688975"/>
          </a:xfrm>
          <a:solidFill>
            <a:schemeClr val="bg1"/>
          </a:solidFill>
        </p:grpSpPr>
        <p:sp>
          <p:nvSpPr>
            <p:cNvPr id="59" name="Freeform 5"/>
            <p:cNvSpPr>
              <a:spLocks noEditPoints="1"/>
            </p:cNvSpPr>
            <p:nvPr/>
          </p:nvSpPr>
          <p:spPr bwMode="auto">
            <a:xfrm>
              <a:off x="2005013" y="1077913"/>
              <a:ext cx="688975" cy="688975"/>
            </a:xfrm>
            <a:custGeom>
              <a:avLst/>
              <a:gdLst>
                <a:gd name="T0" fmla="*/ 8083 w 16058"/>
                <a:gd name="T1" fmla="*/ 10645 h 16058"/>
                <a:gd name="T2" fmla="*/ 6322 w 16058"/>
                <a:gd name="T3" fmla="*/ 9396 h 16058"/>
                <a:gd name="T4" fmla="*/ 5244 w 16058"/>
                <a:gd name="T5" fmla="*/ 7514 h 16058"/>
                <a:gd name="T6" fmla="*/ 5076 w 16058"/>
                <a:gd name="T7" fmla="*/ 5258 h 16058"/>
                <a:gd name="T8" fmla="*/ 5875 w 16058"/>
                <a:gd name="T9" fmla="*/ 3217 h 16058"/>
                <a:gd name="T10" fmla="*/ 7435 w 16058"/>
                <a:gd name="T11" fmla="*/ 1730 h 16058"/>
                <a:gd name="T12" fmla="*/ 9523 w 16058"/>
                <a:gd name="T13" fmla="*/ 1030 h 16058"/>
                <a:gd name="T14" fmla="*/ 11761 w 16058"/>
                <a:gd name="T15" fmla="*/ 1308 h 16058"/>
                <a:gd name="T16" fmla="*/ 13584 w 16058"/>
                <a:gd name="T17" fmla="*/ 2474 h 16058"/>
                <a:gd name="T18" fmla="*/ 14750 w 16058"/>
                <a:gd name="T19" fmla="*/ 4297 h 16058"/>
                <a:gd name="T20" fmla="*/ 15028 w 16058"/>
                <a:gd name="T21" fmla="*/ 6535 h 16058"/>
                <a:gd name="T22" fmla="*/ 14328 w 16058"/>
                <a:gd name="T23" fmla="*/ 8624 h 16058"/>
                <a:gd name="T24" fmla="*/ 12841 w 16058"/>
                <a:gd name="T25" fmla="*/ 10183 h 16058"/>
                <a:gd name="T26" fmla="*/ 10800 w 16058"/>
                <a:gd name="T27" fmla="*/ 10982 h 16058"/>
                <a:gd name="T28" fmla="*/ 2326 w 16058"/>
                <a:gd name="T29" fmla="*/ 14973 h 16058"/>
                <a:gd name="T30" fmla="*/ 2162 w 16058"/>
                <a:gd name="T31" fmla="*/ 15080 h 16058"/>
                <a:gd name="T32" fmla="*/ 1975 w 16058"/>
                <a:gd name="T33" fmla="*/ 15148 h 16058"/>
                <a:gd name="T34" fmla="*/ 1771 w 16058"/>
                <a:gd name="T35" fmla="*/ 15172 h 16058"/>
                <a:gd name="T36" fmla="*/ 1387 w 16058"/>
                <a:gd name="T37" fmla="*/ 15084 h 16058"/>
                <a:gd name="T38" fmla="*/ 1088 w 16058"/>
                <a:gd name="T39" fmla="*/ 14850 h 16058"/>
                <a:gd name="T40" fmla="*/ 913 w 16058"/>
                <a:gd name="T41" fmla="*/ 14508 h 16058"/>
                <a:gd name="T42" fmla="*/ 890 w 16058"/>
                <a:gd name="T43" fmla="*/ 14194 h 16058"/>
                <a:gd name="T44" fmla="*/ 935 w 16058"/>
                <a:gd name="T45" fmla="*/ 13998 h 16058"/>
                <a:gd name="T46" fmla="*/ 1021 w 16058"/>
                <a:gd name="T47" fmla="*/ 13820 h 16058"/>
                <a:gd name="T48" fmla="*/ 1142 w 16058"/>
                <a:gd name="T49" fmla="*/ 13667 h 16058"/>
                <a:gd name="T50" fmla="*/ 5408 w 16058"/>
                <a:gd name="T51" fmla="*/ 9863 h 16058"/>
                <a:gd name="T52" fmla="*/ 5742 w 16058"/>
                <a:gd name="T53" fmla="*/ 10234 h 16058"/>
                <a:gd name="T54" fmla="*/ 6106 w 16058"/>
                <a:gd name="T55" fmla="*/ 10575 h 16058"/>
                <a:gd name="T56" fmla="*/ 2407 w 16058"/>
                <a:gd name="T57" fmla="*/ 14900 h 16058"/>
                <a:gd name="T58" fmla="*/ 7693 w 16058"/>
                <a:gd name="T59" fmla="*/ 474 h 16058"/>
                <a:gd name="T60" fmla="*/ 5579 w 16058"/>
                <a:gd name="T61" fmla="*/ 1973 h 16058"/>
                <a:gd name="T62" fmla="*/ 4285 w 16058"/>
                <a:gd name="T63" fmla="*/ 4231 h 16058"/>
                <a:gd name="T64" fmla="*/ 4022 w 16058"/>
                <a:gd name="T65" fmla="*/ 6306 h 16058"/>
                <a:gd name="T66" fmla="*/ 4119 w 16058"/>
                <a:gd name="T67" fmla="*/ 7138 h 16058"/>
                <a:gd name="T68" fmla="*/ 4326 w 16058"/>
                <a:gd name="T69" fmla="*/ 7930 h 16058"/>
                <a:gd name="T70" fmla="*/ 4634 w 16058"/>
                <a:gd name="T71" fmla="*/ 8676 h 16058"/>
                <a:gd name="T72" fmla="*/ 386 w 16058"/>
                <a:gd name="T73" fmla="*/ 13185 h 16058"/>
                <a:gd name="T74" fmla="*/ 179 w 16058"/>
                <a:gd name="T75" fmla="*/ 13512 h 16058"/>
                <a:gd name="T76" fmla="*/ 46 w 16058"/>
                <a:gd name="T77" fmla="*/ 13883 h 16058"/>
                <a:gd name="T78" fmla="*/ 0 w 16058"/>
                <a:gd name="T79" fmla="*/ 14287 h 16058"/>
                <a:gd name="T80" fmla="*/ 175 w 16058"/>
                <a:gd name="T81" fmla="*/ 15054 h 16058"/>
                <a:gd name="T82" fmla="*/ 644 w 16058"/>
                <a:gd name="T83" fmla="*/ 15654 h 16058"/>
                <a:gd name="T84" fmla="*/ 1329 w 16058"/>
                <a:gd name="T85" fmla="*/ 16002 h 16058"/>
                <a:gd name="T86" fmla="*/ 1954 w 16058"/>
                <a:gd name="T87" fmla="*/ 16049 h 16058"/>
                <a:gd name="T88" fmla="*/ 2344 w 16058"/>
                <a:gd name="T89" fmla="*/ 15963 h 16058"/>
                <a:gd name="T90" fmla="*/ 2698 w 16058"/>
                <a:gd name="T91" fmla="*/ 15795 h 16058"/>
                <a:gd name="T92" fmla="*/ 3003 w 16058"/>
                <a:gd name="T93" fmla="*/ 15557 h 16058"/>
                <a:gd name="T94" fmla="*/ 7703 w 16058"/>
                <a:gd name="T95" fmla="*/ 11572 h 16058"/>
                <a:gd name="T96" fmla="*/ 8472 w 16058"/>
                <a:gd name="T97" fmla="*/ 11837 h 16058"/>
                <a:gd name="T98" fmla="*/ 9285 w 16058"/>
                <a:gd name="T99" fmla="*/ 11996 h 16058"/>
                <a:gd name="T100" fmla="*/ 10346 w 16058"/>
                <a:gd name="T101" fmla="*/ 12035 h 16058"/>
                <a:gd name="T102" fmla="*/ 12907 w 16058"/>
                <a:gd name="T103" fmla="*/ 11317 h 16058"/>
                <a:gd name="T104" fmla="*/ 14862 w 16058"/>
                <a:gd name="T105" fmla="*/ 9625 h 16058"/>
                <a:gd name="T106" fmla="*/ 15936 w 16058"/>
                <a:gd name="T107" fmla="*/ 7235 h 16058"/>
                <a:gd name="T108" fmla="*/ 15868 w 16058"/>
                <a:gd name="T109" fmla="*/ 4517 h 16058"/>
                <a:gd name="T110" fmla="*/ 14683 w 16058"/>
                <a:gd name="T111" fmla="*/ 2191 h 16058"/>
                <a:gd name="T112" fmla="*/ 12647 w 16058"/>
                <a:gd name="T113" fmla="*/ 594 h 16058"/>
                <a:gd name="T114" fmla="*/ 10036 w 16058"/>
                <a:gd name="T115" fmla="*/ 0 h 16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058" h="16058">
                  <a:moveTo>
                    <a:pt x="10036" y="11040"/>
                  </a:moveTo>
                  <a:lnTo>
                    <a:pt x="9778" y="11034"/>
                  </a:lnTo>
                  <a:lnTo>
                    <a:pt x="9523" y="11014"/>
                  </a:lnTo>
                  <a:lnTo>
                    <a:pt x="9272" y="10982"/>
                  </a:lnTo>
                  <a:lnTo>
                    <a:pt x="9025" y="10938"/>
                  </a:lnTo>
                  <a:lnTo>
                    <a:pt x="8783" y="10882"/>
                  </a:lnTo>
                  <a:lnTo>
                    <a:pt x="8544" y="10814"/>
                  </a:lnTo>
                  <a:lnTo>
                    <a:pt x="8311" y="10736"/>
                  </a:lnTo>
                  <a:lnTo>
                    <a:pt x="8083" y="10645"/>
                  </a:lnTo>
                  <a:lnTo>
                    <a:pt x="7860" y="10545"/>
                  </a:lnTo>
                  <a:lnTo>
                    <a:pt x="7645" y="10434"/>
                  </a:lnTo>
                  <a:lnTo>
                    <a:pt x="7435" y="10313"/>
                  </a:lnTo>
                  <a:lnTo>
                    <a:pt x="7231" y="10183"/>
                  </a:lnTo>
                  <a:lnTo>
                    <a:pt x="7034" y="10043"/>
                  </a:lnTo>
                  <a:lnTo>
                    <a:pt x="6845" y="9894"/>
                  </a:lnTo>
                  <a:lnTo>
                    <a:pt x="6662" y="9736"/>
                  </a:lnTo>
                  <a:lnTo>
                    <a:pt x="6488" y="9570"/>
                  </a:lnTo>
                  <a:lnTo>
                    <a:pt x="6322" y="9396"/>
                  </a:lnTo>
                  <a:lnTo>
                    <a:pt x="6164" y="9213"/>
                  </a:lnTo>
                  <a:lnTo>
                    <a:pt x="6015" y="9024"/>
                  </a:lnTo>
                  <a:lnTo>
                    <a:pt x="5875" y="8827"/>
                  </a:lnTo>
                  <a:lnTo>
                    <a:pt x="5745" y="8624"/>
                  </a:lnTo>
                  <a:lnTo>
                    <a:pt x="5624" y="8413"/>
                  </a:lnTo>
                  <a:lnTo>
                    <a:pt x="5513" y="8198"/>
                  </a:lnTo>
                  <a:lnTo>
                    <a:pt x="5413" y="7975"/>
                  </a:lnTo>
                  <a:lnTo>
                    <a:pt x="5322" y="7747"/>
                  </a:lnTo>
                  <a:lnTo>
                    <a:pt x="5244" y="7514"/>
                  </a:lnTo>
                  <a:lnTo>
                    <a:pt x="5176" y="7275"/>
                  </a:lnTo>
                  <a:lnTo>
                    <a:pt x="5120" y="7033"/>
                  </a:lnTo>
                  <a:lnTo>
                    <a:pt x="5076" y="6786"/>
                  </a:lnTo>
                  <a:lnTo>
                    <a:pt x="5044" y="6535"/>
                  </a:lnTo>
                  <a:lnTo>
                    <a:pt x="5025" y="6280"/>
                  </a:lnTo>
                  <a:lnTo>
                    <a:pt x="5018" y="6022"/>
                  </a:lnTo>
                  <a:lnTo>
                    <a:pt x="5025" y="5764"/>
                  </a:lnTo>
                  <a:lnTo>
                    <a:pt x="5044" y="5509"/>
                  </a:lnTo>
                  <a:lnTo>
                    <a:pt x="5076" y="5258"/>
                  </a:lnTo>
                  <a:lnTo>
                    <a:pt x="5120" y="5011"/>
                  </a:lnTo>
                  <a:lnTo>
                    <a:pt x="5176" y="4768"/>
                  </a:lnTo>
                  <a:lnTo>
                    <a:pt x="5244" y="4529"/>
                  </a:lnTo>
                  <a:lnTo>
                    <a:pt x="5322" y="4297"/>
                  </a:lnTo>
                  <a:lnTo>
                    <a:pt x="5413" y="4069"/>
                  </a:lnTo>
                  <a:lnTo>
                    <a:pt x="5513" y="3846"/>
                  </a:lnTo>
                  <a:lnTo>
                    <a:pt x="5624" y="3630"/>
                  </a:lnTo>
                  <a:lnTo>
                    <a:pt x="5745" y="3420"/>
                  </a:lnTo>
                  <a:lnTo>
                    <a:pt x="5875" y="3217"/>
                  </a:lnTo>
                  <a:lnTo>
                    <a:pt x="6015" y="3020"/>
                  </a:lnTo>
                  <a:lnTo>
                    <a:pt x="6164" y="2830"/>
                  </a:lnTo>
                  <a:lnTo>
                    <a:pt x="6322" y="2648"/>
                  </a:lnTo>
                  <a:lnTo>
                    <a:pt x="6488" y="2474"/>
                  </a:lnTo>
                  <a:lnTo>
                    <a:pt x="6662" y="2307"/>
                  </a:lnTo>
                  <a:lnTo>
                    <a:pt x="6845" y="2150"/>
                  </a:lnTo>
                  <a:lnTo>
                    <a:pt x="7034" y="2000"/>
                  </a:lnTo>
                  <a:lnTo>
                    <a:pt x="7231" y="1861"/>
                  </a:lnTo>
                  <a:lnTo>
                    <a:pt x="7435" y="1730"/>
                  </a:lnTo>
                  <a:lnTo>
                    <a:pt x="7645" y="1610"/>
                  </a:lnTo>
                  <a:lnTo>
                    <a:pt x="7860" y="1498"/>
                  </a:lnTo>
                  <a:lnTo>
                    <a:pt x="8083" y="1398"/>
                  </a:lnTo>
                  <a:lnTo>
                    <a:pt x="8311" y="1308"/>
                  </a:lnTo>
                  <a:lnTo>
                    <a:pt x="8544" y="1229"/>
                  </a:lnTo>
                  <a:lnTo>
                    <a:pt x="8783" y="1161"/>
                  </a:lnTo>
                  <a:lnTo>
                    <a:pt x="9025" y="1106"/>
                  </a:lnTo>
                  <a:lnTo>
                    <a:pt x="9272" y="1062"/>
                  </a:lnTo>
                  <a:lnTo>
                    <a:pt x="9523" y="1030"/>
                  </a:lnTo>
                  <a:lnTo>
                    <a:pt x="9778" y="1010"/>
                  </a:lnTo>
                  <a:lnTo>
                    <a:pt x="10036" y="1004"/>
                  </a:lnTo>
                  <a:lnTo>
                    <a:pt x="10294" y="1010"/>
                  </a:lnTo>
                  <a:lnTo>
                    <a:pt x="10549" y="1030"/>
                  </a:lnTo>
                  <a:lnTo>
                    <a:pt x="10800" y="1062"/>
                  </a:lnTo>
                  <a:lnTo>
                    <a:pt x="11048" y="1106"/>
                  </a:lnTo>
                  <a:lnTo>
                    <a:pt x="11291" y="1161"/>
                  </a:lnTo>
                  <a:lnTo>
                    <a:pt x="11529" y="1229"/>
                  </a:lnTo>
                  <a:lnTo>
                    <a:pt x="11761" y="1308"/>
                  </a:lnTo>
                  <a:lnTo>
                    <a:pt x="11989" y="1398"/>
                  </a:lnTo>
                  <a:lnTo>
                    <a:pt x="12212" y="1498"/>
                  </a:lnTo>
                  <a:lnTo>
                    <a:pt x="12428" y="1610"/>
                  </a:lnTo>
                  <a:lnTo>
                    <a:pt x="12639" y="1730"/>
                  </a:lnTo>
                  <a:lnTo>
                    <a:pt x="12841" y="1861"/>
                  </a:lnTo>
                  <a:lnTo>
                    <a:pt x="13038" y="2000"/>
                  </a:lnTo>
                  <a:lnTo>
                    <a:pt x="13228" y="2150"/>
                  </a:lnTo>
                  <a:lnTo>
                    <a:pt x="13410" y="2307"/>
                  </a:lnTo>
                  <a:lnTo>
                    <a:pt x="13584" y="2474"/>
                  </a:lnTo>
                  <a:lnTo>
                    <a:pt x="13751" y="2648"/>
                  </a:lnTo>
                  <a:lnTo>
                    <a:pt x="13908" y="2830"/>
                  </a:lnTo>
                  <a:lnTo>
                    <a:pt x="14058" y="3020"/>
                  </a:lnTo>
                  <a:lnTo>
                    <a:pt x="14197" y="3217"/>
                  </a:lnTo>
                  <a:lnTo>
                    <a:pt x="14328" y="3420"/>
                  </a:lnTo>
                  <a:lnTo>
                    <a:pt x="14448" y="3630"/>
                  </a:lnTo>
                  <a:lnTo>
                    <a:pt x="14560" y="3846"/>
                  </a:lnTo>
                  <a:lnTo>
                    <a:pt x="14660" y="4069"/>
                  </a:lnTo>
                  <a:lnTo>
                    <a:pt x="14750" y="4297"/>
                  </a:lnTo>
                  <a:lnTo>
                    <a:pt x="14829" y="4529"/>
                  </a:lnTo>
                  <a:lnTo>
                    <a:pt x="14897" y="4768"/>
                  </a:lnTo>
                  <a:lnTo>
                    <a:pt x="14952" y="5011"/>
                  </a:lnTo>
                  <a:lnTo>
                    <a:pt x="14996" y="5258"/>
                  </a:lnTo>
                  <a:lnTo>
                    <a:pt x="15028" y="5509"/>
                  </a:lnTo>
                  <a:lnTo>
                    <a:pt x="15048" y="5764"/>
                  </a:lnTo>
                  <a:lnTo>
                    <a:pt x="15054" y="6022"/>
                  </a:lnTo>
                  <a:lnTo>
                    <a:pt x="15048" y="6280"/>
                  </a:lnTo>
                  <a:lnTo>
                    <a:pt x="15028" y="6535"/>
                  </a:lnTo>
                  <a:lnTo>
                    <a:pt x="14996" y="6786"/>
                  </a:lnTo>
                  <a:lnTo>
                    <a:pt x="14952" y="7033"/>
                  </a:lnTo>
                  <a:lnTo>
                    <a:pt x="14897" y="7275"/>
                  </a:lnTo>
                  <a:lnTo>
                    <a:pt x="14829" y="7514"/>
                  </a:lnTo>
                  <a:lnTo>
                    <a:pt x="14750" y="7747"/>
                  </a:lnTo>
                  <a:lnTo>
                    <a:pt x="14660" y="7975"/>
                  </a:lnTo>
                  <a:lnTo>
                    <a:pt x="14560" y="8198"/>
                  </a:lnTo>
                  <a:lnTo>
                    <a:pt x="14448" y="8413"/>
                  </a:lnTo>
                  <a:lnTo>
                    <a:pt x="14328" y="8624"/>
                  </a:lnTo>
                  <a:lnTo>
                    <a:pt x="14197" y="8827"/>
                  </a:lnTo>
                  <a:lnTo>
                    <a:pt x="14058" y="9024"/>
                  </a:lnTo>
                  <a:lnTo>
                    <a:pt x="13908" y="9213"/>
                  </a:lnTo>
                  <a:lnTo>
                    <a:pt x="13751" y="9396"/>
                  </a:lnTo>
                  <a:lnTo>
                    <a:pt x="13584" y="9570"/>
                  </a:lnTo>
                  <a:lnTo>
                    <a:pt x="13410" y="9736"/>
                  </a:lnTo>
                  <a:lnTo>
                    <a:pt x="13228" y="9894"/>
                  </a:lnTo>
                  <a:lnTo>
                    <a:pt x="13038" y="10043"/>
                  </a:lnTo>
                  <a:lnTo>
                    <a:pt x="12841" y="10183"/>
                  </a:lnTo>
                  <a:lnTo>
                    <a:pt x="12639" y="10313"/>
                  </a:lnTo>
                  <a:lnTo>
                    <a:pt x="12428" y="10434"/>
                  </a:lnTo>
                  <a:lnTo>
                    <a:pt x="12212" y="10545"/>
                  </a:lnTo>
                  <a:lnTo>
                    <a:pt x="11989" y="10645"/>
                  </a:lnTo>
                  <a:lnTo>
                    <a:pt x="11761" y="10736"/>
                  </a:lnTo>
                  <a:lnTo>
                    <a:pt x="11529" y="10814"/>
                  </a:lnTo>
                  <a:lnTo>
                    <a:pt x="11291" y="10882"/>
                  </a:lnTo>
                  <a:lnTo>
                    <a:pt x="11048" y="10938"/>
                  </a:lnTo>
                  <a:lnTo>
                    <a:pt x="10800" y="10982"/>
                  </a:lnTo>
                  <a:lnTo>
                    <a:pt x="10549" y="11014"/>
                  </a:lnTo>
                  <a:lnTo>
                    <a:pt x="10294" y="11034"/>
                  </a:lnTo>
                  <a:lnTo>
                    <a:pt x="10036" y="11040"/>
                  </a:lnTo>
                  <a:close/>
                  <a:moveTo>
                    <a:pt x="2407" y="14900"/>
                  </a:moveTo>
                  <a:lnTo>
                    <a:pt x="2391" y="14915"/>
                  </a:lnTo>
                  <a:lnTo>
                    <a:pt x="2376" y="14930"/>
                  </a:lnTo>
                  <a:lnTo>
                    <a:pt x="2360" y="14945"/>
                  </a:lnTo>
                  <a:lnTo>
                    <a:pt x="2342" y="14959"/>
                  </a:lnTo>
                  <a:lnTo>
                    <a:pt x="2326" y="14973"/>
                  </a:lnTo>
                  <a:lnTo>
                    <a:pt x="2309" y="14987"/>
                  </a:lnTo>
                  <a:lnTo>
                    <a:pt x="2291" y="15000"/>
                  </a:lnTo>
                  <a:lnTo>
                    <a:pt x="2274" y="15013"/>
                  </a:lnTo>
                  <a:lnTo>
                    <a:pt x="2256" y="15025"/>
                  </a:lnTo>
                  <a:lnTo>
                    <a:pt x="2238" y="15037"/>
                  </a:lnTo>
                  <a:lnTo>
                    <a:pt x="2219" y="15048"/>
                  </a:lnTo>
                  <a:lnTo>
                    <a:pt x="2200" y="15059"/>
                  </a:lnTo>
                  <a:lnTo>
                    <a:pt x="2181" y="15069"/>
                  </a:lnTo>
                  <a:lnTo>
                    <a:pt x="2162" y="15080"/>
                  </a:lnTo>
                  <a:lnTo>
                    <a:pt x="2142" y="15090"/>
                  </a:lnTo>
                  <a:lnTo>
                    <a:pt x="2122" y="15099"/>
                  </a:lnTo>
                  <a:lnTo>
                    <a:pt x="2102" y="15108"/>
                  </a:lnTo>
                  <a:lnTo>
                    <a:pt x="2081" y="15116"/>
                  </a:lnTo>
                  <a:lnTo>
                    <a:pt x="2060" y="15123"/>
                  </a:lnTo>
                  <a:lnTo>
                    <a:pt x="2039" y="15130"/>
                  </a:lnTo>
                  <a:lnTo>
                    <a:pt x="2018" y="15137"/>
                  </a:lnTo>
                  <a:lnTo>
                    <a:pt x="1996" y="15143"/>
                  </a:lnTo>
                  <a:lnTo>
                    <a:pt x="1975" y="15148"/>
                  </a:lnTo>
                  <a:lnTo>
                    <a:pt x="1953" y="15153"/>
                  </a:lnTo>
                  <a:lnTo>
                    <a:pt x="1931" y="15158"/>
                  </a:lnTo>
                  <a:lnTo>
                    <a:pt x="1909" y="15162"/>
                  </a:lnTo>
                  <a:lnTo>
                    <a:pt x="1886" y="15165"/>
                  </a:lnTo>
                  <a:lnTo>
                    <a:pt x="1864" y="15168"/>
                  </a:lnTo>
                  <a:lnTo>
                    <a:pt x="1841" y="15170"/>
                  </a:lnTo>
                  <a:lnTo>
                    <a:pt x="1818" y="15171"/>
                  </a:lnTo>
                  <a:lnTo>
                    <a:pt x="1794" y="15172"/>
                  </a:lnTo>
                  <a:lnTo>
                    <a:pt x="1771" y="15172"/>
                  </a:lnTo>
                  <a:lnTo>
                    <a:pt x="1725" y="15171"/>
                  </a:lnTo>
                  <a:lnTo>
                    <a:pt x="1680" y="15168"/>
                  </a:lnTo>
                  <a:lnTo>
                    <a:pt x="1636" y="15162"/>
                  </a:lnTo>
                  <a:lnTo>
                    <a:pt x="1593" y="15154"/>
                  </a:lnTo>
                  <a:lnTo>
                    <a:pt x="1550" y="15145"/>
                  </a:lnTo>
                  <a:lnTo>
                    <a:pt x="1507" y="15133"/>
                  </a:lnTo>
                  <a:lnTo>
                    <a:pt x="1466" y="15119"/>
                  </a:lnTo>
                  <a:lnTo>
                    <a:pt x="1426" y="15103"/>
                  </a:lnTo>
                  <a:lnTo>
                    <a:pt x="1387" y="15084"/>
                  </a:lnTo>
                  <a:lnTo>
                    <a:pt x="1349" y="15065"/>
                  </a:lnTo>
                  <a:lnTo>
                    <a:pt x="1312" y="15044"/>
                  </a:lnTo>
                  <a:lnTo>
                    <a:pt x="1276" y="15021"/>
                  </a:lnTo>
                  <a:lnTo>
                    <a:pt x="1241" y="14996"/>
                  </a:lnTo>
                  <a:lnTo>
                    <a:pt x="1208" y="14970"/>
                  </a:lnTo>
                  <a:lnTo>
                    <a:pt x="1176" y="14942"/>
                  </a:lnTo>
                  <a:lnTo>
                    <a:pt x="1145" y="14913"/>
                  </a:lnTo>
                  <a:lnTo>
                    <a:pt x="1116" y="14882"/>
                  </a:lnTo>
                  <a:lnTo>
                    <a:pt x="1088" y="14850"/>
                  </a:lnTo>
                  <a:lnTo>
                    <a:pt x="1062" y="14817"/>
                  </a:lnTo>
                  <a:lnTo>
                    <a:pt x="1037" y="14782"/>
                  </a:lnTo>
                  <a:lnTo>
                    <a:pt x="1014" y="14746"/>
                  </a:lnTo>
                  <a:lnTo>
                    <a:pt x="993" y="14709"/>
                  </a:lnTo>
                  <a:lnTo>
                    <a:pt x="974" y="14671"/>
                  </a:lnTo>
                  <a:lnTo>
                    <a:pt x="955" y="14632"/>
                  </a:lnTo>
                  <a:lnTo>
                    <a:pt x="939" y="14592"/>
                  </a:lnTo>
                  <a:lnTo>
                    <a:pt x="925" y="14551"/>
                  </a:lnTo>
                  <a:lnTo>
                    <a:pt x="913" y="14508"/>
                  </a:lnTo>
                  <a:lnTo>
                    <a:pt x="903" y="14465"/>
                  </a:lnTo>
                  <a:lnTo>
                    <a:pt x="896" y="14422"/>
                  </a:lnTo>
                  <a:lnTo>
                    <a:pt x="890" y="14378"/>
                  </a:lnTo>
                  <a:lnTo>
                    <a:pt x="887" y="14333"/>
                  </a:lnTo>
                  <a:lnTo>
                    <a:pt x="886" y="14287"/>
                  </a:lnTo>
                  <a:lnTo>
                    <a:pt x="886" y="14264"/>
                  </a:lnTo>
                  <a:lnTo>
                    <a:pt x="887" y="14240"/>
                  </a:lnTo>
                  <a:lnTo>
                    <a:pt x="888" y="14217"/>
                  </a:lnTo>
                  <a:lnTo>
                    <a:pt x="890" y="14194"/>
                  </a:lnTo>
                  <a:lnTo>
                    <a:pt x="893" y="14172"/>
                  </a:lnTo>
                  <a:lnTo>
                    <a:pt x="896" y="14149"/>
                  </a:lnTo>
                  <a:lnTo>
                    <a:pt x="900" y="14127"/>
                  </a:lnTo>
                  <a:lnTo>
                    <a:pt x="905" y="14105"/>
                  </a:lnTo>
                  <a:lnTo>
                    <a:pt x="910" y="14083"/>
                  </a:lnTo>
                  <a:lnTo>
                    <a:pt x="915" y="14062"/>
                  </a:lnTo>
                  <a:lnTo>
                    <a:pt x="921" y="14040"/>
                  </a:lnTo>
                  <a:lnTo>
                    <a:pt x="928" y="14019"/>
                  </a:lnTo>
                  <a:lnTo>
                    <a:pt x="935" y="13998"/>
                  </a:lnTo>
                  <a:lnTo>
                    <a:pt x="942" y="13977"/>
                  </a:lnTo>
                  <a:lnTo>
                    <a:pt x="950" y="13956"/>
                  </a:lnTo>
                  <a:lnTo>
                    <a:pt x="959" y="13936"/>
                  </a:lnTo>
                  <a:lnTo>
                    <a:pt x="968" y="13916"/>
                  </a:lnTo>
                  <a:lnTo>
                    <a:pt x="978" y="13896"/>
                  </a:lnTo>
                  <a:lnTo>
                    <a:pt x="988" y="13877"/>
                  </a:lnTo>
                  <a:lnTo>
                    <a:pt x="999" y="13858"/>
                  </a:lnTo>
                  <a:lnTo>
                    <a:pt x="1010" y="13839"/>
                  </a:lnTo>
                  <a:lnTo>
                    <a:pt x="1021" y="13820"/>
                  </a:lnTo>
                  <a:lnTo>
                    <a:pt x="1033" y="13802"/>
                  </a:lnTo>
                  <a:lnTo>
                    <a:pt x="1045" y="13784"/>
                  </a:lnTo>
                  <a:lnTo>
                    <a:pt x="1058" y="13767"/>
                  </a:lnTo>
                  <a:lnTo>
                    <a:pt x="1071" y="13749"/>
                  </a:lnTo>
                  <a:lnTo>
                    <a:pt x="1085" y="13732"/>
                  </a:lnTo>
                  <a:lnTo>
                    <a:pt x="1099" y="13716"/>
                  </a:lnTo>
                  <a:lnTo>
                    <a:pt x="1113" y="13698"/>
                  </a:lnTo>
                  <a:lnTo>
                    <a:pt x="1127" y="13682"/>
                  </a:lnTo>
                  <a:lnTo>
                    <a:pt x="1142" y="13667"/>
                  </a:lnTo>
                  <a:lnTo>
                    <a:pt x="1158" y="13651"/>
                  </a:lnTo>
                  <a:lnTo>
                    <a:pt x="1154" y="13647"/>
                  </a:lnTo>
                  <a:lnTo>
                    <a:pt x="5202" y="9601"/>
                  </a:lnTo>
                  <a:lnTo>
                    <a:pt x="5235" y="9645"/>
                  </a:lnTo>
                  <a:lnTo>
                    <a:pt x="5268" y="9689"/>
                  </a:lnTo>
                  <a:lnTo>
                    <a:pt x="5302" y="9733"/>
                  </a:lnTo>
                  <a:lnTo>
                    <a:pt x="5337" y="9776"/>
                  </a:lnTo>
                  <a:lnTo>
                    <a:pt x="5372" y="9819"/>
                  </a:lnTo>
                  <a:lnTo>
                    <a:pt x="5408" y="9863"/>
                  </a:lnTo>
                  <a:lnTo>
                    <a:pt x="5443" y="9906"/>
                  </a:lnTo>
                  <a:lnTo>
                    <a:pt x="5479" y="9948"/>
                  </a:lnTo>
                  <a:lnTo>
                    <a:pt x="5516" y="9989"/>
                  </a:lnTo>
                  <a:lnTo>
                    <a:pt x="5552" y="10031"/>
                  </a:lnTo>
                  <a:lnTo>
                    <a:pt x="5589" y="10072"/>
                  </a:lnTo>
                  <a:lnTo>
                    <a:pt x="5627" y="10114"/>
                  </a:lnTo>
                  <a:lnTo>
                    <a:pt x="5665" y="10154"/>
                  </a:lnTo>
                  <a:lnTo>
                    <a:pt x="5704" y="10194"/>
                  </a:lnTo>
                  <a:lnTo>
                    <a:pt x="5742" y="10234"/>
                  </a:lnTo>
                  <a:lnTo>
                    <a:pt x="5781" y="10273"/>
                  </a:lnTo>
                  <a:lnTo>
                    <a:pt x="5820" y="10312"/>
                  </a:lnTo>
                  <a:lnTo>
                    <a:pt x="5860" y="10350"/>
                  </a:lnTo>
                  <a:lnTo>
                    <a:pt x="5900" y="10390"/>
                  </a:lnTo>
                  <a:lnTo>
                    <a:pt x="5940" y="10427"/>
                  </a:lnTo>
                  <a:lnTo>
                    <a:pt x="5982" y="10465"/>
                  </a:lnTo>
                  <a:lnTo>
                    <a:pt x="6023" y="10502"/>
                  </a:lnTo>
                  <a:lnTo>
                    <a:pt x="6064" y="10539"/>
                  </a:lnTo>
                  <a:lnTo>
                    <a:pt x="6106" y="10575"/>
                  </a:lnTo>
                  <a:lnTo>
                    <a:pt x="6148" y="10611"/>
                  </a:lnTo>
                  <a:lnTo>
                    <a:pt x="6190" y="10647"/>
                  </a:lnTo>
                  <a:lnTo>
                    <a:pt x="6234" y="10683"/>
                  </a:lnTo>
                  <a:lnTo>
                    <a:pt x="6277" y="10718"/>
                  </a:lnTo>
                  <a:lnTo>
                    <a:pt x="6320" y="10752"/>
                  </a:lnTo>
                  <a:lnTo>
                    <a:pt x="6364" y="10786"/>
                  </a:lnTo>
                  <a:lnTo>
                    <a:pt x="6408" y="10820"/>
                  </a:lnTo>
                  <a:lnTo>
                    <a:pt x="6453" y="10854"/>
                  </a:lnTo>
                  <a:lnTo>
                    <a:pt x="2407" y="14900"/>
                  </a:lnTo>
                  <a:close/>
                  <a:moveTo>
                    <a:pt x="10036" y="0"/>
                  </a:moveTo>
                  <a:lnTo>
                    <a:pt x="9726" y="8"/>
                  </a:lnTo>
                  <a:lnTo>
                    <a:pt x="9421" y="31"/>
                  </a:lnTo>
                  <a:lnTo>
                    <a:pt x="9119" y="69"/>
                  </a:lnTo>
                  <a:lnTo>
                    <a:pt x="8823" y="122"/>
                  </a:lnTo>
                  <a:lnTo>
                    <a:pt x="8532" y="190"/>
                  </a:lnTo>
                  <a:lnTo>
                    <a:pt x="8246" y="271"/>
                  </a:lnTo>
                  <a:lnTo>
                    <a:pt x="7966" y="365"/>
                  </a:lnTo>
                  <a:lnTo>
                    <a:pt x="7693" y="474"/>
                  </a:lnTo>
                  <a:lnTo>
                    <a:pt x="7426" y="594"/>
                  </a:lnTo>
                  <a:lnTo>
                    <a:pt x="7166" y="727"/>
                  </a:lnTo>
                  <a:lnTo>
                    <a:pt x="6914" y="872"/>
                  </a:lnTo>
                  <a:lnTo>
                    <a:pt x="6669" y="1029"/>
                  </a:lnTo>
                  <a:lnTo>
                    <a:pt x="6433" y="1196"/>
                  </a:lnTo>
                  <a:lnTo>
                    <a:pt x="6206" y="1375"/>
                  </a:lnTo>
                  <a:lnTo>
                    <a:pt x="5988" y="1565"/>
                  </a:lnTo>
                  <a:lnTo>
                    <a:pt x="5778" y="1763"/>
                  </a:lnTo>
                  <a:lnTo>
                    <a:pt x="5579" y="1973"/>
                  </a:lnTo>
                  <a:lnTo>
                    <a:pt x="5389" y="2191"/>
                  </a:lnTo>
                  <a:lnTo>
                    <a:pt x="5211" y="2419"/>
                  </a:lnTo>
                  <a:lnTo>
                    <a:pt x="5043" y="2655"/>
                  </a:lnTo>
                  <a:lnTo>
                    <a:pt x="4887" y="2899"/>
                  </a:lnTo>
                  <a:lnTo>
                    <a:pt x="4741" y="3151"/>
                  </a:lnTo>
                  <a:lnTo>
                    <a:pt x="4609" y="3411"/>
                  </a:lnTo>
                  <a:lnTo>
                    <a:pt x="4488" y="3678"/>
                  </a:lnTo>
                  <a:lnTo>
                    <a:pt x="4380" y="3951"/>
                  </a:lnTo>
                  <a:lnTo>
                    <a:pt x="4285" y="4231"/>
                  </a:lnTo>
                  <a:lnTo>
                    <a:pt x="4204" y="4517"/>
                  </a:lnTo>
                  <a:lnTo>
                    <a:pt x="4137" y="4808"/>
                  </a:lnTo>
                  <a:lnTo>
                    <a:pt x="4084" y="5104"/>
                  </a:lnTo>
                  <a:lnTo>
                    <a:pt x="4046" y="5407"/>
                  </a:lnTo>
                  <a:lnTo>
                    <a:pt x="4023" y="5712"/>
                  </a:lnTo>
                  <a:lnTo>
                    <a:pt x="4015" y="6022"/>
                  </a:lnTo>
                  <a:lnTo>
                    <a:pt x="4016" y="6117"/>
                  </a:lnTo>
                  <a:lnTo>
                    <a:pt x="4018" y="6211"/>
                  </a:lnTo>
                  <a:lnTo>
                    <a:pt x="4022" y="6306"/>
                  </a:lnTo>
                  <a:lnTo>
                    <a:pt x="4027" y="6400"/>
                  </a:lnTo>
                  <a:lnTo>
                    <a:pt x="4033" y="6493"/>
                  </a:lnTo>
                  <a:lnTo>
                    <a:pt x="4041" y="6587"/>
                  </a:lnTo>
                  <a:lnTo>
                    <a:pt x="4051" y="6680"/>
                  </a:lnTo>
                  <a:lnTo>
                    <a:pt x="4062" y="6772"/>
                  </a:lnTo>
                  <a:lnTo>
                    <a:pt x="4074" y="6864"/>
                  </a:lnTo>
                  <a:lnTo>
                    <a:pt x="4087" y="6956"/>
                  </a:lnTo>
                  <a:lnTo>
                    <a:pt x="4102" y="7046"/>
                  </a:lnTo>
                  <a:lnTo>
                    <a:pt x="4119" y="7138"/>
                  </a:lnTo>
                  <a:lnTo>
                    <a:pt x="4136" y="7227"/>
                  </a:lnTo>
                  <a:lnTo>
                    <a:pt x="4155" y="7317"/>
                  </a:lnTo>
                  <a:lnTo>
                    <a:pt x="4176" y="7406"/>
                  </a:lnTo>
                  <a:lnTo>
                    <a:pt x="4197" y="7495"/>
                  </a:lnTo>
                  <a:lnTo>
                    <a:pt x="4220" y="7583"/>
                  </a:lnTo>
                  <a:lnTo>
                    <a:pt x="4244" y="7671"/>
                  </a:lnTo>
                  <a:lnTo>
                    <a:pt x="4270" y="7758"/>
                  </a:lnTo>
                  <a:lnTo>
                    <a:pt x="4298" y="7844"/>
                  </a:lnTo>
                  <a:lnTo>
                    <a:pt x="4326" y="7930"/>
                  </a:lnTo>
                  <a:lnTo>
                    <a:pt x="4355" y="8015"/>
                  </a:lnTo>
                  <a:lnTo>
                    <a:pt x="4386" y="8100"/>
                  </a:lnTo>
                  <a:lnTo>
                    <a:pt x="4417" y="8185"/>
                  </a:lnTo>
                  <a:lnTo>
                    <a:pt x="4450" y="8268"/>
                  </a:lnTo>
                  <a:lnTo>
                    <a:pt x="4484" y="8351"/>
                  </a:lnTo>
                  <a:lnTo>
                    <a:pt x="4520" y="8433"/>
                  </a:lnTo>
                  <a:lnTo>
                    <a:pt x="4556" y="8515"/>
                  </a:lnTo>
                  <a:lnTo>
                    <a:pt x="4595" y="8596"/>
                  </a:lnTo>
                  <a:lnTo>
                    <a:pt x="4634" y="8676"/>
                  </a:lnTo>
                  <a:lnTo>
                    <a:pt x="4673" y="8757"/>
                  </a:lnTo>
                  <a:lnTo>
                    <a:pt x="4715" y="8835"/>
                  </a:lnTo>
                  <a:lnTo>
                    <a:pt x="528" y="13021"/>
                  </a:lnTo>
                  <a:lnTo>
                    <a:pt x="531" y="13025"/>
                  </a:lnTo>
                  <a:lnTo>
                    <a:pt x="501" y="13055"/>
                  </a:lnTo>
                  <a:lnTo>
                    <a:pt x="471" y="13086"/>
                  </a:lnTo>
                  <a:lnTo>
                    <a:pt x="443" y="13118"/>
                  </a:lnTo>
                  <a:lnTo>
                    <a:pt x="414" y="13152"/>
                  </a:lnTo>
                  <a:lnTo>
                    <a:pt x="386" y="13185"/>
                  </a:lnTo>
                  <a:lnTo>
                    <a:pt x="360" y="13219"/>
                  </a:lnTo>
                  <a:lnTo>
                    <a:pt x="335" y="13253"/>
                  </a:lnTo>
                  <a:lnTo>
                    <a:pt x="310" y="13288"/>
                  </a:lnTo>
                  <a:lnTo>
                    <a:pt x="286" y="13324"/>
                  </a:lnTo>
                  <a:lnTo>
                    <a:pt x="263" y="13360"/>
                  </a:lnTo>
                  <a:lnTo>
                    <a:pt x="241" y="13397"/>
                  </a:lnTo>
                  <a:lnTo>
                    <a:pt x="219" y="13436"/>
                  </a:lnTo>
                  <a:lnTo>
                    <a:pt x="199" y="13474"/>
                  </a:lnTo>
                  <a:lnTo>
                    <a:pt x="179" y="13512"/>
                  </a:lnTo>
                  <a:lnTo>
                    <a:pt x="161" y="13551"/>
                  </a:lnTo>
                  <a:lnTo>
                    <a:pt x="143" y="13591"/>
                  </a:lnTo>
                  <a:lnTo>
                    <a:pt x="126" y="13631"/>
                  </a:lnTo>
                  <a:lnTo>
                    <a:pt x="110" y="13672"/>
                  </a:lnTo>
                  <a:lnTo>
                    <a:pt x="95" y="13714"/>
                  </a:lnTo>
                  <a:lnTo>
                    <a:pt x="81" y="13755"/>
                  </a:lnTo>
                  <a:lnTo>
                    <a:pt x="69" y="13797"/>
                  </a:lnTo>
                  <a:lnTo>
                    <a:pt x="57" y="13840"/>
                  </a:lnTo>
                  <a:lnTo>
                    <a:pt x="46" y="13883"/>
                  </a:lnTo>
                  <a:lnTo>
                    <a:pt x="37" y="13926"/>
                  </a:lnTo>
                  <a:lnTo>
                    <a:pt x="28" y="13970"/>
                  </a:lnTo>
                  <a:lnTo>
                    <a:pt x="21" y="14015"/>
                  </a:lnTo>
                  <a:lnTo>
                    <a:pt x="15" y="14059"/>
                  </a:lnTo>
                  <a:lnTo>
                    <a:pt x="9" y="14104"/>
                  </a:lnTo>
                  <a:lnTo>
                    <a:pt x="5" y="14149"/>
                  </a:lnTo>
                  <a:lnTo>
                    <a:pt x="2" y="14195"/>
                  </a:lnTo>
                  <a:lnTo>
                    <a:pt x="1" y="14240"/>
                  </a:lnTo>
                  <a:lnTo>
                    <a:pt x="0" y="14287"/>
                  </a:lnTo>
                  <a:lnTo>
                    <a:pt x="2" y="14378"/>
                  </a:lnTo>
                  <a:lnTo>
                    <a:pt x="9" y="14468"/>
                  </a:lnTo>
                  <a:lnTo>
                    <a:pt x="20" y="14557"/>
                  </a:lnTo>
                  <a:lnTo>
                    <a:pt x="36" y="14644"/>
                  </a:lnTo>
                  <a:lnTo>
                    <a:pt x="56" y="14729"/>
                  </a:lnTo>
                  <a:lnTo>
                    <a:pt x="79" y="14814"/>
                  </a:lnTo>
                  <a:lnTo>
                    <a:pt x="107" y="14896"/>
                  </a:lnTo>
                  <a:lnTo>
                    <a:pt x="140" y="14976"/>
                  </a:lnTo>
                  <a:lnTo>
                    <a:pt x="175" y="15054"/>
                  </a:lnTo>
                  <a:lnTo>
                    <a:pt x="214" y="15132"/>
                  </a:lnTo>
                  <a:lnTo>
                    <a:pt x="256" y="15205"/>
                  </a:lnTo>
                  <a:lnTo>
                    <a:pt x="302" y="15277"/>
                  </a:lnTo>
                  <a:lnTo>
                    <a:pt x="352" y="15346"/>
                  </a:lnTo>
                  <a:lnTo>
                    <a:pt x="404" y="15414"/>
                  </a:lnTo>
                  <a:lnTo>
                    <a:pt x="460" y="15478"/>
                  </a:lnTo>
                  <a:lnTo>
                    <a:pt x="519" y="15539"/>
                  </a:lnTo>
                  <a:lnTo>
                    <a:pt x="580" y="15598"/>
                  </a:lnTo>
                  <a:lnTo>
                    <a:pt x="644" y="15654"/>
                  </a:lnTo>
                  <a:lnTo>
                    <a:pt x="712" y="15706"/>
                  </a:lnTo>
                  <a:lnTo>
                    <a:pt x="781" y="15756"/>
                  </a:lnTo>
                  <a:lnTo>
                    <a:pt x="853" y="15801"/>
                  </a:lnTo>
                  <a:lnTo>
                    <a:pt x="926" y="15844"/>
                  </a:lnTo>
                  <a:lnTo>
                    <a:pt x="1004" y="15883"/>
                  </a:lnTo>
                  <a:lnTo>
                    <a:pt x="1082" y="15918"/>
                  </a:lnTo>
                  <a:lnTo>
                    <a:pt x="1162" y="15951"/>
                  </a:lnTo>
                  <a:lnTo>
                    <a:pt x="1244" y="15979"/>
                  </a:lnTo>
                  <a:lnTo>
                    <a:pt x="1329" y="16002"/>
                  </a:lnTo>
                  <a:lnTo>
                    <a:pt x="1414" y="16022"/>
                  </a:lnTo>
                  <a:lnTo>
                    <a:pt x="1501" y="16038"/>
                  </a:lnTo>
                  <a:lnTo>
                    <a:pt x="1590" y="16049"/>
                  </a:lnTo>
                  <a:lnTo>
                    <a:pt x="1680" y="16056"/>
                  </a:lnTo>
                  <a:lnTo>
                    <a:pt x="1771" y="16058"/>
                  </a:lnTo>
                  <a:lnTo>
                    <a:pt x="1818" y="16057"/>
                  </a:lnTo>
                  <a:lnTo>
                    <a:pt x="1863" y="16056"/>
                  </a:lnTo>
                  <a:lnTo>
                    <a:pt x="1909" y="16053"/>
                  </a:lnTo>
                  <a:lnTo>
                    <a:pt x="1954" y="16049"/>
                  </a:lnTo>
                  <a:lnTo>
                    <a:pt x="1999" y="16043"/>
                  </a:lnTo>
                  <a:lnTo>
                    <a:pt x="2043" y="16037"/>
                  </a:lnTo>
                  <a:lnTo>
                    <a:pt x="2088" y="16030"/>
                  </a:lnTo>
                  <a:lnTo>
                    <a:pt x="2132" y="16021"/>
                  </a:lnTo>
                  <a:lnTo>
                    <a:pt x="2175" y="16012"/>
                  </a:lnTo>
                  <a:lnTo>
                    <a:pt x="2218" y="16001"/>
                  </a:lnTo>
                  <a:lnTo>
                    <a:pt x="2261" y="15989"/>
                  </a:lnTo>
                  <a:lnTo>
                    <a:pt x="2302" y="15977"/>
                  </a:lnTo>
                  <a:lnTo>
                    <a:pt x="2344" y="15963"/>
                  </a:lnTo>
                  <a:lnTo>
                    <a:pt x="2386" y="15948"/>
                  </a:lnTo>
                  <a:lnTo>
                    <a:pt x="2427" y="15932"/>
                  </a:lnTo>
                  <a:lnTo>
                    <a:pt x="2467" y="15915"/>
                  </a:lnTo>
                  <a:lnTo>
                    <a:pt x="2507" y="15897"/>
                  </a:lnTo>
                  <a:lnTo>
                    <a:pt x="2546" y="15878"/>
                  </a:lnTo>
                  <a:lnTo>
                    <a:pt x="2584" y="15859"/>
                  </a:lnTo>
                  <a:lnTo>
                    <a:pt x="2622" y="15839"/>
                  </a:lnTo>
                  <a:lnTo>
                    <a:pt x="2661" y="15817"/>
                  </a:lnTo>
                  <a:lnTo>
                    <a:pt x="2698" y="15795"/>
                  </a:lnTo>
                  <a:lnTo>
                    <a:pt x="2734" y="15772"/>
                  </a:lnTo>
                  <a:lnTo>
                    <a:pt x="2770" y="15748"/>
                  </a:lnTo>
                  <a:lnTo>
                    <a:pt x="2805" y="15723"/>
                  </a:lnTo>
                  <a:lnTo>
                    <a:pt x="2839" y="15698"/>
                  </a:lnTo>
                  <a:lnTo>
                    <a:pt x="2873" y="15671"/>
                  </a:lnTo>
                  <a:lnTo>
                    <a:pt x="2906" y="15644"/>
                  </a:lnTo>
                  <a:lnTo>
                    <a:pt x="2940" y="15615"/>
                  </a:lnTo>
                  <a:lnTo>
                    <a:pt x="2971" y="15587"/>
                  </a:lnTo>
                  <a:lnTo>
                    <a:pt x="3003" y="15557"/>
                  </a:lnTo>
                  <a:lnTo>
                    <a:pt x="3033" y="15527"/>
                  </a:lnTo>
                  <a:lnTo>
                    <a:pt x="3032" y="15526"/>
                  </a:lnTo>
                  <a:lnTo>
                    <a:pt x="7217" y="11342"/>
                  </a:lnTo>
                  <a:lnTo>
                    <a:pt x="7296" y="11383"/>
                  </a:lnTo>
                  <a:lnTo>
                    <a:pt x="7377" y="11423"/>
                  </a:lnTo>
                  <a:lnTo>
                    <a:pt x="7457" y="11462"/>
                  </a:lnTo>
                  <a:lnTo>
                    <a:pt x="7538" y="11500"/>
                  </a:lnTo>
                  <a:lnTo>
                    <a:pt x="7621" y="11537"/>
                  </a:lnTo>
                  <a:lnTo>
                    <a:pt x="7703" y="11572"/>
                  </a:lnTo>
                  <a:lnTo>
                    <a:pt x="7786" y="11606"/>
                  </a:lnTo>
                  <a:lnTo>
                    <a:pt x="7869" y="11640"/>
                  </a:lnTo>
                  <a:lnTo>
                    <a:pt x="7954" y="11671"/>
                  </a:lnTo>
                  <a:lnTo>
                    <a:pt x="8039" y="11702"/>
                  </a:lnTo>
                  <a:lnTo>
                    <a:pt x="8124" y="11731"/>
                  </a:lnTo>
                  <a:lnTo>
                    <a:pt x="8211" y="11759"/>
                  </a:lnTo>
                  <a:lnTo>
                    <a:pt x="8297" y="11787"/>
                  </a:lnTo>
                  <a:lnTo>
                    <a:pt x="8384" y="11813"/>
                  </a:lnTo>
                  <a:lnTo>
                    <a:pt x="8472" y="11837"/>
                  </a:lnTo>
                  <a:lnTo>
                    <a:pt x="8560" y="11860"/>
                  </a:lnTo>
                  <a:lnTo>
                    <a:pt x="8649" y="11882"/>
                  </a:lnTo>
                  <a:lnTo>
                    <a:pt x="8739" y="11902"/>
                  </a:lnTo>
                  <a:lnTo>
                    <a:pt x="8828" y="11921"/>
                  </a:lnTo>
                  <a:lnTo>
                    <a:pt x="8918" y="11939"/>
                  </a:lnTo>
                  <a:lnTo>
                    <a:pt x="9010" y="11955"/>
                  </a:lnTo>
                  <a:lnTo>
                    <a:pt x="9100" y="11970"/>
                  </a:lnTo>
                  <a:lnTo>
                    <a:pt x="9192" y="11984"/>
                  </a:lnTo>
                  <a:lnTo>
                    <a:pt x="9285" y="11996"/>
                  </a:lnTo>
                  <a:lnTo>
                    <a:pt x="9377" y="12007"/>
                  </a:lnTo>
                  <a:lnTo>
                    <a:pt x="9470" y="12016"/>
                  </a:lnTo>
                  <a:lnTo>
                    <a:pt x="9564" y="12024"/>
                  </a:lnTo>
                  <a:lnTo>
                    <a:pt x="9657" y="12031"/>
                  </a:lnTo>
                  <a:lnTo>
                    <a:pt x="9751" y="12036"/>
                  </a:lnTo>
                  <a:lnTo>
                    <a:pt x="9846" y="12040"/>
                  </a:lnTo>
                  <a:lnTo>
                    <a:pt x="9941" y="12042"/>
                  </a:lnTo>
                  <a:lnTo>
                    <a:pt x="10036" y="12044"/>
                  </a:lnTo>
                  <a:lnTo>
                    <a:pt x="10346" y="12035"/>
                  </a:lnTo>
                  <a:lnTo>
                    <a:pt x="10651" y="12012"/>
                  </a:lnTo>
                  <a:lnTo>
                    <a:pt x="10954" y="11974"/>
                  </a:lnTo>
                  <a:lnTo>
                    <a:pt x="11250" y="11921"/>
                  </a:lnTo>
                  <a:lnTo>
                    <a:pt x="11541" y="11854"/>
                  </a:lnTo>
                  <a:lnTo>
                    <a:pt x="11827" y="11773"/>
                  </a:lnTo>
                  <a:lnTo>
                    <a:pt x="12107" y="11678"/>
                  </a:lnTo>
                  <a:lnTo>
                    <a:pt x="12380" y="11570"/>
                  </a:lnTo>
                  <a:lnTo>
                    <a:pt x="12647" y="11449"/>
                  </a:lnTo>
                  <a:lnTo>
                    <a:pt x="12907" y="11317"/>
                  </a:lnTo>
                  <a:lnTo>
                    <a:pt x="13159" y="11171"/>
                  </a:lnTo>
                  <a:lnTo>
                    <a:pt x="13403" y="11015"/>
                  </a:lnTo>
                  <a:lnTo>
                    <a:pt x="13639" y="10847"/>
                  </a:lnTo>
                  <a:lnTo>
                    <a:pt x="13866" y="10669"/>
                  </a:lnTo>
                  <a:lnTo>
                    <a:pt x="14085" y="10479"/>
                  </a:lnTo>
                  <a:lnTo>
                    <a:pt x="14295" y="10280"/>
                  </a:lnTo>
                  <a:lnTo>
                    <a:pt x="14493" y="10070"/>
                  </a:lnTo>
                  <a:lnTo>
                    <a:pt x="14683" y="9852"/>
                  </a:lnTo>
                  <a:lnTo>
                    <a:pt x="14862" y="9625"/>
                  </a:lnTo>
                  <a:lnTo>
                    <a:pt x="15029" y="9389"/>
                  </a:lnTo>
                  <a:lnTo>
                    <a:pt x="15186" y="9144"/>
                  </a:lnTo>
                  <a:lnTo>
                    <a:pt x="15331" y="8892"/>
                  </a:lnTo>
                  <a:lnTo>
                    <a:pt x="15464" y="8632"/>
                  </a:lnTo>
                  <a:lnTo>
                    <a:pt x="15584" y="8365"/>
                  </a:lnTo>
                  <a:lnTo>
                    <a:pt x="15693" y="8092"/>
                  </a:lnTo>
                  <a:lnTo>
                    <a:pt x="15787" y="7812"/>
                  </a:lnTo>
                  <a:lnTo>
                    <a:pt x="15868" y="7526"/>
                  </a:lnTo>
                  <a:lnTo>
                    <a:pt x="15936" y="7235"/>
                  </a:lnTo>
                  <a:lnTo>
                    <a:pt x="15989" y="6939"/>
                  </a:lnTo>
                  <a:lnTo>
                    <a:pt x="16027" y="6638"/>
                  </a:lnTo>
                  <a:lnTo>
                    <a:pt x="16050" y="6332"/>
                  </a:lnTo>
                  <a:lnTo>
                    <a:pt x="16058" y="6022"/>
                  </a:lnTo>
                  <a:lnTo>
                    <a:pt x="16050" y="5712"/>
                  </a:lnTo>
                  <a:lnTo>
                    <a:pt x="16027" y="5407"/>
                  </a:lnTo>
                  <a:lnTo>
                    <a:pt x="15989" y="5104"/>
                  </a:lnTo>
                  <a:lnTo>
                    <a:pt x="15936" y="4808"/>
                  </a:lnTo>
                  <a:lnTo>
                    <a:pt x="15868" y="4517"/>
                  </a:lnTo>
                  <a:lnTo>
                    <a:pt x="15787" y="4231"/>
                  </a:lnTo>
                  <a:lnTo>
                    <a:pt x="15693" y="3951"/>
                  </a:lnTo>
                  <a:lnTo>
                    <a:pt x="15584" y="3678"/>
                  </a:lnTo>
                  <a:lnTo>
                    <a:pt x="15464" y="3411"/>
                  </a:lnTo>
                  <a:lnTo>
                    <a:pt x="15331" y="3151"/>
                  </a:lnTo>
                  <a:lnTo>
                    <a:pt x="15186" y="2899"/>
                  </a:lnTo>
                  <a:lnTo>
                    <a:pt x="15029" y="2655"/>
                  </a:lnTo>
                  <a:lnTo>
                    <a:pt x="14862" y="2419"/>
                  </a:lnTo>
                  <a:lnTo>
                    <a:pt x="14683" y="2191"/>
                  </a:lnTo>
                  <a:lnTo>
                    <a:pt x="14493" y="1973"/>
                  </a:lnTo>
                  <a:lnTo>
                    <a:pt x="14295" y="1763"/>
                  </a:lnTo>
                  <a:lnTo>
                    <a:pt x="14085" y="1565"/>
                  </a:lnTo>
                  <a:lnTo>
                    <a:pt x="13866" y="1375"/>
                  </a:lnTo>
                  <a:lnTo>
                    <a:pt x="13639" y="1196"/>
                  </a:lnTo>
                  <a:lnTo>
                    <a:pt x="13403" y="1029"/>
                  </a:lnTo>
                  <a:lnTo>
                    <a:pt x="13159" y="872"/>
                  </a:lnTo>
                  <a:lnTo>
                    <a:pt x="12907" y="727"/>
                  </a:lnTo>
                  <a:lnTo>
                    <a:pt x="12647" y="594"/>
                  </a:lnTo>
                  <a:lnTo>
                    <a:pt x="12380" y="474"/>
                  </a:lnTo>
                  <a:lnTo>
                    <a:pt x="12107" y="365"/>
                  </a:lnTo>
                  <a:lnTo>
                    <a:pt x="11827" y="271"/>
                  </a:lnTo>
                  <a:lnTo>
                    <a:pt x="11541" y="190"/>
                  </a:lnTo>
                  <a:lnTo>
                    <a:pt x="11250" y="122"/>
                  </a:lnTo>
                  <a:lnTo>
                    <a:pt x="10954" y="69"/>
                  </a:lnTo>
                  <a:lnTo>
                    <a:pt x="10651" y="31"/>
                  </a:lnTo>
                  <a:lnTo>
                    <a:pt x="10346" y="8"/>
                  </a:lnTo>
                  <a:lnTo>
                    <a:pt x="100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60" name="Freeform 6"/>
            <p:cNvSpPr/>
            <p:nvPr/>
          </p:nvSpPr>
          <p:spPr bwMode="auto">
            <a:xfrm>
              <a:off x="2284413" y="1185863"/>
              <a:ext cx="161925" cy="161925"/>
            </a:xfrm>
            <a:custGeom>
              <a:avLst/>
              <a:gdLst>
                <a:gd name="T0" fmla="*/ 2977 w 3763"/>
                <a:gd name="T1" fmla="*/ 40 h 3764"/>
                <a:gd name="T2" fmla="*/ 2305 w 3763"/>
                <a:gd name="T3" fmla="*/ 213 h 3764"/>
                <a:gd name="T4" fmla="*/ 1691 w 3763"/>
                <a:gd name="T5" fmla="*/ 509 h 3764"/>
                <a:gd name="T6" fmla="*/ 1151 w 3763"/>
                <a:gd name="T7" fmla="*/ 912 h 3764"/>
                <a:gd name="T8" fmla="*/ 697 w 3763"/>
                <a:gd name="T9" fmla="*/ 1411 h 3764"/>
                <a:gd name="T10" fmla="*/ 346 w 3763"/>
                <a:gd name="T11" fmla="*/ 1990 h 3764"/>
                <a:gd name="T12" fmla="*/ 110 w 3763"/>
                <a:gd name="T13" fmla="*/ 2635 h 3764"/>
                <a:gd name="T14" fmla="*/ 5 w 3763"/>
                <a:gd name="T15" fmla="*/ 3332 h 3764"/>
                <a:gd name="T16" fmla="*/ 3 w 3763"/>
                <a:gd name="T17" fmla="*/ 3551 h 3764"/>
                <a:gd name="T18" fmla="*/ 15 w 3763"/>
                <a:gd name="T19" fmla="*/ 3599 h 3764"/>
                <a:gd name="T20" fmla="*/ 36 w 3763"/>
                <a:gd name="T21" fmla="*/ 3643 h 3764"/>
                <a:gd name="T22" fmla="*/ 65 w 3763"/>
                <a:gd name="T23" fmla="*/ 3681 h 3764"/>
                <a:gd name="T24" fmla="*/ 100 w 3763"/>
                <a:gd name="T25" fmla="*/ 3713 h 3764"/>
                <a:gd name="T26" fmla="*/ 142 w 3763"/>
                <a:gd name="T27" fmla="*/ 3739 h 3764"/>
                <a:gd name="T28" fmla="*/ 188 w 3763"/>
                <a:gd name="T29" fmla="*/ 3756 h 3764"/>
                <a:gd name="T30" fmla="*/ 237 w 3763"/>
                <a:gd name="T31" fmla="*/ 3764 h 3764"/>
                <a:gd name="T32" fmla="*/ 289 w 3763"/>
                <a:gd name="T33" fmla="*/ 3761 h 3764"/>
                <a:gd name="T34" fmla="*/ 337 w 3763"/>
                <a:gd name="T35" fmla="*/ 3749 h 3764"/>
                <a:gd name="T36" fmla="*/ 381 w 3763"/>
                <a:gd name="T37" fmla="*/ 3728 h 3764"/>
                <a:gd name="T38" fmla="*/ 419 w 3763"/>
                <a:gd name="T39" fmla="*/ 3698 h 3764"/>
                <a:gd name="T40" fmla="*/ 451 w 3763"/>
                <a:gd name="T41" fmla="*/ 3663 h 3764"/>
                <a:gd name="T42" fmla="*/ 476 w 3763"/>
                <a:gd name="T43" fmla="*/ 3621 h 3764"/>
                <a:gd name="T44" fmla="*/ 493 w 3763"/>
                <a:gd name="T45" fmla="*/ 3576 h 3764"/>
                <a:gd name="T46" fmla="*/ 501 w 3763"/>
                <a:gd name="T47" fmla="*/ 3526 h 3764"/>
                <a:gd name="T48" fmla="*/ 537 w 3763"/>
                <a:gd name="T49" fmla="*/ 3054 h 3764"/>
                <a:gd name="T50" fmla="*/ 684 w 3763"/>
                <a:gd name="T51" fmla="*/ 2478 h 3764"/>
                <a:gd name="T52" fmla="*/ 937 w 3763"/>
                <a:gd name="T53" fmla="*/ 1952 h 3764"/>
                <a:gd name="T54" fmla="*/ 1283 w 3763"/>
                <a:gd name="T55" fmla="*/ 1488 h 3764"/>
                <a:gd name="T56" fmla="*/ 1711 w 3763"/>
                <a:gd name="T57" fmla="*/ 1100 h 3764"/>
                <a:gd name="T58" fmla="*/ 2208 w 3763"/>
                <a:gd name="T59" fmla="*/ 799 h 3764"/>
                <a:gd name="T60" fmla="*/ 2760 w 3763"/>
                <a:gd name="T61" fmla="*/ 596 h 3764"/>
                <a:gd name="T62" fmla="*/ 3358 w 3763"/>
                <a:gd name="T63" fmla="*/ 506 h 3764"/>
                <a:gd name="T64" fmla="*/ 3550 w 3763"/>
                <a:gd name="T65" fmla="*/ 499 h 3764"/>
                <a:gd name="T66" fmla="*/ 3599 w 3763"/>
                <a:gd name="T67" fmla="*/ 487 h 3764"/>
                <a:gd name="T68" fmla="*/ 3643 w 3763"/>
                <a:gd name="T69" fmla="*/ 466 h 3764"/>
                <a:gd name="T70" fmla="*/ 3681 w 3763"/>
                <a:gd name="T71" fmla="*/ 437 h 3764"/>
                <a:gd name="T72" fmla="*/ 3713 w 3763"/>
                <a:gd name="T73" fmla="*/ 402 h 3764"/>
                <a:gd name="T74" fmla="*/ 3738 w 3763"/>
                <a:gd name="T75" fmla="*/ 359 h 3764"/>
                <a:gd name="T76" fmla="*/ 3755 w 3763"/>
                <a:gd name="T77" fmla="*/ 313 h 3764"/>
                <a:gd name="T78" fmla="*/ 3763 w 3763"/>
                <a:gd name="T79" fmla="*/ 264 h 3764"/>
                <a:gd name="T80" fmla="*/ 3760 w 3763"/>
                <a:gd name="T81" fmla="*/ 213 h 3764"/>
                <a:gd name="T82" fmla="*/ 3748 w 3763"/>
                <a:gd name="T83" fmla="*/ 165 h 3764"/>
                <a:gd name="T84" fmla="*/ 3727 w 3763"/>
                <a:gd name="T85" fmla="*/ 120 h 3764"/>
                <a:gd name="T86" fmla="*/ 3698 w 3763"/>
                <a:gd name="T87" fmla="*/ 82 h 3764"/>
                <a:gd name="T88" fmla="*/ 3663 w 3763"/>
                <a:gd name="T89" fmla="*/ 50 h 3764"/>
                <a:gd name="T90" fmla="*/ 3621 w 3763"/>
                <a:gd name="T91" fmla="*/ 25 h 3764"/>
                <a:gd name="T92" fmla="*/ 3574 w 3763"/>
                <a:gd name="T93" fmla="*/ 8 h 3764"/>
                <a:gd name="T94" fmla="*/ 3525 w 3763"/>
                <a:gd name="T95" fmla="*/ 0 h 3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3" h="3764">
                  <a:moveTo>
                    <a:pt x="3512" y="0"/>
                  </a:moveTo>
                  <a:lnTo>
                    <a:pt x="3332" y="5"/>
                  </a:lnTo>
                  <a:lnTo>
                    <a:pt x="3153" y="18"/>
                  </a:lnTo>
                  <a:lnTo>
                    <a:pt x="2977" y="40"/>
                  </a:lnTo>
                  <a:lnTo>
                    <a:pt x="2805" y="71"/>
                  </a:lnTo>
                  <a:lnTo>
                    <a:pt x="2634" y="110"/>
                  </a:lnTo>
                  <a:lnTo>
                    <a:pt x="2467" y="158"/>
                  </a:lnTo>
                  <a:lnTo>
                    <a:pt x="2305" y="213"/>
                  </a:lnTo>
                  <a:lnTo>
                    <a:pt x="2145" y="276"/>
                  </a:lnTo>
                  <a:lnTo>
                    <a:pt x="1990" y="346"/>
                  </a:lnTo>
                  <a:lnTo>
                    <a:pt x="1838" y="424"/>
                  </a:lnTo>
                  <a:lnTo>
                    <a:pt x="1691" y="509"/>
                  </a:lnTo>
                  <a:lnTo>
                    <a:pt x="1548" y="600"/>
                  </a:lnTo>
                  <a:lnTo>
                    <a:pt x="1411" y="698"/>
                  </a:lnTo>
                  <a:lnTo>
                    <a:pt x="1278" y="802"/>
                  </a:lnTo>
                  <a:lnTo>
                    <a:pt x="1151" y="912"/>
                  </a:lnTo>
                  <a:lnTo>
                    <a:pt x="1028" y="1029"/>
                  </a:lnTo>
                  <a:lnTo>
                    <a:pt x="912" y="1151"/>
                  </a:lnTo>
                  <a:lnTo>
                    <a:pt x="801" y="1279"/>
                  </a:lnTo>
                  <a:lnTo>
                    <a:pt x="697" y="1411"/>
                  </a:lnTo>
                  <a:lnTo>
                    <a:pt x="600" y="1549"/>
                  </a:lnTo>
                  <a:lnTo>
                    <a:pt x="508" y="1691"/>
                  </a:lnTo>
                  <a:lnTo>
                    <a:pt x="423" y="1839"/>
                  </a:lnTo>
                  <a:lnTo>
                    <a:pt x="346" y="1990"/>
                  </a:lnTo>
                  <a:lnTo>
                    <a:pt x="276" y="2146"/>
                  </a:lnTo>
                  <a:lnTo>
                    <a:pt x="212" y="2305"/>
                  </a:lnTo>
                  <a:lnTo>
                    <a:pt x="157" y="2468"/>
                  </a:lnTo>
                  <a:lnTo>
                    <a:pt x="110" y="2635"/>
                  </a:lnTo>
                  <a:lnTo>
                    <a:pt x="71" y="2805"/>
                  </a:lnTo>
                  <a:lnTo>
                    <a:pt x="40" y="2978"/>
                  </a:lnTo>
                  <a:lnTo>
                    <a:pt x="18" y="3153"/>
                  </a:lnTo>
                  <a:lnTo>
                    <a:pt x="5" y="3332"/>
                  </a:lnTo>
                  <a:lnTo>
                    <a:pt x="0" y="3513"/>
                  </a:lnTo>
                  <a:lnTo>
                    <a:pt x="0" y="3526"/>
                  </a:lnTo>
                  <a:lnTo>
                    <a:pt x="1" y="3539"/>
                  </a:lnTo>
                  <a:lnTo>
                    <a:pt x="3" y="3551"/>
                  </a:lnTo>
                  <a:lnTo>
                    <a:pt x="5" y="3563"/>
                  </a:lnTo>
                  <a:lnTo>
                    <a:pt x="8" y="3576"/>
                  </a:lnTo>
                  <a:lnTo>
                    <a:pt x="11" y="3587"/>
                  </a:lnTo>
                  <a:lnTo>
                    <a:pt x="15" y="3599"/>
                  </a:lnTo>
                  <a:lnTo>
                    <a:pt x="20" y="3610"/>
                  </a:lnTo>
                  <a:lnTo>
                    <a:pt x="25" y="3621"/>
                  </a:lnTo>
                  <a:lnTo>
                    <a:pt x="30" y="3632"/>
                  </a:lnTo>
                  <a:lnTo>
                    <a:pt x="36" y="3643"/>
                  </a:lnTo>
                  <a:lnTo>
                    <a:pt x="43" y="3653"/>
                  </a:lnTo>
                  <a:lnTo>
                    <a:pt x="50" y="3663"/>
                  </a:lnTo>
                  <a:lnTo>
                    <a:pt x="57" y="3672"/>
                  </a:lnTo>
                  <a:lnTo>
                    <a:pt x="65" y="3681"/>
                  </a:lnTo>
                  <a:lnTo>
                    <a:pt x="73" y="3690"/>
                  </a:lnTo>
                  <a:lnTo>
                    <a:pt x="82" y="3698"/>
                  </a:lnTo>
                  <a:lnTo>
                    <a:pt x="91" y="3706"/>
                  </a:lnTo>
                  <a:lnTo>
                    <a:pt x="100" y="3713"/>
                  </a:lnTo>
                  <a:lnTo>
                    <a:pt x="110" y="3721"/>
                  </a:lnTo>
                  <a:lnTo>
                    <a:pt x="120" y="3728"/>
                  </a:lnTo>
                  <a:lnTo>
                    <a:pt x="131" y="3734"/>
                  </a:lnTo>
                  <a:lnTo>
                    <a:pt x="142" y="3739"/>
                  </a:lnTo>
                  <a:lnTo>
                    <a:pt x="153" y="3744"/>
                  </a:lnTo>
                  <a:lnTo>
                    <a:pt x="164" y="3749"/>
                  </a:lnTo>
                  <a:lnTo>
                    <a:pt x="176" y="3753"/>
                  </a:lnTo>
                  <a:lnTo>
                    <a:pt x="188" y="3756"/>
                  </a:lnTo>
                  <a:lnTo>
                    <a:pt x="200" y="3759"/>
                  </a:lnTo>
                  <a:lnTo>
                    <a:pt x="212" y="3761"/>
                  </a:lnTo>
                  <a:lnTo>
                    <a:pt x="224" y="3763"/>
                  </a:lnTo>
                  <a:lnTo>
                    <a:pt x="237" y="3764"/>
                  </a:lnTo>
                  <a:lnTo>
                    <a:pt x="250" y="3764"/>
                  </a:lnTo>
                  <a:lnTo>
                    <a:pt x="264" y="3764"/>
                  </a:lnTo>
                  <a:lnTo>
                    <a:pt x="276" y="3763"/>
                  </a:lnTo>
                  <a:lnTo>
                    <a:pt x="289" y="3761"/>
                  </a:lnTo>
                  <a:lnTo>
                    <a:pt x="301" y="3759"/>
                  </a:lnTo>
                  <a:lnTo>
                    <a:pt x="313" y="3756"/>
                  </a:lnTo>
                  <a:lnTo>
                    <a:pt x="325" y="3753"/>
                  </a:lnTo>
                  <a:lnTo>
                    <a:pt x="337" y="3749"/>
                  </a:lnTo>
                  <a:lnTo>
                    <a:pt x="348" y="3744"/>
                  </a:lnTo>
                  <a:lnTo>
                    <a:pt x="359" y="3739"/>
                  </a:lnTo>
                  <a:lnTo>
                    <a:pt x="370" y="3734"/>
                  </a:lnTo>
                  <a:lnTo>
                    <a:pt x="381" y="3728"/>
                  </a:lnTo>
                  <a:lnTo>
                    <a:pt x="391" y="3721"/>
                  </a:lnTo>
                  <a:lnTo>
                    <a:pt x="401" y="3713"/>
                  </a:lnTo>
                  <a:lnTo>
                    <a:pt x="410" y="3706"/>
                  </a:lnTo>
                  <a:lnTo>
                    <a:pt x="419" y="3698"/>
                  </a:lnTo>
                  <a:lnTo>
                    <a:pt x="428" y="3690"/>
                  </a:lnTo>
                  <a:lnTo>
                    <a:pt x="436" y="3681"/>
                  </a:lnTo>
                  <a:lnTo>
                    <a:pt x="444" y="3672"/>
                  </a:lnTo>
                  <a:lnTo>
                    <a:pt x="451" y="3663"/>
                  </a:lnTo>
                  <a:lnTo>
                    <a:pt x="458" y="3653"/>
                  </a:lnTo>
                  <a:lnTo>
                    <a:pt x="465" y="3643"/>
                  </a:lnTo>
                  <a:lnTo>
                    <a:pt x="471" y="3632"/>
                  </a:lnTo>
                  <a:lnTo>
                    <a:pt x="476" y="3621"/>
                  </a:lnTo>
                  <a:lnTo>
                    <a:pt x="481" y="3610"/>
                  </a:lnTo>
                  <a:lnTo>
                    <a:pt x="486" y="3599"/>
                  </a:lnTo>
                  <a:lnTo>
                    <a:pt x="490" y="3587"/>
                  </a:lnTo>
                  <a:lnTo>
                    <a:pt x="493" y="3576"/>
                  </a:lnTo>
                  <a:lnTo>
                    <a:pt x="496" y="3563"/>
                  </a:lnTo>
                  <a:lnTo>
                    <a:pt x="498" y="3551"/>
                  </a:lnTo>
                  <a:lnTo>
                    <a:pt x="500" y="3539"/>
                  </a:lnTo>
                  <a:lnTo>
                    <a:pt x="501" y="3526"/>
                  </a:lnTo>
                  <a:lnTo>
                    <a:pt x="501" y="3513"/>
                  </a:lnTo>
                  <a:lnTo>
                    <a:pt x="505" y="3358"/>
                  </a:lnTo>
                  <a:lnTo>
                    <a:pt x="517" y="3205"/>
                  </a:lnTo>
                  <a:lnTo>
                    <a:pt x="537" y="3054"/>
                  </a:lnTo>
                  <a:lnTo>
                    <a:pt x="563" y="2907"/>
                  </a:lnTo>
                  <a:lnTo>
                    <a:pt x="596" y="2760"/>
                  </a:lnTo>
                  <a:lnTo>
                    <a:pt x="637" y="2618"/>
                  </a:lnTo>
                  <a:lnTo>
                    <a:pt x="684" y="2478"/>
                  </a:lnTo>
                  <a:lnTo>
                    <a:pt x="738" y="2341"/>
                  </a:lnTo>
                  <a:lnTo>
                    <a:pt x="798" y="2208"/>
                  </a:lnTo>
                  <a:lnTo>
                    <a:pt x="865" y="2078"/>
                  </a:lnTo>
                  <a:lnTo>
                    <a:pt x="937" y="1952"/>
                  </a:lnTo>
                  <a:lnTo>
                    <a:pt x="1015" y="1830"/>
                  </a:lnTo>
                  <a:lnTo>
                    <a:pt x="1100" y="1711"/>
                  </a:lnTo>
                  <a:lnTo>
                    <a:pt x="1189" y="1598"/>
                  </a:lnTo>
                  <a:lnTo>
                    <a:pt x="1283" y="1488"/>
                  </a:lnTo>
                  <a:lnTo>
                    <a:pt x="1384" y="1384"/>
                  </a:lnTo>
                  <a:lnTo>
                    <a:pt x="1488" y="1285"/>
                  </a:lnTo>
                  <a:lnTo>
                    <a:pt x="1597" y="1189"/>
                  </a:lnTo>
                  <a:lnTo>
                    <a:pt x="1711" y="1100"/>
                  </a:lnTo>
                  <a:lnTo>
                    <a:pt x="1829" y="1017"/>
                  </a:lnTo>
                  <a:lnTo>
                    <a:pt x="1952" y="937"/>
                  </a:lnTo>
                  <a:lnTo>
                    <a:pt x="2077" y="865"/>
                  </a:lnTo>
                  <a:lnTo>
                    <a:pt x="2208" y="799"/>
                  </a:lnTo>
                  <a:lnTo>
                    <a:pt x="2340" y="739"/>
                  </a:lnTo>
                  <a:lnTo>
                    <a:pt x="2478" y="685"/>
                  </a:lnTo>
                  <a:lnTo>
                    <a:pt x="2617" y="637"/>
                  </a:lnTo>
                  <a:lnTo>
                    <a:pt x="2760" y="596"/>
                  </a:lnTo>
                  <a:lnTo>
                    <a:pt x="2906" y="563"/>
                  </a:lnTo>
                  <a:lnTo>
                    <a:pt x="3054" y="537"/>
                  </a:lnTo>
                  <a:lnTo>
                    <a:pt x="3204" y="517"/>
                  </a:lnTo>
                  <a:lnTo>
                    <a:pt x="3358" y="506"/>
                  </a:lnTo>
                  <a:lnTo>
                    <a:pt x="3512" y="502"/>
                  </a:lnTo>
                  <a:lnTo>
                    <a:pt x="3525" y="502"/>
                  </a:lnTo>
                  <a:lnTo>
                    <a:pt x="3538" y="501"/>
                  </a:lnTo>
                  <a:lnTo>
                    <a:pt x="3550" y="499"/>
                  </a:lnTo>
                  <a:lnTo>
                    <a:pt x="3562" y="497"/>
                  </a:lnTo>
                  <a:lnTo>
                    <a:pt x="3574" y="494"/>
                  </a:lnTo>
                  <a:lnTo>
                    <a:pt x="3587" y="491"/>
                  </a:lnTo>
                  <a:lnTo>
                    <a:pt x="3599" y="487"/>
                  </a:lnTo>
                  <a:lnTo>
                    <a:pt x="3610" y="482"/>
                  </a:lnTo>
                  <a:lnTo>
                    <a:pt x="3621" y="477"/>
                  </a:lnTo>
                  <a:lnTo>
                    <a:pt x="3632" y="472"/>
                  </a:lnTo>
                  <a:lnTo>
                    <a:pt x="3643" y="466"/>
                  </a:lnTo>
                  <a:lnTo>
                    <a:pt x="3653" y="459"/>
                  </a:lnTo>
                  <a:lnTo>
                    <a:pt x="3663" y="452"/>
                  </a:lnTo>
                  <a:lnTo>
                    <a:pt x="3672" y="445"/>
                  </a:lnTo>
                  <a:lnTo>
                    <a:pt x="3681" y="437"/>
                  </a:lnTo>
                  <a:lnTo>
                    <a:pt x="3690" y="429"/>
                  </a:lnTo>
                  <a:lnTo>
                    <a:pt x="3698" y="420"/>
                  </a:lnTo>
                  <a:lnTo>
                    <a:pt x="3706" y="411"/>
                  </a:lnTo>
                  <a:lnTo>
                    <a:pt x="3713" y="402"/>
                  </a:lnTo>
                  <a:lnTo>
                    <a:pt x="3720" y="391"/>
                  </a:lnTo>
                  <a:lnTo>
                    <a:pt x="3727" y="381"/>
                  </a:lnTo>
                  <a:lnTo>
                    <a:pt x="3733" y="370"/>
                  </a:lnTo>
                  <a:lnTo>
                    <a:pt x="3738" y="359"/>
                  </a:lnTo>
                  <a:lnTo>
                    <a:pt x="3743" y="348"/>
                  </a:lnTo>
                  <a:lnTo>
                    <a:pt x="3748" y="337"/>
                  </a:lnTo>
                  <a:lnTo>
                    <a:pt x="3752" y="325"/>
                  </a:lnTo>
                  <a:lnTo>
                    <a:pt x="3755" y="313"/>
                  </a:lnTo>
                  <a:lnTo>
                    <a:pt x="3758" y="301"/>
                  </a:lnTo>
                  <a:lnTo>
                    <a:pt x="3760" y="289"/>
                  </a:lnTo>
                  <a:lnTo>
                    <a:pt x="3762" y="276"/>
                  </a:lnTo>
                  <a:lnTo>
                    <a:pt x="3763" y="264"/>
                  </a:lnTo>
                  <a:lnTo>
                    <a:pt x="3763" y="251"/>
                  </a:lnTo>
                  <a:lnTo>
                    <a:pt x="3763" y="238"/>
                  </a:lnTo>
                  <a:lnTo>
                    <a:pt x="3762" y="225"/>
                  </a:lnTo>
                  <a:lnTo>
                    <a:pt x="3760" y="213"/>
                  </a:lnTo>
                  <a:lnTo>
                    <a:pt x="3758" y="201"/>
                  </a:lnTo>
                  <a:lnTo>
                    <a:pt x="3755" y="188"/>
                  </a:lnTo>
                  <a:lnTo>
                    <a:pt x="3752" y="177"/>
                  </a:lnTo>
                  <a:lnTo>
                    <a:pt x="3748" y="165"/>
                  </a:lnTo>
                  <a:lnTo>
                    <a:pt x="3743" y="154"/>
                  </a:lnTo>
                  <a:lnTo>
                    <a:pt x="3738" y="143"/>
                  </a:lnTo>
                  <a:lnTo>
                    <a:pt x="3733" y="132"/>
                  </a:lnTo>
                  <a:lnTo>
                    <a:pt x="3727" y="120"/>
                  </a:lnTo>
                  <a:lnTo>
                    <a:pt x="3720" y="110"/>
                  </a:lnTo>
                  <a:lnTo>
                    <a:pt x="3713" y="100"/>
                  </a:lnTo>
                  <a:lnTo>
                    <a:pt x="3706" y="91"/>
                  </a:lnTo>
                  <a:lnTo>
                    <a:pt x="3698" y="82"/>
                  </a:lnTo>
                  <a:lnTo>
                    <a:pt x="3690" y="73"/>
                  </a:lnTo>
                  <a:lnTo>
                    <a:pt x="3681" y="65"/>
                  </a:lnTo>
                  <a:lnTo>
                    <a:pt x="3672" y="57"/>
                  </a:lnTo>
                  <a:lnTo>
                    <a:pt x="3663" y="50"/>
                  </a:lnTo>
                  <a:lnTo>
                    <a:pt x="3653" y="43"/>
                  </a:lnTo>
                  <a:lnTo>
                    <a:pt x="3643" y="36"/>
                  </a:lnTo>
                  <a:lnTo>
                    <a:pt x="3632" y="30"/>
                  </a:lnTo>
                  <a:lnTo>
                    <a:pt x="3621" y="25"/>
                  </a:lnTo>
                  <a:lnTo>
                    <a:pt x="3610" y="20"/>
                  </a:lnTo>
                  <a:lnTo>
                    <a:pt x="3599" y="15"/>
                  </a:lnTo>
                  <a:lnTo>
                    <a:pt x="3587" y="11"/>
                  </a:lnTo>
                  <a:lnTo>
                    <a:pt x="3574" y="8"/>
                  </a:lnTo>
                  <a:lnTo>
                    <a:pt x="3562" y="5"/>
                  </a:lnTo>
                  <a:lnTo>
                    <a:pt x="3550" y="3"/>
                  </a:lnTo>
                  <a:lnTo>
                    <a:pt x="3538" y="1"/>
                  </a:lnTo>
                  <a:lnTo>
                    <a:pt x="3525" y="0"/>
                  </a:lnTo>
                  <a:lnTo>
                    <a:pt x="35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sp>
        <p:nvSpPr>
          <p:cNvPr id="61" name="Freeform 286"/>
          <p:cNvSpPr>
            <a:spLocks noEditPoints="1"/>
          </p:cNvSpPr>
          <p:nvPr/>
        </p:nvSpPr>
        <p:spPr bwMode="auto">
          <a:xfrm>
            <a:off x="5951190" y="4587352"/>
            <a:ext cx="335481" cy="336278"/>
          </a:xfrm>
          <a:custGeom>
            <a:avLst/>
            <a:gdLst>
              <a:gd name="T0" fmla="*/ 11438 w 16419"/>
              <a:gd name="T1" fmla="*/ 11992 h 16036"/>
              <a:gd name="T2" fmla="*/ 12051 w 16419"/>
              <a:gd name="T3" fmla="*/ 9611 h 16036"/>
              <a:gd name="T4" fmla="*/ 15080 w 16419"/>
              <a:gd name="T5" fmla="*/ 9931 h 16036"/>
              <a:gd name="T6" fmla="*/ 13248 w 16419"/>
              <a:gd name="T7" fmla="*/ 12967 h 16036"/>
              <a:gd name="T8" fmla="*/ 4590 w 16419"/>
              <a:gd name="T9" fmla="*/ 10655 h 16036"/>
              <a:gd name="T10" fmla="*/ 4429 w 16419"/>
              <a:gd name="T11" fmla="*/ 12231 h 16036"/>
              <a:gd name="T12" fmla="*/ 2147 w 16419"/>
              <a:gd name="T13" fmla="*/ 11712 h 16036"/>
              <a:gd name="T14" fmla="*/ 1073 w 16419"/>
              <a:gd name="T15" fmla="*/ 8277 h 16036"/>
              <a:gd name="T16" fmla="*/ 4139 w 16419"/>
              <a:gd name="T17" fmla="*/ 4183 h 16036"/>
              <a:gd name="T18" fmla="*/ 4533 w 16419"/>
              <a:gd name="T19" fmla="*/ 5582 h 16036"/>
              <a:gd name="T20" fmla="*/ 1073 w 16419"/>
              <a:gd name="T21" fmla="*/ 7759 h 16036"/>
              <a:gd name="T22" fmla="*/ 1997 w 16419"/>
              <a:gd name="T23" fmla="*/ 4578 h 16036"/>
              <a:gd name="T24" fmla="*/ 9313 w 16419"/>
              <a:gd name="T25" fmla="*/ 5095 h 16036"/>
              <a:gd name="T26" fmla="*/ 11066 w 16419"/>
              <a:gd name="T27" fmla="*/ 4695 h 16036"/>
              <a:gd name="T28" fmla="*/ 11565 w 16419"/>
              <a:gd name="T29" fmla="*/ 6759 h 16036"/>
              <a:gd name="T30" fmla="*/ 10152 w 16419"/>
              <a:gd name="T31" fmla="*/ 11598 h 16036"/>
              <a:gd name="T32" fmla="*/ 8474 w 16419"/>
              <a:gd name="T33" fmla="*/ 11394 h 16036"/>
              <a:gd name="T34" fmla="*/ 11313 w 16419"/>
              <a:gd name="T35" fmla="*/ 10543 h 16036"/>
              <a:gd name="T36" fmla="*/ 12142 w 16419"/>
              <a:gd name="T37" fmla="*/ 12889 h 16036"/>
              <a:gd name="T38" fmla="*/ 11354 w 16419"/>
              <a:gd name="T39" fmla="*/ 14282 h 16036"/>
              <a:gd name="T40" fmla="*/ 9710 w 16419"/>
              <a:gd name="T41" fmla="*/ 14564 h 16036"/>
              <a:gd name="T42" fmla="*/ 10935 w 16419"/>
              <a:gd name="T43" fmla="*/ 12871 h 16036"/>
              <a:gd name="T44" fmla="*/ 9524 w 16419"/>
              <a:gd name="T45" fmla="*/ 12005 h 16036"/>
              <a:gd name="T46" fmla="*/ 10393 w 16419"/>
              <a:gd name="T47" fmla="*/ 12757 h 16036"/>
              <a:gd name="T48" fmla="*/ 8904 w 16419"/>
              <a:gd name="T49" fmla="*/ 14636 h 16036"/>
              <a:gd name="T50" fmla="*/ 5284 w 16419"/>
              <a:gd name="T51" fmla="*/ 14382 h 16036"/>
              <a:gd name="T52" fmla="*/ 4071 w 16419"/>
              <a:gd name="T53" fmla="*/ 13005 h 16036"/>
              <a:gd name="T54" fmla="*/ 5783 w 16419"/>
              <a:gd name="T55" fmla="*/ 13367 h 16036"/>
              <a:gd name="T56" fmla="*/ 7945 w 16419"/>
              <a:gd name="T57" fmla="*/ 8277 h 16036"/>
              <a:gd name="T58" fmla="*/ 6342 w 16419"/>
              <a:gd name="T59" fmla="*/ 11582 h 16036"/>
              <a:gd name="T60" fmla="*/ 5136 w 16419"/>
              <a:gd name="T61" fmla="*/ 10650 h 16036"/>
              <a:gd name="T62" fmla="*/ 7945 w 16419"/>
              <a:gd name="T63" fmla="*/ 8277 h 16036"/>
              <a:gd name="T64" fmla="*/ 7024 w 16419"/>
              <a:gd name="T65" fmla="*/ 5084 h 16036"/>
              <a:gd name="T66" fmla="*/ 4843 w 16419"/>
              <a:gd name="T67" fmla="*/ 6857 h 16036"/>
              <a:gd name="T68" fmla="*/ 5321 w 16419"/>
              <a:gd name="T69" fmla="*/ 4784 h 16036"/>
              <a:gd name="T70" fmla="*/ 3667 w 16419"/>
              <a:gd name="T71" fmla="*/ 3305 h 16036"/>
              <a:gd name="T72" fmla="*/ 5215 w 16419"/>
              <a:gd name="T73" fmla="*/ 1684 h 16036"/>
              <a:gd name="T74" fmla="*/ 6448 w 16419"/>
              <a:gd name="T75" fmla="*/ 1771 h 16036"/>
              <a:gd name="T76" fmla="*/ 5148 w 16419"/>
              <a:gd name="T77" fmla="*/ 3833 h 16036"/>
              <a:gd name="T78" fmla="*/ 6569 w 16419"/>
              <a:gd name="T79" fmla="*/ 4486 h 16036"/>
              <a:gd name="T80" fmla="*/ 6014 w 16419"/>
              <a:gd name="T81" fmla="*/ 3301 h 16036"/>
              <a:gd name="T82" fmla="*/ 7732 w 16419"/>
              <a:gd name="T83" fmla="*/ 1205 h 16036"/>
              <a:gd name="T84" fmla="*/ 11565 w 16419"/>
              <a:gd name="T85" fmla="*/ 1859 h 16036"/>
              <a:gd name="T86" fmla="*/ 12421 w 16419"/>
              <a:gd name="T87" fmla="*/ 3513 h 16036"/>
              <a:gd name="T88" fmla="*/ 11123 w 16419"/>
              <a:gd name="T89" fmla="*/ 3527 h 16036"/>
              <a:gd name="T90" fmla="*/ 9758 w 16419"/>
              <a:gd name="T91" fmla="*/ 1525 h 16036"/>
              <a:gd name="T92" fmla="*/ 9852 w 16419"/>
              <a:gd name="T93" fmla="*/ 2463 h 16036"/>
              <a:gd name="T94" fmla="*/ 10437 w 16419"/>
              <a:gd name="T95" fmla="*/ 4348 h 16036"/>
              <a:gd name="T96" fmla="*/ 8786 w 16419"/>
              <a:gd name="T97" fmla="*/ 4626 h 16036"/>
              <a:gd name="T98" fmla="*/ 6848 w 16419"/>
              <a:gd name="T99" fmla="*/ 13930 h 16036"/>
              <a:gd name="T100" fmla="*/ 6020 w 16419"/>
              <a:gd name="T101" fmla="*/ 12187 h 16036"/>
              <a:gd name="T102" fmla="*/ 7521 w 16419"/>
              <a:gd name="T103" fmla="*/ 11934 h 16036"/>
              <a:gd name="T104" fmla="*/ 12063 w 16419"/>
              <a:gd name="T105" fmla="*/ 6494 h 16036"/>
              <a:gd name="T106" fmla="*/ 11695 w 16419"/>
              <a:gd name="T107" fmla="*/ 4461 h 16036"/>
              <a:gd name="T108" fmla="*/ 13078 w 16419"/>
              <a:gd name="T109" fmla="*/ 3710 h 16036"/>
              <a:gd name="T110" fmla="*/ 14700 w 16419"/>
              <a:gd name="T111" fmla="*/ 5106 h 16036"/>
              <a:gd name="T112" fmla="*/ 6960 w 16419"/>
              <a:gd name="T113" fmla="*/ 92 h 16036"/>
              <a:gd name="T114" fmla="*/ 498 w 16419"/>
              <a:gd name="T115" fmla="*/ 5261 h 16036"/>
              <a:gd name="T116" fmla="*/ 2132 w 16419"/>
              <a:gd name="T117" fmla="*/ 13409 h 16036"/>
              <a:gd name="T118" fmla="*/ 10261 w 16419"/>
              <a:gd name="T119" fmla="*/ 15783 h 16036"/>
              <a:gd name="T120" fmla="*/ 16160 w 16419"/>
              <a:gd name="T121" fmla="*/ 10021 h 16036"/>
              <a:gd name="T122" fmla="*/ 13729 w 16419"/>
              <a:gd name="T123" fmla="*/ 2083 h 1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19" h="16036">
                <a:moveTo>
                  <a:pt x="13248" y="12967"/>
                </a:moveTo>
                <a:lnTo>
                  <a:pt x="13139" y="12892"/>
                </a:lnTo>
                <a:lnTo>
                  <a:pt x="13030" y="12819"/>
                </a:lnTo>
                <a:lnTo>
                  <a:pt x="12919" y="12748"/>
                </a:lnTo>
                <a:lnTo>
                  <a:pt x="12807" y="12676"/>
                </a:lnTo>
                <a:lnTo>
                  <a:pt x="12693" y="12608"/>
                </a:lnTo>
                <a:lnTo>
                  <a:pt x="12579" y="12541"/>
                </a:lnTo>
                <a:lnTo>
                  <a:pt x="12463" y="12476"/>
                </a:lnTo>
                <a:lnTo>
                  <a:pt x="12347" y="12413"/>
                </a:lnTo>
                <a:lnTo>
                  <a:pt x="12229" y="12351"/>
                </a:lnTo>
                <a:lnTo>
                  <a:pt x="12110" y="12291"/>
                </a:lnTo>
                <a:lnTo>
                  <a:pt x="12051" y="12261"/>
                </a:lnTo>
                <a:lnTo>
                  <a:pt x="11990" y="12231"/>
                </a:lnTo>
                <a:lnTo>
                  <a:pt x="11930" y="12203"/>
                </a:lnTo>
                <a:lnTo>
                  <a:pt x="11869" y="12175"/>
                </a:lnTo>
                <a:lnTo>
                  <a:pt x="11808" y="12147"/>
                </a:lnTo>
                <a:lnTo>
                  <a:pt x="11747" y="12120"/>
                </a:lnTo>
                <a:lnTo>
                  <a:pt x="11686" y="12094"/>
                </a:lnTo>
                <a:lnTo>
                  <a:pt x="11625" y="12068"/>
                </a:lnTo>
                <a:lnTo>
                  <a:pt x="11562" y="12042"/>
                </a:lnTo>
                <a:lnTo>
                  <a:pt x="11499" y="12017"/>
                </a:lnTo>
                <a:lnTo>
                  <a:pt x="11438" y="11992"/>
                </a:lnTo>
                <a:lnTo>
                  <a:pt x="11374" y="11968"/>
                </a:lnTo>
                <a:lnTo>
                  <a:pt x="11419" y="11863"/>
                </a:lnTo>
                <a:lnTo>
                  <a:pt x="11463" y="11756"/>
                </a:lnTo>
                <a:lnTo>
                  <a:pt x="11505" y="11649"/>
                </a:lnTo>
                <a:lnTo>
                  <a:pt x="11546" y="11541"/>
                </a:lnTo>
                <a:lnTo>
                  <a:pt x="11585" y="11433"/>
                </a:lnTo>
                <a:lnTo>
                  <a:pt x="11624" y="11323"/>
                </a:lnTo>
                <a:lnTo>
                  <a:pt x="11661" y="11214"/>
                </a:lnTo>
                <a:lnTo>
                  <a:pt x="11696" y="11104"/>
                </a:lnTo>
                <a:lnTo>
                  <a:pt x="11731" y="10993"/>
                </a:lnTo>
                <a:lnTo>
                  <a:pt x="11765" y="10880"/>
                </a:lnTo>
                <a:lnTo>
                  <a:pt x="11798" y="10768"/>
                </a:lnTo>
                <a:lnTo>
                  <a:pt x="11829" y="10655"/>
                </a:lnTo>
                <a:lnTo>
                  <a:pt x="11859" y="10542"/>
                </a:lnTo>
                <a:lnTo>
                  <a:pt x="11887" y="10427"/>
                </a:lnTo>
                <a:lnTo>
                  <a:pt x="11914" y="10312"/>
                </a:lnTo>
                <a:lnTo>
                  <a:pt x="11941" y="10197"/>
                </a:lnTo>
                <a:lnTo>
                  <a:pt x="11965" y="10081"/>
                </a:lnTo>
                <a:lnTo>
                  <a:pt x="11988" y="9964"/>
                </a:lnTo>
                <a:lnTo>
                  <a:pt x="12010" y="9847"/>
                </a:lnTo>
                <a:lnTo>
                  <a:pt x="12031" y="9729"/>
                </a:lnTo>
                <a:lnTo>
                  <a:pt x="12051" y="9611"/>
                </a:lnTo>
                <a:lnTo>
                  <a:pt x="12068" y="9492"/>
                </a:lnTo>
                <a:lnTo>
                  <a:pt x="12084" y="9373"/>
                </a:lnTo>
                <a:lnTo>
                  <a:pt x="12100" y="9253"/>
                </a:lnTo>
                <a:lnTo>
                  <a:pt x="12113" y="9133"/>
                </a:lnTo>
                <a:lnTo>
                  <a:pt x="12126" y="9011"/>
                </a:lnTo>
                <a:lnTo>
                  <a:pt x="12137" y="8890"/>
                </a:lnTo>
                <a:lnTo>
                  <a:pt x="12147" y="8769"/>
                </a:lnTo>
                <a:lnTo>
                  <a:pt x="12155" y="8646"/>
                </a:lnTo>
                <a:lnTo>
                  <a:pt x="12161" y="8523"/>
                </a:lnTo>
                <a:lnTo>
                  <a:pt x="12166" y="8400"/>
                </a:lnTo>
                <a:lnTo>
                  <a:pt x="12171" y="8277"/>
                </a:lnTo>
                <a:lnTo>
                  <a:pt x="15347" y="8277"/>
                </a:lnTo>
                <a:lnTo>
                  <a:pt x="15337" y="8448"/>
                </a:lnTo>
                <a:lnTo>
                  <a:pt x="15325" y="8617"/>
                </a:lnTo>
                <a:lnTo>
                  <a:pt x="15309" y="8786"/>
                </a:lnTo>
                <a:lnTo>
                  <a:pt x="15287" y="8954"/>
                </a:lnTo>
                <a:lnTo>
                  <a:pt x="15262" y="9119"/>
                </a:lnTo>
                <a:lnTo>
                  <a:pt x="15234" y="9285"/>
                </a:lnTo>
                <a:lnTo>
                  <a:pt x="15201" y="9449"/>
                </a:lnTo>
                <a:lnTo>
                  <a:pt x="15164" y="9612"/>
                </a:lnTo>
                <a:lnTo>
                  <a:pt x="15124" y="9772"/>
                </a:lnTo>
                <a:lnTo>
                  <a:pt x="15080" y="9931"/>
                </a:lnTo>
                <a:lnTo>
                  <a:pt x="15032" y="10090"/>
                </a:lnTo>
                <a:lnTo>
                  <a:pt x="14980" y="10246"/>
                </a:lnTo>
                <a:lnTo>
                  <a:pt x="14925" y="10400"/>
                </a:lnTo>
                <a:lnTo>
                  <a:pt x="14866" y="10554"/>
                </a:lnTo>
                <a:lnTo>
                  <a:pt x="14804" y="10705"/>
                </a:lnTo>
                <a:lnTo>
                  <a:pt x="14738" y="10854"/>
                </a:lnTo>
                <a:lnTo>
                  <a:pt x="14668" y="11002"/>
                </a:lnTo>
                <a:lnTo>
                  <a:pt x="14596" y="11148"/>
                </a:lnTo>
                <a:lnTo>
                  <a:pt x="14521" y="11292"/>
                </a:lnTo>
                <a:lnTo>
                  <a:pt x="14441" y="11434"/>
                </a:lnTo>
                <a:lnTo>
                  <a:pt x="14358" y="11574"/>
                </a:lnTo>
                <a:lnTo>
                  <a:pt x="14272" y="11712"/>
                </a:lnTo>
                <a:lnTo>
                  <a:pt x="14183" y="11848"/>
                </a:lnTo>
                <a:lnTo>
                  <a:pt x="14092" y="11981"/>
                </a:lnTo>
                <a:lnTo>
                  <a:pt x="13996" y="12113"/>
                </a:lnTo>
                <a:lnTo>
                  <a:pt x="13898" y="12241"/>
                </a:lnTo>
                <a:lnTo>
                  <a:pt x="13797" y="12369"/>
                </a:lnTo>
                <a:lnTo>
                  <a:pt x="13693" y="12493"/>
                </a:lnTo>
                <a:lnTo>
                  <a:pt x="13586" y="12615"/>
                </a:lnTo>
                <a:lnTo>
                  <a:pt x="13476" y="12735"/>
                </a:lnTo>
                <a:lnTo>
                  <a:pt x="13364" y="12852"/>
                </a:lnTo>
                <a:lnTo>
                  <a:pt x="13248" y="12967"/>
                </a:lnTo>
                <a:close/>
                <a:moveTo>
                  <a:pt x="1073" y="8277"/>
                </a:moveTo>
                <a:lnTo>
                  <a:pt x="4248" y="8277"/>
                </a:lnTo>
                <a:lnTo>
                  <a:pt x="4253" y="8400"/>
                </a:lnTo>
                <a:lnTo>
                  <a:pt x="4258" y="8523"/>
                </a:lnTo>
                <a:lnTo>
                  <a:pt x="4265" y="8646"/>
                </a:lnTo>
                <a:lnTo>
                  <a:pt x="4273" y="8769"/>
                </a:lnTo>
                <a:lnTo>
                  <a:pt x="4282" y="8890"/>
                </a:lnTo>
                <a:lnTo>
                  <a:pt x="4294" y="9011"/>
                </a:lnTo>
                <a:lnTo>
                  <a:pt x="4306" y="9133"/>
                </a:lnTo>
                <a:lnTo>
                  <a:pt x="4319" y="9253"/>
                </a:lnTo>
                <a:lnTo>
                  <a:pt x="4335" y="9373"/>
                </a:lnTo>
                <a:lnTo>
                  <a:pt x="4351" y="9492"/>
                </a:lnTo>
                <a:lnTo>
                  <a:pt x="4370" y="9611"/>
                </a:lnTo>
                <a:lnTo>
                  <a:pt x="4388" y="9729"/>
                </a:lnTo>
                <a:lnTo>
                  <a:pt x="4410" y="9847"/>
                </a:lnTo>
                <a:lnTo>
                  <a:pt x="4431" y="9964"/>
                </a:lnTo>
                <a:lnTo>
                  <a:pt x="4455" y="10081"/>
                </a:lnTo>
                <a:lnTo>
                  <a:pt x="4479" y="10197"/>
                </a:lnTo>
                <a:lnTo>
                  <a:pt x="4505" y="10312"/>
                </a:lnTo>
                <a:lnTo>
                  <a:pt x="4533" y="10427"/>
                </a:lnTo>
                <a:lnTo>
                  <a:pt x="4560" y="10542"/>
                </a:lnTo>
                <a:lnTo>
                  <a:pt x="4590" y="10655"/>
                </a:lnTo>
                <a:lnTo>
                  <a:pt x="4622" y="10768"/>
                </a:lnTo>
                <a:lnTo>
                  <a:pt x="4654" y="10880"/>
                </a:lnTo>
                <a:lnTo>
                  <a:pt x="4688" y="10993"/>
                </a:lnTo>
                <a:lnTo>
                  <a:pt x="4723" y="11104"/>
                </a:lnTo>
                <a:lnTo>
                  <a:pt x="4758" y="11214"/>
                </a:lnTo>
                <a:lnTo>
                  <a:pt x="4795" y="11323"/>
                </a:lnTo>
                <a:lnTo>
                  <a:pt x="4834" y="11433"/>
                </a:lnTo>
                <a:lnTo>
                  <a:pt x="4874" y="11541"/>
                </a:lnTo>
                <a:lnTo>
                  <a:pt x="4915" y="11649"/>
                </a:lnTo>
                <a:lnTo>
                  <a:pt x="4958" y="11756"/>
                </a:lnTo>
                <a:lnTo>
                  <a:pt x="5001" y="11863"/>
                </a:lnTo>
                <a:lnTo>
                  <a:pt x="5045" y="11968"/>
                </a:lnTo>
                <a:lnTo>
                  <a:pt x="4982" y="11992"/>
                </a:lnTo>
                <a:lnTo>
                  <a:pt x="4920" y="12017"/>
                </a:lnTo>
                <a:lnTo>
                  <a:pt x="4857" y="12042"/>
                </a:lnTo>
                <a:lnTo>
                  <a:pt x="4795" y="12068"/>
                </a:lnTo>
                <a:lnTo>
                  <a:pt x="4734" y="12094"/>
                </a:lnTo>
                <a:lnTo>
                  <a:pt x="4672" y="12120"/>
                </a:lnTo>
                <a:lnTo>
                  <a:pt x="4611" y="12147"/>
                </a:lnTo>
                <a:lnTo>
                  <a:pt x="4550" y="12175"/>
                </a:lnTo>
                <a:lnTo>
                  <a:pt x="4490" y="12203"/>
                </a:lnTo>
                <a:lnTo>
                  <a:pt x="4429" y="12231"/>
                </a:lnTo>
                <a:lnTo>
                  <a:pt x="4370" y="12261"/>
                </a:lnTo>
                <a:lnTo>
                  <a:pt x="4309" y="12291"/>
                </a:lnTo>
                <a:lnTo>
                  <a:pt x="4191" y="12351"/>
                </a:lnTo>
                <a:lnTo>
                  <a:pt x="4073" y="12413"/>
                </a:lnTo>
                <a:lnTo>
                  <a:pt x="3956" y="12476"/>
                </a:lnTo>
                <a:lnTo>
                  <a:pt x="3841" y="12541"/>
                </a:lnTo>
                <a:lnTo>
                  <a:pt x="3726" y="12608"/>
                </a:lnTo>
                <a:lnTo>
                  <a:pt x="3613" y="12676"/>
                </a:lnTo>
                <a:lnTo>
                  <a:pt x="3501" y="12748"/>
                </a:lnTo>
                <a:lnTo>
                  <a:pt x="3389" y="12819"/>
                </a:lnTo>
                <a:lnTo>
                  <a:pt x="3280" y="12892"/>
                </a:lnTo>
                <a:lnTo>
                  <a:pt x="3171" y="12967"/>
                </a:lnTo>
                <a:lnTo>
                  <a:pt x="3056" y="12852"/>
                </a:lnTo>
                <a:lnTo>
                  <a:pt x="2943" y="12735"/>
                </a:lnTo>
                <a:lnTo>
                  <a:pt x="2833" y="12615"/>
                </a:lnTo>
                <a:lnTo>
                  <a:pt x="2727" y="12493"/>
                </a:lnTo>
                <a:lnTo>
                  <a:pt x="2623" y="12369"/>
                </a:lnTo>
                <a:lnTo>
                  <a:pt x="2521" y="12241"/>
                </a:lnTo>
                <a:lnTo>
                  <a:pt x="2423" y="12113"/>
                </a:lnTo>
                <a:lnTo>
                  <a:pt x="2328" y="11981"/>
                </a:lnTo>
                <a:lnTo>
                  <a:pt x="2236" y="11848"/>
                </a:lnTo>
                <a:lnTo>
                  <a:pt x="2147" y="11712"/>
                </a:lnTo>
                <a:lnTo>
                  <a:pt x="2062" y="11574"/>
                </a:lnTo>
                <a:lnTo>
                  <a:pt x="1978" y="11434"/>
                </a:lnTo>
                <a:lnTo>
                  <a:pt x="1899" y="11292"/>
                </a:lnTo>
                <a:lnTo>
                  <a:pt x="1824" y="11148"/>
                </a:lnTo>
                <a:lnTo>
                  <a:pt x="1751" y="11002"/>
                </a:lnTo>
                <a:lnTo>
                  <a:pt x="1682" y="10854"/>
                </a:lnTo>
                <a:lnTo>
                  <a:pt x="1615" y="10705"/>
                </a:lnTo>
                <a:lnTo>
                  <a:pt x="1554" y="10554"/>
                </a:lnTo>
                <a:lnTo>
                  <a:pt x="1494" y="10400"/>
                </a:lnTo>
                <a:lnTo>
                  <a:pt x="1440" y="10246"/>
                </a:lnTo>
                <a:lnTo>
                  <a:pt x="1387" y="10090"/>
                </a:lnTo>
                <a:lnTo>
                  <a:pt x="1340" y="9931"/>
                </a:lnTo>
                <a:lnTo>
                  <a:pt x="1296" y="9772"/>
                </a:lnTo>
                <a:lnTo>
                  <a:pt x="1255" y="9612"/>
                </a:lnTo>
                <a:lnTo>
                  <a:pt x="1219" y="9449"/>
                </a:lnTo>
                <a:lnTo>
                  <a:pt x="1186" y="9285"/>
                </a:lnTo>
                <a:lnTo>
                  <a:pt x="1158" y="9119"/>
                </a:lnTo>
                <a:lnTo>
                  <a:pt x="1132" y="8954"/>
                </a:lnTo>
                <a:lnTo>
                  <a:pt x="1111" y="8786"/>
                </a:lnTo>
                <a:lnTo>
                  <a:pt x="1095" y="8617"/>
                </a:lnTo>
                <a:lnTo>
                  <a:pt x="1082" y="8448"/>
                </a:lnTo>
                <a:lnTo>
                  <a:pt x="1073" y="8277"/>
                </a:lnTo>
                <a:close/>
                <a:moveTo>
                  <a:pt x="2878" y="3381"/>
                </a:moveTo>
                <a:lnTo>
                  <a:pt x="2935" y="3423"/>
                </a:lnTo>
                <a:lnTo>
                  <a:pt x="2992" y="3466"/>
                </a:lnTo>
                <a:lnTo>
                  <a:pt x="3050" y="3507"/>
                </a:lnTo>
                <a:lnTo>
                  <a:pt x="3107" y="3549"/>
                </a:lnTo>
                <a:lnTo>
                  <a:pt x="3165" y="3590"/>
                </a:lnTo>
                <a:lnTo>
                  <a:pt x="3223" y="3630"/>
                </a:lnTo>
                <a:lnTo>
                  <a:pt x="3282" y="3670"/>
                </a:lnTo>
                <a:lnTo>
                  <a:pt x="3341" y="3710"/>
                </a:lnTo>
                <a:lnTo>
                  <a:pt x="3401" y="3749"/>
                </a:lnTo>
                <a:lnTo>
                  <a:pt x="3460" y="3789"/>
                </a:lnTo>
                <a:lnTo>
                  <a:pt x="3521" y="3827"/>
                </a:lnTo>
                <a:lnTo>
                  <a:pt x="3581" y="3865"/>
                </a:lnTo>
                <a:lnTo>
                  <a:pt x="3642" y="3902"/>
                </a:lnTo>
                <a:lnTo>
                  <a:pt x="3702" y="3939"/>
                </a:lnTo>
                <a:lnTo>
                  <a:pt x="3764" y="3975"/>
                </a:lnTo>
                <a:lnTo>
                  <a:pt x="3826" y="4011"/>
                </a:lnTo>
                <a:lnTo>
                  <a:pt x="3887" y="4046"/>
                </a:lnTo>
                <a:lnTo>
                  <a:pt x="3950" y="4081"/>
                </a:lnTo>
                <a:lnTo>
                  <a:pt x="4012" y="4116"/>
                </a:lnTo>
                <a:lnTo>
                  <a:pt x="4076" y="4150"/>
                </a:lnTo>
                <a:lnTo>
                  <a:pt x="4139" y="4183"/>
                </a:lnTo>
                <a:lnTo>
                  <a:pt x="4202" y="4216"/>
                </a:lnTo>
                <a:lnTo>
                  <a:pt x="4267" y="4249"/>
                </a:lnTo>
                <a:lnTo>
                  <a:pt x="4331" y="4281"/>
                </a:lnTo>
                <a:lnTo>
                  <a:pt x="4395" y="4312"/>
                </a:lnTo>
                <a:lnTo>
                  <a:pt x="4461" y="4343"/>
                </a:lnTo>
                <a:lnTo>
                  <a:pt x="4525" y="4374"/>
                </a:lnTo>
                <a:lnTo>
                  <a:pt x="4591" y="4403"/>
                </a:lnTo>
                <a:lnTo>
                  <a:pt x="4657" y="4432"/>
                </a:lnTo>
                <a:lnTo>
                  <a:pt x="4724" y="4461"/>
                </a:lnTo>
                <a:lnTo>
                  <a:pt x="4789" y="4489"/>
                </a:lnTo>
                <a:lnTo>
                  <a:pt x="4856" y="4517"/>
                </a:lnTo>
                <a:lnTo>
                  <a:pt x="4822" y="4611"/>
                </a:lnTo>
                <a:lnTo>
                  <a:pt x="4789" y="4706"/>
                </a:lnTo>
                <a:lnTo>
                  <a:pt x="4756" y="4801"/>
                </a:lnTo>
                <a:lnTo>
                  <a:pt x="4726" y="4897"/>
                </a:lnTo>
                <a:lnTo>
                  <a:pt x="4695" y="4993"/>
                </a:lnTo>
                <a:lnTo>
                  <a:pt x="4665" y="5090"/>
                </a:lnTo>
                <a:lnTo>
                  <a:pt x="4637" y="5188"/>
                </a:lnTo>
                <a:lnTo>
                  <a:pt x="4610" y="5285"/>
                </a:lnTo>
                <a:lnTo>
                  <a:pt x="4583" y="5383"/>
                </a:lnTo>
                <a:lnTo>
                  <a:pt x="4557" y="5482"/>
                </a:lnTo>
                <a:lnTo>
                  <a:pt x="4533" y="5582"/>
                </a:lnTo>
                <a:lnTo>
                  <a:pt x="4509" y="5681"/>
                </a:lnTo>
                <a:lnTo>
                  <a:pt x="4486" y="5781"/>
                </a:lnTo>
                <a:lnTo>
                  <a:pt x="4465" y="5881"/>
                </a:lnTo>
                <a:lnTo>
                  <a:pt x="4444" y="5982"/>
                </a:lnTo>
                <a:lnTo>
                  <a:pt x="4425" y="6084"/>
                </a:lnTo>
                <a:lnTo>
                  <a:pt x="4406" y="6186"/>
                </a:lnTo>
                <a:lnTo>
                  <a:pt x="4388" y="6288"/>
                </a:lnTo>
                <a:lnTo>
                  <a:pt x="4372" y="6391"/>
                </a:lnTo>
                <a:lnTo>
                  <a:pt x="4356" y="6494"/>
                </a:lnTo>
                <a:lnTo>
                  <a:pt x="4342" y="6598"/>
                </a:lnTo>
                <a:lnTo>
                  <a:pt x="4328" y="6701"/>
                </a:lnTo>
                <a:lnTo>
                  <a:pt x="4315" y="6805"/>
                </a:lnTo>
                <a:lnTo>
                  <a:pt x="4304" y="6911"/>
                </a:lnTo>
                <a:lnTo>
                  <a:pt x="4294" y="7015"/>
                </a:lnTo>
                <a:lnTo>
                  <a:pt x="4284" y="7120"/>
                </a:lnTo>
                <a:lnTo>
                  <a:pt x="4275" y="7226"/>
                </a:lnTo>
                <a:lnTo>
                  <a:pt x="4268" y="7332"/>
                </a:lnTo>
                <a:lnTo>
                  <a:pt x="4262" y="7439"/>
                </a:lnTo>
                <a:lnTo>
                  <a:pt x="4257" y="7545"/>
                </a:lnTo>
                <a:lnTo>
                  <a:pt x="4253" y="7652"/>
                </a:lnTo>
                <a:lnTo>
                  <a:pt x="4248" y="7759"/>
                </a:lnTo>
                <a:lnTo>
                  <a:pt x="1073" y="7759"/>
                </a:lnTo>
                <a:lnTo>
                  <a:pt x="1081" y="7602"/>
                </a:lnTo>
                <a:lnTo>
                  <a:pt x="1092" y="7446"/>
                </a:lnTo>
                <a:lnTo>
                  <a:pt x="1107" y="7291"/>
                </a:lnTo>
                <a:lnTo>
                  <a:pt x="1125" y="7137"/>
                </a:lnTo>
                <a:lnTo>
                  <a:pt x="1146" y="6984"/>
                </a:lnTo>
                <a:lnTo>
                  <a:pt x="1171" y="6832"/>
                </a:lnTo>
                <a:lnTo>
                  <a:pt x="1200" y="6681"/>
                </a:lnTo>
                <a:lnTo>
                  <a:pt x="1231" y="6532"/>
                </a:lnTo>
                <a:lnTo>
                  <a:pt x="1265" y="6383"/>
                </a:lnTo>
                <a:lnTo>
                  <a:pt x="1304" y="6236"/>
                </a:lnTo>
                <a:lnTo>
                  <a:pt x="1345" y="6090"/>
                </a:lnTo>
                <a:lnTo>
                  <a:pt x="1389" y="5945"/>
                </a:lnTo>
                <a:lnTo>
                  <a:pt x="1437" y="5802"/>
                </a:lnTo>
                <a:lnTo>
                  <a:pt x="1487" y="5660"/>
                </a:lnTo>
                <a:lnTo>
                  <a:pt x="1540" y="5519"/>
                </a:lnTo>
                <a:lnTo>
                  <a:pt x="1597" y="5380"/>
                </a:lnTo>
                <a:lnTo>
                  <a:pt x="1656" y="5243"/>
                </a:lnTo>
                <a:lnTo>
                  <a:pt x="1719" y="5106"/>
                </a:lnTo>
                <a:lnTo>
                  <a:pt x="1785" y="4972"/>
                </a:lnTo>
                <a:lnTo>
                  <a:pt x="1852" y="4839"/>
                </a:lnTo>
                <a:lnTo>
                  <a:pt x="1923" y="4708"/>
                </a:lnTo>
                <a:lnTo>
                  <a:pt x="1997" y="4578"/>
                </a:lnTo>
                <a:lnTo>
                  <a:pt x="2074" y="4450"/>
                </a:lnTo>
                <a:lnTo>
                  <a:pt x="2153" y="4324"/>
                </a:lnTo>
                <a:lnTo>
                  <a:pt x="2234" y="4199"/>
                </a:lnTo>
                <a:lnTo>
                  <a:pt x="2319" y="4076"/>
                </a:lnTo>
                <a:lnTo>
                  <a:pt x="2405" y="3956"/>
                </a:lnTo>
                <a:lnTo>
                  <a:pt x="2496" y="3837"/>
                </a:lnTo>
                <a:lnTo>
                  <a:pt x="2587" y="3719"/>
                </a:lnTo>
                <a:lnTo>
                  <a:pt x="2681" y="3605"/>
                </a:lnTo>
                <a:lnTo>
                  <a:pt x="2779" y="3492"/>
                </a:lnTo>
                <a:lnTo>
                  <a:pt x="2878" y="3381"/>
                </a:lnTo>
                <a:close/>
                <a:moveTo>
                  <a:pt x="8474" y="7759"/>
                </a:moveTo>
                <a:lnTo>
                  <a:pt x="8474" y="5160"/>
                </a:lnTo>
                <a:lnTo>
                  <a:pt x="8559" y="5157"/>
                </a:lnTo>
                <a:lnTo>
                  <a:pt x="8644" y="5153"/>
                </a:lnTo>
                <a:lnTo>
                  <a:pt x="8728" y="5149"/>
                </a:lnTo>
                <a:lnTo>
                  <a:pt x="8812" y="5143"/>
                </a:lnTo>
                <a:lnTo>
                  <a:pt x="8896" y="5137"/>
                </a:lnTo>
                <a:lnTo>
                  <a:pt x="8980" y="5131"/>
                </a:lnTo>
                <a:lnTo>
                  <a:pt x="9063" y="5122"/>
                </a:lnTo>
                <a:lnTo>
                  <a:pt x="9146" y="5114"/>
                </a:lnTo>
                <a:lnTo>
                  <a:pt x="9230" y="5105"/>
                </a:lnTo>
                <a:lnTo>
                  <a:pt x="9313" y="5095"/>
                </a:lnTo>
                <a:lnTo>
                  <a:pt x="9395" y="5084"/>
                </a:lnTo>
                <a:lnTo>
                  <a:pt x="9477" y="5073"/>
                </a:lnTo>
                <a:lnTo>
                  <a:pt x="9559" y="5061"/>
                </a:lnTo>
                <a:lnTo>
                  <a:pt x="9641" y="5048"/>
                </a:lnTo>
                <a:lnTo>
                  <a:pt x="9723" y="5035"/>
                </a:lnTo>
                <a:lnTo>
                  <a:pt x="9804" y="5020"/>
                </a:lnTo>
                <a:lnTo>
                  <a:pt x="9885" y="5005"/>
                </a:lnTo>
                <a:lnTo>
                  <a:pt x="9965" y="4990"/>
                </a:lnTo>
                <a:lnTo>
                  <a:pt x="10046" y="4973"/>
                </a:lnTo>
                <a:lnTo>
                  <a:pt x="10126" y="4956"/>
                </a:lnTo>
                <a:lnTo>
                  <a:pt x="10206" y="4938"/>
                </a:lnTo>
                <a:lnTo>
                  <a:pt x="10287" y="4920"/>
                </a:lnTo>
                <a:lnTo>
                  <a:pt x="10366" y="4900"/>
                </a:lnTo>
                <a:lnTo>
                  <a:pt x="10445" y="4880"/>
                </a:lnTo>
                <a:lnTo>
                  <a:pt x="10524" y="4860"/>
                </a:lnTo>
                <a:lnTo>
                  <a:pt x="10602" y="4838"/>
                </a:lnTo>
                <a:lnTo>
                  <a:pt x="10681" y="4816"/>
                </a:lnTo>
                <a:lnTo>
                  <a:pt x="10759" y="4793"/>
                </a:lnTo>
                <a:lnTo>
                  <a:pt x="10836" y="4770"/>
                </a:lnTo>
                <a:lnTo>
                  <a:pt x="10914" y="4746"/>
                </a:lnTo>
                <a:lnTo>
                  <a:pt x="10990" y="4721"/>
                </a:lnTo>
                <a:lnTo>
                  <a:pt x="11066" y="4695"/>
                </a:lnTo>
                <a:lnTo>
                  <a:pt x="11099" y="4784"/>
                </a:lnTo>
                <a:lnTo>
                  <a:pt x="11130" y="4873"/>
                </a:lnTo>
                <a:lnTo>
                  <a:pt x="11161" y="4963"/>
                </a:lnTo>
                <a:lnTo>
                  <a:pt x="11191" y="5053"/>
                </a:lnTo>
                <a:lnTo>
                  <a:pt x="11219" y="5145"/>
                </a:lnTo>
                <a:lnTo>
                  <a:pt x="11247" y="5236"/>
                </a:lnTo>
                <a:lnTo>
                  <a:pt x="11274" y="5328"/>
                </a:lnTo>
                <a:lnTo>
                  <a:pt x="11299" y="5420"/>
                </a:lnTo>
                <a:lnTo>
                  <a:pt x="11325" y="5513"/>
                </a:lnTo>
                <a:lnTo>
                  <a:pt x="11349" y="5607"/>
                </a:lnTo>
                <a:lnTo>
                  <a:pt x="11372" y="5701"/>
                </a:lnTo>
                <a:lnTo>
                  <a:pt x="11395" y="5795"/>
                </a:lnTo>
                <a:lnTo>
                  <a:pt x="11415" y="5889"/>
                </a:lnTo>
                <a:lnTo>
                  <a:pt x="11436" y="5984"/>
                </a:lnTo>
                <a:lnTo>
                  <a:pt x="11455" y="6080"/>
                </a:lnTo>
                <a:lnTo>
                  <a:pt x="11474" y="6176"/>
                </a:lnTo>
                <a:lnTo>
                  <a:pt x="11491" y="6272"/>
                </a:lnTo>
                <a:lnTo>
                  <a:pt x="11509" y="6368"/>
                </a:lnTo>
                <a:lnTo>
                  <a:pt x="11524" y="6466"/>
                </a:lnTo>
                <a:lnTo>
                  <a:pt x="11538" y="6563"/>
                </a:lnTo>
                <a:lnTo>
                  <a:pt x="11553" y="6661"/>
                </a:lnTo>
                <a:lnTo>
                  <a:pt x="11565" y="6759"/>
                </a:lnTo>
                <a:lnTo>
                  <a:pt x="11577" y="6857"/>
                </a:lnTo>
                <a:lnTo>
                  <a:pt x="11589" y="6957"/>
                </a:lnTo>
                <a:lnTo>
                  <a:pt x="11598" y="7056"/>
                </a:lnTo>
                <a:lnTo>
                  <a:pt x="11607" y="7155"/>
                </a:lnTo>
                <a:lnTo>
                  <a:pt x="11615" y="7255"/>
                </a:lnTo>
                <a:lnTo>
                  <a:pt x="11623" y="7356"/>
                </a:lnTo>
                <a:lnTo>
                  <a:pt x="11629" y="7456"/>
                </a:lnTo>
                <a:lnTo>
                  <a:pt x="11634" y="7557"/>
                </a:lnTo>
                <a:lnTo>
                  <a:pt x="11638" y="7658"/>
                </a:lnTo>
                <a:lnTo>
                  <a:pt x="11641" y="7759"/>
                </a:lnTo>
                <a:lnTo>
                  <a:pt x="8474" y="7759"/>
                </a:lnTo>
                <a:close/>
                <a:moveTo>
                  <a:pt x="10879" y="11791"/>
                </a:moveTo>
                <a:lnTo>
                  <a:pt x="10807" y="11768"/>
                </a:lnTo>
                <a:lnTo>
                  <a:pt x="10735" y="11747"/>
                </a:lnTo>
                <a:lnTo>
                  <a:pt x="10663" y="11726"/>
                </a:lnTo>
                <a:lnTo>
                  <a:pt x="10590" y="11706"/>
                </a:lnTo>
                <a:lnTo>
                  <a:pt x="10518" y="11686"/>
                </a:lnTo>
                <a:lnTo>
                  <a:pt x="10446" y="11667"/>
                </a:lnTo>
                <a:lnTo>
                  <a:pt x="10373" y="11649"/>
                </a:lnTo>
                <a:lnTo>
                  <a:pt x="10299" y="11631"/>
                </a:lnTo>
                <a:lnTo>
                  <a:pt x="10226" y="11614"/>
                </a:lnTo>
                <a:lnTo>
                  <a:pt x="10152" y="11598"/>
                </a:lnTo>
                <a:lnTo>
                  <a:pt x="10078" y="11582"/>
                </a:lnTo>
                <a:lnTo>
                  <a:pt x="10003" y="11566"/>
                </a:lnTo>
                <a:lnTo>
                  <a:pt x="9929" y="11552"/>
                </a:lnTo>
                <a:lnTo>
                  <a:pt x="9854" y="11538"/>
                </a:lnTo>
                <a:lnTo>
                  <a:pt x="9780" y="11525"/>
                </a:lnTo>
                <a:lnTo>
                  <a:pt x="9704" y="11512"/>
                </a:lnTo>
                <a:lnTo>
                  <a:pt x="9629" y="11500"/>
                </a:lnTo>
                <a:lnTo>
                  <a:pt x="9553" y="11488"/>
                </a:lnTo>
                <a:lnTo>
                  <a:pt x="9477" y="11477"/>
                </a:lnTo>
                <a:lnTo>
                  <a:pt x="9401" y="11467"/>
                </a:lnTo>
                <a:lnTo>
                  <a:pt x="9325" y="11458"/>
                </a:lnTo>
                <a:lnTo>
                  <a:pt x="9249" y="11449"/>
                </a:lnTo>
                <a:lnTo>
                  <a:pt x="9172" y="11440"/>
                </a:lnTo>
                <a:lnTo>
                  <a:pt x="9095" y="11433"/>
                </a:lnTo>
                <a:lnTo>
                  <a:pt x="9018" y="11425"/>
                </a:lnTo>
                <a:lnTo>
                  <a:pt x="8941" y="11419"/>
                </a:lnTo>
                <a:lnTo>
                  <a:pt x="8864" y="11413"/>
                </a:lnTo>
                <a:lnTo>
                  <a:pt x="8786" y="11408"/>
                </a:lnTo>
                <a:lnTo>
                  <a:pt x="8708" y="11404"/>
                </a:lnTo>
                <a:lnTo>
                  <a:pt x="8630" y="11400"/>
                </a:lnTo>
                <a:lnTo>
                  <a:pt x="8552" y="11396"/>
                </a:lnTo>
                <a:lnTo>
                  <a:pt x="8474" y="11394"/>
                </a:lnTo>
                <a:lnTo>
                  <a:pt x="8474" y="8277"/>
                </a:lnTo>
                <a:lnTo>
                  <a:pt x="11641" y="8277"/>
                </a:lnTo>
                <a:lnTo>
                  <a:pt x="11637" y="8394"/>
                </a:lnTo>
                <a:lnTo>
                  <a:pt x="11632" y="8512"/>
                </a:lnTo>
                <a:lnTo>
                  <a:pt x="11626" y="8628"/>
                </a:lnTo>
                <a:lnTo>
                  <a:pt x="11617" y="8746"/>
                </a:lnTo>
                <a:lnTo>
                  <a:pt x="11608" y="8862"/>
                </a:lnTo>
                <a:lnTo>
                  <a:pt x="11598" y="8977"/>
                </a:lnTo>
                <a:lnTo>
                  <a:pt x="11586" y="9092"/>
                </a:lnTo>
                <a:lnTo>
                  <a:pt x="11572" y="9207"/>
                </a:lnTo>
                <a:lnTo>
                  <a:pt x="11558" y="9321"/>
                </a:lnTo>
                <a:lnTo>
                  <a:pt x="11542" y="9435"/>
                </a:lnTo>
                <a:lnTo>
                  <a:pt x="11525" y="9548"/>
                </a:lnTo>
                <a:lnTo>
                  <a:pt x="11506" y="9661"/>
                </a:lnTo>
                <a:lnTo>
                  <a:pt x="11486" y="9773"/>
                </a:lnTo>
                <a:lnTo>
                  <a:pt x="11466" y="9884"/>
                </a:lnTo>
                <a:lnTo>
                  <a:pt x="11443" y="9995"/>
                </a:lnTo>
                <a:lnTo>
                  <a:pt x="11419" y="10106"/>
                </a:lnTo>
                <a:lnTo>
                  <a:pt x="11395" y="10216"/>
                </a:lnTo>
                <a:lnTo>
                  <a:pt x="11368" y="10325"/>
                </a:lnTo>
                <a:lnTo>
                  <a:pt x="11341" y="10434"/>
                </a:lnTo>
                <a:lnTo>
                  <a:pt x="11313" y="10543"/>
                </a:lnTo>
                <a:lnTo>
                  <a:pt x="11283" y="10650"/>
                </a:lnTo>
                <a:lnTo>
                  <a:pt x="11252" y="10757"/>
                </a:lnTo>
                <a:lnTo>
                  <a:pt x="11220" y="10863"/>
                </a:lnTo>
                <a:lnTo>
                  <a:pt x="11186" y="10969"/>
                </a:lnTo>
                <a:lnTo>
                  <a:pt x="11152" y="11074"/>
                </a:lnTo>
                <a:lnTo>
                  <a:pt x="11117" y="11178"/>
                </a:lnTo>
                <a:lnTo>
                  <a:pt x="11080" y="11282"/>
                </a:lnTo>
                <a:lnTo>
                  <a:pt x="11042" y="11386"/>
                </a:lnTo>
                <a:lnTo>
                  <a:pt x="11003" y="11488"/>
                </a:lnTo>
                <a:lnTo>
                  <a:pt x="10962" y="11590"/>
                </a:lnTo>
                <a:lnTo>
                  <a:pt x="10921" y="11690"/>
                </a:lnTo>
                <a:lnTo>
                  <a:pt x="10879" y="11791"/>
                </a:lnTo>
                <a:close/>
                <a:moveTo>
                  <a:pt x="11162" y="12440"/>
                </a:moveTo>
                <a:lnTo>
                  <a:pt x="11275" y="12484"/>
                </a:lnTo>
                <a:lnTo>
                  <a:pt x="11387" y="12529"/>
                </a:lnTo>
                <a:lnTo>
                  <a:pt x="11497" y="12575"/>
                </a:lnTo>
                <a:lnTo>
                  <a:pt x="11606" y="12624"/>
                </a:lnTo>
                <a:lnTo>
                  <a:pt x="11715" y="12674"/>
                </a:lnTo>
                <a:lnTo>
                  <a:pt x="11824" y="12726"/>
                </a:lnTo>
                <a:lnTo>
                  <a:pt x="11930" y="12779"/>
                </a:lnTo>
                <a:lnTo>
                  <a:pt x="12036" y="12833"/>
                </a:lnTo>
                <a:lnTo>
                  <a:pt x="12142" y="12889"/>
                </a:lnTo>
                <a:lnTo>
                  <a:pt x="12245" y="12946"/>
                </a:lnTo>
                <a:lnTo>
                  <a:pt x="12349" y="13005"/>
                </a:lnTo>
                <a:lnTo>
                  <a:pt x="12451" y="13065"/>
                </a:lnTo>
                <a:lnTo>
                  <a:pt x="12552" y="13127"/>
                </a:lnTo>
                <a:lnTo>
                  <a:pt x="12653" y="13191"/>
                </a:lnTo>
                <a:lnTo>
                  <a:pt x="12751" y="13255"/>
                </a:lnTo>
                <a:lnTo>
                  <a:pt x="12850" y="13320"/>
                </a:lnTo>
                <a:lnTo>
                  <a:pt x="12759" y="13395"/>
                </a:lnTo>
                <a:lnTo>
                  <a:pt x="12666" y="13469"/>
                </a:lnTo>
                <a:lnTo>
                  <a:pt x="12573" y="13540"/>
                </a:lnTo>
                <a:lnTo>
                  <a:pt x="12477" y="13612"/>
                </a:lnTo>
                <a:lnTo>
                  <a:pt x="12381" y="13681"/>
                </a:lnTo>
                <a:lnTo>
                  <a:pt x="12283" y="13748"/>
                </a:lnTo>
                <a:lnTo>
                  <a:pt x="12185" y="13814"/>
                </a:lnTo>
                <a:lnTo>
                  <a:pt x="12084" y="13878"/>
                </a:lnTo>
                <a:lnTo>
                  <a:pt x="11984" y="13940"/>
                </a:lnTo>
                <a:lnTo>
                  <a:pt x="11881" y="14001"/>
                </a:lnTo>
                <a:lnTo>
                  <a:pt x="11779" y="14062"/>
                </a:lnTo>
                <a:lnTo>
                  <a:pt x="11674" y="14119"/>
                </a:lnTo>
                <a:lnTo>
                  <a:pt x="11568" y="14175"/>
                </a:lnTo>
                <a:lnTo>
                  <a:pt x="11461" y="14229"/>
                </a:lnTo>
                <a:lnTo>
                  <a:pt x="11354" y="14282"/>
                </a:lnTo>
                <a:lnTo>
                  <a:pt x="11245" y="14333"/>
                </a:lnTo>
                <a:lnTo>
                  <a:pt x="11136" y="14382"/>
                </a:lnTo>
                <a:lnTo>
                  <a:pt x="11025" y="14429"/>
                </a:lnTo>
                <a:lnTo>
                  <a:pt x="10914" y="14475"/>
                </a:lnTo>
                <a:lnTo>
                  <a:pt x="10802" y="14519"/>
                </a:lnTo>
                <a:lnTo>
                  <a:pt x="10688" y="14561"/>
                </a:lnTo>
                <a:lnTo>
                  <a:pt x="10573" y="14601"/>
                </a:lnTo>
                <a:lnTo>
                  <a:pt x="10458" y="14639"/>
                </a:lnTo>
                <a:lnTo>
                  <a:pt x="10342" y="14676"/>
                </a:lnTo>
                <a:lnTo>
                  <a:pt x="10225" y="14710"/>
                </a:lnTo>
                <a:lnTo>
                  <a:pt x="10107" y="14743"/>
                </a:lnTo>
                <a:lnTo>
                  <a:pt x="9989" y="14774"/>
                </a:lnTo>
                <a:lnTo>
                  <a:pt x="9869" y="14802"/>
                </a:lnTo>
                <a:lnTo>
                  <a:pt x="9749" y="14829"/>
                </a:lnTo>
                <a:lnTo>
                  <a:pt x="9628" y="14854"/>
                </a:lnTo>
                <a:lnTo>
                  <a:pt x="9507" y="14877"/>
                </a:lnTo>
                <a:lnTo>
                  <a:pt x="9383" y="14898"/>
                </a:lnTo>
                <a:lnTo>
                  <a:pt x="9450" y="14833"/>
                </a:lnTo>
                <a:lnTo>
                  <a:pt x="9516" y="14767"/>
                </a:lnTo>
                <a:lnTo>
                  <a:pt x="9582" y="14700"/>
                </a:lnTo>
                <a:lnTo>
                  <a:pt x="9645" y="14633"/>
                </a:lnTo>
                <a:lnTo>
                  <a:pt x="9710" y="14564"/>
                </a:lnTo>
                <a:lnTo>
                  <a:pt x="9772" y="14495"/>
                </a:lnTo>
                <a:lnTo>
                  <a:pt x="9835" y="14424"/>
                </a:lnTo>
                <a:lnTo>
                  <a:pt x="9897" y="14354"/>
                </a:lnTo>
                <a:lnTo>
                  <a:pt x="9958" y="14282"/>
                </a:lnTo>
                <a:lnTo>
                  <a:pt x="10019" y="14210"/>
                </a:lnTo>
                <a:lnTo>
                  <a:pt x="10078" y="14137"/>
                </a:lnTo>
                <a:lnTo>
                  <a:pt x="10138" y="14064"/>
                </a:lnTo>
                <a:lnTo>
                  <a:pt x="10195" y="13988"/>
                </a:lnTo>
                <a:lnTo>
                  <a:pt x="10254" y="13913"/>
                </a:lnTo>
                <a:lnTo>
                  <a:pt x="10310" y="13837"/>
                </a:lnTo>
                <a:lnTo>
                  <a:pt x="10367" y="13761"/>
                </a:lnTo>
                <a:lnTo>
                  <a:pt x="10422" y="13684"/>
                </a:lnTo>
                <a:lnTo>
                  <a:pt x="10476" y="13606"/>
                </a:lnTo>
                <a:lnTo>
                  <a:pt x="10531" y="13526"/>
                </a:lnTo>
                <a:lnTo>
                  <a:pt x="10584" y="13447"/>
                </a:lnTo>
                <a:lnTo>
                  <a:pt x="10636" y="13367"/>
                </a:lnTo>
                <a:lnTo>
                  <a:pt x="10688" y="13286"/>
                </a:lnTo>
                <a:lnTo>
                  <a:pt x="10739" y="13204"/>
                </a:lnTo>
                <a:lnTo>
                  <a:pt x="10789" y="13121"/>
                </a:lnTo>
                <a:lnTo>
                  <a:pt x="10839" y="13039"/>
                </a:lnTo>
                <a:lnTo>
                  <a:pt x="10888" y="12955"/>
                </a:lnTo>
                <a:lnTo>
                  <a:pt x="10935" y="12871"/>
                </a:lnTo>
                <a:lnTo>
                  <a:pt x="10982" y="12786"/>
                </a:lnTo>
                <a:lnTo>
                  <a:pt x="11028" y="12701"/>
                </a:lnTo>
                <a:lnTo>
                  <a:pt x="11074" y="12614"/>
                </a:lnTo>
                <a:lnTo>
                  <a:pt x="11119" y="12528"/>
                </a:lnTo>
                <a:lnTo>
                  <a:pt x="11162" y="12440"/>
                </a:lnTo>
                <a:close/>
                <a:moveTo>
                  <a:pt x="8474" y="14988"/>
                </a:moveTo>
                <a:lnTo>
                  <a:pt x="8474" y="11911"/>
                </a:lnTo>
                <a:lnTo>
                  <a:pt x="8545" y="11913"/>
                </a:lnTo>
                <a:lnTo>
                  <a:pt x="8616" y="11916"/>
                </a:lnTo>
                <a:lnTo>
                  <a:pt x="8687" y="11920"/>
                </a:lnTo>
                <a:lnTo>
                  <a:pt x="8757" y="11924"/>
                </a:lnTo>
                <a:lnTo>
                  <a:pt x="8828" y="11929"/>
                </a:lnTo>
                <a:lnTo>
                  <a:pt x="8899" y="11934"/>
                </a:lnTo>
                <a:lnTo>
                  <a:pt x="8969" y="11940"/>
                </a:lnTo>
                <a:lnTo>
                  <a:pt x="9039" y="11946"/>
                </a:lnTo>
                <a:lnTo>
                  <a:pt x="9108" y="11953"/>
                </a:lnTo>
                <a:lnTo>
                  <a:pt x="9178" y="11960"/>
                </a:lnTo>
                <a:lnTo>
                  <a:pt x="9248" y="11968"/>
                </a:lnTo>
                <a:lnTo>
                  <a:pt x="9317" y="11976"/>
                </a:lnTo>
                <a:lnTo>
                  <a:pt x="9387" y="11986"/>
                </a:lnTo>
                <a:lnTo>
                  <a:pt x="9455" y="11995"/>
                </a:lnTo>
                <a:lnTo>
                  <a:pt x="9524" y="12005"/>
                </a:lnTo>
                <a:lnTo>
                  <a:pt x="9593" y="12016"/>
                </a:lnTo>
                <a:lnTo>
                  <a:pt x="9661" y="12027"/>
                </a:lnTo>
                <a:lnTo>
                  <a:pt x="9729" y="12039"/>
                </a:lnTo>
                <a:lnTo>
                  <a:pt x="9797" y="12051"/>
                </a:lnTo>
                <a:lnTo>
                  <a:pt x="9865" y="12064"/>
                </a:lnTo>
                <a:lnTo>
                  <a:pt x="9932" y="12077"/>
                </a:lnTo>
                <a:lnTo>
                  <a:pt x="10000" y="12091"/>
                </a:lnTo>
                <a:lnTo>
                  <a:pt x="10067" y="12106"/>
                </a:lnTo>
                <a:lnTo>
                  <a:pt x="10134" y="12121"/>
                </a:lnTo>
                <a:lnTo>
                  <a:pt x="10200" y="12136"/>
                </a:lnTo>
                <a:lnTo>
                  <a:pt x="10267" y="12153"/>
                </a:lnTo>
                <a:lnTo>
                  <a:pt x="10334" y="12169"/>
                </a:lnTo>
                <a:lnTo>
                  <a:pt x="10399" y="12187"/>
                </a:lnTo>
                <a:lnTo>
                  <a:pt x="10465" y="12204"/>
                </a:lnTo>
                <a:lnTo>
                  <a:pt x="10531" y="12223"/>
                </a:lnTo>
                <a:lnTo>
                  <a:pt x="10596" y="12242"/>
                </a:lnTo>
                <a:lnTo>
                  <a:pt x="10661" y="12262"/>
                </a:lnTo>
                <a:lnTo>
                  <a:pt x="10610" y="12363"/>
                </a:lnTo>
                <a:lnTo>
                  <a:pt x="10557" y="12462"/>
                </a:lnTo>
                <a:lnTo>
                  <a:pt x="10504" y="12561"/>
                </a:lnTo>
                <a:lnTo>
                  <a:pt x="10450" y="12659"/>
                </a:lnTo>
                <a:lnTo>
                  <a:pt x="10393" y="12757"/>
                </a:lnTo>
                <a:lnTo>
                  <a:pt x="10337" y="12853"/>
                </a:lnTo>
                <a:lnTo>
                  <a:pt x="10279" y="12948"/>
                </a:lnTo>
                <a:lnTo>
                  <a:pt x="10220" y="13042"/>
                </a:lnTo>
                <a:lnTo>
                  <a:pt x="10159" y="13135"/>
                </a:lnTo>
                <a:lnTo>
                  <a:pt x="10099" y="13228"/>
                </a:lnTo>
                <a:lnTo>
                  <a:pt x="10036" y="13319"/>
                </a:lnTo>
                <a:lnTo>
                  <a:pt x="9972" y="13410"/>
                </a:lnTo>
                <a:lnTo>
                  <a:pt x="9909" y="13499"/>
                </a:lnTo>
                <a:lnTo>
                  <a:pt x="9843" y="13588"/>
                </a:lnTo>
                <a:lnTo>
                  <a:pt x="9776" y="13675"/>
                </a:lnTo>
                <a:lnTo>
                  <a:pt x="9710" y="13761"/>
                </a:lnTo>
                <a:lnTo>
                  <a:pt x="9641" y="13846"/>
                </a:lnTo>
                <a:lnTo>
                  <a:pt x="9571" y="13930"/>
                </a:lnTo>
                <a:lnTo>
                  <a:pt x="9501" y="14012"/>
                </a:lnTo>
                <a:lnTo>
                  <a:pt x="9430" y="14095"/>
                </a:lnTo>
                <a:lnTo>
                  <a:pt x="9358" y="14175"/>
                </a:lnTo>
                <a:lnTo>
                  <a:pt x="9284" y="14255"/>
                </a:lnTo>
                <a:lnTo>
                  <a:pt x="9210" y="14333"/>
                </a:lnTo>
                <a:lnTo>
                  <a:pt x="9135" y="14410"/>
                </a:lnTo>
                <a:lnTo>
                  <a:pt x="9059" y="14487"/>
                </a:lnTo>
                <a:lnTo>
                  <a:pt x="8982" y="14562"/>
                </a:lnTo>
                <a:lnTo>
                  <a:pt x="8904" y="14636"/>
                </a:lnTo>
                <a:lnTo>
                  <a:pt x="8825" y="14708"/>
                </a:lnTo>
                <a:lnTo>
                  <a:pt x="8746" y="14779"/>
                </a:lnTo>
                <a:lnTo>
                  <a:pt x="8666" y="14850"/>
                </a:lnTo>
                <a:lnTo>
                  <a:pt x="8584" y="14918"/>
                </a:lnTo>
                <a:lnTo>
                  <a:pt x="8502" y="14987"/>
                </a:lnTo>
                <a:lnTo>
                  <a:pt x="8474" y="14988"/>
                </a:lnTo>
                <a:close/>
                <a:moveTo>
                  <a:pt x="7036" y="14898"/>
                </a:moveTo>
                <a:lnTo>
                  <a:pt x="6913" y="14877"/>
                </a:lnTo>
                <a:lnTo>
                  <a:pt x="6791" y="14854"/>
                </a:lnTo>
                <a:lnTo>
                  <a:pt x="6670" y="14829"/>
                </a:lnTo>
                <a:lnTo>
                  <a:pt x="6550" y="14802"/>
                </a:lnTo>
                <a:lnTo>
                  <a:pt x="6431" y="14774"/>
                </a:lnTo>
                <a:lnTo>
                  <a:pt x="6312" y="14743"/>
                </a:lnTo>
                <a:lnTo>
                  <a:pt x="6194" y="14710"/>
                </a:lnTo>
                <a:lnTo>
                  <a:pt x="6077" y="14676"/>
                </a:lnTo>
                <a:lnTo>
                  <a:pt x="5961" y="14639"/>
                </a:lnTo>
                <a:lnTo>
                  <a:pt x="5846" y="14601"/>
                </a:lnTo>
                <a:lnTo>
                  <a:pt x="5731" y="14561"/>
                </a:lnTo>
                <a:lnTo>
                  <a:pt x="5618" y="14519"/>
                </a:lnTo>
                <a:lnTo>
                  <a:pt x="5505" y="14475"/>
                </a:lnTo>
                <a:lnTo>
                  <a:pt x="5395" y="14429"/>
                </a:lnTo>
                <a:lnTo>
                  <a:pt x="5284" y="14382"/>
                </a:lnTo>
                <a:lnTo>
                  <a:pt x="5174" y="14333"/>
                </a:lnTo>
                <a:lnTo>
                  <a:pt x="5065" y="14282"/>
                </a:lnTo>
                <a:lnTo>
                  <a:pt x="4958" y="14229"/>
                </a:lnTo>
                <a:lnTo>
                  <a:pt x="4851" y="14175"/>
                </a:lnTo>
                <a:lnTo>
                  <a:pt x="4746" y="14119"/>
                </a:lnTo>
                <a:lnTo>
                  <a:pt x="4641" y="14062"/>
                </a:lnTo>
                <a:lnTo>
                  <a:pt x="4538" y="14001"/>
                </a:lnTo>
                <a:lnTo>
                  <a:pt x="4436" y="13940"/>
                </a:lnTo>
                <a:lnTo>
                  <a:pt x="4335" y="13878"/>
                </a:lnTo>
                <a:lnTo>
                  <a:pt x="4235" y="13814"/>
                </a:lnTo>
                <a:lnTo>
                  <a:pt x="4137" y="13748"/>
                </a:lnTo>
                <a:lnTo>
                  <a:pt x="4038" y="13681"/>
                </a:lnTo>
                <a:lnTo>
                  <a:pt x="3943" y="13612"/>
                </a:lnTo>
                <a:lnTo>
                  <a:pt x="3847" y="13540"/>
                </a:lnTo>
                <a:lnTo>
                  <a:pt x="3753" y="13469"/>
                </a:lnTo>
                <a:lnTo>
                  <a:pt x="3660" y="13395"/>
                </a:lnTo>
                <a:lnTo>
                  <a:pt x="3569" y="13320"/>
                </a:lnTo>
                <a:lnTo>
                  <a:pt x="3668" y="13255"/>
                </a:lnTo>
                <a:lnTo>
                  <a:pt x="3767" y="13191"/>
                </a:lnTo>
                <a:lnTo>
                  <a:pt x="3867" y="13127"/>
                </a:lnTo>
                <a:lnTo>
                  <a:pt x="3968" y="13065"/>
                </a:lnTo>
                <a:lnTo>
                  <a:pt x="4071" y="13005"/>
                </a:lnTo>
                <a:lnTo>
                  <a:pt x="4174" y="12946"/>
                </a:lnTo>
                <a:lnTo>
                  <a:pt x="4278" y="12889"/>
                </a:lnTo>
                <a:lnTo>
                  <a:pt x="4383" y="12833"/>
                </a:lnTo>
                <a:lnTo>
                  <a:pt x="4489" y="12779"/>
                </a:lnTo>
                <a:lnTo>
                  <a:pt x="4596" y="12726"/>
                </a:lnTo>
                <a:lnTo>
                  <a:pt x="4704" y="12674"/>
                </a:lnTo>
                <a:lnTo>
                  <a:pt x="4813" y="12624"/>
                </a:lnTo>
                <a:lnTo>
                  <a:pt x="4923" y="12575"/>
                </a:lnTo>
                <a:lnTo>
                  <a:pt x="5033" y="12529"/>
                </a:lnTo>
                <a:lnTo>
                  <a:pt x="5144" y="12484"/>
                </a:lnTo>
                <a:lnTo>
                  <a:pt x="5257" y="12440"/>
                </a:lnTo>
                <a:lnTo>
                  <a:pt x="5301" y="12528"/>
                </a:lnTo>
                <a:lnTo>
                  <a:pt x="5345" y="12614"/>
                </a:lnTo>
                <a:lnTo>
                  <a:pt x="5391" y="12701"/>
                </a:lnTo>
                <a:lnTo>
                  <a:pt x="5437" y="12786"/>
                </a:lnTo>
                <a:lnTo>
                  <a:pt x="5484" y="12871"/>
                </a:lnTo>
                <a:lnTo>
                  <a:pt x="5532" y="12955"/>
                </a:lnTo>
                <a:lnTo>
                  <a:pt x="5580" y="13039"/>
                </a:lnTo>
                <a:lnTo>
                  <a:pt x="5630" y="13121"/>
                </a:lnTo>
                <a:lnTo>
                  <a:pt x="5680" y="13204"/>
                </a:lnTo>
                <a:lnTo>
                  <a:pt x="5731" y="13286"/>
                </a:lnTo>
                <a:lnTo>
                  <a:pt x="5783" y="13367"/>
                </a:lnTo>
                <a:lnTo>
                  <a:pt x="5835" y="13447"/>
                </a:lnTo>
                <a:lnTo>
                  <a:pt x="5888" y="13526"/>
                </a:lnTo>
                <a:lnTo>
                  <a:pt x="5943" y="13606"/>
                </a:lnTo>
                <a:lnTo>
                  <a:pt x="5997" y="13684"/>
                </a:lnTo>
                <a:lnTo>
                  <a:pt x="6052" y="13761"/>
                </a:lnTo>
                <a:lnTo>
                  <a:pt x="6109" y="13837"/>
                </a:lnTo>
                <a:lnTo>
                  <a:pt x="6166" y="13913"/>
                </a:lnTo>
                <a:lnTo>
                  <a:pt x="6224" y="13988"/>
                </a:lnTo>
                <a:lnTo>
                  <a:pt x="6282" y="14064"/>
                </a:lnTo>
                <a:lnTo>
                  <a:pt x="6341" y="14137"/>
                </a:lnTo>
                <a:lnTo>
                  <a:pt x="6400" y="14210"/>
                </a:lnTo>
                <a:lnTo>
                  <a:pt x="6461" y="14282"/>
                </a:lnTo>
                <a:lnTo>
                  <a:pt x="6522" y="14354"/>
                </a:lnTo>
                <a:lnTo>
                  <a:pt x="6584" y="14424"/>
                </a:lnTo>
                <a:lnTo>
                  <a:pt x="6647" y="14495"/>
                </a:lnTo>
                <a:lnTo>
                  <a:pt x="6710" y="14564"/>
                </a:lnTo>
                <a:lnTo>
                  <a:pt x="6774" y="14633"/>
                </a:lnTo>
                <a:lnTo>
                  <a:pt x="6839" y="14700"/>
                </a:lnTo>
                <a:lnTo>
                  <a:pt x="6903" y="14767"/>
                </a:lnTo>
                <a:lnTo>
                  <a:pt x="6969" y="14833"/>
                </a:lnTo>
                <a:lnTo>
                  <a:pt x="7036" y="14898"/>
                </a:lnTo>
                <a:close/>
                <a:moveTo>
                  <a:pt x="7945" y="8277"/>
                </a:moveTo>
                <a:lnTo>
                  <a:pt x="7945" y="11394"/>
                </a:lnTo>
                <a:lnTo>
                  <a:pt x="7867" y="11396"/>
                </a:lnTo>
                <a:lnTo>
                  <a:pt x="7789" y="11400"/>
                </a:lnTo>
                <a:lnTo>
                  <a:pt x="7711" y="11404"/>
                </a:lnTo>
                <a:lnTo>
                  <a:pt x="7633" y="11408"/>
                </a:lnTo>
                <a:lnTo>
                  <a:pt x="7555" y="11413"/>
                </a:lnTo>
                <a:lnTo>
                  <a:pt x="7478" y="11419"/>
                </a:lnTo>
                <a:lnTo>
                  <a:pt x="7401" y="11425"/>
                </a:lnTo>
                <a:lnTo>
                  <a:pt x="7324" y="11433"/>
                </a:lnTo>
                <a:lnTo>
                  <a:pt x="7247" y="11440"/>
                </a:lnTo>
                <a:lnTo>
                  <a:pt x="7170" y="11449"/>
                </a:lnTo>
                <a:lnTo>
                  <a:pt x="7094" y="11458"/>
                </a:lnTo>
                <a:lnTo>
                  <a:pt x="7018" y="11467"/>
                </a:lnTo>
                <a:lnTo>
                  <a:pt x="6942" y="11477"/>
                </a:lnTo>
                <a:lnTo>
                  <a:pt x="6866" y="11488"/>
                </a:lnTo>
                <a:lnTo>
                  <a:pt x="6790" y="11500"/>
                </a:lnTo>
                <a:lnTo>
                  <a:pt x="6715" y="11512"/>
                </a:lnTo>
                <a:lnTo>
                  <a:pt x="6640" y="11525"/>
                </a:lnTo>
                <a:lnTo>
                  <a:pt x="6565" y="11538"/>
                </a:lnTo>
                <a:lnTo>
                  <a:pt x="6491" y="11552"/>
                </a:lnTo>
                <a:lnTo>
                  <a:pt x="6416" y="11566"/>
                </a:lnTo>
                <a:lnTo>
                  <a:pt x="6342" y="11582"/>
                </a:lnTo>
                <a:lnTo>
                  <a:pt x="6268" y="11598"/>
                </a:lnTo>
                <a:lnTo>
                  <a:pt x="6194" y="11614"/>
                </a:lnTo>
                <a:lnTo>
                  <a:pt x="6120" y="11631"/>
                </a:lnTo>
                <a:lnTo>
                  <a:pt x="6047" y="11649"/>
                </a:lnTo>
                <a:lnTo>
                  <a:pt x="5973" y="11667"/>
                </a:lnTo>
                <a:lnTo>
                  <a:pt x="5901" y="11686"/>
                </a:lnTo>
                <a:lnTo>
                  <a:pt x="5829" y="11706"/>
                </a:lnTo>
                <a:lnTo>
                  <a:pt x="5756" y="11726"/>
                </a:lnTo>
                <a:lnTo>
                  <a:pt x="5684" y="11747"/>
                </a:lnTo>
                <a:lnTo>
                  <a:pt x="5612" y="11768"/>
                </a:lnTo>
                <a:lnTo>
                  <a:pt x="5540" y="11791"/>
                </a:lnTo>
                <a:lnTo>
                  <a:pt x="5498" y="11690"/>
                </a:lnTo>
                <a:lnTo>
                  <a:pt x="5457" y="11590"/>
                </a:lnTo>
                <a:lnTo>
                  <a:pt x="5417" y="11488"/>
                </a:lnTo>
                <a:lnTo>
                  <a:pt x="5377" y="11386"/>
                </a:lnTo>
                <a:lnTo>
                  <a:pt x="5339" y="11282"/>
                </a:lnTo>
                <a:lnTo>
                  <a:pt x="5303" y="11178"/>
                </a:lnTo>
                <a:lnTo>
                  <a:pt x="5267" y="11074"/>
                </a:lnTo>
                <a:lnTo>
                  <a:pt x="5233" y="10969"/>
                </a:lnTo>
                <a:lnTo>
                  <a:pt x="5200" y="10863"/>
                </a:lnTo>
                <a:lnTo>
                  <a:pt x="5167" y="10757"/>
                </a:lnTo>
                <a:lnTo>
                  <a:pt x="5136" y="10650"/>
                </a:lnTo>
                <a:lnTo>
                  <a:pt x="5106" y="10543"/>
                </a:lnTo>
                <a:lnTo>
                  <a:pt x="5079" y="10434"/>
                </a:lnTo>
                <a:lnTo>
                  <a:pt x="5051" y="10325"/>
                </a:lnTo>
                <a:lnTo>
                  <a:pt x="5025" y="10216"/>
                </a:lnTo>
                <a:lnTo>
                  <a:pt x="5000" y="10106"/>
                </a:lnTo>
                <a:lnTo>
                  <a:pt x="4976" y="9995"/>
                </a:lnTo>
                <a:lnTo>
                  <a:pt x="4954" y="9884"/>
                </a:lnTo>
                <a:lnTo>
                  <a:pt x="4933" y="9773"/>
                </a:lnTo>
                <a:lnTo>
                  <a:pt x="4913" y="9661"/>
                </a:lnTo>
                <a:lnTo>
                  <a:pt x="4895" y="9548"/>
                </a:lnTo>
                <a:lnTo>
                  <a:pt x="4877" y="9435"/>
                </a:lnTo>
                <a:lnTo>
                  <a:pt x="4861" y="9321"/>
                </a:lnTo>
                <a:lnTo>
                  <a:pt x="4847" y="9207"/>
                </a:lnTo>
                <a:lnTo>
                  <a:pt x="4833" y="9092"/>
                </a:lnTo>
                <a:lnTo>
                  <a:pt x="4822" y="8977"/>
                </a:lnTo>
                <a:lnTo>
                  <a:pt x="4811" y="8862"/>
                </a:lnTo>
                <a:lnTo>
                  <a:pt x="4802" y="8746"/>
                </a:lnTo>
                <a:lnTo>
                  <a:pt x="4794" y="8628"/>
                </a:lnTo>
                <a:lnTo>
                  <a:pt x="4787" y="8512"/>
                </a:lnTo>
                <a:lnTo>
                  <a:pt x="4782" y="8394"/>
                </a:lnTo>
                <a:lnTo>
                  <a:pt x="4779" y="8277"/>
                </a:lnTo>
                <a:lnTo>
                  <a:pt x="7945" y="8277"/>
                </a:lnTo>
                <a:close/>
                <a:moveTo>
                  <a:pt x="5353" y="4695"/>
                </a:moveTo>
                <a:lnTo>
                  <a:pt x="5430" y="4721"/>
                </a:lnTo>
                <a:lnTo>
                  <a:pt x="5507" y="4746"/>
                </a:lnTo>
                <a:lnTo>
                  <a:pt x="5583" y="4770"/>
                </a:lnTo>
                <a:lnTo>
                  <a:pt x="5661" y="4793"/>
                </a:lnTo>
                <a:lnTo>
                  <a:pt x="5739" y="4816"/>
                </a:lnTo>
                <a:lnTo>
                  <a:pt x="5817" y="4838"/>
                </a:lnTo>
                <a:lnTo>
                  <a:pt x="5896" y="4860"/>
                </a:lnTo>
                <a:lnTo>
                  <a:pt x="5974" y="4880"/>
                </a:lnTo>
                <a:lnTo>
                  <a:pt x="6053" y="4900"/>
                </a:lnTo>
                <a:lnTo>
                  <a:pt x="6134" y="4920"/>
                </a:lnTo>
                <a:lnTo>
                  <a:pt x="6213" y="4938"/>
                </a:lnTo>
                <a:lnTo>
                  <a:pt x="6293" y="4956"/>
                </a:lnTo>
                <a:lnTo>
                  <a:pt x="6373" y="4973"/>
                </a:lnTo>
                <a:lnTo>
                  <a:pt x="6454" y="4990"/>
                </a:lnTo>
                <a:lnTo>
                  <a:pt x="6535" y="5005"/>
                </a:lnTo>
                <a:lnTo>
                  <a:pt x="6615" y="5020"/>
                </a:lnTo>
                <a:lnTo>
                  <a:pt x="6697" y="5035"/>
                </a:lnTo>
                <a:lnTo>
                  <a:pt x="6778" y="5048"/>
                </a:lnTo>
                <a:lnTo>
                  <a:pt x="6860" y="5061"/>
                </a:lnTo>
                <a:lnTo>
                  <a:pt x="6942" y="5073"/>
                </a:lnTo>
                <a:lnTo>
                  <a:pt x="7024" y="5084"/>
                </a:lnTo>
                <a:lnTo>
                  <a:pt x="7106" y="5095"/>
                </a:lnTo>
                <a:lnTo>
                  <a:pt x="7189" y="5105"/>
                </a:lnTo>
                <a:lnTo>
                  <a:pt x="7273" y="5114"/>
                </a:lnTo>
                <a:lnTo>
                  <a:pt x="7356" y="5122"/>
                </a:lnTo>
                <a:lnTo>
                  <a:pt x="7439" y="5131"/>
                </a:lnTo>
                <a:lnTo>
                  <a:pt x="7523" y="5137"/>
                </a:lnTo>
                <a:lnTo>
                  <a:pt x="7607" y="5143"/>
                </a:lnTo>
                <a:lnTo>
                  <a:pt x="7691" y="5149"/>
                </a:lnTo>
                <a:lnTo>
                  <a:pt x="7775" y="5153"/>
                </a:lnTo>
                <a:lnTo>
                  <a:pt x="7860" y="5157"/>
                </a:lnTo>
                <a:lnTo>
                  <a:pt x="7945" y="5160"/>
                </a:lnTo>
                <a:lnTo>
                  <a:pt x="7945" y="7759"/>
                </a:lnTo>
                <a:lnTo>
                  <a:pt x="4779" y="7759"/>
                </a:lnTo>
                <a:lnTo>
                  <a:pt x="4782" y="7658"/>
                </a:lnTo>
                <a:lnTo>
                  <a:pt x="4786" y="7557"/>
                </a:lnTo>
                <a:lnTo>
                  <a:pt x="4791" y="7456"/>
                </a:lnTo>
                <a:lnTo>
                  <a:pt x="4797" y="7356"/>
                </a:lnTo>
                <a:lnTo>
                  <a:pt x="4805" y="7255"/>
                </a:lnTo>
                <a:lnTo>
                  <a:pt x="4812" y="7155"/>
                </a:lnTo>
                <a:lnTo>
                  <a:pt x="4821" y="7056"/>
                </a:lnTo>
                <a:lnTo>
                  <a:pt x="4831" y="6957"/>
                </a:lnTo>
                <a:lnTo>
                  <a:pt x="4843" y="6857"/>
                </a:lnTo>
                <a:lnTo>
                  <a:pt x="4854" y="6759"/>
                </a:lnTo>
                <a:lnTo>
                  <a:pt x="4867" y="6661"/>
                </a:lnTo>
                <a:lnTo>
                  <a:pt x="4881" y="6563"/>
                </a:lnTo>
                <a:lnTo>
                  <a:pt x="4896" y="6466"/>
                </a:lnTo>
                <a:lnTo>
                  <a:pt x="4911" y="6368"/>
                </a:lnTo>
                <a:lnTo>
                  <a:pt x="4928" y="6272"/>
                </a:lnTo>
                <a:lnTo>
                  <a:pt x="4945" y="6176"/>
                </a:lnTo>
                <a:lnTo>
                  <a:pt x="4964" y="6080"/>
                </a:lnTo>
                <a:lnTo>
                  <a:pt x="4983" y="5984"/>
                </a:lnTo>
                <a:lnTo>
                  <a:pt x="5004" y="5889"/>
                </a:lnTo>
                <a:lnTo>
                  <a:pt x="5025" y="5795"/>
                </a:lnTo>
                <a:lnTo>
                  <a:pt x="5048" y="5701"/>
                </a:lnTo>
                <a:lnTo>
                  <a:pt x="5070" y="5607"/>
                </a:lnTo>
                <a:lnTo>
                  <a:pt x="5095" y="5513"/>
                </a:lnTo>
                <a:lnTo>
                  <a:pt x="5120" y="5420"/>
                </a:lnTo>
                <a:lnTo>
                  <a:pt x="5145" y="5328"/>
                </a:lnTo>
                <a:lnTo>
                  <a:pt x="5172" y="5236"/>
                </a:lnTo>
                <a:lnTo>
                  <a:pt x="5201" y="5145"/>
                </a:lnTo>
                <a:lnTo>
                  <a:pt x="5228" y="5053"/>
                </a:lnTo>
                <a:lnTo>
                  <a:pt x="5258" y="4963"/>
                </a:lnTo>
                <a:lnTo>
                  <a:pt x="5289" y="4873"/>
                </a:lnTo>
                <a:lnTo>
                  <a:pt x="5321" y="4784"/>
                </a:lnTo>
                <a:lnTo>
                  <a:pt x="5353" y="4695"/>
                </a:lnTo>
                <a:close/>
                <a:moveTo>
                  <a:pt x="5056" y="4040"/>
                </a:moveTo>
                <a:lnTo>
                  <a:pt x="4994" y="4015"/>
                </a:lnTo>
                <a:lnTo>
                  <a:pt x="4934" y="3989"/>
                </a:lnTo>
                <a:lnTo>
                  <a:pt x="4873" y="3963"/>
                </a:lnTo>
                <a:lnTo>
                  <a:pt x="4813" y="3936"/>
                </a:lnTo>
                <a:lnTo>
                  <a:pt x="4753" y="3909"/>
                </a:lnTo>
                <a:lnTo>
                  <a:pt x="4693" y="3882"/>
                </a:lnTo>
                <a:lnTo>
                  <a:pt x="4633" y="3854"/>
                </a:lnTo>
                <a:lnTo>
                  <a:pt x="4575" y="3825"/>
                </a:lnTo>
                <a:lnTo>
                  <a:pt x="4515" y="3796"/>
                </a:lnTo>
                <a:lnTo>
                  <a:pt x="4457" y="3766"/>
                </a:lnTo>
                <a:lnTo>
                  <a:pt x="4398" y="3736"/>
                </a:lnTo>
                <a:lnTo>
                  <a:pt x="4341" y="3705"/>
                </a:lnTo>
                <a:lnTo>
                  <a:pt x="4282" y="3674"/>
                </a:lnTo>
                <a:lnTo>
                  <a:pt x="4225" y="3643"/>
                </a:lnTo>
                <a:lnTo>
                  <a:pt x="4168" y="3611"/>
                </a:lnTo>
                <a:lnTo>
                  <a:pt x="4111" y="3579"/>
                </a:lnTo>
                <a:lnTo>
                  <a:pt x="3998" y="3513"/>
                </a:lnTo>
                <a:lnTo>
                  <a:pt x="3886" y="3446"/>
                </a:lnTo>
                <a:lnTo>
                  <a:pt x="3776" y="3377"/>
                </a:lnTo>
                <a:lnTo>
                  <a:pt x="3667" y="3305"/>
                </a:lnTo>
                <a:lnTo>
                  <a:pt x="3559" y="3233"/>
                </a:lnTo>
                <a:lnTo>
                  <a:pt x="3451" y="3159"/>
                </a:lnTo>
                <a:lnTo>
                  <a:pt x="3345" y="3084"/>
                </a:lnTo>
                <a:lnTo>
                  <a:pt x="3241" y="3007"/>
                </a:lnTo>
                <a:lnTo>
                  <a:pt x="3337" y="2917"/>
                </a:lnTo>
                <a:lnTo>
                  <a:pt x="3436" y="2829"/>
                </a:lnTo>
                <a:lnTo>
                  <a:pt x="3535" y="2743"/>
                </a:lnTo>
                <a:lnTo>
                  <a:pt x="3637" y="2659"/>
                </a:lnTo>
                <a:lnTo>
                  <a:pt x="3740" y="2576"/>
                </a:lnTo>
                <a:lnTo>
                  <a:pt x="3845" y="2496"/>
                </a:lnTo>
                <a:lnTo>
                  <a:pt x="3951" y="2417"/>
                </a:lnTo>
                <a:lnTo>
                  <a:pt x="4059" y="2340"/>
                </a:lnTo>
                <a:lnTo>
                  <a:pt x="4168" y="2266"/>
                </a:lnTo>
                <a:lnTo>
                  <a:pt x="4279" y="2193"/>
                </a:lnTo>
                <a:lnTo>
                  <a:pt x="4391" y="2122"/>
                </a:lnTo>
                <a:lnTo>
                  <a:pt x="4505" y="2054"/>
                </a:lnTo>
                <a:lnTo>
                  <a:pt x="4620" y="1986"/>
                </a:lnTo>
                <a:lnTo>
                  <a:pt x="4736" y="1921"/>
                </a:lnTo>
                <a:lnTo>
                  <a:pt x="4854" y="1859"/>
                </a:lnTo>
                <a:lnTo>
                  <a:pt x="4973" y="1799"/>
                </a:lnTo>
                <a:lnTo>
                  <a:pt x="5093" y="1740"/>
                </a:lnTo>
                <a:lnTo>
                  <a:pt x="5215" y="1684"/>
                </a:lnTo>
                <a:lnTo>
                  <a:pt x="5338" y="1630"/>
                </a:lnTo>
                <a:lnTo>
                  <a:pt x="5461" y="1579"/>
                </a:lnTo>
                <a:lnTo>
                  <a:pt x="5587" y="1528"/>
                </a:lnTo>
                <a:lnTo>
                  <a:pt x="5714" y="1481"/>
                </a:lnTo>
                <a:lnTo>
                  <a:pt x="5841" y="1436"/>
                </a:lnTo>
                <a:lnTo>
                  <a:pt x="5969" y="1393"/>
                </a:lnTo>
                <a:lnTo>
                  <a:pt x="6100" y="1353"/>
                </a:lnTo>
                <a:lnTo>
                  <a:pt x="6230" y="1315"/>
                </a:lnTo>
                <a:lnTo>
                  <a:pt x="6362" y="1279"/>
                </a:lnTo>
                <a:lnTo>
                  <a:pt x="6495" y="1246"/>
                </a:lnTo>
                <a:lnTo>
                  <a:pt x="6628" y="1215"/>
                </a:lnTo>
                <a:lnTo>
                  <a:pt x="6764" y="1187"/>
                </a:lnTo>
                <a:lnTo>
                  <a:pt x="6899" y="1161"/>
                </a:lnTo>
                <a:lnTo>
                  <a:pt x="7036" y="1137"/>
                </a:lnTo>
                <a:lnTo>
                  <a:pt x="6960" y="1213"/>
                </a:lnTo>
                <a:lnTo>
                  <a:pt x="6884" y="1289"/>
                </a:lnTo>
                <a:lnTo>
                  <a:pt x="6809" y="1367"/>
                </a:lnTo>
                <a:lnTo>
                  <a:pt x="6735" y="1446"/>
                </a:lnTo>
                <a:lnTo>
                  <a:pt x="6662" y="1525"/>
                </a:lnTo>
                <a:lnTo>
                  <a:pt x="6589" y="1607"/>
                </a:lnTo>
                <a:lnTo>
                  <a:pt x="6518" y="1689"/>
                </a:lnTo>
                <a:lnTo>
                  <a:pt x="6448" y="1771"/>
                </a:lnTo>
                <a:lnTo>
                  <a:pt x="6379" y="1855"/>
                </a:lnTo>
                <a:lnTo>
                  <a:pt x="6310" y="1940"/>
                </a:lnTo>
                <a:lnTo>
                  <a:pt x="6242" y="2027"/>
                </a:lnTo>
                <a:lnTo>
                  <a:pt x="6176" y="2113"/>
                </a:lnTo>
                <a:lnTo>
                  <a:pt x="6110" y="2201"/>
                </a:lnTo>
                <a:lnTo>
                  <a:pt x="6045" y="2290"/>
                </a:lnTo>
                <a:lnTo>
                  <a:pt x="5982" y="2379"/>
                </a:lnTo>
                <a:lnTo>
                  <a:pt x="5919" y="2471"/>
                </a:lnTo>
                <a:lnTo>
                  <a:pt x="5857" y="2562"/>
                </a:lnTo>
                <a:lnTo>
                  <a:pt x="5797" y="2654"/>
                </a:lnTo>
                <a:lnTo>
                  <a:pt x="5736" y="2748"/>
                </a:lnTo>
                <a:lnTo>
                  <a:pt x="5678" y="2842"/>
                </a:lnTo>
                <a:lnTo>
                  <a:pt x="5620" y="2938"/>
                </a:lnTo>
                <a:lnTo>
                  <a:pt x="5564" y="3034"/>
                </a:lnTo>
                <a:lnTo>
                  <a:pt x="5508" y="3130"/>
                </a:lnTo>
                <a:lnTo>
                  <a:pt x="5453" y="3228"/>
                </a:lnTo>
                <a:lnTo>
                  <a:pt x="5400" y="3326"/>
                </a:lnTo>
                <a:lnTo>
                  <a:pt x="5347" y="3427"/>
                </a:lnTo>
                <a:lnTo>
                  <a:pt x="5296" y="3527"/>
                </a:lnTo>
                <a:lnTo>
                  <a:pt x="5246" y="3628"/>
                </a:lnTo>
                <a:lnTo>
                  <a:pt x="5197" y="3729"/>
                </a:lnTo>
                <a:lnTo>
                  <a:pt x="5148" y="3833"/>
                </a:lnTo>
                <a:lnTo>
                  <a:pt x="5102" y="3936"/>
                </a:lnTo>
                <a:lnTo>
                  <a:pt x="5056" y="4040"/>
                </a:lnTo>
                <a:close/>
                <a:moveTo>
                  <a:pt x="7945" y="1047"/>
                </a:moveTo>
                <a:lnTo>
                  <a:pt x="7945" y="4642"/>
                </a:lnTo>
                <a:lnTo>
                  <a:pt x="7867" y="4639"/>
                </a:lnTo>
                <a:lnTo>
                  <a:pt x="7789" y="4635"/>
                </a:lnTo>
                <a:lnTo>
                  <a:pt x="7711" y="4631"/>
                </a:lnTo>
                <a:lnTo>
                  <a:pt x="7633" y="4626"/>
                </a:lnTo>
                <a:lnTo>
                  <a:pt x="7556" y="4621"/>
                </a:lnTo>
                <a:lnTo>
                  <a:pt x="7478" y="4614"/>
                </a:lnTo>
                <a:lnTo>
                  <a:pt x="7401" y="4607"/>
                </a:lnTo>
                <a:lnTo>
                  <a:pt x="7325" y="4600"/>
                </a:lnTo>
                <a:lnTo>
                  <a:pt x="7248" y="4591"/>
                </a:lnTo>
                <a:lnTo>
                  <a:pt x="7172" y="4582"/>
                </a:lnTo>
                <a:lnTo>
                  <a:pt x="7095" y="4573"/>
                </a:lnTo>
                <a:lnTo>
                  <a:pt x="7020" y="4562"/>
                </a:lnTo>
                <a:lnTo>
                  <a:pt x="6944" y="4551"/>
                </a:lnTo>
                <a:lnTo>
                  <a:pt x="6868" y="4540"/>
                </a:lnTo>
                <a:lnTo>
                  <a:pt x="6793" y="4527"/>
                </a:lnTo>
                <a:lnTo>
                  <a:pt x="6718" y="4514"/>
                </a:lnTo>
                <a:lnTo>
                  <a:pt x="6644" y="4501"/>
                </a:lnTo>
                <a:lnTo>
                  <a:pt x="6569" y="4486"/>
                </a:lnTo>
                <a:lnTo>
                  <a:pt x="6495" y="4471"/>
                </a:lnTo>
                <a:lnTo>
                  <a:pt x="6421" y="4456"/>
                </a:lnTo>
                <a:lnTo>
                  <a:pt x="6347" y="4439"/>
                </a:lnTo>
                <a:lnTo>
                  <a:pt x="6273" y="4423"/>
                </a:lnTo>
                <a:lnTo>
                  <a:pt x="6200" y="4405"/>
                </a:lnTo>
                <a:lnTo>
                  <a:pt x="6127" y="4387"/>
                </a:lnTo>
                <a:lnTo>
                  <a:pt x="6055" y="4368"/>
                </a:lnTo>
                <a:lnTo>
                  <a:pt x="5982" y="4348"/>
                </a:lnTo>
                <a:lnTo>
                  <a:pt x="5910" y="4328"/>
                </a:lnTo>
                <a:lnTo>
                  <a:pt x="5838" y="4308"/>
                </a:lnTo>
                <a:lnTo>
                  <a:pt x="5766" y="4286"/>
                </a:lnTo>
                <a:lnTo>
                  <a:pt x="5694" y="4264"/>
                </a:lnTo>
                <a:lnTo>
                  <a:pt x="5624" y="4242"/>
                </a:lnTo>
                <a:lnTo>
                  <a:pt x="5553" y="4217"/>
                </a:lnTo>
                <a:lnTo>
                  <a:pt x="5605" y="4099"/>
                </a:lnTo>
                <a:lnTo>
                  <a:pt x="5658" y="3982"/>
                </a:lnTo>
                <a:lnTo>
                  <a:pt x="5714" y="3866"/>
                </a:lnTo>
                <a:lnTo>
                  <a:pt x="5771" y="3750"/>
                </a:lnTo>
                <a:lnTo>
                  <a:pt x="5830" y="3637"/>
                </a:lnTo>
                <a:lnTo>
                  <a:pt x="5889" y="3524"/>
                </a:lnTo>
                <a:lnTo>
                  <a:pt x="5951" y="3412"/>
                </a:lnTo>
                <a:lnTo>
                  <a:pt x="6014" y="3301"/>
                </a:lnTo>
                <a:lnTo>
                  <a:pt x="6078" y="3192"/>
                </a:lnTo>
                <a:lnTo>
                  <a:pt x="6144" y="3084"/>
                </a:lnTo>
                <a:lnTo>
                  <a:pt x="6212" y="2978"/>
                </a:lnTo>
                <a:lnTo>
                  <a:pt x="6279" y="2871"/>
                </a:lnTo>
                <a:lnTo>
                  <a:pt x="6349" y="2767"/>
                </a:lnTo>
                <a:lnTo>
                  <a:pt x="6421" y="2664"/>
                </a:lnTo>
                <a:lnTo>
                  <a:pt x="6494" y="2563"/>
                </a:lnTo>
                <a:lnTo>
                  <a:pt x="6568" y="2463"/>
                </a:lnTo>
                <a:lnTo>
                  <a:pt x="6643" y="2363"/>
                </a:lnTo>
                <a:lnTo>
                  <a:pt x="6718" y="2265"/>
                </a:lnTo>
                <a:lnTo>
                  <a:pt x="6796" y="2169"/>
                </a:lnTo>
                <a:lnTo>
                  <a:pt x="6875" y="2074"/>
                </a:lnTo>
                <a:lnTo>
                  <a:pt x="6955" y="1980"/>
                </a:lnTo>
                <a:lnTo>
                  <a:pt x="7038" y="1888"/>
                </a:lnTo>
                <a:lnTo>
                  <a:pt x="7121" y="1798"/>
                </a:lnTo>
                <a:lnTo>
                  <a:pt x="7204" y="1709"/>
                </a:lnTo>
                <a:lnTo>
                  <a:pt x="7289" y="1621"/>
                </a:lnTo>
                <a:lnTo>
                  <a:pt x="7375" y="1534"/>
                </a:lnTo>
                <a:lnTo>
                  <a:pt x="7463" y="1449"/>
                </a:lnTo>
                <a:lnTo>
                  <a:pt x="7552" y="1366"/>
                </a:lnTo>
                <a:lnTo>
                  <a:pt x="7642" y="1285"/>
                </a:lnTo>
                <a:lnTo>
                  <a:pt x="7732" y="1205"/>
                </a:lnTo>
                <a:lnTo>
                  <a:pt x="7825" y="1126"/>
                </a:lnTo>
                <a:lnTo>
                  <a:pt x="7918" y="1049"/>
                </a:lnTo>
                <a:lnTo>
                  <a:pt x="7931" y="1048"/>
                </a:lnTo>
                <a:lnTo>
                  <a:pt x="7945" y="1047"/>
                </a:lnTo>
                <a:close/>
                <a:moveTo>
                  <a:pt x="9383" y="1137"/>
                </a:moveTo>
                <a:lnTo>
                  <a:pt x="9520" y="1161"/>
                </a:lnTo>
                <a:lnTo>
                  <a:pt x="9656" y="1187"/>
                </a:lnTo>
                <a:lnTo>
                  <a:pt x="9791" y="1215"/>
                </a:lnTo>
                <a:lnTo>
                  <a:pt x="9924" y="1246"/>
                </a:lnTo>
                <a:lnTo>
                  <a:pt x="10058" y="1279"/>
                </a:lnTo>
                <a:lnTo>
                  <a:pt x="10189" y="1315"/>
                </a:lnTo>
                <a:lnTo>
                  <a:pt x="10320" y="1353"/>
                </a:lnTo>
                <a:lnTo>
                  <a:pt x="10450" y="1393"/>
                </a:lnTo>
                <a:lnTo>
                  <a:pt x="10578" y="1436"/>
                </a:lnTo>
                <a:lnTo>
                  <a:pt x="10706" y="1481"/>
                </a:lnTo>
                <a:lnTo>
                  <a:pt x="10832" y="1528"/>
                </a:lnTo>
                <a:lnTo>
                  <a:pt x="10958" y="1579"/>
                </a:lnTo>
                <a:lnTo>
                  <a:pt x="11082" y="1630"/>
                </a:lnTo>
                <a:lnTo>
                  <a:pt x="11205" y="1684"/>
                </a:lnTo>
                <a:lnTo>
                  <a:pt x="11326" y="1740"/>
                </a:lnTo>
                <a:lnTo>
                  <a:pt x="11446" y="1799"/>
                </a:lnTo>
                <a:lnTo>
                  <a:pt x="11565" y="1859"/>
                </a:lnTo>
                <a:lnTo>
                  <a:pt x="11683" y="1921"/>
                </a:lnTo>
                <a:lnTo>
                  <a:pt x="11799" y="1986"/>
                </a:lnTo>
                <a:lnTo>
                  <a:pt x="11914" y="2054"/>
                </a:lnTo>
                <a:lnTo>
                  <a:pt x="12028" y="2122"/>
                </a:lnTo>
                <a:lnTo>
                  <a:pt x="12140" y="2193"/>
                </a:lnTo>
                <a:lnTo>
                  <a:pt x="12251" y="2266"/>
                </a:lnTo>
                <a:lnTo>
                  <a:pt x="12360" y="2340"/>
                </a:lnTo>
                <a:lnTo>
                  <a:pt x="12468" y="2417"/>
                </a:lnTo>
                <a:lnTo>
                  <a:pt x="12574" y="2496"/>
                </a:lnTo>
                <a:lnTo>
                  <a:pt x="12679" y="2576"/>
                </a:lnTo>
                <a:lnTo>
                  <a:pt x="12782" y="2659"/>
                </a:lnTo>
                <a:lnTo>
                  <a:pt x="12884" y="2743"/>
                </a:lnTo>
                <a:lnTo>
                  <a:pt x="12983" y="2829"/>
                </a:lnTo>
                <a:lnTo>
                  <a:pt x="13082" y="2917"/>
                </a:lnTo>
                <a:lnTo>
                  <a:pt x="13178" y="3007"/>
                </a:lnTo>
                <a:lnTo>
                  <a:pt x="13074" y="3084"/>
                </a:lnTo>
                <a:lnTo>
                  <a:pt x="12968" y="3159"/>
                </a:lnTo>
                <a:lnTo>
                  <a:pt x="12861" y="3233"/>
                </a:lnTo>
                <a:lnTo>
                  <a:pt x="12752" y="3305"/>
                </a:lnTo>
                <a:lnTo>
                  <a:pt x="12644" y="3377"/>
                </a:lnTo>
                <a:lnTo>
                  <a:pt x="12533" y="3446"/>
                </a:lnTo>
                <a:lnTo>
                  <a:pt x="12421" y="3513"/>
                </a:lnTo>
                <a:lnTo>
                  <a:pt x="12308" y="3579"/>
                </a:lnTo>
                <a:lnTo>
                  <a:pt x="12252" y="3611"/>
                </a:lnTo>
                <a:lnTo>
                  <a:pt x="12194" y="3643"/>
                </a:lnTo>
                <a:lnTo>
                  <a:pt x="12137" y="3674"/>
                </a:lnTo>
                <a:lnTo>
                  <a:pt x="12078" y="3705"/>
                </a:lnTo>
                <a:lnTo>
                  <a:pt x="12021" y="3736"/>
                </a:lnTo>
                <a:lnTo>
                  <a:pt x="11962" y="3766"/>
                </a:lnTo>
                <a:lnTo>
                  <a:pt x="11904" y="3796"/>
                </a:lnTo>
                <a:lnTo>
                  <a:pt x="11844" y="3825"/>
                </a:lnTo>
                <a:lnTo>
                  <a:pt x="11786" y="3854"/>
                </a:lnTo>
                <a:lnTo>
                  <a:pt x="11726" y="3882"/>
                </a:lnTo>
                <a:lnTo>
                  <a:pt x="11667" y="3909"/>
                </a:lnTo>
                <a:lnTo>
                  <a:pt x="11606" y="3936"/>
                </a:lnTo>
                <a:lnTo>
                  <a:pt x="11546" y="3963"/>
                </a:lnTo>
                <a:lnTo>
                  <a:pt x="11485" y="3989"/>
                </a:lnTo>
                <a:lnTo>
                  <a:pt x="11425" y="4015"/>
                </a:lnTo>
                <a:lnTo>
                  <a:pt x="11363" y="4040"/>
                </a:lnTo>
                <a:lnTo>
                  <a:pt x="11317" y="3936"/>
                </a:lnTo>
                <a:lnTo>
                  <a:pt x="11271" y="3833"/>
                </a:lnTo>
                <a:lnTo>
                  <a:pt x="11222" y="3729"/>
                </a:lnTo>
                <a:lnTo>
                  <a:pt x="11173" y="3628"/>
                </a:lnTo>
                <a:lnTo>
                  <a:pt x="11123" y="3527"/>
                </a:lnTo>
                <a:lnTo>
                  <a:pt x="11072" y="3427"/>
                </a:lnTo>
                <a:lnTo>
                  <a:pt x="11019" y="3326"/>
                </a:lnTo>
                <a:lnTo>
                  <a:pt x="10966" y="3228"/>
                </a:lnTo>
                <a:lnTo>
                  <a:pt x="10911" y="3130"/>
                </a:lnTo>
                <a:lnTo>
                  <a:pt x="10855" y="3034"/>
                </a:lnTo>
                <a:lnTo>
                  <a:pt x="10799" y="2938"/>
                </a:lnTo>
                <a:lnTo>
                  <a:pt x="10741" y="2842"/>
                </a:lnTo>
                <a:lnTo>
                  <a:pt x="10683" y="2748"/>
                </a:lnTo>
                <a:lnTo>
                  <a:pt x="10623" y="2654"/>
                </a:lnTo>
                <a:lnTo>
                  <a:pt x="10562" y="2562"/>
                </a:lnTo>
                <a:lnTo>
                  <a:pt x="10500" y="2471"/>
                </a:lnTo>
                <a:lnTo>
                  <a:pt x="10437" y="2379"/>
                </a:lnTo>
                <a:lnTo>
                  <a:pt x="10374" y="2290"/>
                </a:lnTo>
                <a:lnTo>
                  <a:pt x="10309" y="2201"/>
                </a:lnTo>
                <a:lnTo>
                  <a:pt x="10243" y="2113"/>
                </a:lnTo>
                <a:lnTo>
                  <a:pt x="10177" y="2027"/>
                </a:lnTo>
                <a:lnTo>
                  <a:pt x="10109" y="1940"/>
                </a:lnTo>
                <a:lnTo>
                  <a:pt x="10041" y="1855"/>
                </a:lnTo>
                <a:lnTo>
                  <a:pt x="9971" y="1771"/>
                </a:lnTo>
                <a:lnTo>
                  <a:pt x="9901" y="1689"/>
                </a:lnTo>
                <a:lnTo>
                  <a:pt x="9830" y="1607"/>
                </a:lnTo>
                <a:lnTo>
                  <a:pt x="9758" y="1525"/>
                </a:lnTo>
                <a:lnTo>
                  <a:pt x="9685" y="1446"/>
                </a:lnTo>
                <a:lnTo>
                  <a:pt x="9610" y="1367"/>
                </a:lnTo>
                <a:lnTo>
                  <a:pt x="9536" y="1289"/>
                </a:lnTo>
                <a:lnTo>
                  <a:pt x="9460" y="1213"/>
                </a:lnTo>
                <a:lnTo>
                  <a:pt x="9383" y="1137"/>
                </a:lnTo>
                <a:close/>
                <a:moveTo>
                  <a:pt x="8502" y="1049"/>
                </a:moveTo>
                <a:lnTo>
                  <a:pt x="8595" y="1126"/>
                </a:lnTo>
                <a:lnTo>
                  <a:pt x="8687" y="1205"/>
                </a:lnTo>
                <a:lnTo>
                  <a:pt x="8778" y="1285"/>
                </a:lnTo>
                <a:lnTo>
                  <a:pt x="8867" y="1366"/>
                </a:lnTo>
                <a:lnTo>
                  <a:pt x="8957" y="1449"/>
                </a:lnTo>
                <a:lnTo>
                  <a:pt x="9044" y="1534"/>
                </a:lnTo>
                <a:lnTo>
                  <a:pt x="9130" y="1621"/>
                </a:lnTo>
                <a:lnTo>
                  <a:pt x="9215" y="1709"/>
                </a:lnTo>
                <a:lnTo>
                  <a:pt x="9299" y="1798"/>
                </a:lnTo>
                <a:lnTo>
                  <a:pt x="9382" y="1888"/>
                </a:lnTo>
                <a:lnTo>
                  <a:pt x="9464" y="1980"/>
                </a:lnTo>
                <a:lnTo>
                  <a:pt x="9544" y="2074"/>
                </a:lnTo>
                <a:lnTo>
                  <a:pt x="9623" y="2169"/>
                </a:lnTo>
                <a:lnTo>
                  <a:pt x="9701" y="2265"/>
                </a:lnTo>
                <a:lnTo>
                  <a:pt x="9778" y="2363"/>
                </a:lnTo>
                <a:lnTo>
                  <a:pt x="9852" y="2463"/>
                </a:lnTo>
                <a:lnTo>
                  <a:pt x="9926" y="2563"/>
                </a:lnTo>
                <a:lnTo>
                  <a:pt x="9999" y="2664"/>
                </a:lnTo>
                <a:lnTo>
                  <a:pt x="10070" y="2767"/>
                </a:lnTo>
                <a:lnTo>
                  <a:pt x="10140" y="2871"/>
                </a:lnTo>
                <a:lnTo>
                  <a:pt x="10209" y="2978"/>
                </a:lnTo>
                <a:lnTo>
                  <a:pt x="10275" y="3084"/>
                </a:lnTo>
                <a:lnTo>
                  <a:pt x="10341" y="3192"/>
                </a:lnTo>
                <a:lnTo>
                  <a:pt x="10406" y="3301"/>
                </a:lnTo>
                <a:lnTo>
                  <a:pt x="10468" y="3412"/>
                </a:lnTo>
                <a:lnTo>
                  <a:pt x="10530" y="3524"/>
                </a:lnTo>
                <a:lnTo>
                  <a:pt x="10589" y="3637"/>
                </a:lnTo>
                <a:lnTo>
                  <a:pt x="10648" y="3750"/>
                </a:lnTo>
                <a:lnTo>
                  <a:pt x="10705" y="3866"/>
                </a:lnTo>
                <a:lnTo>
                  <a:pt x="10761" y="3982"/>
                </a:lnTo>
                <a:lnTo>
                  <a:pt x="10815" y="4099"/>
                </a:lnTo>
                <a:lnTo>
                  <a:pt x="10867" y="4217"/>
                </a:lnTo>
                <a:lnTo>
                  <a:pt x="10797" y="4242"/>
                </a:lnTo>
                <a:lnTo>
                  <a:pt x="10725" y="4264"/>
                </a:lnTo>
                <a:lnTo>
                  <a:pt x="10654" y="4286"/>
                </a:lnTo>
                <a:lnTo>
                  <a:pt x="10582" y="4308"/>
                </a:lnTo>
                <a:lnTo>
                  <a:pt x="10510" y="4328"/>
                </a:lnTo>
                <a:lnTo>
                  <a:pt x="10437" y="4348"/>
                </a:lnTo>
                <a:lnTo>
                  <a:pt x="10366" y="4368"/>
                </a:lnTo>
                <a:lnTo>
                  <a:pt x="10293" y="4387"/>
                </a:lnTo>
                <a:lnTo>
                  <a:pt x="10219" y="4405"/>
                </a:lnTo>
                <a:lnTo>
                  <a:pt x="10146" y="4423"/>
                </a:lnTo>
                <a:lnTo>
                  <a:pt x="10072" y="4439"/>
                </a:lnTo>
                <a:lnTo>
                  <a:pt x="9998" y="4456"/>
                </a:lnTo>
                <a:lnTo>
                  <a:pt x="9924" y="4471"/>
                </a:lnTo>
                <a:lnTo>
                  <a:pt x="9850" y="4486"/>
                </a:lnTo>
                <a:lnTo>
                  <a:pt x="9775" y="4501"/>
                </a:lnTo>
                <a:lnTo>
                  <a:pt x="9701" y="4514"/>
                </a:lnTo>
                <a:lnTo>
                  <a:pt x="9626" y="4527"/>
                </a:lnTo>
                <a:lnTo>
                  <a:pt x="9551" y="4540"/>
                </a:lnTo>
                <a:lnTo>
                  <a:pt x="9475" y="4551"/>
                </a:lnTo>
                <a:lnTo>
                  <a:pt x="9400" y="4562"/>
                </a:lnTo>
                <a:lnTo>
                  <a:pt x="9324" y="4573"/>
                </a:lnTo>
                <a:lnTo>
                  <a:pt x="9247" y="4582"/>
                </a:lnTo>
                <a:lnTo>
                  <a:pt x="9171" y="4591"/>
                </a:lnTo>
                <a:lnTo>
                  <a:pt x="9094" y="4600"/>
                </a:lnTo>
                <a:lnTo>
                  <a:pt x="9018" y="4607"/>
                </a:lnTo>
                <a:lnTo>
                  <a:pt x="8940" y="4614"/>
                </a:lnTo>
                <a:lnTo>
                  <a:pt x="8863" y="4621"/>
                </a:lnTo>
                <a:lnTo>
                  <a:pt x="8786" y="4626"/>
                </a:lnTo>
                <a:lnTo>
                  <a:pt x="8708" y="4631"/>
                </a:lnTo>
                <a:lnTo>
                  <a:pt x="8630" y="4635"/>
                </a:lnTo>
                <a:lnTo>
                  <a:pt x="8552" y="4639"/>
                </a:lnTo>
                <a:lnTo>
                  <a:pt x="8474" y="4642"/>
                </a:lnTo>
                <a:lnTo>
                  <a:pt x="8474" y="1047"/>
                </a:lnTo>
                <a:lnTo>
                  <a:pt x="8489" y="1048"/>
                </a:lnTo>
                <a:lnTo>
                  <a:pt x="8502" y="1049"/>
                </a:lnTo>
                <a:close/>
                <a:moveTo>
                  <a:pt x="7917" y="14987"/>
                </a:moveTo>
                <a:lnTo>
                  <a:pt x="7835" y="14918"/>
                </a:lnTo>
                <a:lnTo>
                  <a:pt x="7754" y="14850"/>
                </a:lnTo>
                <a:lnTo>
                  <a:pt x="7673" y="14779"/>
                </a:lnTo>
                <a:lnTo>
                  <a:pt x="7594" y="14708"/>
                </a:lnTo>
                <a:lnTo>
                  <a:pt x="7515" y="14636"/>
                </a:lnTo>
                <a:lnTo>
                  <a:pt x="7437" y="14562"/>
                </a:lnTo>
                <a:lnTo>
                  <a:pt x="7360" y="14487"/>
                </a:lnTo>
                <a:lnTo>
                  <a:pt x="7284" y="14410"/>
                </a:lnTo>
                <a:lnTo>
                  <a:pt x="7209" y="14333"/>
                </a:lnTo>
                <a:lnTo>
                  <a:pt x="7135" y="14255"/>
                </a:lnTo>
                <a:lnTo>
                  <a:pt x="7061" y="14175"/>
                </a:lnTo>
                <a:lnTo>
                  <a:pt x="6989" y="14095"/>
                </a:lnTo>
                <a:lnTo>
                  <a:pt x="6919" y="14012"/>
                </a:lnTo>
                <a:lnTo>
                  <a:pt x="6848" y="13930"/>
                </a:lnTo>
                <a:lnTo>
                  <a:pt x="6778" y="13846"/>
                </a:lnTo>
                <a:lnTo>
                  <a:pt x="6710" y="13761"/>
                </a:lnTo>
                <a:lnTo>
                  <a:pt x="6643" y="13675"/>
                </a:lnTo>
                <a:lnTo>
                  <a:pt x="6576" y="13588"/>
                </a:lnTo>
                <a:lnTo>
                  <a:pt x="6511" y="13499"/>
                </a:lnTo>
                <a:lnTo>
                  <a:pt x="6447" y="13410"/>
                </a:lnTo>
                <a:lnTo>
                  <a:pt x="6383" y="13319"/>
                </a:lnTo>
                <a:lnTo>
                  <a:pt x="6321" y="13228"/>
                </a:lnTo>
                <a:lnTo>
                  <a:pt x="6260" y="13135"/>
                </a:lnTo>
                <a:lnTo>
                  <a:pt x="6199" y="13042"/>
                </a:lnTo>
                <a:lnTo>
                  <a:pt x="6141" y="12948"/>
                </a:lnTo>
                <a:lnTo>
                  <a:pt x="6082" y="12853"/>
                </a:lnTo>
                <a:lnTo>
                  <a:pt x="6026" y="12757"/>
                </a:lnTo>
                <a:lnTo>
                  <a:pt x="5969" y="12659"/>
                </a:lnTo>
                <a:lnTo>
                  <a:pt x="5915" y="12561"/>
                </a:lnTo>
                <a:lnTo>
                  <a:pt x="5862" y="12462"/>
                </a:lnTo>
                <a:lnTo>
                  <a:pt x="5809" y="12363"/>
                </a:lnTo>
                <a:lnTo>
                  <a:pt x="5758" y="12262"/>
                </a:lnTo>
                <a:lnTo>
                  <a:pt x="5823" y="12242"/>
                </a:lnTo>
                <a:lnTo>
                  <a:pt x="5888" y="12223"/>
                </a:lnTo>
                <a:lnTo>
                  <a:pt x="5954" y="12204"/>
                </a:lnTo>
                <a:lnTo>
                  <a:pt x="6020" y="12187"/>
                </a:lnTo>
                <a:lnTo>
                  <a:pt x="6086" y="12169"/>
                </a:lnTo>
                <a:lnTo>
                  <a:pt x="6152" y="12153"/>
                </a:lnTo>
                <a:lnTo>
                  <a:pt x="6219" y="12136"/>
                </a:lnTo>
                <a:lnTo>
                  <a:pt x="6285" y="12121"/>
                </a:lnTo>
                <a:lnTo>
                  <a:pt x="6352" y="12106"/>
                </a:lnTo>
                <a:lnTo>
                  <a:pt x="6420" y="12091"/>
                </a:lnTo>
                <a:lnTo>
                  <a:pt x="6487" y="12077"/>
                </a:lnTo>
                <a:lnTo>
                  <a:pt x="6554" y="12064"/>
                </a:lnTo>
                <a:lnTo>
                  <a:pt x="6622" y="12051"/>
                </a:lnTo>
                <a:lnTo>
                  <a:pt x="6691" y="12039"/>
                </a:lnTo>
                <a:lnTo>
                  <a:pt x="6758" y="12027"/>
                </a:lnTo>
                <a:lnTo>
                  <a:pt x="6827" y="12016"/>
                </a:lnTo>
                <a:lnTo>
                  <a:pt x="6895" y="12005"/>
                </a:lnTo>
                <a:lnTo>
                  <a:pt x="6964" y="11995"/>
                </a:lnTo>
                <a:lnTo>
                  <a:pt x="7033" y="11986"/>
                </a:lnTo>
                <a:lnTo>
                  <a:pt x="7102" y="11976"/>
                </a:lnTo>
                <a:lnTo>
                  <a:pt x="7171" y="11968"/>
                </a:lnTo>
                <a:lnTo>
                  <a:pt x="7241" y="11960"/>
                </a:lnTo>
                <a:lnTo>
                  <a:pt x="7311" y="11953"/>
                </a:lnTo>
                <a:lnTo>
                  <a:pt x="7380" y="11946"/>
                </a:lnTo>
                <a:lnTo>
                  <a:pt x="7450" y="11940"/>
                </a:lnTo>
                <a:lnTo>
                  <a:pt x="7521" y="11934"/>
                </a:lnTo>
                <a:lnTo>
                  <a:pt x="7591" y="11929"/>
                </a:lnTo>
                <a:lnTo>
                  <a:pt x="7662" y="11924"/>
                </a:lnTo>
                <a:lnTo>
                  <a:pt x="7732" y="11920"/>
                </a:lnTo>
                <a:lnTo>
                  <a:pt x="7803" y="11916"/>
                </a:lnTo>
                <a:lnTo>
                  <a:pt x="7874" y="11913"/>
                </a:lnTo>
                <a:lnTo>
                  <a:pt x="7945" y="11911"/>
                </a:lnTo>
                <a:lnTo>
                  <a:pt x="7945" y="14988"/>
                </a:lnTo>
                <a:lnTo>
                  <a:pt x="7917" y="14987"/>
                </a:lnTo>
                <a:close/>
                <a:moveTo>
                  <a:pt x="15347" y="7759"/>
                </a:moveTo>
                <a:lnTo>
                  <a:pt x="12171" y="7759"/>
                </a:lnTo>
                <a:lnTo>
                  <a:pt x="12168" y="7652"/>
                </a:lnTo>
                <a:lnTo>
                  <a:pt x="12163" y="7545"/>
                </a:lnTo>
                <a:lnTo>
                  <a:pt x="12157" y="7439"/>
                </a:lnTo>
                <a:lnTo>
                  <a:pt x="12151" y="7332"/>
                </a:lnTo>
                <a:lnTo>
                  <a:pt x="12144" y="7226"/>
                </a:lnTo>
                <a:lnTo>
                  <a:pt x="12136" y="7120"/>
                </a:lnTo>
                <a:lnTo>
                  <a:pt x="12126" y="7015"/>
                </a:lnTo>
                <a:lnTo>
                  <a:pt x="12115" y="6911"/>
                </a:lnTo>
                <a:lnTo>
                  <a:pt x="12104" y="6805"/>
                </a:lnTo>
                <a:lnTo>
                  <a:pt x="12092" y="6701"/>
                </a:lnTo>
                <a:lnTo>
                  <a:pt x="12078" y="6598"/>
                </a:lnTo>
                <a:lnTo>
                  <a:pt x="12063" y="6494"/>
                </a:lnTo>
                <a:lnTo>
                  <a:pt x="12047" y="6391"/>
                </a:lnTo>
                <a:lnTo>
                  <a:pt x="12031" y="6288"/>
                </a:lnTo>
                <a:lnTo>
                  <a:pt x="12014" y="6186"/>
                </a:lnTo>
                <a:lnTo>
                  <a:pt x="11995" y="6084"/>
                </a:lnTo>
                <a:lnTo>
                  <a:pt x="11976" y="5982"/>
                </a:lnTo>
                <a:lnTo>
                  <a:pt x="11954" y="5881"/>
                </a:lnTo>
                <a:lnTo>
                  <a:pt x="11933" y="5781"/>
                </a:lnTo>
                <a:lnTo>
                  <a:pt x="11910" y="5681"/>
                </a:lnTo>
                <a:lnTo>
                  <a:pt x="11886" y="5582"/>
                </a:lnTo>
                <a:lnTo>
                  <a:pt x="11862" y="5482"/>
                </a:lnTo>
                <a:lnTo>
                  <a:pt x="11836" y="5383"/>
                </a:lnTo>
                <a:lnTo>
                  <a:pt x="11810" y="5285"/>
                </a:lnTo>
                <a:lnTo>
                  <a:pt x="11783" y="5188"/>
                </a:lnTo>
                <a:lnTo>
                  <a:pt x="11754" y="5090"/>
                </a:lnTo>
                <a:lnTo>
                  <a:pt x="11724" y="4993"/>
                </a:lnTo>
                <a:lnTo>
                  <a:pt x="11694" y="4897"/>
                </a:lnTo>
                <a:lnTo>
                  <a:pt x="11663" y="4801"/>
                </a:lnTo>
                <a:lnTo>
                  <a:pt x="11630" y="4706"/>
                </a:lnTo>
                <a:lnTo>
                  <a:pt x="11597" y="4611"/>
                </a:lnTo>
                <a:lnTo>
                  <a:pt x="11563" y="4517"/>
                </a:lnTo>
                <a:lnTo>
                  <a:pt x="11630" y="4489"/>
                </a:lnTo>
                <a:lnTo>
                  <a:pt x="11695" y="4461"/>
                </a:lnTo>
                <a:lnTo>
                  <a:pt x="11762" y="4432"/>
                </a:lnTo>
                <a:lnTo>
                  <a:pt x="11828" y="4403"/>
                </a:lnTo>
                <a:lnTo>
                  <a:pt x="11894" y="4374"/>
                </a:lnTo>
                <a:lnTo>
                  <a:pt x="11959" y="4343"/>
                </a:lnTo>
                <a:lnTo>
                  <a:pt x="12024" y="4312"/>
                </a:lnTo>
                <a:lnTo>
                  <a:pt x="12088" y="4281"/>
                </a:lnTo>
                <a:lnTo>
                  <a:pt x="12153" y="4249"/>
                </a:lnTo>
                <a:lnTo>
                  <a:pt x="12217" y="4216"/>
                </a:lnTo>
                <a:lnTo>
                  <a:pt x="12280" y="4183"/>
                </a:lnTo>
                <a:lnTo>
                  <a:pt x="12344" y="4150"/>
                </a:lnTo>
                <a:lnTo>
                  <a:pt x="12407" y="4116"/>
                </a:lnTo>
                <a:lnTo>
                  <a:pt x="12469" y="4081"/>
                </a:lnTo>
                <a:lnTo>
                  <a:pt x="12532" y="4046"/>
                </a:lnTo>
                <a:lnTo>
                  <a:pt x="12593" y="4011"/>
                </a:lnTo>
                <a:lnTo>
                  <a:pt x="12655" y="3975"/>
                </a:lnTo>
                <a:lnTo>
                  <a:pt x="12717" y="3939"/>
                </a:lnTo>
                <a:lnTo>
                  <a:pt x="12778" y="3902"/>
                </a:lnTo>
                <a:lnTo>
                  <a:pt x="12839" y="3865"/>
                </a:lnTo>
                <a:lnTo>
                  <a:pt x="12899" y="3827"/>
                </a:lnTo>
                <a:lnTo>
                  <a:pt x="12959" y="3789"/>
                </a:lnTo>
                <a:lnTo>
                  <a:pt x="13019" y="3749"/>
                </a:lnTo>
                <a:lnTo>
                  <a:pt x="13078" y="3710"/>
                </a:lnTo>
                <a:lnTo>
                  <a:pt x="13137" y="3670"/>
                </a:lnTo>
                <a:lnTo>
                  <a:pt x="13196" y="3630"/>
                </a:lnTo>
                <a:lnTo>
                  <a:pt x="13254" y="3590"/>
                </a:lnTo>
                <a:lnTo>
                  <a:pt x="13313" y="3549"/>
                </a:lnTo>
                <a:lnTo>
                  <a:pt x="13370" y="3507"/>
                </a:lnTo>
                <a:lnTo>
                  <a:pt x="13428" y="3466"/>
                </a:lnTo>
                <a:lnTo>
                  <a:pt x="13485" y="3423"/>
                </a:lnTo>
                <a:lnTo>
                  <a:pt x="13542" y="3381"/>
                </a:lnTo>
                <a:lnTo>
                  <a:pt x="13641" y="3492"/>
                </a:lnTo>
                <a:lnTo>
                  <a:pt x="13738" y="3605"/>
                </a:lnTo>
                <a:lnTo>
                  <a:pt x="13832" y="3719"/>
                </a:lnTo>
                <a:lnTo>
                  <a:pt x="13924" y="3837"/>
                </a:lnTo>
                <a:lnTo>
                  <a:pt x="14014" y="3956"/>
                </a:lnTo>
                <a:lnTo>
                  <a:pt x="14101" y="4076"/>
                </a:lnTo>
                <a:lnTo>
                  <a:pt x="14185" y="4199"/>
                </a:lnTo>
                <a:lnTo>
                  <a:pt x="14266" y="4324"/>
                </a:lnTo>
                <a:lnTo>
                  <a:pt x="14346" y="4450"/>
                </a:lnTo>
                <a:lnTo>
                  <a:pt x="14422" y="4578"/>
                </a:lnTo>
                <a:lnTo>
                  <a:pt x="14496" y="4708"/>
                </a:lnTo>
                <a:lnTo>
                  <a:pt x="14567" y="4839"/>
                </a:lnTo>
                <a:lnTo>
                  <a:pt x="14634" y="4972"/>
                </a:lnTo>
                <a:lnTo>
                  <a:pt x="14700" y="5106"/>
                </a:lnTo>
                <a:lnTo>
                  <a:pt x="14763" y="5243"/>
                </a:lnTo>
                <a:lnTo>
                  <a:pt x="14822" y="5380"/>
                </a:lnTo>
                <a:lnTo>
                  <a:pt x="14879" y="5519"/>
                </a:lnTo>
                <a:lnTo>
                  <a:pt x="14932" y="5660"/>
                </a:lnTo>
                <a:lnTo>
                  <a:pt x="14982" y="5802"/>
                </a:lnTo>
                <a:lnTo>
                  <a:pt x="15031" y="5945"/>
                </a:lnTo>
                <a:lnTo>
                  <a:pt x="15075" y="6090"/>
                </a:lnTo>
                <a:lnTo>
                  <a:pt x="15116" y="6236"/>
                </a:lnTo>
                <a:lnTo>
                  <a:pt x="15154" y="6383"/>
                </a:lnTo>
                <a:lnTo>
                  <a:pt x="15189" y="6532"/>
                </a:lnTo>
                <a:lnTo>
                  <a:pt x="15220" y="6681"/>
                </a:lnTo>
                <a:lnTo>
                  <a:pt x="15248" y="6832"/>
                </a:lnTo>
                <a:lnTo>
                  <a:pt x="15273" y="6984"/>
                </a:lnTo>
                <a:lnTo>
                  <a:pt x="15294" y="7137"/>
                </a:lnTo>
                <a:lnTo>
                  <a:pt x="15313" y="7291"/>
                </a:lnTo>
                <a:lnTo>
                  <a:pt x="15327" y="7446"/>
                </a:lnTo>
                <a:lnTo>
                  <a:pt x="15338" y="7602"/>
                </a:lnTo>
                <a:lnTo>
                  <a:pt x="15347" y="7759"/>
                </a:lnTo>
                <a:close/>
                <a:moveTo>
                  <a:pt x="8210" y="0"/>
                </a:moveTo>
                <a:lnTo>
                  <a:pt x="7787" y="10"/>
                </a:lnTo>
                <a:lnTo>
                  <a:pt x="7370" y="41"/>
                </a:lnTo>
                <a:lnTo>
                  <a:pt x="6960" y="92"/>
                </a:lnTo>
                <a:lnTo>
                  <a:pt x="6555" y="162"/>
                </a:lnTo>
                <a:lnTo>
                  <a:pt x="6158" y="253"/>
                </a:lnTo>
                <a:lnTo>
                  <a:pt x="5768" y="361"/>
                </a:lnTo>
                <a:lnTo>
                  <a:pt x="5386" y="486"/>
                </a:lnTo>
                <a:lnTo>
                  <a:pt x="5014" y="630"/>
                </a:lnTo>
                <a:lnTo>
                  <a:pt x="4651" y="791"/>
                </a:lnTo>
                <a:lnTo>
                  <a:pt x="4297" y="967"/>
                </a:lnTo>
                <a:lnTo>
                  <a:pt x="3953" y="1161"/>
                </a:lnTo>
                <a:lnTo>
                  <a:pt x="3619" y="1369"/>
                </a:lnTo>
                <a:lnTo>
                  <a:pt x="3298" y="1593"/>
                </a:lnTo>
                <a:lnTo>
                  <a:pt x="2987" y="1831"/>
                </a:lnTo>
                <a:lnTo>
                  <a:pt x="2690" y="2083"/>
                </a:lnTo>
                <a:lnTo>
                  <a:pt x="2404" y="2348"/>
                </a:lnTo>
                <a:lnTo>
                  <a:pt x="2132" y="2627"/>
                </a:lnTo>
                <a:lnTo>
                  <a:pt x="1875" y="2918"/>
                </a:lnTo>
                <a:lnTo>
                  <a:pt x="1631" y="3220"/>
                </a:lnTo>
                <a:lnTo>
                  <a:pt x="1402" y="3535"/>
                </a:lnTo>
                <a:lnTo>
                  <a:pt x="1188" y="3861"/>
                </a:lnTo>
                <a:lnTo>
                  <a:pt x="991" y="4195"/>
                </a:lnTo>
                <a:lnTo>
                  <a:pt x="810" y="4541"/>
                </a:lnTo>
                <a:lnTo>
                  <a:pt x="645" y="4897"/>
                </a:lnTo>
                <a:lnTo>
                  <a:pt x="498" y="5261"/>
                </a:lnTo>
                <a:lnTo>
                  <a:pt x="369" y="5634"/>
                </a:lnTo>
                <a:lnTo>
                  <a:pt x="259" y="6014"/>
                </a:lnTo>
                <a:lnTo>
                  <a:pt x="167" y="6402"/>
                </a:lnTo>
                <a:lnTo>
                  <a:pt x="94" y="6797"/>
                </a:lnTo>
                <a:lnTo>
                  <a:pt x="42" y="7198"/>
                </a:lnTo>
                <a:lnTo>
                  <a:pt x="10" y="7605"/>
                </a:lnTo>
                <a:lnTo>
                  <a:pt x="0" y="8018"/>
                </a:lnTo>
                <a:lnTo>
                  <a:pt x="10" y="8431"/>
                </a:lnTo>
                <a:lnTo>
                  <a:pt x="42" y="8838"/>
                </a:lnTo>
                <a:lnTo>
                  <a:pt x="94" y="9239"/>
                </a:lnTo>
                <a:lnTo>
                  <a:pt x="167" y="9634"/>
                </a:lnTo>
                <a:lnTo>
                  <a:pt x="259" y="10021"/>
                </a:lnTo>
                <a:lnTo>
                  <a:pt x="369" y="10402"/>
                </a:lnTo>
                <a:lnTo>
                  <a:pt x="498" y="10774"/>
                </a:lnTo>
                <a:lnTo>
                  <a:pt x="645" y="11139"/>
                </a:lnTo>
                <a:lnTo>
                  <a:pt x="810" y="11494"/>
                </a:lnTo>
                <a:lnTo>
                  <a:pt x="991" y="11840"/>
                </a:lnTo>
                <a:lnTo>
                  <a:pt x="1188" y="12175"/>
                </a:lnTo>
                <a:lnTo>
                  <a:pt x="1402" y="12501"/>
                </a:lnTo>
                <a:lnTo>
                  <a:pt x="1631" y="12815"/>
                </a:lnTo>
                <a:lnTo>
                  <a:pt x="1875" y="13118"/>
                </a:lnTo>
                <a:lnTo>
                  <a:pt x="2132" y="13409"/>
                </a:lnTo>
                <a:lnTo>
                  <a:pt x="2404" y="13688"/>
                </a:lnTo>
                <a:lnTo>
                  <a:pt x="2690" y="13953"/>
                </a:lnTo>
                <a:lnTo>
                  <a:pt x="2987" y="14205"/>
                </a:lnTo>
                <a:lnTo>
                  <a:pt x="3298" y="14443"/>
                </a:lnTo>
                <a:lnTo>
                  <a:pt x="3619" y="14667"/>
                </a:lnTo>
                <a:lnTo>
                  <a:pt x="3953" y="14875"/>
                </a:lnTo>
                <a:lnTo>
                  <a:pt x="4297" y="15068"/>
                </a:lnTo>
                <a:lnTo>
                  <a:pt x="4651" y="15245"/>
                </a:lnTo>
                <a:lnTo>
                  <a:pt x="5014" y="15406"/>
                </a:lnTo>
                <a:lnTo>
                  <a:pt x="5386" y="15550"/>
                </a:lnTo>
                <a:lnTo>
                  <a:pt x="5768" y="15675"/>
                </a:lnTo>
                <a:lnTo>
                  <a:pt x="6158" y="15783"/>
                </a:lnTo>
                <a:lnTo>
                  <a:pt x="6555" y="15873"/>
                </a:lnTo>
                <a:lnTo>
                  <a:pt x="6960" y="15944"/>
                </a:lnTo>
                <a:lnTo>
                  <a:pt x="7370" y="15995"/>
                </a:lnTo>
                <a:lnTo>
                  <a:pt x="7787" y="16026"/>
                </a:lnTo>
                <a:lnTo>
                  <a:pt x="8210" y="16036"/>
                </a:lnTo>
                <a:lnTo>
                  <a:pt x="8632" y="16026"/>
                </a:lnTo>
                <a:lnTo>
                  <a:pt x="9049" y="15995"/>
                </a:lnTo>
                <a:lnTo>
                  <a:pt x="9459" y="15944"/>
                </a:lnTo>
                <a:lnTo>
                  <a:pt x="9864" y="15873"/>
                </a:lnTo>
                <a:lnTo>
                  <a:pt x="10261" y="15783"/>
                </a:lnTo>
                <a:lnTo>
                  <a:pt x="10651" y="15675"/>
                </a:lnTo>
                <a:lnTo>
                  <a:pt x="11033" y="15550"/>
                </a:lnTo>
                <a:lnTo>
                  <a:pt x="11405" y="15406"/>
                </a:lnTo>
                <a:lnTo>
                  <a:pt x="11768" y="15245"/>
                </a:lnTo>
                <a:lnTo>
                  <a:pt x="12122" y="15068"/>
                </a:lnTo>
                <a:lnTo>
                  <a:pt x="12466" y="14875"/>
                </a:lnTo>
                <a:lnTo>
                  <a:pt x="12800" y="14667"/>
                </a:lnTo>
                <a:lnTo>
                  <a:pt x="13122" y="14443"/>
                </a:lnTo>
                <a:lnTo>
                  <a:pt x="13432" y="14205"/>
                </a:lnTo>
                <a:lnTo>
                  <a:pt x="13729" y="13953"/>
                </a:lnTo>
                <a:lnTo>
                  <a:pt x="14015" y="13688"/>
                </a:lnTo>
                <a:lnTo>
                  <a:pt x="14287" y="13409"/>
                </a:lnTo>
                <a:lnTo>
                  <a:pt x="14544" y="13118"/>
                </a:lnTo>
                <a:lnTo>
                  <a:pt x="14788" y="12815"/>
                </a:lnTo>
                <a:lnTo>
                  <a:pt x="15017" y="12501"/>
                </a:lnTo>
                <a:lnTo>
                  <a:pt x="15231" y="12175"/>
                </a:lnTo>
                <a:lnTo>
                  <a:pt x="15428" y="11840"/>
                </a:lnTo>
                <a:lnTo>
                  <a:pt x="15609" y="11494"/>
                </a:lnTo>
                <a:lnTo>
                  <a:pt x="15774" y="11139"/>
                </a:lnTo>
                <a:lnTo>
                  <a:pt x="15921" y="10774"/>
                </a:lnTo>
                <a:lnTo>
                  <a:pt x="16050" y="10402"/>
                </a:lnTo>
                <a:lnTo>
                  <a:pt x="16160" y="10021"/>
                </a:lnTo>
                <a:lnTo>
                  <a:pt x="16253" y="9634"/>
                </a:lnTo>
                <a:lnTo>
                  <a:pt x="16325" y="9239"/>
                </a:lnTo>
                <a:lnTo>
                  <a:pt x="16377" y="8838"/>
                </a:lnTo>
                <a:lnTo>
                  <a:pt x="16409" y="8431"/>
                </a:lnTo>
                <a:lnTo>
                  <a:pt x="16419" y="8018"/>
                </a:lnTo>
                <a:lnTo>
                  <a:pt x="16409" y="7605"/>
                </a:lnTo>
                <a:lnTo>
                  <a:pt x="16377" y="7198"/>
                </a:lnTo>
                <a:lnTo>
                  <a:pt x="16325" y="6797"/>
                </a:lnTo>
                <a:lnTo>
                  <a:pt x="16253" y="6402"/>
                </a:lnTo>
                <a:lnTo>
                  <a:pt x="16160" y="6014"/>
                </a:lnTo>
                <a:lnTo>
                  <a:pt x="16050" y="5634"/>
                </a:lnTo>
                <a:lnTo>
                  <a:pt x="15921" y="5261"/>
                </a:lnTo>
                <a:lnTo>
                  <a:pt x="15774" y="4897"/>
                </a:lnTo>
                <a:lnTo>
                  <a:pt x="15609" y="4541"/>
                </a:lnTo>
                <a:lnTo>
                  <a:pt x="15428" y="4195"/>
                </a:lnTo>
                <a:lnTo>
                  <a:pt x="15231" y="3861"/>
                </a:lnTo>
                <a:lnTo>
                  <a:pt x="15017" y="3535"/>
                </a:lnTo>
                <a:lnTo>
                  <a:pt x="14788" y="3220"/>
                </a:lnTo>
                <a:lnTo>
                  <a:pt x="14544" y="2918"/>
                </a:lnTo>
                <a:lnTo>
                  <a:pt x="14287" y="2627"/>
                </a:lnTo>
                <a:lnTo>
                  <a:pt x="14015" y="2348"/>
                </a:lnTo>
                <a:lnTo>
                  <a:pt x="13729" y="2083"/>
                </a:lnTo>
                <a:lnTo>
                  <a:pt x="13432" y="1831"/>
                </a:lnTo>
                <a:lnTo>
                  <a:pt x="13122" y="1593"/>
                </a:lnTo>
                <a:lnTo>
                  <a:pt x="12800" y="1369"/>
                </a:lnTo>
                <a:lnTo>
                  <a:pt x="12466" y="1161"/>
                </a:lnTo>
                <a:lnTo>
                  <a:pt x="12122" y="967"/>
                </a:lnTo>
                <a:lnTo>
                  <a:pt x="11768" y="791"/>
                </a:lnTo>
                <a:lnTo>
                  <a:pt x="11405" y="630"/>
                </a:lnTo>
                <a:lnTo>
                  <a:pt x="11033" y="486"/>
                </a:lnTo>
                <a:lnTo>
                  <a:pt x="10651" y="361"/>
                </a:lnTo>
                <a:lnTo>
                  <a:pt x="10261" y="253"/>
                </a:lnTo>
                <a:lnTo>
                  <a:pt x="9864" y="162"/>
                </a:lnTo>
                <a:lnTo>
                  <a:pt x="9459" y="92"/>
                </a:lnTo>
                <a:lnTo>
                  <a:pt x="9049" y="41"/>
                </a:lnTo>
                <a:lnTo>
                  <a:pt x="8632" y="10"/>
                </a:lnTo>
                <a:lnTo>
                  <a:pt x="8210" y="0"/>
                </a:lnTo>
                <a:close/>
              </a:path>
            </a:pathLst>
          </a:custGeom>
          <a:solidFill>
            <a:schemeClr val="bg1"/>
          </a:solidFill>
          <a:ln>
            <a:noFill/>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nvGrpSpPr>
          <p:cNvPr id="62" name="Group 32"/>
          <p:cNvGrpSpPr/>
          <p:nvPr/>
        </p:nvGrpSpPr>
        <p:grpSpPr>
          <a:xfrm>
            <a:off x="8214329" y="4598924"/>
            <a:ext cx="399003" cy="324706"/>
            <a:chOff x="5245100" y="5103813"/>
            <a:chExt cx="690563" cy="561975"/>
          </a:xfrm>
          <a:solidFill>
            <a:schemeClr val="bg1"/>
          </a:solidFill>
        </p:grpSpPr>
        <p:sp>
          <p:nvSpPr>
            <p:cNvPr id="63" name="Freeform 290"/>
            <p:cNvSpPr>
              <a:spLocks noEditPoints="1"/>
            </p:cNvSpPr>
            <p:nvPr/>
          </p:nvSpPr>
          <p:spPr bwMode="auto">
            <a:xfrm>
              <a:off x="5719763" y="5276851"/>
              <a:ext cx="130175" cy="173038"/>
            </a:xfrm>
            <a:custGeom>
              <a:avLst/>
              <a:gdLst>
                <a:gd name="T0" fmla="*/ 503 w 3018"/>
                <a:gd name="T1" fmla="*/ 504 h 4030"/>
                <a:gd name="T2" fmla="*/ 2515 w 3018"/>
                <a:gd name="T3" fmla="*/ 3526 h 4030"/>
                <a:gd name="T4" fmla="*/ 1386 w 3018"/>
                <a:gd name="T5" fmla="*/ 175 h 4030"/>
                <a:gd name="T6" fmla="*/ 1320 w 3018"/>
                <a:gd name="T7" fmla="*/ 110 h 4030"/>
                <a:gd name="T8" fmla="*/ 1244 w 3018"/>
                <a:gd name="T9" fmla="*/ 60 h 4030"/>
                <a:gd name="T10" fmla="*/ 1159 w 3018"/>
                <a:gd name="T11" fmla="*/ 24 h 4030"/>
                <a:gd name="T12" fmla="*/ 1069 w 3018"/>
                <a:gd name="T13" fmla="*/ 3 h 4030"/>
                <a:gd name="T14" fmla="*/ 503 w 3018"/>
                <a:gd name="T15" fmla="*/ 0 h 4030"/>
                <a:gd name="T16" fmla="*/ 427 w 3018"/>
                <a:gd name="T17" fmla="*/ 6 h 4030"/>
                <a:gd name="T18" fmla="*/ 353 w 3018"/>
                <a:gd name="T19" fmla="*/ 23 h 4030"/>
                <a:gd name="T20" fmla="*/ 285 w 3018"/>
                <a:gd name="T21" fmla="*/ 50 h 4030"/>
                <a:gd name="T22" fmla="*/ 222 w 3018"/>
                <a:gd name="T23" fmla="*/ 86 h 4030"/>
                <a:gd name="T24" fmla="*/ 165 w 3018"/>
                <a:gd name="T25" fmla="*/ 130 h 4030"/>
                <a:gd name="T26" fmla="*/ 115 w 3018"/>
                <a:gd name="T27" fmla="*/ 183 h 4030"/>
                <a:gd name="T28" fmla="*/ 74 w 3018"/>
                <a:gd name="T29" fmla="*/ 242 h 4030"/>
                <a:gd name="T30" fmla="*/ 40 w 3018"/>
                <a:gd name="T31" fmla="*/ 308 h 4030"/>
                <a:gd name="T32" fmla="*/ 16 w 3018"/>
                <a:gd name="T33" fmla="*/ 377 h 4030"/>
                <a:gd name="T34" fmla="*/ 3 w 3018"/>
                <a:gd name="T35" fmla="*/ 452 h 4030"/>
                <a:gd name="T36" fmla="*/ 0 w 3018"/>
                <a:gd name="T37" fmla="*/ 3526 h 4030"/>
                <a:gd name="T38" fmla="*/ 6 w 3018"/>
                <a:gd name="T39" fmla="*/ 3604 h 4030"/>
                <a:gd name="T40" fmla="*/ 23 w 3018"/>
                <a:gd name="T41" fmla="*/ 3676 h 4030"/>
                <a:gd name="T42" fmla="*/ 50 w 3018"/>
                <a:gd name="T43" fmla="*/ 3745 h 4030"/>
                <a:gd name="T44" fmla="*/ 86 w 3018"/>
                <a:gd name="T45" fmla="*/ 3808 h 4030"/>
                <a:gd name="T46" fmla="*/ 131 w 3018"/>
                <a:gd name="T47" fmla="*/ 3866 h 4030"/>
                <a:gd name="T48" fmla="*/ 183 w 3018"/>
                <a:gd name="T49" fmla="*/ 3915 h 4030"/>
                <a:gd name="T50" fmla="*/ 243 w 3018"/>
                <a:gd name="T51" fmla="*/ 3957 h 4030"/>
                <a:gd name="T52" fmla="*/ 307 w 3018"/>
                <a:gd name="T53" fmla="*/ 3991 h 4030"/>
                <a:gd name="T54" fmla="*/ 378 w 3018"/>
                <a:gd name="T55" fmla="*/ 4015 h 4030"/>
                <a:gd name="T56" fmla="*/ 452 w 3018"/>
                <a:gd name="T57" fmla="*/ 4028 h 4030"/>
                <a:gd name="T58" fmla="*/ 2515 w 3018"/>
                <a:gd name="T59" fmla="*/ 4030 h 4030"/>
                <a:gd name="T60" fmla="*/ 2592 w 3018"/>
                <a:gd name="T61" fmla="*/ 4025 h 4030"/>
                <a:gd name="T62" fmla="*/ 2665 w 3018"/>
                <a:gd name="T63" fmla="*/ 4008 h 4030"/>
                <a:gd name="T64" fmla="*/ 2733 w 3018"/>
                <a:gd name="T65" fmla="*/ 3981 h 4030"/>
                <a:gd name="T66" fmla="*/ 2797 w 3018"/>
                <a:gd name="T67" fmla="*/ 3944 h 4030"/>
                <a:gd name="T68" fmla="*/ 2853 w 3018"/>
                <a:gd name="T69" fmla="*/ 3899 h 4030"/>
                <a:gd name="T70" fmla="*/ 2903 w 3018"/>
                <a:gd name="T71" fmla="*/ 3848 h 4030"/>
                <a:gd name="T72" fmla="*/ 2946 w 3018"/>
                <a:gd name="T73" fmla="*/ 3788 h 4030"/>
                <a:gd name="T74" fmla="*/ 2979 w 3018"/>
                <a:gd name="T75" fmla="*/ 3723 h 4030"/>
                <a:gd name="T76" fmla="*/ 3002 w 3018"/>
                <a:gd name="T77" fmla="*/ 3652 h 4030"/>
                <a:gd name="T78" fmla="*/ 3015 w 3018"/>
                <a:gd name="T79" fmla="*/ 3578 h 4030"/>
                <a:gd name="T80" fmla="*/ 3018 w 3018"/>
                <a:gd name="T81" fmla="*/ 2770 h 4030"/>
                <a:gd name="T82" fmla="*/ 3015 w 3018"/>
                <a:gd name="T83" fmla="*/ 2715 h 4030"/>
                <a:gd name="T84" fmla="*/ 3006 w 3018"/>
                <a:gd name="T85" fmla="*/ 2661 h 4030"/>
                <a:gd name="T86" fmla="*/ 2991 w 3018"/>
                <a:gd name="T87" fmla="*/ 2607 h 4030"/>
                <a:gd name="T88" fmla="*/ 2970 w 3018"/>
                <a:gd name="T89" fmla="*/ 2556 h 4030"/>
                <a:gd name="T90" fmla="*/ 2944 w 3018"/>
                <a:gd name="T91" fmla="*/ 2506 h 4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18" h="4030">
                  <a:moveTo>
                    <a:pt x="2515" y="3526"/>
                  </a:moveTo>
                  <a:lnTo>
                    <a:pt x="503" y="3526"/>
                  </a:lnTo>
                  <a:lnTo>
                    <a:pt x="503" y="504"/>
                  </a:lnTo>
                  <a:lnTo>
                    <a:pt x="1006" y="504"/>
                  </a:lnTo>
                  <a:lnTo>
                    <a:pt x="2515" y="2770"/>
                  </a:lnTo>
                  <a:lnTo>
                    <a:pt x="2515" y="3526"/>
                  </a:lnTo>
                  <a:close/>
                  <a:moveTo>
                    <a:pt x="1425" y="224"/>
                  </a:moveTo>
                  <a:lnTo>
                    <a:pt x="1407" y="199"/>
                  </a:lnTo>
                  <a:lnTo>
                    <a:pt x="1386" y="175"/>
                  </a:lnTo>
                  <a:lnTo>
                    <a:pt x="1365" y="152"/>
                  </a:lnTo>
                  <a:lnTo>
                    <a:pt x="1343" y="130"/>
                  </a:lnTo>
                  <a:lnTo>
                    <a:pt x="1320" y="110"/>
                  </a:lnTo>
                  <a:lnTo>
                    <a:pt x="1296" y="92"/>
                  </a:lnTo>
                  <a:lnTo>
                    <a:pt x="1270" y="75"/>
                  </a:lnTo>
                  <a:lnTo>
                    <a:pt x="1244" y="60"/>
                  </a:lnTo>
                  <a:lnTo>
                    <a:pt x="1216" y="46"/>
                  </a:lnTo>
                  <a:lnTo>
                    <a:pt x="1188" y="34"/>
                  </a:lnTo>
                  <a:lnTo>
                    <a:pt x="1159" y="24"/>
                  </a:lnTo>
                  <a:lnTo>
                    <a:pt x="1130" y="16"/>
                  </a:lnTo>
                  <a:lnTo>
                    <a:pt x="1100" y="9"/>
                  </a:lnTo>
                  <a:lnTo>
                    <a:pt x="1069" y="3"/>
                  </a:lnTo>
                  <a:lnTo>
                    <a:pt x="1037" y="1"/>
                  </a:lnTo>
                  <a:lnTo>
                    <a:pt x="1006" y="0"/>
                  </a:lnTo>
                  <a:lnTo>
                    <a:pt x="503" y="0"/>
                  </a:lnTo>
                  <a:lnTo>
                    <a:pt x="477" y="0"/>
                  </a:lnTo>
                  <a:lnTo>
                    <a:pt x="452" y="2"/>
                  </a:lnTo>
                  <a:lnTo>
                    <a:pt x="427" y="6"/>
                  </a:lnTo>
                  <a:lnTo>
                    <a:pt x="402" y="11"/>
                  </a:lnTo>
                  <a:lnTo>
                    <a:pt x="378" y="16"/>
                  </a:lnTo>
                  <a:lnTo>
                    <a:pt x="353" y="23"/>
                  </a:lnTo>
                  <a:lnTo>
                    <a:pt x="330" y="31"/>
                  </a:lnTo>
                  <a:lnTo>
                    <a:pt x="307" y="40"/>
                  </a:lnTo>
                  <a:lnTo>
                    <a:pt x="285" y="50"/>
                  </a:lnTo>
                  <a:lnTo>
                    <a:pt x="264" y="61"/>
                  </a:lnTo>
                  <a:lnTo>
                    <a:pt x="243" y="73"/>
                  </a:lnTo>
                  <a:lnTo>
                    <a:pt x="222" y="86"/>
                  </a:lnTo>
                  <a:lnTo>
                    <a:pt x="203" y="100"/>
                  </a:lnTo>
                  <a:lnTo>
                    <a:pt x="183" y="115"/>
                  </a:lnTo>
                  <a:lnTo>
                    <a:pt x="165" y="130"/>
                  </a:lnTo>
                  <a:lnTo>
                    <a:pt x="148" y="148"/>
                  </a:lnTo>
                  <a:lnTo>
                    <a:pt x="131" y="165"/>
                  </a:lnTo>
                  <a:lnTo>
                    <a:pt x="115" y="183"/>
                  </a:lnTo>
                  <a:lnTo>
                    <a:pt x="100" y="202"/>
                  </a:lnTo>
                  <a:lnTo>
                    <a:pt x="86" y="222"/>
                  </a:lnTo>
                  <a:lnTo>
                    <a:pt x="74" y="242"/>
                  </a:lnTo>
                  <a:lnTo>
                    <a:pt x="61" y="263"/>
                  </a:lnTo>
                  <a:lnTo>
                    <a:pt x="50" y="286"/>
                  </a:lnTo>
                  <a:lnTo>
                    <a:pt x="40" y="308"/>
                  </a:lnTo>
                  <a:lnTo>
                    <a:pt x="31" y="331"/>
                  </a:lnTo>
                  <a:lnTo>
                    <a:pt x="23" y="354"/>
                  </a:lnTo>
                  <a:lnTo>
                    <a:pt x="16" y="377"/>
                  </a:lnTo>
                  <a:lnTo>
                    <a:pt x="10" y="403"/>
                  </a:lnTo>
                  <a:lnTo>
                    <a:pt x="6" y="427"/>
                  </a:lnTo>
                  <a:lnTo>
                    <a:pt x="3" y="452"/>
                  </a:lnTo>
                  <a:lnTo>
                    <a:pt x="1" y="478"/>
                  </a:lnTo>
                  <a:lnTo>
                    <a:pt x="0" y="504"/>
                  </a:lnTo>
                  <a:lnTo>
                    <a:pt x="0" y="3526"/>
                  </a:lnTo>
                  <a:lnTo>
                    <a:pt x="1" y="3552"/>
                  </a:lnTo>
                  <a:lnTo>
                    <a:pt x="3" y="3578"/>
                  </a:lnTo>
                  <a:lnTo>
                    <a:pt x="6" y="3604"/>
                  </a:lnTo>
                  <a:lnTo>
                    <a:pt x="10" y="3628"/>
                  </a:lnTo>
                  <a:lnTo>
                    <a:pt x="16" y="3652"/>
                  </a:lnTo>
                  <a:lnTo>
                    <a:pt x="23" y="3676"/>
                  </a:lnTo>
                  <a:lnTo>
                    <a:pt x="31" y="3699"/>
                  </a:lnTo>
                  <a:lnTo>
                    <a:pt x="40" y="3723"/>
                  </a:lnTo>
                  <a:lnTo>
                    <a:pt x="50" y="3745"/>
                  </a:lnTo>
                  <a:lnTo>
                    <a:pt x="61" y="3767"/>
                  </a:lnTo>
                  <a:lnTo>
                    <a:pt x="74" y="3788"/>
                  </a:lnTo>
                  <a:lnTo>
                    <a:pt x="86" y="3808"/>
                  </a:lnTo>
                  <a:lnTo>
                    <a:pt x="100" y="3828"/>
                  </a:lnTo>
                  <a:lnTo>
                    <a:pt x="115" y="3848"/>
                  </a:lnTo>
                  <a:lnTo>
                    <a:pt x="131" y="3866"/>
                  </a:lnTo>
                  <a:lnTo>
                    <a:pt x="148" y="3883"/>
                  </a:lnTo>
                  <a:lnTo>
                    <a:pt x="165" y="3899"/>
                  </a:lnTo>
                  <a:lnTo>
                    <a:pt x="183" y="3915"/>
                  </a:lnTo>
                  <a:lnTo>
                    <a:pt x="203" y="3930"/>
                  </a:lnTo>
                  <a:lnTo>
                    <a:pt x="222" y="3944"/>
                  </a:lnTo>
                  <a:lnTo>
                    <a:pt x="243" y="3957"/>
                  </a:lnTo>
                  <a:lnTo>
                    <a:pt x="264" y="3969"/>
                  </a:lnTo>
                  <a:lnTo>
                    <a:pt x="285" y="3981"/>
                  </a:lnTo>
                  <a:lnTo>
                    <a:pt x="307" y="3991"/>
                  </a:lnTo>
                  <a:lnTo>
                    <a:pt x="330" y="4000"/>
                  </a:lnTo>
                  <a:lnTo>
                    <a:pt x="353" y="4008"/>
                  </a:lnTo>
                  <a:lnTo>
                    <a:pt x="378" y="4015"/>
                  </a:lnTo>
                  <a:lnTo>
                    <a:pt x="402" y="4020"/>
                  </a:lnTo>
                  <a:lnTo>
                    <a:pt x="427" y="4025"/>
                  </a:lnTo>
                  <a:lnTo>
                    <a:pt x="452" y="4028"/>
                  </a:lnTo>
                  <a:lnTo>
                    <a:pt x="477" y="4030"/>
                  </a:lnTo>
                  <a:lnTo>
                    <a:pt x="503" y="4030"/>
                  </a:lnTo>
                  <a:lnTo>
                    <a:pt x="2515" y="4030"/>
                  </a:lnTo>
                  <a:lnTo>
                    <a:pt x="2541" y="4030"/>
                  </a:lnTo>
                  <a:lnTo>
                    <a:pt x="2566" y="4028"/>
                  </a:lnTo>
                  <a:lnTo>
                    <a:pt x="2592" y="4025"/>
                  </a:lnTo>
                  <a:lnTo>
                    <a:pt x="2617" y="4020"/>
                  </a:lnTo>
                  <a:lnTo>
                    <a:pt x="2641" y="4015"/>
                  </a:lnTo>
                  <a:lnTo>
                    <a:pt x="2665" y="4008"/>
                  </a:lnTo>
                  <a:lnTo>
                    <a:pt x="2688" y="4000"/>
                  </a:lnTo>
                  <a:lnTo>
                    <a:pt x="2711" y="3991"/>
                  </a:lnTo>
                  <a:lnTo>
                    <a:pt x="2733" y="3981"/>
                  </a:lnTo>
                  <a:lnTo>
                    <a:pt x="2756" y="3969"/>
                  </a:lnTo>
                  <a:lnTo>
                    <a:pt x="2777" y="3957"/>
                  </a:lnTo>
                  <a:lnTo>
                    <a:pt x="2797" y="3944"/>
                  </a:lnTo>
                  <a:lnTo>
                    <a:pt x="2816" y="3930"/>
                  </a:lnTo>
                  <a:lnTo>
                    <a:pt x="2835" y="3915"/>
                  </a:lnTo>
                  <a:lnTo>
                    <a:pt x="2853" y="3899"/>
                  </a:lnTo>
                  <a:lnTo>
                    <a:pt x="2871" y="3883"/>
                  </a:lnTo>
                  <a:lnTo>
                    <a:pt x="2887" y="3866"/>
                  </a:lnTo>
                  <a:lnTo>
                    <a:pt x="2903" y="3848"/>
                  </a:lnTo>
                  <a:lnTo>
                    <a:pt x="2919" y="3828"/>
                  </a:lnTo>
                  <a:lnTo>
                    <a:pt x="2933" y="3808"/>
                  </a:lnTo>
                  <a:lnTo>
                    <a:pt x="2946" y="3788"/>
                  </a:lnTo>
                  <a:lnTo>
                    <a:pt x="2958" y="3767"/>
                  </a:lnTo>
                  <a:lnTo>
                    <a:pt x="2969" y="3745"/>
                  </a:lnTo>
                  <a:lnTo>
                    <a:pt x="2979" y="3723"/>
                  </a:lnTo>
                  <a:lnTo>
                    <a:pt x="2988" y="3699"/>
                  </a:lnTo>
                  <a:lnTo>
                    <a:pt x="2996" y="3676"/>
                  </a:lnTo>
                  <a:lnTo>
                    <a:pt x="3002" y="3652"/>
                  </a:lnTo>
                  <a:lnTo>
                    <a:pt x="3008" y="3628"/>
                  </a:lnTo>
                  <a:lnTo>
                    <a:pt x="3012" y="3604"/>
                  </a:lnTo>
                  <a:lnTo>
                    <a:pt x="3015" y="3578"/>
                  </a:lnTo>
                  <a:lnTo>
                    <a:pt x="3017" y="3552"/>
                  </a:lnTo>
                  <a:lnTo>
                    <a:pt x="3018" y="3526"/>
                  </a:lnTo>
                  <a:lnTo>
                    <a:pt x="3018" y="2770"/>
                  </a:lnTo>
                  <a:lnTo>
                    <a:pt x="3018" y="2752"/>
                  </a:lnTo>
                  <a:lnTo>
                    <a:pt x="3017" y="2734"/>
                  </a:lnTo>
                  <a:lnTo>
                    <a:pt x="3015" y="2715"/>
                  </a:lnTo>
                  <a:lnTo>
                    <a:pt x="3013" y="2697"/>
                  </a:lnTo>
                  <a:lnTo>
                    <a:pt x="3010" y="2679"/>
                  </a:lnTo>
                  <a:lnTo>
                    <a:pt x="3006" y="2661"/>
                  </a:lnTo>
                  <a:lnTo>
                    <a:pt x="3002" y="2642"/>
                  </a:lnTo>
                  <a:lnTo>
                    <a:pt x="2997" y="2625"/>
                  </a:lnTo>
                  <a:lnTo>
                    <a:pt x="2991" y="2607"/>
                  </a:lnTo>
                  <a:lnTo>
                    <a:pt x="2985" y="2590"/>
                  </a:lnTo>
                  <a:lnTo>
                    <a:pt x="2978" y="2573"/>
                  </a:lnTo>
                  <a:lnTo>
                    <a:pt x="2970" y="2556"/>
                  </a:lnTo>
                  <a:lnTo>
                    <a:pt x="2962" y="2540"/>
                  </a:lnTo>
                  <a:lnTo>
                    <a:pt x="2953" y="2523"/>
                  </a:lnTo>
                  <a:lnTo>
                    <a:pt x="2944" y="2506"/>
                  </a:lnTo>
                  <a:lnTo>
                    <a:pt x="2934" y="2491"/>
                  </a:lnTo>
                  <a:lnTo>
                    <a:pt x="1425" y="2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64" name="Freeform 291"/>
            <p:cNvSpPr>
              <a:spLocks noEditPoints="1"/>
            </p:cNvSpPr>
            <p:nvPr/>
          </p:nvSpPr>
          <p:spPr bwMode="auto">
            <a:xfrm>
              <a:off x="5245100" y="5103813"/>
              <a:ext cx="690563" cy="561975"/>
            </a:xfrm>
            <a:custGeom>
              <a:avLst/>
              <a:gdLst>
                <a:gd name="T0" fmla="*/ 14958 w 16095"/>
                <a:gd name="T1" fmla="*/ 10414 h 13098"/>
                <a:gd name="T2" fmla="*/ 14612 w 16095"/>
                <a:gd name="T3" fmla="*/ 10578 h 13098"/>
                <a:gd name="T4" fmla="*/ 13430 w 16095"/>
                <a:gd name="T5" fmla="*/ 9605 h 13098"/>
                <a:gd name="T6" fmla="*/ 12244 w 16095"/>
                <a:gd name="T7" fmla="*/ 9076 h 13098"/>
                <a:gd name="T8" fmla="*/ 10967 w 16095"/>
                <a:gd name="T9" fmla="*/ 9402 h 13098"/>
                <a:gd name="T10" fmla="*/ 10179 w 16095"/>
                <a:gd name="T11" fmla="*/ 10419 h 13098"/>
                <a:gd name="T12" fmla="*/ 6951 w 16095"/>
                <a:gd name="T13" fmla="*/ 9661 h 13098"/>
                <a:gd name="T14" fmla="*/ 5791 w 16095"/>
                <a:gd name="T15" fmla="*/ 9085 h 13098"/>
                <a:gd name="T16" fmla="*/ 4497 w 16095"/>
                <a:gd name="T17" fmla="*/ 9359 h 13098"/>
                <a:gd name="T18" fmla="*/ 3670 w 16095"/>
                <a:gd name="T19" fmla="*/ 10341 h 13098"/>
                <a:gd name="T20" fmla="*/ 2737 w 16095"/>
                <a:gd name="T21" fmla="*/ 10493 h 13098"/>
                <a:gd name="T22" fmla="*/ 2526 w 16095"/>
                <a:gd name="T23" fmla="*/ 10177 h 13098"/>
                <a:gd name="T24" fmla="*/ 9773 w 16095"/>
                <a:gd name="T25" fmla="*/ 8381 h 13098"/>
                <a:gd name="T26" fmla="*/ 10495 w 16095"/>
                <a:gd name="T27" fmla="*/ 7502 h 13098"/>
                <a:gd name="T28" fmla="*/ 12812 w 16095"/>
                <a:gd name="T29" fmla="*/ 3586 h 13098"/>
                <a:gd name="T30" fmla="*/ 15062 w 16095"/>
                <a:gd name="T31" fmla="*/ 6889 h 13098"/>
                <a:gd name="T32" fmla="*/ 11820 w 16095"/>
                <a:gd name="T33" fmla="*/ 12058 h 13098"/>
                <a:gd name="T34" fmla="*/ 11211 w 16095"/>
                <a:gd name="T35" fmla="*/ 11606 h 13098"/>
                <a:gd name="T36" fmla="*/ 11098 w 16095"/>
                <a:gd name="T37" fmla="*/ 10831 h 13098"/>
                <a:gd name="T38" fmla="*/ 11550 w 16095"/>
                <a:gd name="T39" fmla="*/ 10221 h 13098"/>
                <a:gd name="T40" fmla="*/ 12323 w 16095"/>
                <a:gd name="T41" fmla="*/ 10107 h 13098"/>
                <a:gd name="T42" fmla="*/ 12931 w 16095"/>
                <a:gd name="T43" fmla="*/ 10561 h 13098"/>
                <a:gd name="T44" fmla="*/ 13046 w 16095"/>
                <a:gd name="T45" fmla="*/ 11335 h 13098"/>
                <a:gd name="T46" fmla="*/ 12593 w 16095"/>
                <a:gd name="T47" fmla="*/ 11944 h 13098"/>
                <a:gd name="T48" fmla="*/ 5330 w 16095"/>
                <a:gd name="T49" fmla="*/ 12070 h 13098"/>
                <a:gd name="T50" fmla="*/ 4699 w 16095"/>
                <a:gd name="T51" fmla="*/ 11646 h 13098"/>
                <a:gd name="T52" fmla="*/ 4548 w 16095"/>
                <a:gd name="T53" fmla="*/ 10880 h 13098"/>
                <a:gd name="T54" fmla="*/ 4970 w 16095"/>
                <a:gd name="T55" fmla="*/ 10247 h 13098"/>
                <a:gd name="T56" fmla="*/ 5736 w 16095"/>
                <a:gd name="T57" fmla="*/ 10096 h 13098"/>
                <a:gd name="T58" fmla="*/ 6368 w 16095"/>
                <a:gd name="T59" fmla="*/ 10520 h 13098"/>
                <a:gd name="T60" fmla="*/ 6518 w 16095"/>
                <a:gd name="T61" fmla="*/ 11286 h 13098"/>
                <a:gd name="T62" fmla="*/ 6095 w 16095"/>
                <a:gd name="T63" fmla="*/ 11918 h 13098"/>
                <a:gd name="T64" fmla="*/ 1432 w 16095"/>
                <a:gd name="T65" fmla="*/ 7551 h 13098"/>
                <a:gd name="T66" fmla="*/ 1106 w 16095"/>
                <a:gd name="T67" fmla="*/ 7355 h 13098"/>
                <a:gd name="T68" fmla="*/ 1009 w 16095"/>
                <a:gd name="T69" fmla="*/ 1460 h 13098"/>
                <a:gd name="T70" fmla="*/ 1189 w 16095"/>
                <a:gd name="T71" fmla="*/ 1122 h 13098"/>
                <a:gd name="T72" fmla="*/ 9080 w 16095"/>
                <a:gd name="T73" fmla="*/ 1008 h 13098"/>
                <a:gd name="T74" fmla="*/ 9426 w 16095"/>
                <a:gd name="T75" fmla="*/ 1172 h 13098"/>
                <a:gd name="T76" fmla="*/ 9556 w 16095"/>
                <a:gd name="T77" fmla="*/ 2519 h 13098"/>
                <a:gd name="T78" fmla="*/ 9442 w 16095"/>
                <a:gd name="T79" fmla="*/ 7374 h 13098"/>
                <a:gd name="T80" fmla="*/ 9105 w 16095"/>
                <a:gd name="T81" fmla="*/ 7554 h 13098"/>
                <a:gd name="T82" fmla="*/ 13480 w 16095"/>
                <a:gd name="T83" fmla="*/ 2820 h 13098"/>
                <a:gd name="T84" fmla="*/ 12808 w 16095"/>
                <a:gd name="T85" fmla="*/ 2537 h 13098"/>
                <a:gd name="T86" fmla="*/ 10413 w 16095"/>
                <a:gd name="T87" fmla="*/ 856 h 13098"/>
                <a:gd name="T88" fmla="*/ 9571 w 16095"/>
                <a:gd name="T89" fmla="*/ 92 h 13098"/>
                <a:gd name="T90" fmla="*/ 922 w 16095"/>
                <a:gd name="T91" fmla="*/ 119 h 13098"/>
                <a:gd name="T92" fmla="*/ 119 w 16095"/>
                <a:gd name="T93" fmla="*/ 924 h 13098"/>
                <a:gd name="T94" fmla="*/ 92 w 16095"/>
                <a:gd name="T95" fmla="*/ 7572 h 13098"/>
                <a:gd name="T96" fmla="*/ 855 w 16095"/>
                <a:gd name="T97" fmla="*/ 8415 h 13098"/>
                <a:gd name="T98" fmla="*/ 1557 w 16095"/>
                <a:gd name="T99" fmla="*/ 10453 h 13098"/>
                <a:gd name="T100" fmla="*/ 2236 w 16095"/>
                <a:gd name="T101" fmla="*/ 11368 h 13098"/>
                <a:gd name="T102" fmla="*/ 3702 w 16095"/>
                <a:gd name="T103" fmla="*/ 11901 h 13098"/>
                <a:gd name="T104" fmla="*/ 4567 w 16095"/>
                <a:gd name="T105" fmla="*/ 12848 h 13098"/>
                <a:gd name="T106" fmla="*/ 5876 w 16095"/>
                <a:gd name="T107" fmla="*/ 13069 h 13098"/>
                <a:gd name="T108" fmla="*/ 7006 w 16095"/>
                <a:gd name="T109" fmla="*/ 12446 h 13098"/>
                <a:gd name="T110" fmla="*/ 10208 w 16095"/>
                <a:gd name="T111" fmla="*/ 11824 h 13098"/>
                <a:gd name="T112" fmla="*/ 11035 w 16095"/>
                <a:gd name="T113" fmla="*/ 12807 h 13098"/>
                <a:gd name="T114" fmla="*/ 12330 w 16095"/>
                <a:gd name="T115" fmla="*/ 13081 h 13098"/>
                <a:gd name="T116" fmla="*/ 13489 w 16095"/>
                <a:gd name="T117" fmla="*/ 12505 h 13098"/>
                <a:gd name="T118" fmla="*/ 14740 w 16095"/>
                <a:gd name="T119" fmla="*/ 11579 h 13098"/>
                <a:gd name="T120" fmla="*/ 15750 w 16095"/>
                <a:gd name="T121" fmla="*/ 11036 h 13098"/>
                <a:gd name="T122" fmla="*/ 16095 w 16095"/>
                <a:gd name="T123" fmla="*/ 7025 h 13098"/>
                <a:gd name="T124" fmla="*/ 16023 w 16095"/>
                <a:gd name="T125" fmla="*/ 6588 h 13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95" h="13098">
                  <a:moveTo>
                    <a:pt x="15089" y="10075"/>
                  </a:moveTo>
                  <a:lnTo>
                    <a:pt x="15088" y="10101"/>
                  </a:lnTo>
                  <a:lnTo>
                    <a:pt x="15087" y="10127"/>
                  </a:lnTo>
                  <a:lnTo>
                    <a:pt x="15083" y="10152"/>
                  </a:lnTo>
                  <a:lnTo>
                    <a:pt x="15079" y="10177"/>
                  </a:lnTo>
                  <a:lnTo>
                    <a:pt x="15073" y="10201"/>
                  </a:lnTo>
                  <a:lnTo>
                    <a:pt x="15067" y="10225"/>
                  </a:lnTo>
                  <a:lnTo>
                    <a:pt x="15059" y="10248"/>
                  </a:lnTo>
                  <a:lnTo>
                    <a:pt x="15050" y="10272"/>
                  </a:lnTo>
                  <a:lnTo>
                    <a:pt x="15040" y="10294"/>
                  </a:lnTo>
                  <a:lnTo>
                    <a:pt x="15029" y="10316"/>
                  </a:lnTo>
                  <a:lnTo>
                    <a:pt x="15017" y="10337"/>
                  </a:lnTo>
                  <a:lnTo>
                    <a:pt x="15004" y="10357"/>
                  </a:lnTo>
                  <a:lnTo>
                    <a:pt x="14989" y="10376"/>
                  </a:lnTo>
                  <a:lnTo>
                    <a:pt x="14974" y="10396"/>
                  </a:lnTo>
                  <a:lnTo>
                    <a:pt x="14958" y="10414"/>
                  </a:lnTo>
                  <a:lnTo>
                    <a:pt x="14942" y="10432"/>
                  </a:lnTo>
                  <a:lnTo>
                    <a:pt x="14924" y="10448"/>
                  </a:lnTo>
                  <a:lnTo>
                    <a:pt x="14906" y="10464"/>
                  </a:lnTo>
                  <a:lnTo>
                    <a:pt x="14887" y="10479"/>
                  </a:lnTo>
                  <a:lnTo>
                    <a:pt x="14868" y="10493"/>
                  </a:lnTo>
                  <a:lnTo>
                    <a:pt x="14848" y="10506"/>
                  </a:lnTo>
                  <a:lnTo>
                    <a:pt x="14827" y="10519"/>
                  </a:lnTo>
                  <a:lnTo>
                    <a:pt x="14804" y="10530"/>
                  </a:lnTo>
                  <a:lnTo>
                    <a:pt x="14782" y="10540"/>
                  </a:lnTo>
                  <a:lnTo>
                    <a:pt x="14759" y="10549"/>
                  </a:lnTo>
                  <a:lnTo>
                    <a:pt x="14736" y="10557"/>
                  </a:lnTo>
                  <a:lnTo>
                    <a:pt x="14712" y="10563"/>
                  </a:lnTo>
                  <a:lnTo>
                    <a:pt x="14688" y="10569"/>
                  </a:lnTo>
                  <a:lnTo>
                    <a:pt x="14663" y="10573"/>
                  </a:lnTo>
                  <a:lnTo>
                    <a:pt x="14637" y="10577"/>
                  </a:lnTo>
                  <a:lnTo>
                    <a:pt x="14612" y="10578"/>
                  </a:lnTo>
                  <a:lnTo>
                    <a:pt x="14586" y="10579"/>
                  </a:lnTo>
                  <a:lnTo>
                    <a:pt x="14012" y="10579"/>
                  </a:lnTo>
                  <a:lnTo>
                    <a:pt x="13989" y="10498"/>
                  </a:lnTo>
                  <a:lnTo>
                    <a:pt x="13962" y="10419"/>
                  </a:lnTo>
                  <a:lnTo>
                    <a:pt x="13934" y="10341"/>
                  </a:lnTo>
                  <a:lnTo>
                    <a:pt x="13902" y="10266"/>
                  </a:lnTo>
                  <a:lnTo>
                    <a:pt x="13867" y="10191"/>
                  </a:lnTo>
                  <a:lnTo>
                    <a:pt x="13829" y="10117"/>
                  </a:lnTo>
                  <a:lnTo>
                    <a:pt x="13788" y="10047"/>
                  </a:lnTo>
                  <a:lnTo>
                    <a:pt x="13745" y="9977"/>
                  </a:lnTo>
                  <a:lnTo>
                    <a:pt x="13699" y="9910"/>
                  </a:lnTo>
                  <a:lnTo>
                    <a:pt x="13650" y="9844"/>
                  </a:lnTo>
                  <a:lnTo>
                    <a:pt x="13598" y="9781"/>
                  </a:lnTo>
                  <a:lnTo>
                    <a:pt x="13545" y="9719"/>
                  </a:lnTo>
                  <a:lnTo>
                    <a:pt x="13489" y="9661"/>
                  </a:lnTo>
                  <a:lnTo>
                    <a:pt x="13430" y="9605"/>
                  </a:lnTo>
                  <a:lnTo>
                    <a:pt x="13370" y="9550"/>
                  </a:lnTo>
                  <a:lnTo>
                    <a:pt x="13308" y="9499"/>
                  </a:lnTo>
                  <a:lnTo>
                    <a:pt x="13242" y="9449"/>
                  </a:lnTo>
                  <a:lnTo>
                    <a:pt x="13176" y="9402"/>
                  </a:lnTo>
                  <a:lnTo>
                    <a:pt x="13107" y="9359"/>
                  </a:lnTo>
                  <a:lnTo>
                    <a:pt x="13036" y="9317"/>
                  </a:lnTo>
                  <a:lnTo>
                    <a:pt x="12964" y="9279"/>
                  </a:lnTo>
                  <a:lnTo>
                    <a:pt x="12890" y="9244"/>
                  </a:lnTo>
                  <a:lnTo>
                    <a:pt x="12815" y="9212"/>
                  </a:lnTo>
                  <a:lnTo>
                    <a:pt x="12737" y="9182"/>
                  </a:lnTo>
                  <a:lnTo>
                    <a:pt x="12658" y="9156"/>
                  </a:lnTo>
                  <a:lnTo>
                    <a:pt x="12578" y="9133"/>
                  </a:lnTo>
                  <a:lnTo>
                    <a:pt x="12497" y="9113"/>
                  </a:lnTo>
                  <a:lnTo>
                    <a:pt x="12413" y="9097"/>
                  </a:lnTo>
                  <a:lnTo>
                    <a:pt x="12330" y="9085"/>
                  </a:lnTo>
                  <a:lnTo>
                    <a:pt x="12244" y="9076"/>
                  </a:lnTo>
                  <a:lnTo>
                    <a:pt x="12159" y="9070"/>
                  </a:lnTo>
                  <a:lnTo>
                    <a:pt x="12071" y="9068"/>
                  </a:lnTo>
                  <a:lnTo>
                    <a:pt x="11984" y="9070"/>
                  </a:lnTo>
                  <a:lnTo>
                    <a:pt x="11898" y="9076"/>
                  </a:lnTo>
                  <a:lnTo>
                    <a:pt x="11813" y="9085"/>
                  </a:lnTo>
                  <a:lnTo>
                    <a:pt x="11729" y="9097"/>
                  </a:lnTo>
                  <a:lnTo>
                    <a:pt x="11646" y="9113"/>
                  </a:lnTo>
                  <a:lnTo>
                    <a:pt x="11564" y="9133"/>
                  </a:lnTo>
                  <a:lnTo>
                    <a:pt x="11484" y="9156"/>
                  </a:lnTo>
                  <a:lnTo>
                    <a:pt x="11405" y="9182"/>
                  </a:lnTo>
                  <a:lnTo>
                    <a:pt x="11328" y="9212"/>
                  </a:lnTo>
                  <a:lnTo>
                    <a:pt x="11252" y="9244"/>
                  </a:lnTo>
                  <a:lnTo>
                    <a:pt x="11178" y="9279"/>
                  </a:lnTo>
                  <a:lnTo>
                    <a:pt x="11106" y="9317"/>
                  </a:lnTo>
                  <a:lnTo>
                    <a:pt x="11035" y="9359"/>
                  </a:lnTo>
                  <a:lnTo>
                    <a:pt x="10967" y="9402"/>
                  </a:lnTo>
                  <a:lnTo>
                    <a:pt x="10899" y="9449"/>
                  </a:lnTo>
                  <a:lnTo>
                    <a:pt x="10835" y="9499"/>
                  </a:lnTo>
                  <a:lnTo>
                    <a:pt x="10772" y="9550"/>
                  </a:lnTo>
                  <a:lnTo>
                    <a:pt x="10711" y="9605"/>
                  </a:lnTo>
                  <a:lnTo>
                    <a:pt x="10653" y="9661"/>
                  </a:lnTo>
                  <a:lnTo>
                    <a:pt x="10597" y="9719"/>
                  </a:lnTo>
                  <a:lnTo>
                    <a:pt x="10543" y="9781"/>
                  </a:lnTo>
                  <a:lnTo>
                    <a:pt x="10492" y="9844"/>
                  </a:lnTo>
                  <a:lnTo>
                    <a:pt x="10444" y="9910"/>
                  </a:lnTo>
                  <a:lnTo>
                    <a:pt x="10397" y="9977"/>
                  </a:lnTo>
                  <a:lnTo>
                    <a:pt x="10354" y="10047"/>
                  </a:lnTo>
                  <a:lnTo>
                    <a:pt x="10313" y="10117"/>
                  </a:lnTo>
                  <a:lnTo>
                    <a:pt x="10275" y="10191"/>
                  </a:lnTo>
                  <a:lnTo>
                    <a:pt x="10240" y="10266"/>
                  </a:lnTo>
                  <a:lnTo>
                    <a:pt x="10208" y="10341"/>
                  </a:lnTo>
                  <a:lnTo>
                    <a:pt x="10179" y="10419"/>
                  </a:lnTo>
                  <a:lnTo>
                    <a:pt x="10153" y="10498"/>
                  </a:lnTo>
                  <a:lnTo>
                    <a:pt x="10131" y="10579"/>
                  </a:lnTo>
                  <a:lnTo>
                    <a:pt x="7473" y="10579"/>
                  </a:lnTo>
                  <a:lnTo>
                    <a:pt x="7450" y="10498"/>
                  </a:lnTo>
                  <a:lnTo>
                    <a:pt x="7425" y="10419"/>
                  </a:lnTo>
                  <a:lnTo>
                    <a:pt x="7396" y="10341"/>
                  </a:lnTo>
                  <a:lnTo>
                    <a:pt x="7363" y="10266"/>
                  </a:lnTo>
                  <a:lnTo>
                    <a:pt x="7328" y="10191"/>
                  </a:lnTo>
                  <a:lnTo>
                    <a:pt x="7290" y="10117"/>
                  </a:lnTo>
                  <a:lnTo>
                    <a:pt x="7250" y="10047"/>
                  </a:lnTo>
                  <a:lnTo>
                    <a:pt x="7207" y="9977"/>
                  </a:lnTo>
                  <a:lnTo>
                    <a:pt x="7160" y="9910"/>
                  </a:lnTo>
                  <a:lnTo>
                    <a:pt x="7112" y="9844"/>
                  </a:lnTo>
                  <a:lnTo>
                    <a:pt x="7061" y="9781"/>
                  </a:lnTo>
                  <a:lnTo>
                    <a:pt x="7006" y="9719"/>
                  </a:lnTo>
                  <a:lnTo>
                    <a:pt x="6951" y="9661"/>
                  </a:lnTo>
                  <a:lnTo>
                    <a:pt x="6892" y="9605"/>
                  </a:lnTo>
                  <a:lnTo>
                    <a:pt x="6831" y="9550"/>
                  </a:lnTo>
                  <a:lnTo>
                    <a:pt x="6769" y="9499"/>
                  </a:lnTo>
                  <a:lnTo>
                    <a:pt x="6705" y="9449"/>
                  </a:lnTo>
                  <a:lnTo>
                    <a:pt x="6637" y="9402"/>
                  </a:lnTo>
                  <a:lnTo>
                    <a:pt x="6569" y="9359"/>
                  </a:lnTo>
                  <a:lnTo>
                    <a:pt x="6498" y="9317"/>
                  </a:lnTo>
                  <a:lnTo>
                    <a:pt x="6426" y="9279"/>
                  </a:lnTo>
                  <a:lnTo>
                    <a:pt x="6351" y="9244"/>
                  </a:lnTo>
                  <a:lnTo>
                    <a:pt x="6276" y="9212"/>
                  </a:lnTo>
                  <a:lnTo>
                    <a:pt x="6199" y="9182"/>
                  </a:lnTo>
                  <a:lnTo>
                    <a:pt x="6120" y="9156"/>
                  </a:lnTo>
                  <a:lnTo>
                    <a:pt x="6040" y="9133"/>
                  </a:lnTo>
                  <a:lnTo>
                    <a:pt x="5958" y="9113"/>
                  </a:lnTo>
                  <a:lnTo>
                    <a:pt x="5876" y="9097"/>
                  </a:lnTo>
                  <a:lnTo>
                    <a:pt x="5791" y="9085"/>
                  </a:lnTo>
                  <a:lnTo>
                    <a:pt x="5707" y="9076"/>
                  </a:lnTo>
                  <a:lnTo>
                    <a:pt x="5620" y="9070"/>
                  </a:lnTo>
                  <a:lnTo>
                    <a:pt x="5533" y="9068"/>
                  </a:lnTo>
                  <a:lnTo>
                    <a:pt x="5446" y="9070"/>
                  </a:lnTo>
                  <a:lnTo>
                    <a:pt x="5360" y="9076"/>
                  </a:lnTo>
                  <a:lnTo>
                    <a:pt x="5274" y="9085"/>
                  </a:lnTo>
                  <a:lnTo>
                    <a:pt x="5191" y="9097"/>
                  </a:lnTo>
                  <a:lnTo>
                    <a:pt x="5107" y="9113"/>
                  </a:lnTo>
                  <a:lnTo>
                    <a:pt x="5026" y="9133"/>
                  </a:lnTo>
                  <a:lnTo>
                    <a:pt x="4946" y="9156"/>
                  </a:lnTo>
                  <a:lnTo>
                    <a:pt x="4867" y="9182"/>
                  </a:lnTo>
                  <a:lnTo>
                    <a:pt x="4789" y="9212"/>
                  </a:lnTo>
                  <a:lnTo>
                    <a:pt x="4714" y="9244"/>
                  </a:lnTo>
                  <a:lnTo>
                    <a:pt x="4639" y="9279"/>
                  </a:lnTo>
                  <a:lnTo>
                    <a:pt x="4567" y="9317"/>
                  </a:lnTo>
                  <a:lnTo>
                    <a:pt x="4497" y="9359"/>
                  </a:lnTo>
                  <a:lnTo>
                    <a:pt x="4428" y="9402"/>
                  </a:lnTo>
                  <a:lnTo>
                    <a:pt x="4361" y="9449"/>
                  </a:lnTo>
                  <a:lnTo>
                    <a:pt x="4296" y="9499"/>
                  </a:lnTo>
                  <a:lnTo>
                    <a:pt x="4233" y="9550"/>
                  </a:lnTo>
                  <a:lnTo>
                    <a:pt x="4173" y="9605"/>
                  </a:lnTo>
                  <a:lnTo>
                    <a:pt x="4114" y="9661"/>
                  </a:lnTo>
                  <a:lnTo>
                    <a:pt x="4059" y="9719"/>
                  </a:lnTo>
                  <a:lnTo>
                    <a:pt x="4005" y="9781"/>
                  </a:lnTo>
                  <a:lnTo>
                    <a:pt x="3953" y="9844"/>
                  </a:lnTo>
                  <a:lnTo>
                    <a:pt x="3905" y="9910"/>
                  </a:lnTo>
                  <a:lnTo>
                    <a:pt x="3859" y="9977"/>
                  </a:lnTo>
                  <a:lnTo>
                    <a:pt x="3816" y="10047"/>
                  </a:lnTo>
                  <a:lnTo>
                    <a:pt x="3774" y="10117"/>
                  </a:lnTo>
                  <a:lnTo>
                    <a:pt x="3737" y="10191"/>
                  </a:lnTo>
                  <a:lnTo>
                    <a:pt x="3702" y="10266"/>
                  </a:lnTo>
                  <a:lnTo>
                    <a:pt x="3670" y="10341"/>
                  </a:lnTo>
                  <a:lnTo>
                    <a:pt x="3640" y="10419"/>
                  </a:lnTo>
                  <a:lnTo>
                    <a:pt x="3614" y="10498"/>
                  </a:lnTo>
                  <a:lnTo>
                    <a:pt x="3592" y="10579"/>
                  </a:lnTo>
                  <a:lnTo>
                    <a:pt x="3018" y="10579"/>
                  </a:lnTo>
                  <a:lnTo>
                    <a:pt x="2993" y="10578"/>
                  </a:lnTo>
                  <a:lnTo>
                    <a:pt x="2967" y="10577"/>
                  </a:lnTo>
                  <a:lnTo>
                    <a:pt x="2941" y="10573"/>
                  </a:lnTo>
                  <a:lnTo>
                    <a:pt x="2917" y="10569"/>
                  </a:lnTo>
                  <a:lnTo>
                    <a:pt x="2892" y="10563"/>
                  </a:lnTo>
                  <a:lnTo>
                    <a:pt x="2869" y="10557"/>
                  </a:lnTo>
                  <a:lnTo>
                    <a:pt x="2845" y="10549"/>
                  </a:lnTo>
                  <a:lnTo>
                    <a:pt x="2823" y="10540"/>
                  </a:lnTo>
                  <a:lnTo>
                    <a:pt x="2800" y="10530"/>
                  </a:lnTo>
                  <a:lnTo>
                    <a:pt x="2778" y="10519"/>
                  </a:lnTo>
                  <a:lnTo>
                    <a:pt x="2757" y="10506"/>
                  </a:lnTo>
                  <a:lnTo>
                    <a:pt x="2737" y="10493"/>
                  </a:lnTo>
                  <a:lnTo>
                    <a:pt x="2717" y="10479"/>
                  </a:lnTo>
                  <a:lnTo>
                    <a:pt x="2698" y="10464"/>
                  </a:lnTo>
                  <a:lnTo>
                    <a:pt x="2680" y="10448"/>
                  </a:lnTo>
                  <a:lnTo>
                    <a:pt x="2663" y="10432"/>
                  </a:lnTo>
                  <a:lnTo>
                    <a:pt x="2646" y="10414"/>
                  </a:lnTo>
                  <a:lnTo>
                    <a:pt x="2630" y="10396"/>
                  </a:lnTo>
                  <a:lnTo>
                    <a:pt x="2615" y="10376"/>
                  </a:lnTo>
                  <a:lnTo>
                    <a:pt x="2601" y="10357"/>
                  </a:lnTo>
                  <a:lnTo>
                    <a:pt x="2588" y="10337"/>
                  </a:lnTo>
                  <a:lnTo>
                    <a:pt x="2576" y="10316"/>
                  </a:lnTo>
                  <a:lnTo>
                    <a:pt x="2565" y="10294"/>
                  </a:lnTo>
                  <a:lnTo>
                    <a:pt x="2555" y="10272"/>
                  </a:lnTo>
                  <a:lnTo>
                    <a:pt x="2546" y="10248"/>
                  </a:lnTo>
                  <a:lnTo>
                    <a:pt x="2538" y="10225"/>
                  </a:lnTo>
                  <a:lnTo>
                    <a:pt x="2531" y="10201"/>
                  </a:lnTo>
                  <a:lnTo>
                    <a:pt x="2526" y="10177"/>
                  </a:lnTo>
                  <a:lnTo>
                    <a:pt x="2521" y="10152"/>
                  </a:lnTo>
                  <a:lnTo>
                    <a:pt x="2518" y="10127"/>
                  </a:lnTo>
                  <a:lnTo>
                    <a:pt x="2516" y="10101"/>
                  </a:lnTo>
                  <a:lnTo>
                    <a:pt x="2515" y="10075"/>
                  </a:lnTo>
                  <a:lnTo>
                    <a:pt x="2515" y="8564"/>
                  </a:lnTo>
                  <a:lnTo>
                    <a:pt x="9053" y="8564"/>
                  </a:lnTo>
                  <a:lnTo>
                    <a:pt x="9131" y="8562"/>
                  </a:lnTo>
                  <a:lnTo>
                    <a:pt x="9207" y="8557"/>
                  </a:lnTo>
                  <a:lnTo>
                    <a:pt x="9283" y="8547"/>
                  </a:lnTo>
                  <a:lnTo>
                    <a:pt x="9357" y="8533"/>
                  </a:lnTo>
                  <a:lnTo>
                    <a:pt x="9431" y="8516"/>
                  </a:lnTo>
                  <a:lnTo>
                    <a:pt x="9502" y="8496"/>
                  </a:lnTo>
                  <a:lnTo>
                    <a:pt x="9571" y="8472"/>
                  </a:lnTo>
                  <a:lnTo>
                    <a:pt x="9641" y="8445"/>
                  </a:lnTo>
                  <a:lnTo>
                    <a:pt x="9707" y="8415"/>
                  </a:lnTo>
                  <a:lnTo>
                    <a:pt x="9773" y="8381"/>
                  </a:lnTo>
                  <a:lnTo>
                    <a:pt x="9835" y="8345"/>
                  </a:lnTo>
                  <a:lnTo>
                    <a:pt x="9896" y="8306"/>
                  </a:lnTo>
                  <a:lnTo>
                    <a:pt x="9956" y="8263"/>
                  </a:lnTo>
                  <a:lnTo>
                    <a:pt x="10013" y="8218"/>
                  </a:lnTo>
                  <a:lnTo>
                    <a:pt x="10067" y="8171"/>
                  </a:lnTo>
                  <a:lnTo>
                    <a:pt x="10120" y="8120"/>
                  </a:lnTo>
                  <a:lnTo>
                    <a:pt x="10170" y="8068"/>
                  </a:lnTo>
                  <a:lnTo>
                    <a:pt x="10217" y="8014"/>
                  </a:lnTo>
                  <a:lnTo>
                    <a:pt x="10263" y="7956"/>
                  </a:lnTo>
                  <a:lnTo>
                    <a:pt x="10305" y="7897"/>
                  </a:lnTo>
                  <a:lnTo>
                    <a:pt x="10344" y="7836"/>
                  </a:lnTo>
                  <a:lnTo>
                    <a:pt x="10380" y="7773"/>
                  </a:lnTo>
                  <a:lnTo>
                    <a:pt x="10413" y="7707"/>
                  </a:lnTo>
                  <a:lnTo>
                    <a:pt x="10444" y="7641"/>
                  </a:lnTo>
                  <a:lnTo>
                    <a:pt x="10471" y="7572"/>
                  </a:lnTo>
                  <a:lnTo>
                    <a:pt x="10495" y="7502"/>
                  </a:lnTo>
                  <a:lnTo>
                    <a:pt x="10515" y="7430"/>
                  </a:lnTo>
                  <a:lnTo>
                    <a:pt x="10532" y="7357"/>
                  </a:lnTo>
                  <a:lnTo>
                    <a:pt x="10545" y="7283"/>
                  </a:lnTo>
                  <a:lnTo>
                    <a:pt x="10554" y="7207"/>
                  </a:lnTo>
                  <a:lnTo>
                    <a:pt x="10560" y="7131"/>
                  </a:lnTo>
                  <a:lnTo>
                    <a:pt x="10562" y="7052"/>
                  </a:lnTo>
                  <a:lnTo>
                    <a:pt x="10562" y="3527"/>
                  </a:lnTo>
                  <a:lnTo>
                    <a:pt x="12574" y="3527"/>
                  </a:lnTo>
                  <a:lnTo>
                    <a:pt x="12605" y="3528"/>
                  </a:lnTo>
                  <a:lnTo>
                    <a:pt x="12637" y="3530"/>
                  </a:lnTo>
                  <a:lnTo>
                    <a:pt x="12668" y="3535"/>
                  </a:lnTo>
                  <a:lnTo>
                    <a:pt x="12698" y="3542"/>
                  </a:lnTo>
                  <a:lnTo>
                    <a:pt x="12727" y="3550"/>
                  </a:lnTo>
                  <a:lnTo>
                    <a:pt x="12756" y="3560"/>
                  </a:lnTo>
                  <a:lnTo>
                    <a:pt x="12784" y="3572"/>
                  </a:lnTo>
                  <a:lnTo>
                    <a:pt x="12812" y="3586"/>
                  </a:lnTo>
                  <a:lnTo>
                    <a:pt x="12838" y="3601"/>
                  </a:lnTo>
                  <a:lnTo>
                    <a:pt x="12864" y="3618"/>
                  </a:lnTo>
                  <a:lnTo>
                    <a:pt x="12888" y="3636"/>
                  </a:lnTo>
                  <a:lnTo>
                    <a:pt x="12911" y="3657"/>
                  </a:lnTo>
                  <a:lnTo>
                    <a:pt x="12933" y="3678"/>
                  </a:lnTo>
                  <a:lnTo>
                    <a:pt x="12954" y="3701"/>
                  </a:lnTo>
                  <a:lnTo>
                    <a:pt x="12975" y="3725"/>
                  </a:lnTo>
                  <a:lnTo>
                    <a:pt x="12993" y="3750"/>
                  </a:lnTo>
                  <a:lnTo>
                    <a:pt x="15005" y="6773"/>
                  </a:lnTo>
                  <a:lnTo>
                    <a:pt x="15015" y="6788"/>
                  </a:lnTo>
                  <a:lnTo>
                    <a:pt x="15024" y="6804"/>
                  </a:lnTo>
                  <a:lnTo>
                    <a:pt x="15033" y="6822"/>
                  </a:lnTo>
                  <a:lnTo>
                    <a:pt x="15041" y="6838"/>
                  </a:lnTo>
                  <a:lnTo>
                    <a:pt x="15049" y="6855"/>
                  </a:lnTo>
                  <a:lnTo>
                    <a:pt x="15056" y="6872"/>
                  </a:lnTo>
                  <a:lnTo>
                    <a:pt x="15062" y="6889"/>
                  </a:lnTo>
                  <a:lnTo>
                    <a:pt x="15067" y="6907"/>
                  </a:lnTo>
                  <a:lnTo>
                    <a:pt x="15072" y="6924"/>
                  </a:lnTo>
                  <a:lnTo>
                    <a:pt x="15077" y="6942"/>
                  </a:lnTo>
                  <a:lnTo>
                    <a:pt x="15081" y="6961"/>
                  </a:lnTo>
                  <a:lnTo>
                    <a:pt x="15084" y="6979"/>
                  </a:lnTo>
                  <a:lnTo>
                    <a:pt x="15086" y="6997"/>
                  </a:lnTo>
                  <a:lnTo>
                    <a:pt x="15088" y="7016"/>
                  </a:lnTo>
                  <a:lnTo>
                    <a:pt x="15089" y="7034"/>
                  </a:lnTo>
                  <a:lnTo>
                    <a:pt x="15089" y="7052"/>
                  </a:lnTo>
                  <a:lnTo>
                    <a:pt x="15089" y="10075"/>
                  </a:lnTo>
                  <a:close/>
                  <a:moveTo>
                    <a:pt x="12071" y="12090"/>
                  </a:moveTo>
                  <a:lnTo>
                    <a:pt x="12020" y="12089"/>
                  </a:lnTo>
                  <a:lnTo>
                    <a:pt x="11969" y="12085"/>
                  </a:lnTo>
                  <a:lnTo>
                    <a:pt x="11918" y="12078"/>
                  </a:lnTo>
                  <a:lnTo>
                    <a:pt x="11869" y="12070"/>
                  </a:lnTo>
                  <a:lnTo>
                    <a:pt x="11820" y="12058"/>
                  </a:lnTo>
                  <a:lnTo>
                    <a:pt x="11772" y="12045"/>
                  </a:lnTo>
                  <a:lnTo>
                    <a:pt x="11725" y="12029"/>
                  </a:lnTo>
                  <a:lnTo>
                    <a:pt x="11680" y="12011"/>
                  </a:lnTo>
                  <a:lnTo>
                    <a:pt x="11636" y="11991"/>
                  </a:lnTo>
                  <a:lnTo>
                    <a:pt x="11591" y="11968"/>
                  </a:lnTo>
                  <a:lnTo>
                    <a:pt x="11550" y="11944"/>
                  </a:lnTo>
                  <a:lnTo>
                    <a:pt x="11509" y="11918"/>
                  </a:lnTo>
                  <a:lnTo>
                    <a:pt x="11470" y="11890"/>
                  </a:lnTo>
                  <a:lnTo>
                    <a:pt x="11431" y="11861"/>
                  </a:lnTo>
                  <a:lnTo>
                    <a:pt x="11395" y="11828"/>
                  </a:lnTo>
                  <a:lnTo>
                    <a:pt x="11360" y="11795"/>
                  </a:lnTo>
                  <a:lnTo>
                    <a:pt x="11327" y="11760"/>
                  </a:lnTo>
                  <a:lnTo>
                    <a:pt x="11295" y="11724"/>
                  </a:lnTo>
                  <a:lnTo>
                    <a:pt x="11265" y="11685"/>
                  </a:lnTo>
                  <a:lnTo>
                    <a:pt x="11237" y="11646"/>
                  </a:lnTo>
                  <a:lnTo>
                    <a:pt x="11211" y="11606"/>
                  </a:lnTo>
                  <a:lnTo>
                    <a:pt x="11187" y="11563"/>
                  </a:lnTo>
                  <a:lnTo>
                    <a:pt x="11165" y="11520"/>
                  </a:lnTo>
                  <a:lnTo>
                    <a:pt x="11145" y="11475"/>
                  </a:lnTo>
                  <a:lnTo>
                    <a:pt x="11127" y="11429"/>
                  </a:lnTo>
                  <a:lnTo>
                    <a:pt x="11111" y="11382"/>
                  </a:lnTo>
                  <a:lnTo>
                    <a:pt x="11098" y="11335"/>
                  </a:lnTo>
                  <a:lnTo>
                    <a:pt x="11086" y="11286"/>
                  </a:lnTo>
                  <a:lnTo>
                    <a:pt x="11077" y="11236"/>
                  </a:lnTo>
                  <a:lnTo>
                    <a:pt x="11070" y="11186"/>
                  </a:lnTo>
                  <a:lnTo>
                    <a:pt x="11067" y="11135"/>
                  </a:lnTo>
                  <a:lnTo>
                    <a:pt x="11065" y="11083"/>
                  </a:lnTo>
                  <a:lnTo>
                    <a:pt x="11067" y="11031"/>
                  </a:lnTo>
                  <a:lnTo>
                    <a:pt x="11070" y="10980"/>
                  </a:lnTo>
                  <a:lnTo>
                    <a:pt x="11077" y="10930"/>
                  </a:lnTo>
                  <a:lnTo>
                    <a:pt x="11086" y="10880"/>
                  </a:lnTo>
                  <a:lnTo>
                    <a:pt x="11098" y="10831"/>
                  </a:lnTo>
                  <a:lnTo>
                    <a:pt x="11111" y="10784"/>
                  </a:lnTo>
                  <a:lnTo>
                    <a:pt x="11127" y="10736"/>
                  </a:lnTo>
                  <a:lnTo>
                    <a:pt x="11145" y="10691"/>
                  </a:lnTo>
                  <a:lnTo>
                    <a:pt x="11165" y="10646"/>
                  </a:lnTo>
                  <a:lnTo>
                    <a:pt x="11187" y="10603"/>
                  </a:lnTo>
                  <a:lnTo>
                    <a:pt x="11211" y="10561"/>
                  </a:lnTo>
                  <a:lnTo>
                    <a:pt x="11237" y="10520"/>
                  </a:lnTo>
                  <a:lnTo>
                    <a:pt x="11265" y="10480"/>
                  </a:lnTo>
                  <a:lnTo>
                    <a:pt x="11295" y="10442"/>
                  </a:lnTo>
                  <a:lnTo>
                    <a:pt x="11327" y="10406"/>
                  </a:lnTo>
                  <a:lnTo>
                    <a:pt x="11360" y="10370"/>
                  </a:lnTo>
                  <a:lnTo>
                    <a:pt x="11395" y="10337"/>
                  </a:lnTo>
                  <a:lnTo>
                    <a:pt x="11431" y="10306"/>
                  </a:lnTo>
                  <a:lnTo>
                    <a:pt x="11470" y="10276"/>
                  </a:lnTo>
                  <a:lnTo>
                    <a:pt x="11509" y="10247"/>
                  </a:lnTo>
                  <a:lnTo>
                    <a:pt x="11550" y="10221"/>
                  </a:lnTo>
                  <a:lnTo>
                    <a:pt x="11591" y="10197"/>
                  </a:lnTo>
                  <a:lnTo>
                    <a:pt x="11636" y="10175"/>
                  </a:lnTo>
                  <a:lnTo>
                    <a:pt x="11680" y="10155"/>
                  </a:lnTo>
                  <a:lnTo>
                    <a:pt x="11725" y="10137"/>
                  </a:lnTo>
                  <a:lnTo>
                    <a:pt x="11772" y="10120"/>
                  </a:lnTo>
                  <a:lnTo>
                    <a:pt x="11820" y="10107"/>
                  </a:lnTo>
                  <a:lnTo>
                    <a:pt x="11869" y="10096"/>
                  </a:lnTo>
                  <a:lnTo>
                    <a:pt x="11918" y="10087"/>
                  </a:lnTo>
                  <a:lnTo>
                    <a:pt x="11969" y="10080"/>
                  </a:lnTo>
                  <a:lnTo>
                    <a:pt x="12020" y="10076"/>
                  </a:lnTo>
                  <a:lnTo>
                    <a:pt x="12071" y="10075"/>
                  </a:lnTo>
                  <a:lnTo>
                    <a:pt x="12124" y="10076"/>
                  </a:lnTo>
                  <a:lnTo>
                    <a:pt x="12174" y="10080"/>
                  </a:lnTo>
                  <a:lnTo>
                    <a:pt x="12224" y="10087"/>
                  </a:lnTo>
                  <a:lnTo>
                    <a:pt x="12274" y="10096"/>
                  </a:lnTo>
                  <a:lnTo>
                    <a:pt x="12323" y="10107"/>
                  </a:lnTo>
                  <a:lnTo>
                    <a:pt x="12370" y="10120"/>
                  </a:lnTo>
                  <a:lnTo>
                    <a:pt x="12417" y="10137"/>
                  </a:lnTo>
                  <a:lnTo>
                    <a:pt x="12463" y="10155"/>
                  </a:lnTo>
                  <a:lnTo>
                    <a:pt x="12508" y="10175"/>
                  </a:lnTo>
                  <a:lnTo>
                    <a:pt x="12551" y="10197"/>
                  </a:lnTo>
                  <a:lnTo>
                    <a:pt x="12593" y="10221"/>
                  </a:lnTo>
                  <a:lnTo>
                    <a:pt x="12634" y="10247"/>
                  </a:lnTo>
                  <a:lnTo>
                    <a:pt x="12673" y="10276"/>
                  </a:lnTo>
                  <a:lnTo>
                    <a:pt x="12711" y="10306"/>
                  </a:lnTo>
                  <a:lnTo>
                    <a:pt x="12747" y="10337"/>
                  </a:lnTo>
                  <a:lnTo>
                    <a:pt x="12782" y="10370"/>
                  </a:lnTo>
                  <a:lnTo>
                    <a:pt x="12816" y="10406"/>
                  </a:lnTo>
                  <a:lnTo>
                    <a:pt x="12848" y="10442"/>
                  </a:lnTo>
                  <a:lnTo>
                    <a:pt x="12877" y="10480"/>
                  </a:lnTo>
                  <a:lnTo>
                    <a:pt x="12905" y="10520"/>
                  </a:lnTo>
                  <a:lnTo>
                    <a:pt x="12931" y="10561"/>
                  </a:lnTo>
                  <a:lnTo>
                    <a:pt x="12955" y="10603"/>
                  </a:lnTo>
                  <a:lnTo>
                    <a:pt x="12978" y="10646"/>
                  </a:lnTo>
                  <a:lnTo>
                    <a:pt x="12999" y="10691"/>
                  </a:lnTo>
                  <a:lnTo>
                    <a:pt x="13016" y="10736"/>
                  </a:lnTo>
                  <a:lnTo>
                    <a:pt x="13032" y="10784"/>
                  </a:lnTo>
                  <a:lnTo>
                    <a:pt x="13046" y="10831"/>
                  </a:lnTo>
                  <a:lnTo>
                    <a:pt x="13057" y="10880"/>
                  </a:lnTo>
                  <a:lnTo>
                    <a:pt x="13066" y="10930"/>
                  </a:lnTo>
                  <a:lnTo>
                    <a:pt x="13072" y="10980"/>
                  </a:lnTo>
                  <a:lnTo>
                    <a:pt x="13076" y="11031"/>
                  </a:lnTo>
                  <a:lnTo>
                    <a:pt x="13077" y="11083"/>
                  </a:lnTo>
                  <a:lnTo>
                    <a:pt x="13076" y="11135"/>
                  </a:lnTo>
                  <a:lnTo>
                    <a:pt x="13072" y="11186"/>
                  </a:lnTo>
                  <a:lnTo>
                    <a:pt x="13066" y="11236"/>
                  </a:lnTo>
                  <a:lnTo>
                    <a:pt x="13057" y="11286"/>
                  </a:lnTo>
                  <a:lnTo>
                    <a:pt x="13046" y="11335"/>
                  </a:lnTo>
                  <a:lnTo>
                    <a:pt x="13032" y="11382"/>
                  </a:lnTo>
                  <a:lnTo>
                    <a:pt x="13016" y="11429"/>
                  </a:lnTo>
                  <a:lnTo>
                    <a:pt x="12999" y="11475"/>
                  </a:lnTo>
                  <a:lnTo>
                    <a:pt x="12978" y="11520"/>
                  </a:lnTo>
                  <a:lnTo>
                    <a:pt x="12955" y="11563"/>
                  </a:lnTo>
                  <a:lnTo>
                    <a:pt x="12931" y="11606"/>
                  </a:lnTo>
                  <a:lnTo>
                    <a:pt x="12905" y="11646"/>
                  </a:lnTo>
                  <a:lnTo>
                    <a:pt x="12877" y="11685"/>
                  </a:lnTo>
                  <a:lnTo>
                    <a:pt x="12848" y="11724"/>
                  </a:lnTo>
                  <a:lnTo>
                    <a:pt x="12816" y="11760"/>
                  </a:lnTo>
                  <a:lnTo>
                    <a:pt x="12782" y="11795"/>
                  </a:lnTo>
                  <a:lnTo>
                    <a:pt x="12747" y="11828"/>
                  </a:lnTo>
                  <a:lnTo>
                    <a:pt x="12711" y="11861"/>
                  </a:lnTo>
                  <a:lnTo>
                    <a:pt x="12673" y="11890"/>
                  </a:lnTo>
                  <a:lnTo>
                    <a:pt x="12634" y="11918"/>
                  </a:lnTo>
                  <a:lnTo>
                    <a:pt x="12593" y="11944"/>
                  </a:lnTo>
                  <a:lnTo>
                    <a:pt x="12551" y="11968"/>
                  </a:lnTo>
                  <a:lnTo>
                    <a:pt x="12508" y="11991"/>
                  </a:lnTo>
                  <a:lnTo>
                    <a:pt x="12463" y="12011"/>
                  </a:lnTo>
                  <a:lnTo>
                    <a:pt x="12417" y="12029"/>
                  </a:lnTo>
                  <a:lnTo>
                    <a:pt x="12370" y="12045"/>
                  </a:lnTo>
                  <a:lnTo>
                    <a:pt x="12323" y="12058"/>
                  </a:lnTo>
                  <a:lnTo>
                    <a:pt x="12274" y="12070"/>
                  </a:lnTo>
                  <a:lnTo>
                    <a:pt x="12224" y="12078"/>
                  </a:lnTo>
                  <a:lnTo>
                    <a:pt x="12174" y="12085"/>
                  </a:lnTo>
                  <a:lnTo>
                    <a:pt x="12124" y="12089"/>
                  </a:lnTo>
                  <a:lnTo>
                    <a:pt x="12071" y="12090"/>
                  </a:lnTo>
                  <a:close/>
                  <a:moveTo>
                    <a:pt x="5533" y="12090"/>
                  </a:moveTo>
                  <a:lnTo>
                    <a:pt x="5481" y="12089"/>
                  </a:lnTo>
                  <a:lnTo>
                    <a:pt x="5430" y="12085"/>
                  </a:lnTo>
                  <a:lnTo>
                    <a:pt x="5380" y="12078"/>
                  </a:lnTo>
                  <a:lnTo>
                    <a:pt x="5330" y="12070"/>
                  </a:lnTo>
                  <a:lnTo>
                    <a:pt x="5281" y="12058"/>
                  </a:lnTo>
                  <a:lnTo>
                    <a:pt x="5234" y="12045"/>
                  </a:lnTo>
                  <a:lnTo>
                    <a:pt x="5187" y="12029"/>
                  </a:lnTo>
                  <a:lnTo>
                    <a:pt x="5141" y="12011"/>
                  </a:lnTo>
                  <a:lnTo>
                    <a:pt x="5097" y="11991"/>
                  </a:lnTo>
                  <a:lnTo>
                    <a:pt x="5054" y="11968"/>
                  </a:lnTo>
                  <a:lnTo>
                    <a:pt x="5012" y="11944"/>
                  </a:lnTo>
                  <a:lnTo>
                    <a:pt x="4970" y="11918"/>
                  </a:lnTo>
                  <a:lnTo>
                    <a:pt x="4931" y="11890"/>
                  </a:lnTo>
                  <a:lnTo>
                    <a:pt x="4893" y="11861"/>
                  </a:lnTo>
                  <a:lnTo>
                    <a:pt x="4857" y="11828"/>
                  </a:lnTo>
                  <a:lnTo>
                    <a:pt x="4821" y="11795"/>
                  </a:lnTo>
                  <a:lnTo>
                    <a:pt x="4788" y="11760"/>
                  </a:lnTo>
                  <a:lnTo>
                    <a:pt x="4757" y="11724"/>
                  </a:lnTo>
                  <a:lnTo>
                    <a:pt x="4727" y="11685"/>
                  </a:lnTo>
                  <a:lnTo>
                    <a:pt x="4699" y="11646"/>
                  </a:lnTo>
                  <a:lnTo>
                    <a:pt x="4673" y="11606"/>
                  </a:lnTo>
                  <a:lnTo>
                    <a:pt x="4648" y="11563"/>
                  </a:lnTo>
                  <a:lnTo>
                    <a:pt x="4626" y="11520"/>
                  </a:lnTo>
                  <a:lnTo>
                    <a:pt x="4606" y="11475"/>
                  </a:lnTo>
                  <a:lnTo>
                    <a:pt x="4588" y="11429"/>
                  </a:lnTo>
                  <a:lnTo>
                    <a:pt x="4572" y="11382"/>
                  </a:lnTo>
                  <a:lnTo>
                    <a:pt x="4559" y="11335"/>
                  </a:lnTo>
                  <a:lnTo>
                    <a:pt x="4548" y="11286"/>
                  </a:lnTo>
                  <a:lnTo>
                    <a:pt x="4539" y="11236"/>
                  </a:lnTo>
                  <a:lnTo>
                    <a:pt x="4533" y="11186"/>
                  </a:lnTo>
                  <a:lnTo>
                    <a:pt x="4529" y="11135"/>
                  </a:lnTo>
                  <a:lnTo>
                    <a:pt x="4527" y="11083"/>
                  </a:lnTo>
                  <a:lnTo>
                    <a:pt x="4529" y="11031"/>
                  </a:lnTo>
                  <a:lnTo>
                    <a:pt x="4533" y="10980"/>
                  </a:lnTo>
                  <a:lnTo>
                    <a:pt x="4539" y="10930"/>
                  </a:lnTo>
                  <a:lnTo>
                    <a:pt x="4548" y="10880"/>
                  </a:lnTo>
                  <a:lnTo>
                    <a:pt x="4559" y="10831"/>
                  </a:lnTo>
                  <a:lnTo>
                    <a:pt x="4572" y="10784"/>
                  </a:lnTo>
                  <a:lnTo>
                    <a:pt x="4588" y="10736"/>
                  </a:lnTo>
                  <a:lnTo>
                    <a:pt x="4606" y="10691"/>
                  </a:lnTo>
                  <a:lnTo>
                    <a:pt x="4626" y="10646"/>
                  </a:lnTo>
                  <a:lnTo>
                    <a:pt x="4648" y="10603"/>
                  </a:lnTo>
                  <a:lnTo>
                    <a:pt x="4673" y="10561"/>
                  </a:lnTo>
                  <a:lnTo>
                    <a:pt x="4699" y="10520"/>
                  </a:lnTo>
                  <a:lnTo>
                    <a:pt x="4727" y="10480"/>
                  </a:lnTo>
                  <a:lnTo>
                    <a:pt x="4757" y="10442"/>
                  </a:lnTo>
                  <a:lnTo>
                    <a:pt x="4788" y="10406"/>
                  </a:lnTo>
                  <a:lnTo>
                    <a:pt x="4821" y="10370"/>
                  </a:lnTo>
                  <a:lnTo>
                    <a:pt x="4857" y="10337"/>
                  </a:lnTo>
                  <a:lnTo>
                    <a:pt x="4893" y="10306"/>
                  </a:lnTo>
                  <a:lnTo>
                    <a:pt x="4931" y="10276"/>
                  </a:lnTo>
                  <a:lnTo>
                    <a:pt x="4970" y="10247"/>
                  </a:lnTo>
                  <a:lnTo>
                    <a:pt x="5012" y="10221"/>
                  </a:lnTo>
                  <a:lnTo>
                    <a:pt x="5054" y="10197"/>
                  </a:lnTo>
                  <a:lnTo>
                    <a:pt x="5097" y="10175"/>
                  </a:lnTo>
                  <a:lnTo>
                    <a:pt x="5141" y="10155"/>
                  </a:lnTo>
                  <a:lnTo>
                    <a:pt x="5187" y="10137"/>
                  </a:lnTo>
                  <a:lnTo>
                    <a:pt x="5234" y="10120"/>
                  </a:lnTo>
                  <a:lnTo>
                    <a:pt x="5281" y="10107"/>
                  </a:lnTo>
                  <a:lnTo>
                    <a:pt x="5330" y="10096"/>
                  </a:lnTo>
                  <a:lnTo>
                    <a:pt x="5380" y="10087"/>
                  </a:lnTo>
                  <a:lnTo>
                    <a:pt x="5430" y="10080"/>
                  </a:lnTo>
                  <a:lnTo>
                    <a:pt x="5481" y="10076"/>
                  </a:lnTo>
                  <a:lnTo>
                    <a:pt x="5533" y="10075"/>
                  </a:lnTo>
                  <a:lnTo>
                    <a:pt x="5585" y="10076"/>
                  </a:lnTo>
                  <a:lnTo>
                    <a:pt x="5636" y="10080"/>
                  </a:lnTo>
                  <a:lnTo>
                    <a:pt x="5687" y="10087"/>
                  </a:lnTo>
                  <a:lnTo>
                    <a:pt x="5736" y="10096"/>
                  </a:lnTo>
                  <a:lnTo>
                    <a:pt x="5784" y="10107"/>
                  </a:lnTo>
                  <a:lnTo>
                    <a:pt x="5832" y="10120"/>
                  </a:lnTo>
                  <a:lnTo>
                    <a:pt x="5879" y="10137"/>
                  </a:lnTo>
                  <a:lnTo>
                    <a:pt x="5924" y="10155"/>
                  </a:lnTo>
                  <a:lnTo>
                    <a:pt x="5969" y="10175"/>
                  </a:lnTo>
                  <a:lnTo>
                    <a:pt x="6012" y="10197"/>
                  </a:lnTo>
                  <a:lnTo>
                    <a:pt x="6055" y="10221"/>
                  </a:lnTo>
                  <a:lnTo>
                    <a:pt x="6095" y="10247"/>
                  </a:lnTo>
                  <a:lnTo>
                    <a:pt x="6135" y="10276"/>
                  </a:lnTo>
                  <a:lnTo>
                    <a:pt x="6172" y="10306"/>
                  </a:lnTo>
                  <a:lnTo>
                    <a:pt x="6210" y="10337"/>
                  </a:lnTo>
                  <a:lnTo>
                    <a:pt x="6244" y="10370"/>
                  </a:lnTo>
                  <a:lnTo>
                    <a:pt x="6277" y="10406"/>
                  </a:lnTo>
                  <a:lnTo>
                    <a:pt x="6309" y="10442"/>
                  </a:lnTo>
                  <a:lnTo>
                    <a:pt x="6339" y="10480"/>
                  </a:lnTo>
                  <a:lnTo>
                    <a:pt x="6368" y="10520"/>
                  </a:lnTo>
                  <a:lnTo>
                    <a:pt x="6394" y="10561"/>
                  </a:lnTo>
                  <a:lnTo>
                    <a:pt x="6418" y="10603"/>
                  </a:lnTo>
                  <a:lnTo>
                    <a:pt x="6440" y="10646"/>
                  </a:lnTo>
                  <a:lnTo>
                    <a:pt x="6460" y="10691"/>
                  </a:lnTo>
                  <a:lnTo>
                    <a:pt x="6478" y="10736"/>
                  </a:lnTo>
                  <a:lnTo>
                    <a:pt x="6493" y="10784"/>
                  </a:lnTo>
                  <a:lnTo>
                    <a:pt x="6507" y="10831"/>
                  </a:lnTo>
                  <a:lnTo>
                    <a:pt x="6518" y="10880"/>
                  </a:lnTo>
                  <a:lnTo>
                    <a:pt x="6528" y="10930"/>
                  </a:lnTo>
                  <a:lnTo>
                    <a:pt x="6534" y="10980"/>
                  </a:lnTo>
                  <a:lnTo>
                    <a:pt x="6538" y="11031"/>
                  </a:lnTo>
                  <a:lnTo>
                    <a:pt x="6539" y="11083"/>
                  </a:lnTo>
                  <a:lnTo>
                    <a:pt x="6538" y="11135"/>
                  </a:lnTo>
                  <a:lnTo>
                    <a:pt x="6534" y="11186"/>
                  </a:lnTo>
                  <a:lnTo>
                    <a:pt x="6528" y="11236"/>
                  </a:lnTo>
                  <a:lnTo>
                    <a:pt x="6518" y="11286"/>
                  </a:lnTo>
                  <a:lnTo>
                    <a:pt x="6507" y="11335"/>
                  </a:lnTo>
                  <a:lnTo>
                    <a:pt x="6493" y="11382"/>
                  </a:lnTo>
                  <a:lnTo>
                    <a:pt x="6478" y="11429"/>
                  </a:lnTo>
                  <a:lnTo>
                    <a:pt x="6460" y="11475"/>
                  </a:lnTo>
                  <a:lnTo>
                    <a:pt x="6440" y="11520"/>
                  </a:lnTo>
                  <a:lnTo>
                    <a:pt x="6418" y="11563"/>
                  </a:lnTo>
                  <a:lnTo>
                    <a:pt x="6394" y="11606"/>
                  </a:lnTo>
                  <a:lnTo>
                    <a:pt x="6368" y="11646"/>
                  </a:lnTo>
                  <a:lnTo>
                    <a:pt x="6339" y="11685"/>
                  </a:lnTo>
                  <a:lnTo>
                    <a:pt x="6309" y="11724"/>
                  </a:lnTo>
                  <a:lnTo>
                    <a:pt x="6277" y="11760"/>
                  </a:lnTo>
                  <a:lnTo>
                    <a:pt x="6244" y="11795"/>
                  </a:lnTo>
                  <a:lnTo>
                    <a:pt x="6210" y="11828"/>
                  </a:lnTo>
                  <a:lnTo>
                    <a:pt x="6172" y="11861"/>
                  </a:lnTo>
                  <a:lnTo>
                    <a:pt x="6135" y="11890"/>
                  </a:lnTo>
                  <a:lnTo>
                    <a:pt x="6095" y="11918"/>
                  </a:lnTo>
                  <a:lnTo>
                    <a:pt x="6055" y="11944"/>
                  </a:lnTo>
                  <a:lnTo>
                    <a:pt x="6012" y="11968"/>
                  </a:lnTo>
                  <a:lnTo>
                    <a:pt x="5969" y="11991"/>
                  </a:lnTo>
                  <a:lnTo>
                    <a:pt x="5924" y="12011"/>
                  </a:lnTo>
                  <a:lnTo>
                    <a:pt x="5879" y="12029"/>
                  </a:lnTo>
                  <a:lnTo>
                    <a:pt x="5832" y="12045"/>
                  </a:lnTo>
                  <a:lnTo>
                    <a:pt x="5784" y="12058"/>
                  </a:lnTo>
                  <a:lnTo>
                    <a:pt x="5736" y="12070"/>
                  </a:lnTo>
                  <a:lnTo>
                    <a:pt x="5687" y="12078"/>
                  </a:lnTo>
                  <a:lnTo>
                    <a:pt x="5636" y="12085"/>
                  </a:lnTo>
                  <a:lnTo>
                    <a:pt x="5585" y="12089"/>
                  </a:lnTo>
                  <a:lnTo>
                    <a:pt x="5533" y="12090"/>
                  </a:lnTo>
                  <a:close/>
                  <a:moveTo>
                    <a:pt x="1509" y="7556"/>
                  </a:moveTo>
                  <a:lnTo>
                    <a:pt x="1483" y="7556"/>
                  </a:lnTo>
                  <a:lnTo>
                    <a:pt x="1458" y="7554"/>
                  </a:lnTo>
                  <a:lnTo>
                    <a:pt x="1432" y="7551"/>
                  </a:lnTo>
                  <a:lnTo>
                    <a:pt x="1407" y="7546"/>
                  </a:lnTo>
                  <a:lnTo>
                    <a:pt x="1383" y="7541"/>
                  </a:lnTo>
                  <a:lnTo>
                    <a:pt x="1359" y="7534"/>
                  </a:lnTo>
                  <a:lnTo>
                    <a:pt x="1336" y="7526"/>
                  </a:lnTo>
                  <a:lnTo>
                    <a:pt x="1313" y="7517"/>
                  </a:lnTo>
                  <a:lnTo>
                    <a:pt x="1291" y="7507"/>
                  </a:lnTo>
                  <a:lnTo>
                    <a:pt x="1269" y="7496"/>
                  </a:lnTo>
                  <a:lnTo>
                    <a:pt x="1248" y="7484"/>
                  </a:lnTo>
                  <a:lnTo>
                    <a:pt x="1228" y="7470"/>
                  </a:lnTo>
                  <a:lnTo>
                    <a:pt x="1208" y="7456"/>
                  </a:lnTo>
                  <a:lnTo>
                    <a:pt x="1189" y="7441"/>
                  </a:lnTo>
                  <a:lnTo>
                    <a:pt x="1171" y="7426"/>
                  </a:lnTo>
                  <a:lnTo>
                    <a:pt x="1154" y="7409"/>
                  </a:lnTo>
                  <a:lnTo>
                    <a:pt x="1137" y="7392"/>
                  </a:lnTo>
                  <a:lnTo>
                    <a:pt x="1121" y="7374"/>
                  </a:lnTo>
                  <a:lnTo>
                    <a:pt x="1106" y="7355"/>
                  </a:lnTo>
                  <a:lnTo>
                    <a:pt x="1091" y="7334"/>
                  </a:lnTo>
                  <a:lnTo>
                    <a:pt x="1078" y="7314"/>
                  </a:lnTo>
                  <a:lnTo>
                    <a:pt x="1066" y="7293"/>
                  </a:lnTo>
                  <a:lnTo>
                    <a:pt x="1055" y="7271"/>
                  </a:lnTo>
                  <a:lnTo>
                    <a:pt x="1045" y="7249"/>
                  </a:lnTo>
                  <a:lnTo>
                    <a:pt x="1036" y="7226"/>
                  </a:lnTo>
                  <a:lnTo>
                    <a:pt x="1029" y="7202"/>
                  </a:lnTo>
                  <a:lnTo>
                    <a:pt x="1022" y="7179"/>
                  </a:lnTo>
                  <a:lnTo>
                    <a:pt x="1016" y="7154"/>
                  </a:lnTo>
                  <a:lnTo>
                    <a:pt x="1012" y="7130"/>
                  </a:lnTo>
                  <a:lnTo>
                    <a:pt x="1009" y="7105"/>
                  </a:lnTo>
                  <a:lnTo>
                    <a:pt x="1007" y="7079"/>
                  </a:lnTo>
                  <a:lnTo>
                    <a:pt x="1006" y="7052"/>
                  </a:lnTo>
                  <a:lnTo>
                    <a:pt x="1006" y="1511"/>
                  </a:lnTo>
                  <a:lnTo>
                    <a:pt x="1007" y="1485"/>
                  </a:lnTo>
                  <a:lnTo>
                    <a:pt x="1009" y="1460"/>
                  </a:lnTo>
                  <a:lnTo>
                    <a:pt x="1012" y="1435"/>
                  </a:lnTo>
                  <a:lnTo>
                    <a:pt x="1016" y="1410"/>
                  </a:lnTo>
                  <a:lnTo>
                    <a:pt x="1022" y="1385"/>
                  </a:lnTo>
                  <a:lnTo>
                    <a:pt x="1029" y="1361"/>
                  </a:lnTo>
                  <a:lnTo>
                    <a:pt x="1036" y="1338"/>
                  </a:lnTo>
                  <a:lnTo>
                    <a:pt x="1045" y="1315"/>
                  </a:lnTo>
                  <a:lnTo>
                    <a:pt x="1055" y="1293"/>
                  </a:lnTo>
                  <a:lnTo>
                    <a:pt x="1066" y="1271"/>
                  </a:lnTo>
                  <a:lnTo>
                    <a:pt x="1078" y="1249"/>
                  </a:lnTo>
                  <a:lnTo>
                    <a:pt x="1091" y="1229"/>
                  </a:lnTo>
                  <a:lnTo>
                    <a:pt x="1106" y="1209"/>
                  </a:lnTo>
                  <a:lnTo>
                    <a:pt x="1121" y="1191"/>
                  </a:lnTo>
                  <a:lnTo>
                    <a:pt x="1137" y="1172"/>
                  </a:lnTo>
                  <a:lnTo>
                    <a:pt x="1154" y="1155"/>
                  </a:lnTo>
                  <a:lnTo>
                    <a:pt x="1171" y="1138"/>
                  </a:lnTo>
                  <a:lnTo>
                    <a:pt x="1189" y="1122"/>
                  </a:lnTo>
                  <a:lnTo>
                    <a:pt x="1208" y="1107"/>
                  </a:lnTo>
                  <a:lnTo>
                    <a:pt x="1228" y="1093"/>
                  </a:lnTo>
                  <a:lnTo>
                    <a:pt x="1248" y="1080"/>
                  </a:lnTo>
                  <a:lnTo>
                    <a:pt x="1269" y="1068"/>
                  </a:lnTo>
                  <a:lnTo>
                    <a:pt x="1291" y="1057"/>
                  </a:lnTo>
                  <a:lnTo>
                    <a:pt x="1313" y="1047"/>
                  </a:lnTo>
                  <a:lnTo>
                    <a:pt x="1336" y="1038"/>
                  </a:lnTo>
                  <a:lnTo>
                    <a:pt x="1359" y="1030"/>
                  </a:lnTo>
                  <a:lnTo>
                    <a:pt x="1383" y="1023"/>
                  </a:lnTo>
                  <a:lnTo>
                    <a:pt x="1407" y="1018"/>
                  </a:lnTo>
                  <a:lnTo>
                    <a:pt x="1432" y="1013"/>
                  </a:lnTo>
                  <a:lnTo>
                    <a:pt x="1458" y="1010"/>
                  </a:lnTo>
                  <a:lnTo>
                    <a:pt x="1483" y="1008"/>
                  </a:lnTo>
                  <a:lnTo>
                    <a:pt x="1509" y="1008"/>
                  </a:lnTo>
                  <a:lnTo>
                    <a:pt x="9053" y="1008"/>
                  </a:lnTo>
                  <a:lnTo>
                    <a:pt x="9080" y="1008"/>
                  </a:lnTo>
                  <a:lnTo>
                    <a:pt x="9105" y="1010"/>
                  </a:lnTo>
                  <a:lnTo>
                    <a:pt x="9131" y="1013"/>
                  </a:lnTo>
                  <a:lnTo>
                    <a:pt x="9155" y="1018"/>
                  </a:lnTo>
                  <a:lnTo>
                    <a:pt x="9179" y="1023"/>
                  </a:lnTo>
                  <a:lnTo>
                    <a:pt x="9203" y="1030"/>
                  </a:lnTo>
                  <a:lnTo>
                    <a:pt x="9226" y="1038"/>
                  </a:lnTo>
                  <a:lnTo>
                    <a:pt x="9250" y="1047"/>
                  </a:lnTo>
                  <a:lnTo>
                    <a:pt x="9272" y="1057"/>
                  </a:lnTo>
                  <a:lnTo>
                    <a:pt x="9294" y="1068"/>
                  </a:lnTo>
                  <a:lnTo>
                    <a:pt x="9315" y="1080"/>
                  </a:lnTo>
                  <a:lnTo>
                    <a:pt x="9335" y="1093"/>
                  </a:lnTo>
                  <a:lnTo>
                    <a:pt x="9355" y="1107"/>
                  </a:lnTo>
                  <a:lnTo>
                    <a:pt x="9373" y="1122"/>
                  </a:lnTo>
                  <a:lnTo>
                    <a:pt x="9392" y="1138"/>
                  </a:lnTo>
                  <a:lnTo>
                    <a:pt x="9410" y="1155"/>
                  </a:lnTo>
                  <a:lnTo>
                    <a:pt x="9426" y="1172"/>
                  </a:lnTo>
                  <a:lnTo>
                    <a:pt x="9442" y="1191"/>
                  </a:lnTo>
                  <a:lnTo>
                    <a:pt x="9457" y="1209"/>
                  </a:lnTo>
                  <a:lnTo>
                    <a:pt x="9471" y="1229"/>
                  </a:lnTo>
                  <a:lnTo>
                    <a:pt x="9484" y="1249"/>
                  </a:lnTo>
                  <a:lnTo>
                    <a:pt x="9496" y="1271"/>
                  </a:lnTo>
                  <a:lnTo>
                    <a:pt x="9507" y="1293"/>
                  </a:lnTo>
                  <a:lnTo>
                    <a:pt x="9517" y="1315"/>
                  </a:lnTo>
                  <a:lnTo>
                    <a:pt x="9526" y="1338"/>
                  </a:lnTo>
                  <a:lnTo>
                    <a:pt x="9534" y="1361"/>
                  </a:lnTo>
                  <a:lnTo>
                    <a:pt x="9541" y="1385"/>
                  </a:lnTo>
                  <a:lnTo>
                    <a:pt x="9546" y="1410"/>
                  </a:lnTo>
                  <a:lnTo>
                    <a:pt x="9550" y="1435"/>
                  </a:lnTo>
                  <a:lnTo>
                    <a:pt x="9554" y="1460"/>
                  </a:lnTo>
                  <a:lnTo>
                    <a:pt x="9556" y="1485"/>
                  </a:lnTo>
                  <a:lnTo>
                    <a:pt x="9556" y="1511"/>
                  </a:lnTo>
                  <a:lnTo>
                    <a:pt x="9556" y="2519"/>
                  </a:lnTo>
                  <a:lnTo>
                    <a:pt x="9556" y="3527"/>
                  </a:lnTo>
                  <a:lnTo>
                    <a:pt x="9556" y="7052"/>
                  </a:lnTo>
                  <a:lnTo>
                    <a:pt x="9556" y="7079"/>
                  </a:lnTo>
                  <a:lnTo>
                    <a:pt x="9554" y="7105"/>
                  </a:lnTo>
                  <a:lnTo>
                    <a:pt x="9550" y="7130"/>
                  </a:lnTo>
                  <a:lnTo>
                    <a:pt x="9546" y="7154"/>
                  </a:lnTo>
                  <a:lnTo>
                    <a:pt x="9541" y="7179"/>
                  </a:lnTo>
                  <a:lnTo>
                    <a:pt x="9534" y="7202"/>
                  </a:lnTo>
                  <a:lnTo>
                    <a:pt x="9526" y="7226"/>
                  </a:lnTo>
                  <a:lnTo>
                    <a:pt x="9517" y="7249"/>
                  </a:lnTo>
                  <a:lnTo>
                    <a:pt x="9507" y="7271"/>
                  </a:lnTo>
                  <a:lnTo>
                    <a:pt x="9496" y="7293"/>
                  </a:lnTo>
                  <a:lnTo>
                    <a:pt x="9484" y="7314"/>
                  </a:lnTo>
                  <a:lnTo>
                    <a:pt x="9471" y="7334"/>
                  </a:lnTo>
                  <a:lnTo>
                    <a:pt x="9457" y="7355"/>
                  </a:lnTo>
                  <a:lnTo>
                    <a:pt x="9442" y="7374"/>
                  </a:lnTo>
                  <a:lnTo>
                    <a:pt x="9426" y="7392"/>
                  </a:lnTo>
                  <a:lnTo>
                    <a:pt x="9410" y="7409"/>
                  </a:lnTo>
                  <a:lnTo>
                    <a:pt x="9392" y="7426"/>
                  </a:lnTo>
                  <a:lnTo>
                    <a:pt x="9373" y="7441"/>
                  </a:lnTo>
                  <a:lnTo>
                    <a:pt x="9355" y="7456"/>
                  </a:lnTo>
                  <a:lnTo>
                    <a:pt x="9335" y="7470"/>
                  </a:lnTo>
                  <a:lnTo>
                    <a:pt x="9315" y="7484"/>
                  </a:lnTo>
                  <a:lnTo>
                    <a:pt x="9294" y="7496"/>
                  </a:lnTo>
                  <a:lnTo>
                    <a:pt x="9272" y="7507"/>
                  </a:lnTo>
                  <a:lnTo>
                    <a:pt x="9250" y="7517"/>
                  </a:lnTo>
                  <a:lnTo>
                    <a:pt x="9226" y="7526"/>
                  </a:lnTo>
                  <a:lnTo>
                    <a:pt x="9203" y="7534"/>
                  </a:lnTo>
                  <a:lnTo>
                    <a:pt x="9179" y="7541"/>
                  </a:lnTo>
                  <a:lnTo>
                    <a:pt x="9155" y="7546"/>
                  </a:lnTo>
                  <a:lnTo>
                    <a:pt x="9131" y="7551"/>
                  </a:lnTo>
                  <a:lnTo>
                    <a:pt x="9105" y="7554"/>
                  </a:lnTo>
                  <a:lnTo>
                    <a:pt x="9080" y="7556"/>
                  </a:lnTo>
                  <a:lnTo>
                    <a:pt x="9053" y="7556"/>
                  </a:lnTo>
                  <a:lnTo>
                    <a:pt x="1509" y="7556"/>
                  </a:lnTo>
                  <a:close/>
                  <a:moveTo>
                    <a:pt x="15842" y="6214"/>
                  </a:moveTo>
                  <a:lnTo>
                    <a:pt x="13830" y="3192"/>
                  </a:lnTo>
                  <a:lnTo>
                    <a:pt x="13802" y="3153"/>
                  </a:lnTo>
                  <a:lnTo>
                    <a:pt x="13774" y="3115"/>
                  </a:lnTo>
                  <a:lnTo>
                    <a:pt x="13746" y="3077"/>
                  </a:lnTo>
                  <a:lnTo>
                    <a:pt x="13716" y="3042"/>
                  </a:lnTo>
                  <a:lnTo>
                    <a:pt x="13685" y="3007"/>
                  </a:lnTo>
                  <a:lnTo>
                    <a:pt x="13653" y="2973"/>
                  </a:lnTo>
                  <a:lnTo>
                    <a:pt x="13619" y="2940"/>
                  </a:lnTo>
                  <a:lnTo>
                    <a:pt x="13586" y="2909"/>
                  </a:lnTo>
                  <a:lnTo>
                    <a:pt x="13551" y="2878"/>
                  </a:lnTo>
                  <a:lnTo>
                    <a:pt x="13516" y="2849"/>
                  </a:lnTo>
                  <a:lnTo>
                    <a:pt x="13480" y="2820"/>
                  </a:lnTo>
                  <a:lnTo>
                    <a:pt x="13442" y="2793"/>
                  </a:lnTo>
                  <a:lnTo>
                    <a:pt x="13404" y="2768"/>
                  </a:lnTo>
                  <a:lnTo>
                    <a:pt x="13366" y="2743"/>
                  </a:lnTo>
                  <a:lnTo>
                    <a:pt x="13326" y="2720"/>
                  </a:lnTo>
                  <a:lnTo>
                    <a:pt x="13286" y="2697"/>
                  </a:lnTo>
                  <a:lnTo>
                    <a:pt x="13245" y="2676"/>
                  </a:lnTo>
                  <a:lnTo>
                    <a:pt x="13204" y="2656"/>
                  </a:lnTo>
                  <a:lnTo>
                    <a:pt x="13162" y="2638"/>
                  </a:lnTo>
                  <a:lnTo>
                    <a:pt x="13119" y="2621"/>
                  </a:lnTo>
                  <a:lnTo>
                    <a:pt x="13076" y="2605"/>
                  </a:lnTo>
                  <a:lnTo>
                    <a:pt x="13033" y="2590"/>
                  </a:lnTo>
                  <a:lnTo>
                    <a:pt x="12989" y="2576"/>
                  </a:lnTo>
                  <a:lnTo>
                    <a:pt x="12944" y="2564"/>
                  </a:lnTo>
                  <a:lnTo>
                    <a:pt x="12899" y="2554"/>
                  </a:lnTo>
                  <a:lnTo>
                    <a:pt x="12854" y="2544"/>
                  </a:lnTo>
                  <a:lnTo>
                    <a:pt x="12808" y="2537"/>
                  </a:lnTo>
                  <a:lnTo>
                    <a:pt x="12761" y="2530"/>
                  </a:lnTo>
                  <a:lnTo>
                    <a:pt x="12715" y="2525"/>
                  </a:lnTo>
                  <a:lnTo>
                    <a:pt x="12669" y="2522"/>
                  </a:lnTo>
                  <a:lnTo>
                    <a:pt x="12621" y="2519"/>
                  </a:lnTo>
                  <a:lnTo>
                    <a:pt x="12574" y="2519"/>
                  </a:lnTo>
                  <a:lnTo>
                    <a:pt x="10562" y="2519"/>
                  </a:lnTo>
                  <a:lnTo>
                    <a:pt x="10562" y="1511"/>
                  </a:lnTo>
                  <a:lnTo>
                    <a:pt x="10560" y="1434"/>
                  </a:lnTo>
                  <a:lnTo>
                    <a:pt x="10554" y="1357"/>
                  </a:lnTo>
                  <a:lnTo>
                    <a:pt x="10545" y="1282"/>
                  </a:lnTo>
                  <a:lnTo>
                    <a:pt x="10532" y="1207"/>
                  </a:lnTo>
                  <a:lnTo>
                    <a:pt x="10515" y="1134"/>
                  </a:lnTo>
                  <a:lnTo>
                    <a:pt x="10495" y="1062"/>
                  </a:lnTo>
                  <a:lnTo>
                    <a:pt x="10471" y="993"/>
                  </a:lnTo>
                  <a:lnTo>
                    <a:pt x="10444" y="924"/>
                  </a:lnTo>
                  <a:lnTo>
                    <a:pt x="10413" y="856"/>
                  </a:lnTo>
                  <a:lnTo>
                    <a:pt x="10380" y="791"/>
                  </a:lnTo>
                  <a:lnTo>
                    <a:pt x="10344" y="729"/>
                  </a:lnTo>
                  <a:lnTo>
                    <a:pt x="10305" y="667"/>
                  </a:lnTo>
                  <a:lnTo>
                    <a:pt x="10263" y="608"/>
                  </a:lnTo>
                  <a:lnTo>
                    <a:pt x="10217" y="550"/>
                  </a:lnTo>
                  <a:lnTo>
                    <a:pt x="10170" y="496"/>
                  </a:lnTo>
                  <a:lnTo>
                    <a:pt x="10120" y="443"/>
                  </a:lnTo>
                  <a:lnTo>
                    <a:pt x="10067" y="393"/>
                  </a:lnTo>
                  <a:lnTo>
                    <a:pt x="10013" y="346"/>
                  </a:lnTo>
                  <a:lnTo>
                    <a:pt x="9956" y="300"/>
                  </a:lnTo>
                  <a:lnTo>
                    <a:pt x="9896" y="258"/>
                  </a:lnTo>
                  <a:lnTo>
                    <a:pt x="9835" y="219"/>
                  </a:lnTo>
                  <a:lnTo>
                    <a:pt x="9773" y="182"/>
                  </a:lnTo>
                  <a:lnTo>
                    <a:pt x="9707" y="149"/>
                  </a:lnTo>
                  <a:lnTo>
                    <a:pt x="9641" y="119"/>
                  </a:lnTo>
                  <a:lnTo>
                    <a:pt x="9571" y="92"/>
                  </a:lnTo>
                  <a:lnTo>
                    <a:pt x="9502" y="69"/>
                  </a:lnTo>
                  <a:lnTo>
                    <a:pt x="9431" y="47"/>
                  </a:lnTo>
                  <a:lnTo>
                    <a:pt x="9357" y="31"/>
                  </a:lnTo>
                  <a:lnTo>
                    <a:pt x="9283" y="17"/>
                  </a:lnTo>
                  <a:lnTo>
                    <a:pt x="9207" y="8"/>
                  </a:lnTo>
                  <a:lnTo>
                    <a:pt x="9131" y="2"/>
                  </a:lnTo>
                  <a:lnTo>
                    <a:pt x="9053" y="0"/>
                  </a:lnTo>
                  <a:lnTo>
                    <a:pt x="1509" y="0"/>
                  </a:lnTo>
                  <a:lnTo>
                    <a:pt x="1431" y="2"/>
                  </a:lnTo>
                  <a:lnTo>
                    <a:pt x="1355" y="8"/>
                  </a:lnTo>
                  <a:lnTo>
                    <a:pt x="1280" y="17"/>
                  </a:lnTo>
                  <a:lnTo>
                    <a:pt x="1205" y="31"/>
                  </a:lnTo>
                  <a:lnTo>
                    <a:pt x="1133" y="47"/>
                  </a:lnTo>
                  <a:lnTo>
                    <a:pt x="1060" y="69"/>
                  </a:lnTo>
                  <a:lnTo>
                    <a:pt x="991" y="92"/>
                  </a:lnTo>
                  <a:lnTo>
                    <a:pt x="922" y="119"/>
                  </a:lnTo>
                  <a:lnTo>
                    <a:pt x="855" y="149"/>
                  </a:lnTo>
                  <a:lnTo>
                    <a:pt x="791" y="182"/>
                  </a:lnTo>
                  <a:lnTo>
                    <a:pt x="727" y="219"/>
                  </a:lnTo>
                  <a:lnTo>
                    <a:pt x="666" y="258"/>
                  </a:lnTo>
                  <a:lnTo>
                    <a:pt x="607" y="300"/>
                  </a:lnTo>
                  <a:lnTo>
                    <a:pt x="549" y="346"/>
                  </a:lnTo>
                  <a:lnTo>
                    <a:pt x="495" y="393"/>
                  </a:lnTo>
                  <a:lnTo>
                    <a:pt x="443" y="443"/>
                  </a:lnTo>
                  <a:lnTo>
                    <a:pt x="392" y="496"/>
                  </a:lnTo>
                  <a:lnTo>
                    <a:pt x="345" y="550"/>
                  </a:lnTo>
                  <a:lnTo>
                    <a:pt x="300" y="608"/>
                  </a:lnTo>
                  <a:lnTo>
                    <a:pt x="259" y="667"/>
                  </a:lnTo>
                  <a:lnTo>
                    <a:pt x="218" y="729"/>
                  </a:lnTo>
                  <a:lnTo>
                    <a:pt x="182" y="791"/>
                  </a:lnTo>
                  <a:lnTo>
                    <a:pt x="149" y="856"/>
                  </a:lnTo>
                  <a:lnTo>
                    <a:pt x="119" y="924"/>
                  </a:lnTo>
                  <a:lnTo>
                    <a:pt x="92" y="993"/>
                  </a:lnTo>
                  <a:lnTo>
                    <a:pt x="68" y="1062"/>
                  </a:lnTo>
                  <a:lnTo>
                    <a:pt x="47" y="1134"/>
                  </a:lnTo>
                  <a:lnTo>
                    <a:pt x="31" y="1207"/>
                  </a:lnTo>
                  <a:lnTo>
                    <a:pt x="17" y="1282"/>
                  </a:lnTo>
                  <a:lnTo>
                    <a:pt x="8" y="1357"/>
                  </a:lnTo>
                  <a:lnTo>
                    <a:pt x="2" y="1434"/>
                  </a:lnTo>
                  <a:lnTo>
                    <a:pt x="0" y="1511"/>
                  </a:lnTo>
                  <a:lnTo>
                    <a:pt x="0" y="7052"/>
                  </a:lnTo>
                  <a:lnTo>
                    <a:pt x="2" y="7131"/>
                  </a:lnTo>
                  <a:lnTo>
                    <a:pt x="8" y="7207"/>
                  </a:lnTo>
                  <a:lnTo>
                    <a:pt x="17" y="7283"/>
                  </a:lnTo>
                  <a:lnTo>
                    <a:pt x="31" y="7357"/>
                  </a:lnTo>
                  <a:lnTo>
                    <a:pt x="47" y="7430"/>
                  </a:lnTo>
                  <a:lnTo>
                    <a:pt x="68" y="7502"/>
                  </a:lnTo>
                  <a:lnTo>
                    <a:pt x="92" y="7572"/>
                  </a:lnTo>
                  <a:lnTo>
                    <a:pt x="119" y="7641"/>
                  </a:lnTo>
                  <a:lnTo>
                    <a:pt x="149" y="7707"/>
                  </a:lnTo>
                  <a:lnTo>
                    <a:pt x="182" y="7773"/>
                  </a:lnTo>
                  <a:lnTo>
                    <a:pt x="218" y="7836"/>
                  </a:lnTo>
                  <a:lnTo>
                    <a:pt x="259" y="7897"/>
                  </a:lnTo>
                  <a:lnTo>
                    <a:pt x="300" y="7956"/>
                  </a:lnTo>
                  <a:lnTo>
                    <a:pt x="345" y="8014"/>
                  </a:lnTo>
                  <a:lnTo>
                    <a:pt x="392" y="8068"/>
                  </a:lnTo>
                  <a:lnTo>
                    <a:pt x="443" y="8120"/>
                  </a:lnTo>
                  <a:lnTo>
                    <a:pt x="495" y="8171"/>
                  </a:lnTo>
                  <a:lnTo>
                    <a:pt x="549" y="8218"/>
                  </a:lnTo>
                  <a:lnTo>
                    <a:pt x="607" y="8263"/>
                  </a:lnTo>
                  <a:lnTo>
                    <a:pt x="666" y="8306"/>
                  </a:lnTo>
                  <a:lnTo>
                    <a:pt x="727" y="8345"/>
                  </a:lnTo>
                  <a:lnTo>
                    <a:pt x="791" y="8381"/>
                  </a:lnTo>
                  <a:lnTo>
                    <a:pt x="855" y="8415"/>
                  </a:lnTo>
                  <a:lnTo>
                    <a:pt x="922" y="8445"/>
                  </a:lnTo>
                  <a:lnTo>
                    <a:pt x="991" y="8472"/>
                  </a:lnTo>
                  <a:lnTo>
                    <a:pt x="1060" y="8496"/>
                  </a:lnTo>
                  <a:lnTo>
                    <a:pt x="1133" y="8516"/>
                  </a:lnTo>
                  <a:lnTo>
                    <a:pt x="1205" y="8533"/>
                  </a:lnTo>
                  <a:lnTo>
                    <a:pt x="1280" y="8547"/>
                  </a:lnTo>
                  <a:lnTo>
                    <a:pt x="1355" y="8557"/>
                  </a:lnTo>
                  <a:lnTo>
                    <a:pt x="1431" y="8562"/>
                  </a:lnTo>
                  <a:lnTo>
                    <a:pt x="1509" y="8564"/>
                  </a:lnTo>
                  <a:lnTo>
                    <a:pt x="1509" y="8564"/>
                  </a:lnTo>
                  <a:lnTo>
                    <a:pt x="1509" y="10075"/>
                  </a:lnTo>
                  <a:lnTo>
                    <a:pt x="1511" y="10153"/>
                  </a:lnTo>
                  <a:lnTo>
                    <a:pt x="1517" y="10229"/>
                  </a:lnTo>
                  <a:lnTo>
                    <a:pt x="1527" y="10305"/>
                  </a:lnTo>
                  <a:lnTo>
                    <a:pt x="1540" y="10379"/>
                  </a:lnTo>
                  <a:lnTo>
                    <a:pt x="1557" y="10453"/>
                  </a:lnTo>
                  <a:lnTo>
                    <a:pt x="1577" y="10525"/>
                  </a:lnTo>
                  <a:lnTo>
                    <a:pt x="1601" y="10594"/>
                  </a:lnTo>
                  <a:lnTo>
                    <a:pt x="1629" y="10663"/>
                  </a:lnTo>
                  <a:lnTo>
                    <a:pt x="1659" y="10730"/>
                  </a:lnTo>
                  <a:lnTo>
                    <a:pt x="1692" y="10795"/>
                  </a:lnTo>
                  <a:lnTo>
                    <a:pt x="1728" y="10858"/>
                  </a:lnTo>
                  <a:lnTo>
                    <a:pt x="1767" y="10920"/>
                  </a:lnTo>
                  <a:lnTo>
                    <a:pt x="1810" y="10979"/>
                  </a:lnTo>
                  <a:lnTo>
                    <a:pt x="1854" y="11036"/>
                  </a:lnTo>
                  <a:lnTo>
                    <a:pt x="1901" y="11091"/>
                  </a:lnTo>
                  <a:lnTo>
                    <a:pt x="1952" y="11143"/>
                  </a:lnTo>
                  <a:lnTo>
                    <a:pt x="2004" y="11194"/>
                  </a:lnTo>
                  <a:lnTo>
                    <a:pt x="2059" y="11241"/>
                  </a:lnTo>
                  <a:lnTo>
                    <a:pt x="2115" y="11286"/>
                  </a:lnTo>
                  <a:lnTo>
                    <a:pt x="2175" y="11329"/>
                  </a:lnTo>
                  <a:lnTo>
                    <a:pt x="2236" y="11368"/>
                  </a:lnTo>
                  <a:lnTo>
                    <a:pt x="2300" y="11404"/>
                  </a:lnTo>
                  <a:lnTo>
                    <a:pt x="2365" y="11437"/>
                  </a:lnTo>
                  <a:lnTo>
                    <a:pt x="2431" y="11468"/>
                  </a:lnTo>
                  <a:lnTo>
                    <a:pt x="2500" y="11495"/>
                  </a:lnTo>
                  <a:lnTo>
                    <a:pt x="2570" y="11519"/>
                  </a:lnTo>
                  <a:lnTo>
                    <a:pt x="2642" y="11539"/>
                  </a:lnTo>
                  <a:lnTo>
                    <a:pt x="2714" y="11556"/>
                  </a:lnTo>
                  <a:lnTo>
                    <a:pt x="2788" y="11569"/>
                  </a:lnTo>
                  <a:lnTo>
                    <a:pt x="2864" y="11579"/>
                  </a:lnTo>
                  <a:lnTo>
                    <a:pt x="2940" y="11585"/>
                  </a:lnTo>
                  <a:lnTo>
                    <a:pt x="3018" y="11587"/>
                  </a:lnTo>
                  <a:lnTo>
                    <a:pt x="3592" y="11587"/>
                  </a:lnTo>
                  <a:lnTo>
                    <a:pt x="3614" y="11667"/>
                  </a:lnTo>
                  <a:lnTo>
                    <a:pt x="3640" y="11747"/>
                  </a:lnTo>
                  <a:lnTo>
                    <a:pt x="3670" y="11824"/>
                  </a:lnTo>
                  <a:lnTo>
                    <a:pt x="3702" y="11901"/>
                  </a:lnTo>
                  <a:lnTo>
                    <a:pt x="3737" y="11976"/>
                  </a:lnTo>
                  <a:lnTo>
                    <a:pt x="3774" y="12048"/>
                  </a:lnTo>
                  <a:lnTo>
                    <a:pt x="3816" y="12120"/>
                  </a:lnTo>
                  <a:lnTo>
                    <a:pt x="3859" y="12188"/>
                  </a:lnTo>
                  <a:lnTo>
                    <a:pt x="3905" y="12256"/>
                  </a:lnTo>
                  <a:lnTo>
                    <a:pt x="3953" y="12321"/>
                  </a:lnTo>
                  <a:lnTo>
                    <a:pt x="4005" y="12385"/>
                  </a:lnTo>
                  <a:lnTo>
                    <a:pt x="4059" y="12446"/>
                  </a:lnTo>
                  <a:lnTo>
                    <a:pt x="4114" y="12505"/>
                  </a:lnTo>
                  <a:lnTo>
                    <a:pt x="4173" y="12561"/>
                  </a:lnTo>
                  <a:lnTo>
                    <a:pt x="4233" y="12615"/>
                  </a:lnTo>
                  <a:lnTo>
                    <a:pt x="4296" y="12668"/>
                  </a:lnTo>
                  <a:lnTo>
                    <a:pt x="4361" y="12717"/>
                  </a:lnTo>
                  <a:lnTo>
                    <a:pt x="4428" y="12763"/>
                  </a:lnTo>
                  <a:lnTo>
                    <a:pt x="4497" y="12807"/>
                  </a:lnTo>
                  <a:lnTo>
                    <a:pt x="4567" y="12848"/>
                  </a:lnTo>
                  <a:lnTo>
                    <a:pt x="4639" y="12886"/>
                  </a:lnTo>
                  <a:lnTo>
                    <a:pt x="4714" y="12922"/>
                  </a:lnTo>
                  <a:lnTo>
                    <a:pt x="4789" y="12955"/>
                  </a:lnTo>
                  <a:lnTo>
                    <a:pt x="4867" y="12984"/>
                  </a:lnTo>
                  <a:lnTo>
                    <a:pt x="4946" y="13010"/>
                  </a:lnTo>
                  <a:lnTo>
                    <a:pt x="5026" y="13033"/>
                  </a:lnTo>
                  <a:lnTo>
                    <a:pt x="5107" y="13053"/>
                  </a:lnTo>
                  <a:lnTo>
                    <a:pt x="5191" y="13069"/>
                  </a:lnTo>
                  <a:lnTo>
                    <a:pt x="5274" y="13081"/>
                  </a:lnTo>
                  <a:lnTo>
                    <a:pt x="5360" y="13091"/>
                  </a:lnTo>
                  <a:lnTo>
                    <a:pt x="5446" y="13096"/>
                  </a:lnTo>
                  <a:lnTo>
                    <a:pt x="5533" y="13098"/>
                  </a:lnTo>
                  <a:lnTo>
                    <a:pt x="5620" y="13096"/>
                  </a:lnTo>
                  <a:lnTo>
                    <a:pt x="5707" y="13091"/>
                  </a:lnTo>
                  <a:lnTo>
                    <a:pt x="5791" y="13081"/>
                  </a:lnTo>
                  <a:lnTo>
                    <a:pt x="5876" y="13069"/>
                  </a:lnTo>
                  <a:lnTo>
                    <a:pt x="5958" y="13053"/>
                  </a:lnTo>
                  <a:lnTo>
                    <a:pt x="6040" y="13033"/>
                  </a:lnTo>
                  <a:lnTo>
                    <a:pt x="6120" y="13010"/>
                  </a:lnTo>
                  <a:lnTo>
                    <a:pt x="6199" y="12984"/>
                  </a:lnTo>
                  <a:lnTo>
                    <a:pt x="6276" y="12955"/>
                  </a:lnTo>
                  <a:lnTo>
                    <a:pt x="6351" y="12922"/>
                  </a:lnTo>
                  <a:lnTo>
                    <a:pt x="6426" y="12886"/>
                  </a:lnTo>
                  <a:lnTo>
                    <a:pt x="6498" y="12848"/>
                  </a:lnTo>
                  <a:lnTo>
                    <a:pt x="6569" y="12807"/>
                  </a:lnTo>
                  <a:lnTo>
                    <a:pt x="6637" y="12763"/>
                  </a:lnTo>
                  <a:lnTo>
                    <a:pt x="6705" y="12717"/>
                  </a:lnTo>
                  <a:lnTo>
                    <a:pt x="6769" y="12668"/>
                  </a:lnTo>
                  <a:lnTo>
                    <a:pt x="6831" y="12615"/>
                  </a:lnTo>
                  <a:lnTo>
                    <a:pt x="6892" y="12561"/>
                  </a:lnTo>
                  <a:lnTo>
                    <a:pt x="6951" y="12505"/>
                  </a:lnTo>
                  <a:lnTo>
                    <a:pt x="7006" y="12446"/>
                  </a:lnTo>
                  <a:lnTo>
                    <a:pt x="7061" y="12385"/>
                  </a:lnTo>
                  <a:lnTo>
                    <a:pt x="7112" y="12321"/>
                  </a:lnTo>
                  <a:lnTo>
                    <a:pt x="7160" y="12256"/>
                  </a:lnTo>
                  <a:lnTo>
                    <a:pt x="7207" y="12188"/>
                  </a:lnTo>
                  <a:lnTo>
                    <a:pt x="7250" y="12120"/>
                  </a:lnTo>
                  <a:lnTo>
                    <a:pt x="7290" y="12048"/>
                  </a:lnTo>
                  <a:lnTo>
                    <a:pt x="7328" y="11976"/>
                  </a:lnTo>
                  <a:lnTo>
                    <a:pt x="7363" y="11901"/>
                  </a:lnTo>
                  <a:lnTo>
                    <a:pt x="7396" y="11824"/>
                  </a:lnTo>
                  <a:lnTo>
                    <a:pt x="7425" y="11747"/>
                  </a:lnTo>
                  <a:lnTo>
                    <a:pt x="7450" y="11667"/>
                  </a:lnTo>
                  <a:lnTo>
                    <a:pt x="7473" y="11587"/>
                  </a:lnTo>
                  <a:lnTo>
                    <a:pt x="10131" y="11587"/>
                  </a:lnTo>
                  <a:lnTo>
                    <a:pt x="10153" y="11667"/>
                  </a:lnTo>
                  <a:lnTo>
                    <a:pt x="10179" y="11747"/>
                  </a:lnTo>
                  <a:lnTo>
                    <a:pt x="10208" y="11824"/>
                  </a:lnTo>
                  <a:lnTo>
                    <a:pt x="10240" y="11901"/>
                  </a:lnTo>
                  <a:lnTo>
                    <a:pt x="10275" y="11976"/>
                  </a:lnTo>
                  <a:lnTo>
                    <a:pt x="10313" y="12048"/>
                  </a:lnTo>
                  <a:lnTo>
                    <a:pt x="10354" y="12120"/>
                  </a:lnTo>
                  <a:lnTo>
                    <a:pt x="10397" y="12188"/>
                  </a:lnTo>
                  <a:lnTo>
                    <a:pt x="10444" y="12256"/>
                  </a:lnTo>
                  <a:lnTo>
                    <a:pt x="10492" y="12321"/>
                  </a:lnTo>
                  <a:lnTo>
                    <a:pt x="10543" y="12385"/>
                  </a:lnTo>
                  <a:lnTo>
                    <a:pt x="10597" y="12446"/>
                  </a:lnTo>
                  <a:lnTo>
                    <a:pt x="10653" y="12505"/>
                  </a:lnTo>
                  <a:lnTo>
                    <a:pt x="10711" y="12561"/>
                  </a:lnTo>
                  <a:lnTo>
                    <a:pt x="10772" y="12615"/>
                  </a:lnTo>
                  <a:lnTo>
                    <a:pt x="10835" y="12668"/>
                  </a:lnTo>
                  <a:lnTo>
                    <a:pt x="10899" y="12717"/>
                  </a:lnTo>
                  <a:lnTo>
                    <a:pt x="10967" y="12763"/>
                  </a:lnTo>
                  <a:lnTo>
                    <a:pt x="11035" y="12807"/>
                  </a:lnTo>
                  <a:lnTo>
                    <a:pt x="11106" y="12848"/>
                  </a:lnTo>
                  <a:lnTo>
                    <a:pt x="11178" y="12886"/>
                  </a:lnTo>
                  <a:lnTo>
                    <a:pt x="11252" y="12922"/>
                  </a:lnTo>
                  <a:lnTo>
                    <a:pt x="11328" y="12955"/>
                  </a:lnTo>
                  <a:lnTo>
                    <a:pt x="11405" y="12984"/>
                  </a:lnTo>
                  <a:lnTo>
                    <a:pt x="11484" y="13010"/>
                  </a:lnTo>
                  <a:lnTo>
                    <a:pt x="11564" y="13033"/>
                  </a:lnTo>
                  <a:lnTo>
                    <a:pt x="11646" y="13053"/>
                  </a:lnTo>
                  <a:lnTo>
                    <a:pt x="11729" y="13069"/>
                  </a:lnTo>
                  <a:lnTo>
                    <a:pt x="11813" y="13081"/>
                  </a:lnTo>
                  <a:lnTo>
                    <a:pt x="11898" y="13091"/>
                  </a:lnTo>
                  <a:lnTo>
                    <a:pt x="11984" y="13096"/>
                  </a:lnTo>
                  <a:lnTo>
                    <a:pt x="12071" y="13098"/>
                  </a:lnTo>
                  <a:lnTo>
                    <a:pt x="12159" y="13096"/>
                  </a:lnTo>
                  <a:lnTo>
                    <a:pt x="12244" y="13091"/>
                  </a:lnTo>
                  <a:lnTo>
                    <a:pt x="12330" y="13081"/>
                  </a:lnTo>
                  <a:lnTo>
                    <a:pt x="12413" y="13069"/>
                  </a:lnTo>
                  <a:lnTo>
                    <a:pt x="12497" y="13053"/>
                  </a:lnTo>
                  <a:lnTo>
                    <a:pt x="12578" y="13033"/>
                  </a:lnTo>
                  <a:lnTo>
                    <a:pt x="12658" y="13010"/>
                  </a:lnTo>
                  <a:lnTo>
                    <a:pt x="12737" y="12984"/>
                  </a:lnTo>
                  <a:lnTo>
                    <a:pt x="12815" y="12955"/>
                  </a:lnTo>
                  <a:lnTo>
                    <a:pt x="12890" y="12922"/>
                  </a:lnTo>
                  <a:lnTo>
                    <a:pt x="12964" y="12886"/>
                  </a:lnTo>
                  <a:lnTo>
                    <a:pt x="13036" y="12848"/>
                  </a:lnTo>
                  <a:lnTo>
                    <a:pt x="13107" y="12807"/>
                  </a:lnTo>
                  <a:lnTo>
                    <a:pt x="13176" y="12763"/>
                  </a:lnTo>
                  <a:lnTo>
                    <a:pt x="13242" y="12717"/>
                  </a:lnTo>
                  <a:lnTo>
                    <a:pt x="13308" y="12668"/>
                  </a:lnTo>
                  <a:lnTo>
                    <a:pt x="13370" y="12615"/>
                  </a:lnTo>
                  <a:lnTo>
                    <a:pt x="13430" y="12561"/>
                  </a:lnTo>
                  <a:lnTo>
                    <a:pt x="13489" y="12505"/>
                  </a:lnTo>
                  <a:lnTo>
                    <a:pt x="13545" y="12446"/>
                  </a:lnTo>
                  <a:lnTo>
                    <a:pt x="13598" y="12385"/>
                  </a:lnTo>
                  <a:lnTo>
                    <a:pt x="13650" y="12321"/>
                  </a:lnTo>
                  <a:lnTo>
                    <a:pt x="13699" y="12256"/>
                  </a:lnTo>
                  <a:lnTo>
                    <a:pt x="13745" y="12188"/>
                  </a:lnTo>
                  <a:lnTo>
                    <a:pt x="13788" y="12120"/>
                  </a:lnTo>
                  <a:lnTo>
                    <a:pt x="13829" y="12048"/>
                  </a:lnTo>
                  <a:lnTo>
                    <a:pt x="13867" y="11976"/>
                  </a:lnTo>
                  <a:lnTo>
                    <a:pt x="13902" y="11901"/>
                  </a:lnTo>
                  <a:lnTo>
                    <a:pt x="13934" y="11824"/>
                  </a:lnTo>
                  <a:lnTo>
                    <a:pt x="13962" y="11747"/>
                  </a:lnTo>
                  <a:lnTo>
                    <a:pt x="13989" y="11667"/>
                  </a:lnTo>
                  <a:lnTo>
                    <a:pt x="14012" y="11587"/>
                  </a:lnTo>
                  <a:lnTo>
                    <a:pt x="14586" y="11587"/>
                  </a:lnTo>
                  <a:lnTo>
                    <a:pt x="14664" y="11585"/>
                  </a:lnTo>
                  <a:lnTo>
                    <a:pt x="14740" y="11579"/>
                  </a:lnTo>
                  <a:lnTo>
                    <a:pt x="14815" y="11569"/>
                  </a:lnTo>
                  <a:lnTo>
                    <a:pt x="14890" y="11556"/>
                  </a:lnTo>
                  <a:lnTo>
                    <a:pt x="14962" y="11539"/>
                  </a:lnTo>
                  <a:lnTo>
                    <a:pt x="15035" y="11519"/>
                  </a:lnTo>
                  <a:lnTo>
                    <a:pt x="15104" y="11495"/>
                  </a:lnTo>
                  <a:lnTo>
                    <a:pt x="15173" y="11468"/>
                  </a:lnTo>
                  <a:lnTo>
                    <a:pt x="15240" y="11437"/>
                  </a:lnTo>
                  <a:lnTo>
                    <a:pt x="15304" y="11404"/>
                  </a:lnTo>
                  <a:lnTo>
                    <a:pt x="15368" y="11368"/>
                  </a:lnTo>
                  <a:lnTo>
                    <a:pt x="15429" y="11329"/>
                  </a:lnTo>
                  <a:lnTo>
                    <a:pt x="15488" y="11286"/>
                  </a:lnTo>
                  <a:lnTo>
                    <a:pt x="15546" y="11241"/>
                  </a:lnTo>
                  <a:lnTo>
                    <a:pt x="15600" y="11194"/>
                  </a:lnTo>
                  <a:lnTo>
                    <a:pt x="15652" y="11143"/>
                  </a:lnTo>
                  <a:lnTo>
                    <a:pt x="15703" y="11091"/>
                  </a:lnTo>
                  <a:lnTo>
                    <a:pt x="15750" y="11036"/>
                  </a:lnTo>
                  <a:lnTo>
                    <a:pt x="15795" y="10979"/>
                  </a:lnTo>
                  <a:lnTo>
                    <a:pt x="15836" y="10920"/>
                  </a:lnTo>
                  <a:lnTo>
                    <a:pt x="15877" y="10858"/>
                  </a:lnTo>
                  <a:lnTo>
                    <a:pt x="15913" y="10795"/>
                  </a:lnTo>
                  <a:lnTo>
                    <a:pt x="15946" y="10730"/>
                  </a:lnTo>
                  <a:lnTo>
                    <a:pt x="15976" y="10663"/>
                  </a:lnTo>
                  <a:lnTo>
                    <a:pt x="16003" y="10594"/>
                  </a:lnTo>
                  <a:lnTo>
                    <a:pt x="16027" y="10525"/>
                  </a:lnTo>
                  <a:lnTo>
                    <a:pt x="16048" y="10453"/>
                  </a:lnTo>
                  <a:lnTo>
                    <a:pt x="16064" y="10379"/>
                  </a:lnTo>
                  <a:lnTo>
                    <a:pt x="16078" y="10305"/>
                  </a:lnTo>
                  <a:lnTo>
                    <a:pt x="16087" y="10229"/>
                  </a:lnTo>
                  <a:lnTo>
                    <a:pt x="16093" y="10153"/>
                  </a:lnTo>
                  <a:lnTo>
                    <a:pt x="16095" y="10075"/>
                  </a:lnTo>
                  <a:lnTo>
                    <a:pt x="16095" y="7052"/>
                  </a:lnTo>
                  <a:lnTo>
                    <a:pt x="16095" y="7025"/>
                  </a:lnTo>
                  <a:lnTo>
                    <a:pt x="16094" y="6997"/>
                  </a:lnTo>
                  <a:lnTo>
                    <a:pt x="16093" y="6969"/>
                  </a:lnTo>
                  <a:lnTo>
                    <a:pt x="16091" y="6941"/>
                  </a:lnTo>
                  <a:lnTo>
                    <a:pt x="16089" y="6913"/>
                  </a:lnTo>
                  <a:lnTo>
                    <a:pt x="16086" y="6885"/>
                  </a:lnTo>
                  <a:lnTo>
                    <a:pt x="16083" y="6858"/>
                  </a:lnTo>
                  <a:lnTo>
                    <a:pt x="16079" y="6831"/>
                  </a:lnTo>
                  <a:lnTo>
                    <a:pt x="16075" y="6803"/>
                  </a:lnTo>
                  <a:lnTo>
                    <a:pt x="16070" y="6776"/>
                  </a:lnTo>
                  <a:lnTo>
                    <a:pt x="16065" y="6749"/>
                  </a:lnTo>
                  <a:lnTo>
                    <a:pt x="16059" y="6722"/>
                  </a:lnTo>
                  <a:lnTo>
                    <a:pt x="16053" y="6695"/>
                  </a:lnTo>
                  <a:lnTo>
                    <a:pt x="16046" y="6667"/>
                  </a:lnTo>
                  <a:lnTo>
                    <a:pt x="16039" y="6641"/>
                  </a:lnTo>
                  <a:lnTo>
                    <a:pt x="16031" y="6615"/>
                  </a:lnTo>
                  <a:lnTo>
                    <a:pt x="16023" y="6588"/>
                  </a:lnTo>
                  <a:lnTo>
                    <a:pt x="16014" y="6562"/>
                  </a:lnTo>
                  <a:lnTo>
                    <a:pt x="16004" y="6536"/>
                  </a:lnTo>
                  <a:lnTo>
                    <a:pt x="15994" y="6510"/>
                  </a:lnTo>
                  <a:lnTo>
                    <a:pt x="15984" y="6484"/>
                  </a:lnTo>
                  <a:lnTo>
                    <a:pt x="15974" y="6459"/>
                  </a:lnTo>
                  <a:lnTo>
                    <a:pt x="15963" y="6434"/>
                  </a:lnTo>
                  <a:lnTo>
                    <a:pt x="15951" y="6408"/>
                  </a:lnTo>
                  <a:lnTo>
                    <a:pt x="15939" y="6383"/>
                  </a:lnTo>
                  <a:lnTo>
                    <a:pt x="15927" y="6358"/>
                  </a:lnTo>
                  <a:lnTo>
                    <a:pt x="15914" y="6334"/>
                  </a:lnTo>
                  <a:lnTo>
                    <a:pt x="15900" y="6310"/>
                  </a:lnTo>
                  <a:lnTo>
                    <a:pt x="15886" y="6286"/>
                  </a:lnTo>
                  <a:lnTo>
                    <a:pt x="15872" y="6261"/>
                  </a:lnTo>
                  <a:lnTo>
                    <a:pt x="15857" y="6238"/>
                  </a:lnTo>
                  <a:lnTo>
                    <a:pt x="15842" y="62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cxnSp>
        <p:nvCxnSpPr>
          <p:cNvPr id="65" name="直接连接符 64"/>
          <p:cNvCxnSpPr/>
          <p:nvPr/>
        </p:nvCxnSpPr>
        <p:spPr>
          <a:xfrm>
            <a:off x="7823398" y="4587352"/>
            <a:ext cx="0" cy="3362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6671270" y="4593576"/>
            <a:ext cx="0" cy="3362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5519142" y="4593576"/>
            <a:ext cx="0" cy="3362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4439022" y="4593576"/>
            <a:ext cx="0" cy="3362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barn(inVertical)">
                                      <p:cBhvr>
                                        <p:cTn id="17" dur="500"/>
                                        <p:tgtEl>
                                          <p:spTgt spid="47"/>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childTnLst>
                          </p:cTn>
                        </p:par>
                        <p:par>
                          <p:cTn id="22" fill="hold">
                            <p:stCondLst>
                              <p:cond delay="250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49"/>
                                        </p:tgtEl>
                                        <p:attrNameLst>
                                          <p:attrName>style.visibility</p:attrName>
                                        </p:attrNameLst>
                                      </p:cBhvr>
                                      <p:to>
                                        <p:strVal val="visible"/>
                                      </p:to>
                                    </p:set>
                                    <p:anim by="(-#ppt_w*2)" calcmode="lin" valueType="num">
                                      <p:cBhvr rctx="PPT">
                                        <p:cTn id="25" dur="500" autoRev="1" fill="hold">
                                          <p:stCondLst>
                                            <p:cond delay="0"/>
                                          </p:stCondLst>
                                        </p:cTn>
                                        <p:tgtEl>
                                          <p:spTgt spid="49"/>
                                        </p:tgtEl>
                                        <p:attrNameLst>
                                          <p:attrName>ppt_w</p:attrName>
                                        </p:attrNameLst>
                                      </p:cBhvr>
                                    </p:anim>
                                    <p:anim by="(#ppt_w*0.50)" calcmode="lin" valueType="num">
                                      <p:cBhvr>
                                        <p:cTn id="26" dur="500" decel="50000" autoRev="1" fill="hold">
                                          <p:stCondLst>
                                            <p:cond delay="0"/>
                                          </p:stCondLst>
                                        </p:cTn>
                                        <p:tgtEl>
                                          <p:spTgt spid="49"/>
                                        </p:tgtEl>
                                        <p:attrNameLst>
                                          <p:attrName>ppt_x</p:attrName>
                                        </p:attrNameLst>
                                      </p:cBhvr>
                                    </p:anim>
                                    <p:anim from="(-#ppt_h/2)" to="(#ppt_y)" calcmode="lin" valueType="num">
                                      <p:cBhvr>
                                        <p:cTn id="27" dur="1000" fill="hold">
                                          <p:stCondLst>
                                            <p:cond delay="0"/>
                                          </p:stCondLst>
                                        </p:cTn>
                                        <p:tgtEl>
                                          <p:spTgt spid="49"/>
                                        </p:tgtEl>
                                        <p:attrNameLst>
                                          <p:attrName>ppt_y</p:attrName>
                                        </p:attrNameLst>
                                      </p:cBhvr>
                                    </p:anim>
                                    <p:animRot by="21600000">
                                      <p:cBhvr>
                                        <p:cTn id="28" dur="1000" fill="hold">
                                          <p:stCondLst>
                                            <p:cond delay="0"/>
                                          </p:stCondLst>
                                        </p:cTn>
                                        <p:tgtEl>
                                          <p:spTgt spid="49"/>
                                        </p:tgtEl>
                                        <p:attrNameLst>
                                          <p:attrName>r</p:attrName>
                                        </p:attrNameLst>
                                      </p:cBhvr>
                                    </p:animRot>
                                  </p:childTnLst>
                                </p:cTn>
                              </p:par>
                            </p:childTnLst>
                          </p:cTn>
                        </p:par>
                        <p:par>
                          <p:cTn id="29" fill="hold">
                            <p:stCondLst>
                              <p:cond delay="4300"/>
                            </p:stCondLst>
                            <p:childTnLst>
                              <p:par>
                                <p:cTn id="30" presetID="16" presetClass="entr" presetSubtype="21"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barn(inVertical)">
                                      <p:cBhvr>
                                        <p:cTn id="32" dur="750"/>
                                        <p:tgtEl>
                                          <p:spTgt spid="50"/>
                                        </p:tgtEl>
                                      </p:cBhvr>
                                    </p:animEffect>
                                  </p:childTnLst>
                                </p:cTn>
                              </p:par>
                              <p:par>
                                <p:cTn id="33" presetID="10" presetClass="entr" presetSubtype="0" fill="hold" nodeType="withEffect">
                                  <p:stCondLst>
                                    <p:cond delay="50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500"/>
                                        <p:tgtEl>
                                          <p:spTgt spid="51"/>
                                        </p:tgtEl>
                                      </p:cBhvr>
                                    </p:animEffect>
                                  </p:childTnLst>
                                </p:cTn>
                              </p:par>
                              <p:par>
                                <p:cTn id="36" presetID="10" presetClass="entr" presetSubtype="0" fill="hold" nodeType="withEffect">
                                  <p:stCondLst>
                                    <p:cond delay="50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par>
                                <p:cTn id="39" presetID="10" presetClass="entr" presetSubtype="0" fill="hold" nodeType="withEffect">
                                  <p:stCondLst>
                                    <p:cond delay="500"/>
                                  </p:stCondLst>
                                  <p:childTnLst>
                                    <p:set>
                                      <p:cBhvr>
                                        <p:cTn id="40" dur="1" fill="hold">
                                          <p:stCondLst>
                                            <p:cond delay="0"/>
                                          </p:stCondLst>
                                        </p:cTn>
                                        <p:tgtEl>
                                          <p:spTgt spid="58"/>
                                        </p:tgtEl>
                                        <p:attrNameLst>
                                          <p:attrName>style.visibility</p:attrName>
                                        </p:attrNameLst>
                                      </p:cBhvr>
                                      <p:to>
                                        <p:strVal val="visible"/>
                                      </p:to>
                                    </p:set>
                                    <p:animEffect transition="in" filter="fade">
                                      <p:cBhvr>
                                        <p:cTn id="41" dur="500"/>
                                        <p:tgtEl>
                                          <p:spTgt spid="58"/>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61"/>
                                        </p:tgtEl>
                                        <p:attrNameLst>
                                          <p:attrName>style.visibility</p:attrName>
                                        </p:attrNameLst>
                                      </p:cBhvr>
                                      <p:to>
                                        <p:strVal val="visible"/>
                                      </p:to>
                                    </p:set>
                                    <p:animEffect transition="in" filter="fade">
                                      <p:cBhvr>
                                        <p:cTn id="44" dur="500"/>
                                        <p:tgtEl>
                                          <p:spTgt spid="61"/>
                                        </p:tgtEl>
                                      </p:cBhvr>
                                    </p:animEffect>
                                  </p:childTnLst>
                                </p:cTn>
                              </p:par>
                              <p:par>
                                <p:cTn id="45" presetID="10" presetClass="entr" presetSubtype="0" fill="hold" nodeType="withEffect">
                                  <p:stCondLst>
                                    <p:cond delay="50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500"/>
                                        <p:tgtEl>
                                          <p:spTgt spid="62"/>
                                        </p:tgtEl>
                                      </p:cBhvr>
                                    </p:animEffect>
                                  </p:childTnLst>
                                </p:cTn>
                              </p:par>
                              <p:par>
                                <p:cTn id="48" presetID="16" presetClass="entr" presetSubtype="42" fill="hold" nodeType="withEffect">
                                  <p:stCondLst>
                                    <p:cond delay="1000"/>
                                  </p:stCondLst>
                                  <p:childTnLst>
                                    <p:set>
                                      <p:cBhvr>
                                        <p:cTn id="49" dur="1" fill="hold">
                                          <p:stCondLst>
                                            <p:cond delay="0"/>
                                          </p:stCondLst>
                                        </p:cTn>
                                        <p:tgtEl>
                                          <p:spTgt spid="68"/>
                                        </p:tgtEl>
                                        <p:attrNameLst>
                                          <p:attrName>style.visibility</p:attrName>
                                        </p:attrNameLst>
                                      </p:cBhvr>
                                      <p:to>
                                        <p:strVal val="visible"/>
                                      </p:to>
                                    </p:set>
                                    <p:animEffect transition="in" filter="barn(outHorizontal)">
                                      <p:cBhvr>
                                        <p:cTn id="50" dur="500"/>
                                        <p:tgtEl>
                                          <p:spTgt spid="68"/>
                                        </p:tgtEl>
                                      </p:cBhvr>
                                    </p:animEffect>
                                  </p:childTnLst>
                                </p:cTn>
                              </p:par>
                              <p:par>
                                <p:cTn id="51" presetID="16" presetClass="entr" presetSubtype="42" fill="hold" nodeType="withEffect">
                                  <p:stCondLst>
                                    <p:cond delay="1000"/>
                                  </p:stCondLst>
                                  <p:childTnLst>
                                    <p:set>
                                      <p:cBhvr>
                                        <p:cTn id="52" dur="1" fill="hold">
                                          <p:stCondLst>
                                            <p:cond delay="0"/>
                                          </p:stCondLst>
                                        </p:cTn>
                                        <p:tgtEl>
                                          <p:spTgt spid="67"/>
                                        </p:tgtEl>
                                        <p:attrNameLst>
                                          <p:attrName>style.visibility</p:attrName>
                                        </p:attrNameLst>
                                      </p:cBhvr>
                                      <p:to>
                                        <p:strVal val="visible"/>
                                      </p:to>
                                    </p:set>
                                    <p:animEffect transition="in" filter="barn(outHorizontal)">
                                      <p:cBhvr>
                                        <p:cTn id="53" dur="500"/>
                                        <p:tgtEl>
                                          <p:spTgt spid="67"/>
                                        </p:tgtEl>
                                      </p:cBhvr>
                                    </p:animEffect>
                                  </p:childTnLst>
                                </p:cTn>
                              </p:par>
                              <p:par>
                                <p:cTn id="54" presetID="16" presetClass="entr" presetSubtype="42" fill="hold" nodeType="withEffect">
                                  <p:stCondLst>
                                    <p:cond delay="1000"/>
                                  </p:stCondLst>
                                  <p:childTnLst>
                                    <p:set>
                                      <p:cBhvr>
                                        <p:cTn id="55" dur="1" fill="hold">
                                          <p:stCondLst>
                                            <p:cond delay="0"/>
                                          </p:stCondLst>
                                        </p:cTn>
                                        <p:tgtEl>
                                          <p:spTgt spid="66"/>
                                        </p:tgtEl>
                                        <p:attrNameLst>
                                          <p:attrName>style.visibility</p:attrName>
                                        </p:attrNameLst>
                                      </p:cBhvr>
                                      <p:to>
                                        <p:strVal val="visible"/>
                                      </p:to>
                                    </p:set>
                                    <p:animEffect transition="in" filter="barn(outHorizontal)">
                                      <p:cBhvr>
                                        <p:cTn id="56" dur="500"/>
                                        <p:tgtEl>
                                          <p:spTgt spid="66"/>
                                        </p:tgtEl>
                                      </p:cBhvr>
                                    </p:animEffect>
                                  </p:childTnLst>
                                </p:cTn>
                              </p:par>
                              <p:par>
                                <p:cTn id="57" presetID="16" presetClass="entr" presetSubtype="42" fill="hold" nodeType="withEffect">
                                  <p:stCondLst>
                                    <p:cond delay="1000"/>
                                  </p:stCondLst>
                                  <p:childTnLst>
                                    <p:set>
                                      <p:cBhvr>
                                        <p:cTn id="58" dur="1" fill="hold">
                                          <p:stCondLst>
                                            <p:cond delay="0"/>
                                          </p:stCondLst>
                                        </p:cTn>
                                        <p:tgtEl>
                                          <p:spTgt spid="65"/>
                                        </p:tgtEl>
                                        <p:attrNameLst>
                                          <p:attrName>style.visibility</p:attrName>
                                        </p:attrNameLst>
                                      </p:cBhvr>
                                      <p:to>
                                        <p:strVal val="visible"/>
                                      </p:to>
                                    </p:set>
                                    <p:animEffect transition="in" filter="barn(outHorizontal)">
                                      <p:cBhvr>
                                        <p:cTn id="5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47" grpId="0" animBg="1"/>
      <p:bldP spid="48" grpId="0"/>
      <p:bldP spid="49" grpId="0"/>
      <p:bldP spid="50" grpId="0"/>
      <p:bldP spid="6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未56题-1.png"/>
          <p:cNvPicPr>
            <a:picLocks noChangeAspect="1" noChangeArrowheads="1"/>
          </p:cNvPicPr>
          <p:nvPr/>
        </p:nvPicPr>
        <p:blipFill>
          <a:blip r:embed="rId3"/>
          <a:srcRect/>
          <a:stretch>
            <a:fillRect/>
          </a:stretch>
        </p:blipFill>
        <p:spPr bwMode="auto">
          <a:xfrm>
            <a:off x="-1" y="0"/>
            <a:ext cx="12190413" cy="6888163"/>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0" y="-1"/>
            <a:ext cx="12190413" cy="662220"/>
          </a:xfrm>
          <a:prstGeom prst="rect">
            <a:avLst/>
          </a:prstGeom>
          <a:solidFill>
            <a:schemeClr val="bg1">
              <a:lumMod val="95000"/>
            </a:schemeClr>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550590" y="-603448"/>
            <a:ext cx="1368153" cy="1834184"/>
          </a:xfrm>
          <a:prstGeom prst="roundRect">
            <a:avLst>
              <a:gd name="adj" fmla="val 50000"/>
            </a:avLst>
          </a:prstGeom>
          <a:solidFill>
            <a:srgbClr val="B5554D"/>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4"/>
          <p:cNvSpPr txBox="1"/>
          <p:nvPr/>
        </p:nvSpPr>
        <p:spPr>
          <a:xfrm>
            <a:off x="262558" y="260648"/>
            <a:ext cx="2016224" cy="80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a:solidFill>
                  <a:schemeClr val="bg1"/>
                </a:solidFill>
                <a:latin typeface="微软雅黑" panose="020B0503020204020204" pitchFamily="34" charset="-122"/>
                <a:ea typeface="微软雅黑" panose="020B0503020204020204" pitchFamily="34" charset="-122"/>
              </a:rPr>
              <a:t>LOGO</a:t>
            </a:r>
          </a:p>
          <a:p>
            <a:r>
              <a:rPr lang="zh-CN" altLang="en-US" sz="1800" b="1" dirty="0">
                <a:solidFill>
                  <a:schemeClr val="bg1"/>
                </a:solidFill>
                <a:latin typeface="微软雅黑" panose="020B0503020204020204" pitchFamily="34" charset="-122"/>
                <a:ea typeface="微软雅黑" panose="020B0503020204020204" pitchFamily="34" charset="-122"/>
              </a:rPr>
              <a:t>公司名称</a:t>
            </a:r>
            <a:endParaRPr lang="zh-CN" altLang="en-US" sz="800" b="1" dirty="0">
              <a:solidFill>
                <a:schemeClr val="bg1"/>
              </a:solidFill>
              <a:latin typeface="微软雅黑" panose="020B0503020204020204" pitchFamily="34" charset="-122"/>
              <a:ea typeface="微软雅黑" panose="020B0503020204020204" pitchFamily="34" charset="-122"/>
            </a:endParaRPr>
          </a:p>
          <a:p>
            <a:endParaRPr lang="en-US" altLang="zh-CN" sz="1050"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3522046" y="116632"/>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公司概述</a:t>
            </a:r>
            <a:endParaRPr lang="en-US" sz="2000" b="1" dirty="0">
              <a:solidFill>
                <a:schemeClr val="accent2"/>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4943078"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59102"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企业文化</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6599262"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15286"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产品服务</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8255446"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490598"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管理制度</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9911630"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146782"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展望未来</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1937870" y="724634"/>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公司介绍</a:t>
            </a:r>
            <a:endParaRPr lang="en-US" sz="2000" b="1" dirty="0">
              <a:solidFill>
                <a:schemeClr val="accent2"/>
              </a:solidFill>
              <a:latin typeface="微软雅黑" panose="020B0503020204020204" pitchFamily="34" charset="-122"/>
              <a:ea typeface="微软雅黑" panose="020B0503020204020204" pitchFamily="34" charset="-122"/>
            </a:endParaRPr>
          </a:p>
        </p:txBody>
      </p:sp>
      <p:pic>
        <p:nvPicPr>
          <p:cNvPr id="34" name="Picture 2" descr="C:\Users\Administrator\Desktop\摄图网-办公大楼.png"/>
          <p:cNvPicPr>
            <a:picLocks noChangeAspect="1" noChangeArrowheads="1"/>
          </p:cNvPicPr>
          <p:nvPr/>
        </p:nvPicPr>
        <p:blipFill>
          <a:blip r:embed="rId4" cstate="email">
            <a:extLst>
              <a:ext uri="{BEBA8EAE-BF5A-486C-A8C5-ECC9F3942E4B}">
                <a14:imgProps xmlns:a14="http://schemas.microsoft.com/office/drawing/2010/main">
                  <a14:imgLayer r:embed="rId5">
                    <a14:imgEffect>
                      <a14:brightnessContrast bright="-7000"/>
                    </a14:imgEffect>
                  </a14:imgLayer>
                </a14:imgProps>
              </a:ext>
            </a:extLst>
          </a:blip>
          <a:srcRect/>
          <a:stretch>
            <a:fillRect/>
          </a:stretch>
        </p:blipFill>
        <p:spPr bwMode="auto">
          <a:xfrm>
            <a:off x="812676" y="1253647"/>
            <a:ext cx="4351659" cy="3943119"/>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16"/>
          <p:cNvSpPr txBox="1"/>
          <p:nvPr/>
        </p:nvSpPr>
        <p:spPr>
          <a:xfrm>
            <a:off x="1275903" y="5412790"/>
            <a:ext cx="3960440" cy="752514"/>
          </a:xfrm>
          <a:prstGeom prst="rect">
            <a:avLst/>
          </a:prstGeom>
          <a:noFill/>
        </p:spPr>
        <p:txBody>
          <a:bodyPr wrap="square" rtlCol="0">
            <a:spAutoFit/>
          </a:bodyPr>
          <a:lstStyle/>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联系地址：</a:t>
            </a:r>
            <a:r>
              <a:rPr lang="zh-CN" altLang="en-US" sz="1100" dirty="0">
                <a:solidFill>
                  <a:schemeClr val="bg1">
                    <a:lumMod val="65000"/>
                  </a:schemeClr>
                </a:solidFill>
                <a:latin typeface="微软雅黑" panose="020B0503020204020204" pitchFamily="34" charset="-122"/>
                <a:ea typeface="微软雅黑" panose="020B0503020204020204" pitchFamily="34" charset="-122"/>
                <a:sym typeface="Gill Sans" charset="0"/>
              </a:rPr>
              <a:t>言描述尽量简洁尽量简洁生动尽量简洁生动</a:t>
            </a:r>
            <a:endParaRPr lang="en-US" altLang="zh-CN" sz="110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公司邮箱：</a:t>
            </a:r>
            <a:r>
              <a:rPr lang="en-US" altLang="zh-CN" sz="1100" dirty="0">
                <a:solidFill>
                  <a:schemeClr val="bg1">
                    <a:lumMod val="65000"/>
                  </a:schemeClr>
                </a:solidFill>
                <a:latin typeface="微软雅黑" panose="020B0503020204020204" pitchFamily="34" charset="-122"/>
                <a:ea typeface="微软雅黑" panose="020B0503020204020204" pitchFamily="34" charset="-122"/>
              </a:rPr>
              <a:t>123344@163.com</a:t>
            </a:r>
          </a:p>
          <a:p>
            <a:pPr>
              <a:lnSpc>
                <a:spcPct val="130000"/>
              </a:lnSpc>
            </a:pPr>
            <a:r>
              <a:rPr lang="zh-CN" altLang="en-US" sz="1100" dirty="0">
                <a:solidFill>
                  <a:schemeClr val="bg1">
                    <a:lumMod val="65000"/>
                  </a:schemeClr>
                </a:solidFill>
                <a:latin typeface="微软雅黑" panose="020B0503020204020204" pitchFamily="34" charset="-122"/>
                <a:ea typeface="微软雅黑" panose="020B0503020204020204" pitchFamily="34" charset="-122"/>
              </a:rPr>
              <a:t>联系电话：</a:t>
            </a:r>
            <a:r>
              <a:rPr lang="en-US" altLang="zh-CN" sz="1100" dirty="0">
                <a:solidFill>
                  <a:schemeClr val="bg1">
                    <a:lumMod val="65000"/>
                  </a:schemeClr>
                </a:solidFill>
                <a:latin typeface="微软雅黑" panose="020B0503020204020204" pitchFamily="34" charset="-122"/>
                <a:ea typeface="微软雅黑" panose="020B0503020204020204" pitchFamily="34" charset="-122"/>
              </a:rPr>
              <a:t>18912345678</a:t>
            </a:r>
            <a:endParaRPr lang="zh-CN" altLang="en-US" sz="11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6" name="Text Box 7"/>
          <p:cNvSpPr txBox="1">
            <a:spLocks noChangeArrowheads="1"/>
          </p:cNvSpPr>
          <p:nvPr/>
        </p:nvSpPr>
        <p:spPr bwMode="gray">
          <a:xfrm>
            <a:off x="5740399" y="1668374"/>
            <a:ext cx="2160240" cy="400110"/>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b="1" dirty="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rPr>
              <a:t>公司基本信息</a:t>
            </a:r>
            <a:endParaRPr lang="en-US" altLang="zh-CN" sz="1400" b="1" dirty="0">
              <a:solidFill>
                <a:schemeClr val="accent2"/>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7" name="矩形 36"/>
          <p:cNvSpPr/>
          <p:nvPr/>
        </p:nvSpPr>
        <p:spPr>
          <a:xfrm>
            <a:off x="5763268" y="2028414"/>
            <a:ext cx="3819892" cy="369332"/>
          </a:xfrm>
          <a:prstGeom prst="rect">
            <a:avLst/>
          </a:prstGeom>
        </p:spPr>
        <p:txBody>
          <a:bodyPr wrap="none">
            <a:spAutoFit/>
          </a:bodyPr>
          <a:lstStyle/>
          <a:p>
            <a:r>
              <a:rPr lang="en-US" altLang="zh-CN" dirty="0">
                <a:solidFill>
                  <a:schemeClr val="bg1">
                    <a:lumMod val="65000"/>
                  </a:schemeClr>
                </a:solidFill>
                <a:latin typeface="微软雅黑" panose="020B0503020204020204" pitchFamily="34" charset="-122"/>
                <a:ea typeface="微软雅黑" panose="020B0503020204020204" pitchFamily="34" charset="-122"/>
              </a:rPr>
              <a:t>BASIC INFORMATION COMPANY</a:t>
            </a:r>
            <a:endParaRPr lang="zh-CN" altLang="en-US"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38" name="Rectangle 5"/>
          <p:cNvSpPr/>
          <p:nvPr/>
        </p:nvSpPr>
        <p:spPr bwMode="auto">
          <a:xfrm>
            <a:off x="5812407" y="2696812"/>
            <a:ext cx="5395367" cy="249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a:t>
            </a:r>
            <a:r>
              <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rPr>
              <a:t>200</a:t>
            </a: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rPr>
              <a:t>5</a:t>
            </a: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分钟内。此处添加详细文本建议与标题相关并符合整体语言风格，语言描述尽量简洁生动尽量将每页幻灯片的每页幻灯片的最好控制在</a:t>
            </a:r>
            <a:r>
              <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rPr>
              <a:t>5</a:t>
            </a: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分钟之内此处添加详细文本描述。</a:t>
            </a: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a:p>
            <a:pPr fontAlgn="base">
              <a:lnSpc>
                <a:spcPct val="150000"/>
              </a:lnSpc>
              <a:spcBef>
                <a:spcPct val="0"/>
              </a:spcBef>
              <a:spcAft>
                <a:spcPct val="0"/>
              </a:spcAft>
            </a:pP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a:p>
            <a:pPr fontAlgn="base">
              <a:lnSpc>
                <a:spcPct val="150000"/>
              </a:lnSpc>
              <a:spcBef>
                <a:spcPct val="0"/>
              </a:spcBef>
              <a:spcAft>
                <a:spcPct val="0"/>
              </a:spcAft>
            </a:pP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语言描述尽量简洁尽量简洁生动尽量简洁生动，生动尽量将每页幻，灯片的每页尽量将每页幻灯片的每页幻灯片，幻灯片的最好控制在</a:t>
            </a:r>
            <a:r>
              <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rPr>
              <a:t>5</a:t>
            </a:r>
            <a:r>
              <a:rPr lang="zh-CN" altLang="en-US" sz="1050" dirty="0">
                <a:solidFill>
                  <a:schemeClr val="bg1">
                    <a:lumMod val="65000"/>
                  </a:schemeClr>
                </a:solidFill>
                <a:latin typeface="微软雅黑" panose="020B0503020204020204" pitchFamily="34" charset="-122"/>
                <a:ea typeface="微软雅黑" panose="020B0503020204020204" pitchFamily="34" charset="-122"/>
                <a:sym typeface="Gill Sans" charset="0"/>
              </a:rPr>
              <a:t>分钟之内此处，尽量将每页幻灯片的每页幻灯片添加详细文本描述。</a:t>
            </a: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a:p>
            <a:pPr fontAlgn="base">
              <a:lnSpc>
                <a:spcPct val="150000"/>
              </a:lnSpc>
              <a:spcBef>
                <a:spcPct val="0"/>
              </a:spcBef>
              <a:spcAft>
                <a:spcPct val="0"/>
              </a:spcAft>
            </a:pPr>
            <a:endParaRPr lang="en-US" altLang="zh-CN" sz="1050" dirty="0">
              <a:solidFill>
                <a:schemeClr val="bg1">
                  <a:lumMod val="65000"/>
                </a:schemeClr>
              </a:solidFill>
              <a:latin typeface="微软雅黑" panose="020B0503020204020204" pitchFamily="34" charset="-122"/>
              <a:ea typeface="微软雅黑" panose="020B0503020204020204" pitchFamily="34" charset="-122"/>
            </a:endParaRPr>
          </a:p>
          <a:p>
            <a:pPr fontAlgn="base">
              <a:lnSpc>
                <a:spcPct val="150000"/>
              </a:lnSpc>
              <a:spcBef>
                <a:spcPct val="0"/>
              </a:spcBef>
              <a:spcAft>
                <a:spcPct val="0"/>
              </a:spcAft>
            </a:pPr>
            <a:r>
              <a:rPr lang="en-US" altLang="zh-CN" sz="1050" dirty="0">
                <a:solidFill>
                  <a:schemeClr val="bg1">
                    <a:lumMod val="65000"/>
                  </a:schemeClr>
                </a:solidFill>
                <a:latin typeface="微软雅黑" panose="020B0503020204020204" pitchFamily="34" charset="-122"/>
                <a:ea typeface="微软雅黑" panose="020B0503020204020204" pitchFamily="34" charset="-122"/>
              </a:rPr>
              <a:t>Language description as far as possible concise and as far as possible concise and vivid as far as possible concise and lively, vivid and try to magic, each page of lamp as far as possible each page will use slides per page, slide the best control within 5 minutes here, try to use the slides per page to add a text description in detail.</a:t>
            </a:r>
            <a:endParaRPr lang="en-US" altLang="zh-CN" sz="105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nvGrpSpPr>
          <p:cNvPr id="39" name="组合 38"/>
          <p:cNvGrpSpPr/>
          <p:nvPr/>
        </p:nvGrpSpPr>
        <p:grpSpPr>
          <a:xfrm>
            <a:off x="1995983" y="4548694"/>
            <a:ext cx="2106234" cy="428746"/>
            <a:chOff x="3214886" y="2438868"/>
            <a:chExt cx="2106234" cy="428746"/>
          </a:xfrm>
        </p:grpSpPr>
        <p:cxnSp>
          <p:nvCxnSpPr>
            <p:cNvPr id="40" name="直接连接符 39"/>
            <p:cNvCxnSpPr/>
            <p:nvPr/>
          </p:nvCxnSpPr>
          <p:spPr>
            <a:xfrm>
              <a:off x="3214886" y="2438868"/>
              <a:ext cx="8229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弧形 40"/>
            <p:cNvSpPr/>
            <p:nvPr/>
          </p:nvSpPr>
          <p:spPr>
            <a:xfrm>
              <a:off x="3924690" y="2438868"/>
              <a:ext cx="226300" cy="212174"/>
            </a:xfrm>
            <a:prstGeom prst="arc">
              <a:avLst>
                <a:gd name="adj1" fmla="val 16200000"/>
                <a:gd name="adj2" fmla="val 3888708"/>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2" name="弧形 41"/>
            <p:cNvSpPr/>
            <p:nvPr/>
          </p:nvSpPr>
          <p:spPr>
            <a:xfrm rot="11655971">
              <a:off x="3998682" y="2641313"/>
              <a:ext cx="226301" cy="226301"/>
            </a:xfrm>
            <a:prstGeom prst="arc">
              <a:avLst>
                <a:gd name="adj1" fmla="val 16200000"/>
                <a:gd name="adj2" fmla="val 3635434"/>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4078982" y="2863982"/>
              <a:ext cx="12421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825853" y="3828614"/>
            <a:ext cx="2106234" cy="428746"/>
            <a:chOff x="3214886" y="2438868"/>
            <a:chExt cx="2106234" cy="428746"/>
          </a:xfrm>
        </p:grpSpPr>
        <p:cxnSp>
          <p:nvCxnSpPr>
            <p:cNvPr id="45" name="直接连接符 44"/>
            <p:cNvCxnSpPr/>
            <p:nvPr/>
          </p:nvCxnSpPr>
          <p:spPr>
            <a:xfrm>
              <a:off x="3214886" y="2438868"/>
              <a:ext cx="8229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弧形 45"/>
            <p:cNvSpPr/>
            <p:nvPr/>
          </p:nvSpPr>
          <p:spPr>
            <a:xfrm>
              <a:off x="3924690" y="2438868"/>
              <a:ext cx="226300" cy="212174"/>
            </a:xfrm>
            <a:prstGeom prst="arc">
              <a:avLst>
                <a:gd name="adj1" fmla="val 16200000"/>
                <a:gd name="adj2" fmla="val 3888708"/>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7" name="弧形 46"/>
            <p:cNvSpPr/>
            <p:nvPr/>
          </p:nvSpPr>
          <p:spPr>
            <a:xfrm rot="11655971">
              <a:off x="3998682" y="2641313"/>
              <a:ext cx="226301" cy="226301"/>
            </a:xfrm>
            <a:prstGeom prst="arc">
              <a:avLst>
                <a:gd name="adj1" fmla="val 16200000"/>
                <a:gd name="adj2" fmla="val 3635434"/>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48" name="直接连接符 47"/>
            <p:cNvCxnSpPr/>
            <p:nvPr/>
          </p:nvCxnSpPr>
          <p:spPr>
            <a:xfrm>
              <a:off x="4078982" y="2863982"/>
              <a:ext cx="12421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childTnLst>
                          </p:cTn>
                        </p:par>
                        <p:par>
                          <p:cTn id="20" fill="hold">
                            <p:stCondLst>
                              <p:cond delay="2000"/>
                            </p:stCondLst>
                            <p:childTnLst>
                              <p:par>
                                <p:cTn id="21" presetID="10" presetClass="entr" presetSubtype="0" fill="hold" grpId="0" nodeType="afterEffect">
                                  <p:stCondLst>
                                    <p:cond delay="0"/>
                                  </p:stCondLst>
                                  <p:iterate type="lt">
                                    <p:tmPct val="10000"/>
                                  </p:iterate>
                                  <p:childTnLst>
                                    <p:set>
                                      <p:cBhvr>
                                        <p:cTn id="22" dur="1" fill="hold">
                                          <p:stCondLst>
                                            <p:cond delay="0"/>
                                          </p:stCondLst>
                                        </p:cTn>
                                        <p:tgtEl>
                                          <p:spTgt spid="35"/>
                                        </p:tgtEl>
                                        <p:attrNameLst>
                                          <p:attrName>style.visibility</p:attrName>
                                        </p:attrNameLst>
                                      </p:cBhvr>
                                      <p:to>
                                        <p:strVal val="visible"/>
                                      </p:to>
                                    </p:set>
                                    <p:animEffect transition="in" filter="fade">
                                      <p:cBhvr>
                                        <p:cTn id="23" dur="100"/>
                                        <p:tgtEl>
                                          <p:spTgt spid="35"/>
                                        </p:tgtEl>
                                      </p:cBhvr>
                                    </p:animEffect>
                                  </p:childTnLst>
                                </p:cTn>
                              </p:par>
                            </p:childTnLst>
                          </p:cTn>
                        </p:par>
                        <p:par>
                          <p:cTn id="24" fill="hold">
                            <p:stCondLst>
                              <p:cond delay="2680"/>
                            </p:stCondLst>
                            <p:childTnLst>
                              <p:par>
                                <p:cTn id="25" presetID="16" presetClass="entr" presetSubtype="21"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arn(inVertical)">
                                      <p:cBhvr>
                                        <p:cTn id="27" dur="500"/>
                                        <p:tgtEl>
                                          <p:spTgt spid="36"/>
                                        </p:tgtEl>
                                      </p:cBhvr>
                                    </p:animEffect>
                                  </p:childTnLst>
                                </p:cTn>
                              </p:par>
                            </p:childTnLst>
                          </p:cTn>
                        </p:par>
                        <p:par>
                          <p:cTn id="28" fill="hold">
                            <p:stCondLst>
                              <p:cond delay="3180"/>
                            </p:stCondLst>
                            <p:childTnLst>
                              <p:par>
                                <p:cTn id="29" presetID="10" presetClass="entr" presetSubtype="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5" grpId="0"/>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未56题-1.png"/>
          <p:cNvPicPr>
            <a:picLocks noChangeAspect="1" noChangeArrowheads="1"/>
          </p:cNvPicPr>
          <p:nvPr/>
        </p:nvPicPr>
        <p:blipFill>
          <a:blip r:embed="rId3"/>
          <a:srcRect/>
          <a:stretch>
            <a:fillRect/>
          </a:stretch>
        </p:blipFill>
        <p:spPr bwMode="auto">
          <a:xfrm>
            <a:off x="-1" y="0"/>
            <a:ext cx="12190413" cy="6888163"/>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0" y="-1"/>
            <a:ext cx="12190413" cy="662220"/>
          </a:xfrm>
          <a:prstGeom prst="rect">
            <a:avLst/>
          </a:prstGeom>
          <a:solidFill>
            <a:schemeClr val="bg1">
              <a:lumMod val="95000"/>
            </a:schemeClr>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550590" y="-603448"/>
            <a:ext cx="1368153" cy="1834184"/>
          </a:xfrm>
          <a:prstGeom prst="roundRect">
            <a:avLst>
              <a:gd name="adj" fmla="val 50000"/>
            </a:avLst>
          </a:prstGeom>
          <a:solidFill>
            <a:srgbClr val="B5554D"/>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4"/>
          <p:cNvSpPr txBox="1"/>
          <p:nvPr/>
        </p:nvSpPr>
        <p:spPr>
          <a:xfrm>
            <a:off x="262558" y="260648"/>
            <a:ext cx="2016224" cy="80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a:solidFill>
                  <a:schemeClr val="bg1"/>
                </a:solidFill>
                <a:latin typeface="微软雅黑" panose="020B0503020204020204" pitchFamily="34" charset="-122"/>
                <a:ea typeface="微软雅黑" panose="020B0503020204020204" pitchFamily="34" charset="-122"/>
              </a:rPr>
              <a:t>LOGO</a:t>
            </a:r>
          </a:p>
          <a:p>
            <a:r>
              <a:rPr lang="zh-CN" altLang="en-US" sz="1800" b="1" dirty="0">
                <a:solidFill>
                  <a:schemeClr val="bg1"/>
                </a:solidFill>
                <a:latin typeface="微软雅黑" panose="020B0503020204020204" pitchFamily="34" charset="-122"/>
                <a:ea typeface="微软雅黑" panose="020B0503020204020204" pitchFamily="34" charset="-122"/>
              </a:rPr>
              <a:t>公司名称</a:t>
            </a:r>
            <a:endParaRPr lang="zh-CN" altLang="en-US" sz="800" b="1" dirty="0">
              <a:solidFill>
                <a:schemeClr val="bg1"/>
              </a:solidFill>
              <a:latin typeface="微软雅黑" panose="020B0503020204020204" pitchFamily="34" charset="-122"/>
              <a:ea typeface="微软雅黑" panose="020B0503020204020204" pitchFamily="34" charset="-122"/>
            </a:endParaRPr>
          </a:p>
          <a:p>
            <a:endParaRPr lang="en-US" altLang="zh-CN" sz="1050"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3522046" y="116632"/>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公司概述</a:t>
            </a:r>
            <a:endParaRPr lang="en-US" sz="2000" b="1" dirty="0">
              <a:solidFill>
                <a:schemeClr val="accent2"/>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4943078"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59102"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企业文化</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6599262"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15286"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产品服务</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8255446"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490598"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管理制度</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9911630"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146782"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展望未来</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1937870" y="724634"/>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发展历程</a:t>
            </a:r>
            <a:endParaRPr lang="en-US" sz="2000" b="1" dirty="0">
              <a:solidFill>
                <a:schemeClr val="accent2"/>
              </a:solidFill>
              <a:latin typeface="微软雅黑" panose="020B0503020204020204" pitchFamily="34" charset="-122"/>
              <a:ea typeface="微软雅黑" panose="020B0503020204020204" pitchFamily="34" charset="-122"/>
            </a:endParaRPr>
          </a:p>
        </p:txBody>
      </p:sp>
      <p:pic>
        <p:nvPicPr>
          <p:cNvPr id="17" name="Picture 2" descr="C:\Users\Administrator\Desktop\58pic_523eb7fa319fe.png"/>
          <p:cNvPicPr>
            <a:picLocks noChangeAspect="1" noChangeArrowheads="1"/>
          </p:cNvPicPr>
          <p:nvPr/>
        </p:nvPicPr>
        <p:blipFill>
          <a:blip r:embed="rId4" cstate="email"/>
          <a:srcRect/>
          <a:stretch>
            <a:fillRect/>
          </a:stretch>
        </p:blipFill>
        <p:spPr bwMode="auto">
          <a:xfrm>
            <a:off x="-21197" y="3287005"/>
            <a:ext cx="12211610" cy="4534483"/>
          </a:xfrm>
          <a:prstGeom prst="rect">
            <a:avLst/>
          </a:prstGeom>
          <a:noFill/>
          <a:extLst>
            <a:ext uri="{909E8E84-426E-40DD-AFC4-6F175D3DCCD1}">
              <a14:hiddenFill xmlns:a14="http://schemas.microsoft.com/office/drawing/2010/main">
                <a:solidFill>
                  <a:srgbClr val="FFFFFF"/>
                </a:solidFill>
              </a14:hiddenFill>
            </a:ext>
          </a:extLst>
        </p:spPr>
      </p:pic>
      <p:sp>
        <p:nvSpPr>
          <p:cNvPr id="19" name="Oval 4"/>
          <p:cNvSpPr/>
          <p:nvPr/>
        </p:nvSpPr>
        <p:spPr>
          <a:xfrm>
            <a:off x="1094306" y="4279876"/>
            <a:ext cx="1165348" cy="1165348"/>
          </a:xfrm>
          <a:prstGeom prst="ellipse">
            <a:avLst/>
          </a:prstGeom>
          <a:solidFill>
            <a:srgbClr val="B5554D"/>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Impact MT Std" pitchFamily="34" charset="0"/>
                <a:ea typeface="微软雅黑" panose="020B0503020204020204" pitchFamily="34" charset="-122"/>
              </a:rPr>
              <a:t>2015</a:t>
            </a:r>
            <a:endParaRPr lang="id-ID" sz="2400" dirty="0">
              <a:latin typeface="Impact MT Std" pitchFamily="34" charset="0"/>
              <a:ea typeface="微软雅黑" panose="020B0503020204020204" pitchFamily="34" charset="-122"/>
            </a:endParaRPr>
          </a:p>
        </p:txBody>
      </p:sp>
      <p:grpSp>
        <p:nvGrpSpPr>
          <p:cNvPr id="20" name="Group 3"/>
          <p:cNvGrpSpPr/>
          <p:nvPr/>
        </p:nvGrpSpPr>
        <p:grpSpPr>
          <a:xfrm>
            <a:off x="334566" y="3235106"/>
            <a:ext cx="2717176" cy="946322"/>
            <a:chOff x="8163822" y="2318337"/>
            <a:chExt cx="2321270" cy="946322"/>
          </a:xfrm>
        </p:grpSpPr>
        <p:sp>
          <p:nvSpPr>
            <p:cNvPr id="21" name="TextBox 20"/>
            <p:cNvSpPr txBox="1"/>
            <p:nvPr/>
          </p:nvSpPr>
          <p:spPr>
            <a:xfrm>
              <a:off x="8163822" y="2318337"/>
              <a:ext cx="2321270" cy="400110"/>
            </a:xfrm>
            <a:prstGeom prst="rect">
              <a:avLst/>
            </a:prstGeom>
            <a:noFill/>
          </p:spPr>
          <p:txBody>
            <a:bodyPr wrap="square" rtlCol="0">
              <a:spAutoFit/>
            </a:bodyPr>
            <a:lstStyle/>
            <a:p>
              <a:pPr algn="ctr"/>
              <a:r>
                <a:rPr lang="zh-CN" altLang="en-US" sz="2000" b="1" dirty="0">
                  <a:solidFill>
                    <a:schemeClr val="accent2"/>
                  </a:solidFill>
                  <a:latin typeface="微软雅黑" panose="020B0503020204020204" pitchFamily="34" charset="-122"/>
                  <a:ea typeface="微软雅黑" panose="020B0503020204020204" pitchFamily="34" charset="-122"/>
                </a:rPr>
                <a:t>关键字</a:t>
              </a:r>
              <a:endParaRPr lang="en-US" altLang="zh-CN" sz="2000" b="1" dirty="0">
                <a:solidFill>
                  <a:schemeClr val="accent2"/>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8342114" y="2710661"/>
              <a:ext cx="1913254" cy="553998"/>
            </a:xfrm>
            <a:prstGeom prst="rect">
              <a:avLst/>
            </a:prstGeom>
            <a:noFill/>
          </p:spPr>
          <p:txBody>
            <a:bodyPr wrap="square" rtlCol="0">
              <a:spAutoFit/>
            </a:bodyPr>
            <a:lstStyle/>
            <a:p>
              <a:pPr algn="ct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sp>
        <p:nvSpPr>
          <p:cNvPr id="23" name="Oval 4"/>
          <p:cNvSpPr/>
          <p:nvPr/>
        </p:nvSpPr>
        <p:spPr>
          <a:xfrm>
            <a:off x="9898410" y="4495900"/>
            <a:ext cx="1165348" cy="1165348"/>
          </a:xfrm>
          <a:prstGeom prst="ellipse">
            <a:avLst/>
          </a:prstGeom>
          <a:solidFill>
            <a:srgbClr val="B5554D"/>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Impact MT Std" pitchFamily="34" charset="0"/>
                <a:ea typeface="微软雅黑" panose="020B0503020204020204" pitchFamily="34" charset="-122"/>
              </a:rPr>
              <a:t>201X</a:t>
            </a:r>
            <a:endParaRPr lang="id-ID" sz="2400" dirty="0">
              <a:latin typeface="Impact MT Std" pitchFamily="34" charset="0"/>
              <a:ea typeface="微软雅黑" panose="020B0503020204020204" pitchFamily="34" charset="-122"/>
            </a:endParaRPr>
          </a:p>
        </p:txBody>
      </p:sp>
      <p:grpSp>
        <p:nvGrpSpPr>
          <p:cNvPr id="24" name="Group 3"/>
          <p:cNvGrpSpPr/>
          <p:nvPr/>
        </p:nvGrpSpPr>
        <p:grpSpPr>
          <a:xfrm>
            <a:off x="9138670" y="3451130"/>
            <a:ext cx="2717176" cy="946322"/>
            <a:chOff x="8163822" y="2318337"/>
            <a:chExt cx="2321270" cy="946322"/>
          </a:xfrm>
        </p:grpSpPr>
        <p:sp>
          <p:nvSpPr>
            <p:cNvPr id="25" name="TextBox 24"/>
            <p:cNvSpPr txBox="1"/>
            <p:nvPr/>
          </p:nvSpPr>
          <p:spPr>
            <a:xfrm>
              <a:off x="8163822" y="2318337"/>
              <a:ext cx="2321270" cy="400110"/>
            </a:xfrm>
            <a:prstGeom prst="rect">
              <a:avLst/>
            </a:prstGeom>
            <a:noFill/>
          </p:spPr>
          <p:txBody>
            <a:bodyPr wrap="square" rtlCol="0">
              <a:spAutoFit/>
            </a:bodyPr>
            <a:lstStyle/>
            <a:p>
              <a:pPr algn="ctr"/>
              <a:r>
                <a:rPr lang="zh-CN" altLang="en-US" sz="2000" b="1" dirty="0">
                  <a:solidFill>
                    <a:schemeClr val="accent2"/>
                  </a:solidFill>
                  <a:latin typeface="微软雅黑" panose="020B0503020204020204" pitchFamily="34" charset="-122"/>
                  <a:ea typeface="微软雅黑" panose="020B0503020204020204" pitchFamily="34" charset="-122"/>
                </a:rPr>
                <a:t>关键字</a:t>
              </a:r>
              <a:endParaRPr lang="en-US" altLang="zh-CN" sz="2000" b="1" dirty="0">
                <a:solidFill>
                  <a:schemeClr val="accent2"/>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8342114" y="2710661"/>
              <a:ext cx="1913254" cy="553998"/>
            </a:xfrm>
            <a:prstGeom prst="rect">
              <a:avLst/>
            </a:prstGeom>
            <a:noFill/>
          </p:spPr>
          <p:txBody>
            <a:bodyPr wrap="square" rtlCol="0">
              <a:spAutoFit/>
            </a:bodyPr>
            <a:lstStyle/>
            <a:p>
              <a:pPr algn="ct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sp>
        <p:nvSpPr>
          <p:cNvPr id="27" name="Oval 4"/>
          <p:cNvSpPr/>
          <p:nvPr/>
        </p:nvSpPr>
        <p:spPr>
          <a:xfrm>
            <a:off x="3345682" y="3487788"/>
            <a:ext cx="1165348" cy="1165348"/>
          </a:xfrm>
          <a:prstGeom prst="ellipse">
            <a:avLst/>
          </a:prstGeom>
          <a:solidFill>
            <a:srgbClr val="B5554D"/>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Impact MT Std" pitchFamily="34" charset="0"/>
                <a:ea typeface="微软雅黑" panose="020B0503020204020204" pitchFamily="34" charset="-122"/>
              </a:rPr>
              <a:t>2016</a:t>
            </a:r>
            <a:endParaRPr lang="id-ID" sz="2400" dirty="0">
              <a:latin typeface="Impact MT Std" pitchFamily="34" charset="0"/>
              <a:ea typeface="微软雅黑" panose="020B0503020204020204" pitchFamily="34" charset="-122"/>
            </a:endParaRPr>
          </a:p>
        </p:txBody>
      </p:sp>
      <p:grpSp>
        <p:nvGrpSpPr>
          <p:cNvPr id="28" name="Group 3"/>
          <p:cNvGrpSpPr/>
          <p:nvPr/>
        </p:nvGrpSpPr>
        <p:grpSpPr>
          <a:xfrm>
            <a:off x="2585942" y="2443018"/>
            <a:ext cx="2717176" cy="946322"/>
            <a:chOff x="8163822" y="2318337"/>
            <a:chExt cx="2321270" cy="946322"/>
          </a:xfrm>
        </p:grpSpPr>
        <p:sp>
          <p:nvSpPr>
            <p:cNvPr id="29" name="TextBox 28"/>
            <p:cNvSpPr txBox="1"/>
            <p:nvPr/>
          </p:nvSpPr>
          <p:spPr>
            <a:xfrm>
              <a:off x="8163822" y="2318337"/>
              <a:ext cx="2321270" cy="400110"/>
            </a:xfrm>
            <a:prstGeom prst="rect">
              <a:avLst/>
            </a:prstGeom>
            <a:noFill/>
          </p:spPr>
          <p:txBody>
            <a:bodyPr wrap="square" rtlCol="0">
              <a:spAutoFit/>
            </a:bodyPr>
            <a:lstStyle/>
            <a:p>
              <a:pPr algn="ctr"/>
              <a:r>
                <a:rPr lang="zh-CN" altLang="en-US" sz="2000" b="1" dirty="0">
                  <a:solidFill>
                    <a:schemeClr val="accent2"/>
                  </a:solidFill>
                  <a:latin typeface="微软雅黑" panose="020B0503020204020204" pitchFamily="34" charset="-122"/>
                  <a:ea typeface="微软雅黑" panose="020B0503020204020204" pitchFamily="34" charset="-122"/>
                </a:rPr>
                <a:t>关键字</a:t>
              </a:r>
              <a:endParaRPr lang="en-US" altLang="zh-CN" sz="2000" b="1" dirty="0">
                <a:solidFill>
                  <a:schemeClr val="accent2"/>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8342114" y="2710661"/>
              <a:ext cx="1913254" cy="553998"/>
            </a:xfrm>
            <a:prstGeom prst="rect">
              <a:avLst/>
            </a:prstGeom>
            <a:noFill/>
          </p:spPr>
          <p:txBody>
            <a:bodyPr wrap="square" rtlCol="0">
              <a:spAutoFit/>
            </a:bodyPr>
            <a:lstStyle/>
            <a:p>
              <a:pPr algn="ct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sp>
        <p:nvSpPr>
          <p:cNvPr id="31" name="Oval 4"/>
          <p:cNvSpPr/>
          <p:nvPr/>
        </p:nvSpPr>
        <p:spPr>
          <a:xfrm>
            <a:off x="8026202" y="3127748"/>
            <a:ext cx="1165348" cy="1165348"/>
          </a:xfrm>
          <a:prstGeom prst="ellipse">
            <a:avLst/>
          </a:prstGeom>
          <a:solidFill>
            <a:srgbClr val="B5554D"/>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Impact MT Std" pitchFamily="34" charset="0"/>
                <a:ea typeface="微软雅黑" panose="020B0503020204020204" pitchFamily="34" charset="-122"/>
              </a:rPr>
              <a:t>2018</a:t>
            </a:r>
            <a:endParaRPr lang="id-ID" sz="2400" dirty="0">
              <a:latin typeface="Impact MT Std" pitchFamily="34" charset="0"/>
              <a:ea typeface="微软雅黑" panose="020B0503020204020204" pitchFamily="34" charset="-122"/>
            </a:endParaRPr>
          </a:p>
        </p:txBody>
      </p:sp>
      <p:grpSp>
        <p:nvGrpSpPr>
          <p:cNvPr id="32" name="Group 3"/>
          <p:cNvGrpSpPr/>
          <p:nvPr/>
        </p:nvGrpSpPr>
        <p:grpSpPr>
          <a:xfrm>
            <a:off x="7266462" y="2082978"/>
            <a:ext cx="2717176" cy="946322"/>
            <a:chOff x="8163822" y="2318337"/>
            <a:chExt cx="2321270" cy="946322"/>
          </a:xfrm>
        </p:grpSpPr>
        <p:sp>
          <p:nvSpPr>
            <p:cNvPr id="33" name="TextBox 32"/>
            <p:cNvSpPr txBox="1"/>
            <p:nvPr/>
          </p:nvSpPr>
          <p:spPr>
            <a:xfrm>
              <a:off x="8163822" y="2318337"/>
              <a:ext cx="2321270" cy="400110"/>
            </a:xfrm>
            <a:prstGeom prst="rect">
              <a:avLst/>
            </a:prstGeom>
            <a:noFill/>
          </p:spPr>
          <p:txBody>
            <a:bodyPr wrap="square" rtlCol="0">
              <a:spAutoFit/>
            </a:bodyPr>
            <a:lstStyle/>
            <a:p>
              <a:pPr algn="ctr"/>
              <a:r>
                <a:rPr lang="zh-CN" altLang="en-US" sz="2000" b="1" dirty="0">
                  <a:solidFill>
                    <a:schemeClr val="accent2"/>
                  </a:solidFill>
                  <a:latin typeface="微软雅黑" panose="020B0503020204020204" pitchFamily="34" charset="-122"/>
                  <a:ea typeface="微软雅黑" panose="020B0503020204020204" pitchFamily="34" charset="-122"/>
                </a:rPr>
                <a:t>关键字</a:t>
              </a:r>
              <a:endParaRPr lang="en-US" altLang="zh-CN" sz="2000" b="1" dirty="0">
                <a:solidFill>
                  <a:schemeClr val="accent2"/>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8342114" y="2710661"/>
              <a:ext cx="1913254" cy="553998"/>
            </a:xfrm>
            <a:prstGeom prst="rect">
              <a:avLst/>
            </a:prstGeom>
            <a:noFill/>
          </p:spPr>
          <p:txBody>
            <a:bodyPr wrap="square" rtlCol="0">
              <a:spAutoFit/>
            </a:bodyPr>
            <a:lstStyle/>
            <a:p>
              <a:pPr algn="ct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sp>
        <p:nvSpPr>
          <p:cNvPr id="35" name="Oval 4"/>
          <p:cNvSpPr/>
          <p:nvPr/>
        </p:nvSpPr>
        <p:spPr>
          <a:xfrm>
            <a:off x="5577930" y="2263652"/>
            <a:ext cx="1165348" cy="1165348"/>
          </a:xfrm>
          <a:prstGeom prst="ellipse">
            <a:avLst/>
          </a:prstGeom>
          <a:solidFill>
            <a:srgbClr val="B5554D"/>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Impact MT Std" pitchFamily="34" charset="0"/>
                <a:ea typeface="微软雅黑" panose="020B0503020204020204" pitchFamily="34" charset="-122"/>
              </a:rPr>
              <a:t>2017</a:t>
            </a:r>
            <a:endParaRPr lang="id-ID" sz="2400" dirty="0">
              <a:latin typeface="Impact MT Std" pitchFamily="34" charset="0"/>
              <a:ea typeface="微软雅黑" panose="020B0503020204020204" pitchFamily="34" charset="-122"/>
            </a:endParaRPr>
          </a:p>
        </p:txBody>
      </p:sp>
      <p:grpSp>
        <p:nvGrpSpPr>
          <p:cNvPr id="36" name="Group 3"/>
          <p:cNvGrpSpPr/>
          <p:nvPr/>
        </p:nvGrpSpPr>
        <p:grpSpPr>
          <a:xfrm>
            <a:off x="4818190" y="1218882"/>
            <a:ext cx="2717176" cy="946322"/>
            <a:chOff x="8163822" y="2318337"/>
            <a:chExt cx="2321270" cy="946322"/>
          </a:xfrm>
        </p:grpSpPr>
        <p:sp>
          <p:nvSpPr>
            <p:cNvPr id="37" name="TextBox 36"/>
            <p:cNvSpPr txBox="1"/>
            <p:nvPr/>
          </p:nvSpPr>
          <p:spPr>
            <a:xfrm>
              <a:off x="8163822" y="2318337"/>
              <a:ext cx="2321270" cy="400110"/>
            </a:xfrm>
            <a:prstGeom prst="rect">
              <a:avLst/>
            </a:prstGeom>
            <a:noFill/>
          </p:spPr>
          <p:txBody>
            <a:bodyPr wrap="square" rtlCol="0">
              <a:spAutoFit/>
            </a:bodyPr>
            <a:lstStyle/>
            <a:p>
              <a:pPr algn="ctr"/>
              <a:r>
                <a:rPr lang="zh-CN" altLang="en-US" sz="2000" b="1" dirty="0">
                  <a:solidFill>
                    <a:schemeClr val="accent2"/>
                  </a:solidFill>
                  <a:latin typeface="微软雅黑" panose="020B0503020204020204" pitchFamily="34" charset="-122"/>
                  <a:ea typeface="微软雅黑" panose="020B0503020204020204" pitchFamily="34" charset="-122"/>
                </a:rPr>
                <a:t>关键字</a:t>
              </a:r>
              <a:endParaRPr lang="en-US" sz="2000" b="1" dirty="0">
                <a:solidFill>
                  <a:schemeClr val="accent2"/>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8342114" y="2710661"/>
              <a:ext cx="1913254" cy="553998"/>
            </a:xfrm>
            <a:prstGeom prst="rect">
              <a:avLst/>
            </a:prstGeom>
            <a:noFill/>
          </p:spPr>
          <p:txBody>
            <a:bodyPr wrap="square" rtlCol="0">
              <a:spAutoFit/>
            </a:bodyPr>
            <a:lstStyle/>
            <a:p>
              <a:pPr algn="ct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childTnLst>
                          </p:cTn>
                        </p:par>
                        <p:par>
                          <p:cTn id="50" fill="hold">
                            <p:stCondLst>
                              <p:cond delay="6000"/>
                            </p:stCondLst>
                            <p:childTnLst>
                              <p:par>
                                <p:cTn id="51" presetID="22" presetClass="entr" presetSubtype="8" fill="hold"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wipe(left)">
                                      <p:cBhvr>
                                        <p:cTn id="5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3" grpId="0" animBg="1"/>
      <p:bldP spid="27" grpId="0" animBg="1"/>
      <p:bldP spid="31"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未56题-1.png"/>
          <p:cNvPicPr>
            <a:picLocks noChangeAspect="1" noChangeArrowheads="1"/>
          </p:cNvPicPr>
          <p:nvPr/>
        </p:nvPicPr>
        <p:blipFill>
          <a:blip r:embed="rId3"/>
          <a:srcRect/>
          <a:stretch>
            <a:fillRect/>
          </a:stretch>
        </p:blipFill>
        <p:spPr bwMode="auto">
          <a:xfrm>
            <a:off x="-1" y="0"/>
            <a:ext cx="12190413" cy="6888163"/>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0" y="-1"/>
            <a:ext cx="12190413" cy="662220"/>
          </a:xfrm>
          <a:prstGeom prst="rect">
            <a:avLst/>
          </a:prstGeom>
          <a:solidFill>
            <a:schemeClr val="bg1">
              <a:lumMod val="95000"/>
            </a:schemeClr>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550590" y="-603448"/>
            <a:ext cx="1368153" cy="1834184"/>
          </a:xfrm>
          <a:prstGeom prst="roundRect">
            <a:avLst>
              <a:gd name="adj" fmla="val 50000"/>
            </a:avLst>
          </a:prstGeom>
          <a:solidFill>
            <a:srgbClr val="B5554D"/>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4"/>
          <p:cNvSpPr txBox="1"/>
          <p:nvPr/>
        </p:nvSpPr>
        <p:spPr>
          <a:xfrm>
            <a:off x="262558" y="260648"/>
            <a:ext cx="2016224" cy="80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a:solidFill>
                  <a:schemeClr val="bg1"/>
                </a:solidFill>
                <a:latin typeface="微软雅黑" panose="020B0503020204020204" pitchFamily="34" charset="-122"/>
                <a:ea typeface="微软雅黑" panose="020B0503020204020204" pitchFamily="34" charset="-122"/>
              </a:rPr>
              <a:t>LOGO</a:t>
            </a:r>
          </a:p>
          <a:p>
            <a:r>
              <a:rPr lang="zh-CN" altLang="en-US" sz="1800" b="1" dirty="0">
                <a:solidFill>
                  <a:schemeClr val="bg1"/>
                </a:solidFill>
                <a:latin typeface="微软雅黑" panose="020B0503020204020204" pitchFamily="34" charset="-122"/>
                <a:ea typeface="微软雅黑" panose="020B0503020204020204" pitchFamily="34" charset="-122"/>
              </a:rPr>
              <a:t>公司名称</a:t>
            </a:r>
            <a:endParaRPr lang="zh-CN" altLang="en-US" sz="800" b="1" dirty="0">
              <a:solidFill>
                <a:schemeClr val="bg1"/>
              </a:solidFill>
              <a:latin typeface="微软雅黑" panose="020B0503020204020204" pitchFamily="34" charset="-122"/>
              <a:ea typeface="微软雅黑" panose="020B0503020204020204" pitchFamily="34" charset="-122"/>
            </a:endParaRPr>
          </a:p>
          <a:p>
            <a:endParaRPr lang="en-US" altLang="zh-CN" sz="1050"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3522046" y="116632"/>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公司概述</a:t>
            </a:r>
            <a:endParaRPr lang="en-US" sz="2000" b="1" dirty="0">
              <a:solidFill>
                <a:schemeClr val="accent2"/>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4943078"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59102"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企业文化</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6599262"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15286"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产品服务</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8255446"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490598"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管理制度</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9911630"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146782"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展望未来</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1937870" y="724634"/>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团队介绍</a:t>
            </a:r>
            <a:endParaRPr lang="en-US" sz="2000" b="1" dirty="0">
              <a:solidFill>
                <a:schemeClr val="accent2"/>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9262792" y="2295874"/>
            <a:ext cx="2088998" cy="2727303"/>
            <a:chOff x="4798269" y="1772816"/>
            <a:chExt cx="2592288" cy="3384376"/>
          </a:xfrm>
        </p:grpSpPr>
        <p:sp>
          <p:nvSpPr>
            <p:cNvPr id="19" name="矩形 18"/>
            <p:cNvSpPr/>
            <p:nvPr/>
          </p:nvSpPr>
          <p:spPr>
            <a:xfrm>
              <a:off x="4798269" y="1772816"/>
              <a:ext cx="2592288" cy="3384376"/>
            </a:xfrm>
            <a:prstGeom prst="rect">
              <a:avLst/>
            </a:prstGeom>
            <a:solidFill>
              <a:schemeClr val="bg1"/>
            </a:solidFill>
            <a:ln>
              <a:noFill/>
            </a:ln>
            <a:effectLst>
              <a:outerShdw blurRad="342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4943078" y="1916832"/>
              <a:ext cx="2304256" cy="3096344"/>
            </a:xfrm>
            <a:prstGeom prst="rect">
              <a:avLst/>
            </a:prstGeom>
            <a:blipFill>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766614" y="2295874"/>
            <a:ext cx="2088998" cy="2727303"/>
            <a:chOff x="4798269" y="1772816"/>
            <a:chExt cx="2592288" cy="3384376"/>
          </a:xfrm>
        </p:grpSpPr>
        <p:sp>
          <p:nvSpPr>
            <p:cNvPr id="22" name="矩形 21"/>
            <p:cNvSpPr/>
            <p:nvPr/>
          </p:nvSpPr>
          <p:spPr>
            <a:xfrm>
              <a:off x="4798269" y="1772816"/>
              <a:ext cx="2592288" cy="3384376"/>
            </a:xfrm>
            <a:prstGeom prst="rect">
              <a:avLst/>
            </a:prstGeom>
            <a:solidFill>
              <a:schemeClr val="bg1"/>
            </a:solidFill>
            <a:ln>
              <a:noFill/>
            </a:ln>
            <a:effectLst>
              <a:outerShdw blurRad="342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4943078" y="1916832"/>
              <a:ext cx="2304256" cy="3096344"/>
            </a:xfrm>
            <a:prstGeom prst="rect">
              <a:avLst/>
            </a:prstGeom>
            <a:blipFill>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7102551" y="2081315"/>
            <a:ext cx="2396591" cy="3128883"/>
            <a:chOff x="4798269" y="1772816"/>
            <a:chExt cx="2592288" cy="3384376"/>
          </a:xfrm>
        </p:grpSpPr>
        <p:sp>
          <p:nvSpPr>
            <p:cNvPr id="25" name="矩形 24"/>
            <p:cNvSpPr/>
            <p:nvPr/>
          </p:nvSpPr>
          <p:spPr>
            <a:xfrm>
              <a:off x="4798269" y="1772816"/>
              <a:ext cx="2592288" cy="3384376"/>
            </a:xfrm>
            <a:prstGeom prst="rect">
              <a:avLst/>
            </a:prstGeom>
            <a:solidFill>
              <a:schemeClr val="bg1"/>
            </a:solidFill>
            <a:ln>
              <a:noFill/>
            </a:ln>
            <a:effectLst>
              <a:outerShdw blurRad="342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4943078" y="1916832"/>
              <a:ext cx="2304256" cy="3096344"/>
            </a:xfrm>
            <a:prstGeom prst="rect">
              <a:avLst/>
            </a:prstGeom>
            <a:blipFill>
              <a:blip r:embed="rId6"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2568345" y="2081315"/>
            <a:ext cx="2396591" cy="3128883"/>
            <a:chOff x="4798269" y="1772816"/>
            <a:chExt cx="2592288" cy="3384376"/>
          </a:xfrm>
        </p:grpSpPr>
        <p:sp>
          <p:nvSpPr>
            <p:cNvPr id="28" name="矩形 27"/>
            <p:cNvSpPr/>
            <p:nvPr/>
          </p:nvSpPr>
          <p:spPr>
            <a:xfrm>
              <a:off x="4798269" y="1772816"/>
              <a:ext cx="2592288" cy="3384376"/>
            </a:xfrm>
            <a:prstGeom prst="rect">
              <a:avLst/>
            </a:prstGeom>
            <a:solidFill>
              <a:schemeClr val="bg1"/>
            </a:solidFill>
            <a:ln>
              <a:noFill/>
            </a:ln>
            <a:effectLst>
              <a:outerShdw blurRad="342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4943078" y="1916832"/>
              <a:ext cx="2304256" cy="3096344"/>
            </a:xfrm>
            <a:prstGeom prst="rect">
              <a:avLst/>
            </a:prstGeom>
            <a:blipFill>
              <a:blip r:embed="rId7"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4655785" y="1811683"/>
            <a:ext cx="2783138" cy="3633541"/>
            <a:chOff x="4798269" y="1772816"/>
            <a:chExt cx="2592288" cy="3384376"/>
          </a:xfrm>
        </p:grpSpPr>
        <p:sp>
          <p:nvSpPr>
            <p:cNvPr id="31" name="矩形 30"/>
            <p:cNvSpPr/>
            <p:nvPr/>
          </p:nvSpPr>
          <p:spPr>
            <a:xfrm>
              <a:off x="4798269" y="1772816"/>
              <a:ext cx="2592288" cy="3384376"/>
            </a:xfrm>
            <a:prstGeom prst="rect">
              <a:avLst/>
            </a:prstGeom>
            <a:solidFill>
              <a:schemeClr val="bg1"/>
            </a:solidFill>
            <a:ln>
              <a:noFill/>
            </a:ln>
            <a:effectLst>
              <a:outerShdw blurRad="342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4943078" y="1916832"/>
              <a:ext cx="2304256" cy="3096344"/>
            </a:xfrm>
            <a:prstGeom prst="rect">
              <a:avLst/>
            </a:prstGeom>
            <a:blipFill>
              <a:blip r:embed="rId8"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12" presetClass="entr" presetSubtype="2" fill="hold" nodeType="withEffect">
                                  <p:stCondLst>
                                    <p:cond delay="50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p:tgtEl>
                                          <p:spTgt spid="27"/>
                                        </p:tgtEl>
                                        <p:attrNameLst>
                                          <p:attrName>ppt_x</p:attrName>
                                        </p:attrNameLst>
                                      </p:cBhvr>
                                      <p:tavLst>
                                        <p:tav tm="0">
                                          <p:val>
                                            <p:strVal val="#ppt_x+#ppt_w*1.125000"/>
                                          </p:val>
                                        </p:tav>
                                        <p:tav tm="100000">
                                          <p:val>
                                            <p:strVal val="#ppt_x"/>
                                          </p:val>
                                        </p:tav>
                                      </p:tavLst>
                                    </p:anim>
                                    <p:animEffect transition="in" filter="wipe(left)">
                                      <p:cBhvr>
                                        <p:cTn id="17" dur="500"/>
                                        <p:tgtEl>
                                          <p:spTgt spid="27"/>
                                        </p:tgtEl>
                                      </p:cBhvr>
                                    </p:animEffect>
                                  </p:childTnLst>
                                </p:cTn>
                              </p:par>
                              <p:par>
                                <p:cTn id="18" presetID="12" presetClass="entr" presetSubtype="8" fill="hold" nodeType="withEffect">
                                  <p:stCondLst>
                                    <p:cond delay="50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500"/>
                                        <p:tgtEl>
                                          <p:spTgt spid="24"/>
                                        </p:tgtEl>
                                        <p:attrNameLst>
                                          <p:attrName>ppt_x</p:attrName>
                                        </p:attrNameLst>
                                      </p:cBhvr>
                                      <p:tavLst>
                                        <p:tav tm="0">
                                          <p:val>
                                            <p:strVal val="#ppt_x-#ppt_w*1.125000"/>
                                          </p:val>
                                        </p:tav>
                                        <p:tav tm="100000">
                                          <p:val>
                                            <p:strVal val="#ppt_x"/>
                                          </p:val>
                                        </p:tav>
                                      </p:tavLst>
                                    </p:anim>
                                    <p:animEffect transition="in" filter="wipe(right)">
                                      <p:cBhvr>
                                        <p:cTn id="21" dur="500"/>
                                        <p:tgtEl>
                                          <p:spTgt spid="24"/>
                                        </p:tgtEl>
                                      </p:cBhvr>
                                    </p:animEffect>
                                  </p:childTnLst>
                                </p:cTn>
                              </p:par>
                              <p:par>
                                <p:cTn id="22" presetID="12" presetClass="entr" presetSubtype="2" fill="hold" nodeType="withEffect">
                                  <p:stCondLst>
                                    <p:cond delay="100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p:tgtEl>
                                          <p:spTgt spid="21"/>
                                        </p:tgtEl>
                                        <p:attrNameLst>
                                          <p:attrName>ppt_x</p:attrName>
                                        </p:attrNameLst>
                                      </p:cBhvr>
                                      <p:tavLst>
                                        <p:tav tm="0">
                                          <p:val>
                                            <p:strVal val="#ppt_x+#ppt_w*1.125000"/>
                                          </p:val>
                                        </p:tav>
                                        <p:tav tm="100000">
                                          <p:val>
                                            <p:strVal val="#ppt_x"/>
                                          </p:val>
                                        </p:tav>
                                      </p:tavLst>
                                    </p:anim>
                                    <p:animEffect transition="in" filter="wipe(left)">
                                      <p:cBhvr>
                                        <p:cTn id="25" dur="500"/>
                                        <p:tgtEl>
                                          <p:spTgt spid="21"/>
                                        </p:tgtEl>
                                      </p:cBhvr>
                                    </p:animEffect>
                                  </p:childTnLst>
                                </p:cTn>
                              </p:par>
                              <p:par>
                                <p:cTn id="26" presetID="12" presetClass="entr" presetSubtype="8" fill="hold" nodeType="withEffect">
                                  <p:stCondLst>
                                    <p:cond delay="100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p:tgtEl>
                                          <p:spTgt spid="17"/>
                                        </p:tgtEl>
                                        <p:attrNameLst>
                                          <p:attrName>ppt_x</p:attrName>
                                        </p:attrNameLst>
                                      </p:cBhvr>
                                      <p:tavLst>
                                        <p:tav tm="0">
                                          <p:val>
                                            <p:strVal val="#ppt_x-#ppt_w*1.125000"/>
                                          </p:val>
                                        </p:tav>
                                        <p:tav tm="100000">
                                          <p:val>
                                            <p:strVal val="#ppt_x"/>
                                          </p:val>
                                        </p:tav>
                                      </p:tavLst>
                                    </p:anim>
                                    <p:animEffect transition="in" filter="wipe(right)">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未56题-1.png"/>
          <p:cNvPicPr>
            <a:picLocks noChangeAspect="1" noChangeArrowheads="1"/>
          </p:cNvPicPr>
          <p:nvPr/>
        </p:nvPicPr>
        <p:blipFill>
          <a:blip r:embed="rId3"/>
          <a:srcRect/>
          <a:stretch>
            <a:fillRect/>
          </a:stretch>
        </p:blipFill>
        <p:spPr bwMode="auto">
          <a:xfrm>
            <a:off x="-1" y="0"/>
            <a:ext cx="12190413" cy="6888163"/>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0" y="-1"/>
            <a:ext cx="12190413" cy="662220"/>
          </a:xfrm>
          <a:prstGeom prst="rect">
            <a:avLst/>
          </a:prstGeom>
          <a:solidFill>
            <a:schemeClr val="bg1">
              <a:lumMod val="95000"/>
            </a:schemeClr>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550590" y="-603448"/>
            <a:ext cx="1368153" cy="1834184"/>
          </a:xfrm>
          <a:prstGeom prst="roundRect">
            <a:avLst>
              <a:gd name="adj" fmla="val 50000"/>
            </a:avLst>
          </a:prstGeom>
          <a:solidFill>
            <a:srgbClr val="B5554D"/>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4"/>
          <p:cNvSpPr txBox="1"/>
          <p:nvPr/>
        </p:nvSpPr>
        <p:spPr>
          <a:xfrm>
            <a:off x="262558" y="260648"/>
            <a:ext cx="2016224" cy="80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a:solidFill>
                  <a:schemeClr val="bg1"/>
                </a:solidFill>
                <a:latin typeface="微软雅黑" panose="020B0503020204020204" pitchFamily="34" charset="-122"/>
                <a:ea typeface="微软雅黑" panose="020B0503020204020204" pitchFamily="34" charset="-122"/>
              </a:rPr>
              <a:t>LOGO</a:t>
            </a:r>
          </a:p>
          <a:p>
            <a:r>
              <a:rPr lang="zh-CN" altLang="en-US" sz="1800" b="1" dirty="0">
                <a:solidFill>
                  <a:schemeClr val="bg1"/>
                </a:solidFill>
                <a:latin typeface="微软雅黑" panose="020B0503020204020204" pitchFamily="34" charset="-122"/>
                <a:ea typeface="微软雅黑" panose="020B0503020204020204" pitchFamily="34" charset="-122"/>
              </a:rPr>
              <a:t>公司名称</a:t>
            </a:r>
            <a:endParaRPr lang="zh-CN" altLang="en-US" sz="800" b="1" dirty="0">
              <a:solidFill>
                <a:schemeClr val="bg1"/>
              </a:solidFill>
              <a:latin typeface="微软雅黑" panose="020B0503020204020204" pitchFamily="34" charset="-122"/>
              <a:ea typeface="微软雅黑" panose="020B0503020204020204" pitchFamily="34" charset="-122"/>
            </a:endParaRPr>
          </a:p>
          <a:p>
            <a:endParaRPr lang="en-US" altLang="zh-CN" sz="1050"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3522046" y="116632"/>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公司概述</a:t>
            </a:r>
            <a:endParaRPr lang="en-US" sz="2000" b="1" dirty="0">
              <a:solidFill>
                <a:schemeClr val="accent2"/>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4943078"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59102"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企业文化</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6599262"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15286"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产品服务</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8255446"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490598"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管理制度</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9911630"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146782"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展望未来</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1937870" y="724634"/>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核心员工</a:t>
            </a:r>
            <a:endParaRPr lang="en-US" sz="2000" b="1" dirty="0">
              <a:solidFill>
                <a:schemeClr val="accent2"/>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935804" y="2084070"/>
            <a:ext cx="2783138" cy="3633541"/>
            <a:chOff x="4798269" y="1772816"/>
            <a:chExt cx="2592288" cy="3384376"/>
          </a:xfrm>
        </p:grpSpPr>
        <p:sp>
          <p:nvSpPr>
            <p:cNvPr id="19" name="矩形 18"/>
            <p:cNvSpPr/>
            <p:nvPr/>
          </p:nvSpPr>
          <p:spPr>
            <a:xfrm>
              <a:off x="4798269" y="1772816"/>
              <a:ext cx="2592288" cy="3384376"/>
            </a:xfrm>
            <a:prstGeom prst="rect">
              <a:avLst/>
            </a:prstGeom>
            <a:solidFill>
              <a:schemeClr val="bg1"/>
            </a:solidFill>
            <a:ln>
              <a:noFill/>
            </a:ln>
            <a:effectLst>
              <a:outerShdw blurRad="342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4943078" y="1916832"/>
              <a:ext cx="2304256" cy="3096344"/>
            </a:xfrm>
            <a:prstGeom prst="rect">
              <a:avLst/>
            </a:prstGeom>
            <a:blipFill>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Group 3"/>
          <p:cNvGrpSpPr/>
          <p:nvPr/>
        </p:nvGrpSpPr>
        <p:grpSpPr>
          <a:xfrm>
            <a:off x="4211341" y="2078306"/>
            <a:ext cx="6916065" cy="97927"/>
            <a:chOff x="6057900" y="3257550"/>
            <a:chExt cx="10763250" cy="152400"/>
          </a:xfrm>
          <a:solidFill>
            <a:schemeClr val="bg1"/>
          </a:solidFill>
        </p:grpSpPr>
        <p:grpSp>
          <p:nvGrpSpPr>
            <p:cNvPr id="22" name="Group 4"/>
            <p:cNvGrpSpPr/>
            <p:nvPr/>
          </p:nvGrpSpPr>
          <p:grpSpPr>
            <a:xfrm>
              <a:off x="6113780" y="3339782"/>
              <a:ext cx="10607040" cy="18288"/>
              <a:chOff x="6113780" y="3339782"/>
              <a:chExt cx="10607040" cy="18288"/>
            </a:xfrm>
            <a:grpFill/>
          </p:grpSpPr>
          <p:sp>
            <p:nvSpPr>
              <p:cNvPr id="25" name="Freeform 7"/>
              <p:cNvSpPr/>
              <p:nvPr/>
            </p:nvSpPr>
            <p:spPr>
              <a:xfrm>
                <a:off x="6113780" y="3339782"/>
                <a:ext cx="1198880" cy="18288"/>
              </a:xfrm>
              <a:custGeom>
                <a:avLst/>
                <a:gdLst>
                  <a:gd name="connsiteX0" fmla="*/ 0 w 1198880"/>
                  <a:gd name="connsiteY0" fmla="*/ 0 h 9144"/>
                  <a:gd name="connsiteX1" fmla="*/ 1198880 w 1198880"/>
                  <a:gd name="connsiteY1" fmla="*/ 0 h 9144"/>
                  <a:gd name="connsiteX2" fmla="*/ 1198880 w 1198880"/>
                  <a:gd name="connsiteY2" fmla="*/ 9144 h 9144"/>
                  <a:gd name="connsiteX3" fmla="*/ 0 w 1198880"/>
                  <a:gd name="connsiteY3" fmla="*/ 9144 h 9144"/>
                  <a:gd name="connsiteX4" fmla="*/ 0 w 1198880"/>
                  <a:gd name="connsiteY4" fmla="*/ 0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880" h="9144">
                    <a:moveTo>
                      <a:pt x="0" y="0"/>
                    </a:moveTo>
                    <a:lnTo>
                      <a:pt x="1198880" y="0"/>
                    </a:lnTo>
                    <a:lnTo>
                      <a:pt x="1198880" y="9144"/>
                    </a:lnTo>
                    <a:lnTo>
                      <a:pt x="0" y="9144"/>
                    </a:lnTo>
                    <a:lnTo>
                      <a:pt x="0" y="0"/>
                    </a:lnTo>
                    <a:close/>
                  </a:path>
                </a:pathLst>
              </a:cu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微软雅黑" panose="020B0503020204020204" pitchFamily="34" charset="-122"/>
                  <a:ea typeface="微软雅黑" panose="020B0503020204020204" pitchFamily="34" charset="-122"/>
                </a:endParaRPr>
              </a:p>
            </p:txBody>
          </p:sp>
          <p:sp>
            <p:nvSpPr>
              <p:cNvPr id="26" name="Freeform 8"/>
              <p:cNvSpPr/>
              <p:nvPr/>
            </p:nvSpPr>
            <p:spPr>
              <a:xfrm>
                <a:off x="7893686" y="3339782"/>
                <a:ext cx="1956646" cy="18288"/>
              </a:xfrm>
              <a:custGeom>
                <a:avLst/>
                <a:gdLst>
                  <a:gd name="connsiteX0" fmla="*/ 0 w 1956646"/>
                  <a:gd name="connsiteY0" fmla="*/ 0 h 9144"/>
                  <a:gd name="connsiteX1" fmla="*/ 1956646 w 1956646"/>
                  <a:gd name="connsiteY1" fmla="*/ 0 h 9144"/>
                  <a:gd name="connsiteX2" fmla="*/ 1956646 w 1956646"/>
                  <a:gd name="connsiteY2" fmla="*/ 9144 h 9144"/>
                  <a:gd name="connsiteX3" fmla="*/ 0 w 1956646"/>
                  <a:gd name="connsiteY3" fmla="*/ 9144 h 9144"/>
                  <a:gd name="connsiteX4" fmla="*/ 0 w 1956646"/>
                  <a:gd name="connsiteY4" fmla="*/ 0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6646" h="9144">
                    <a:moveTo>
                      <a:pt x="0" y="0"/>
                    </a:moveTo>
                    <a:lnTo>
                      <a:pt x="1956646" y="0"/>
                    </a:lnTo>
                    <a:lnTo>
                      <a:pt x="1956646" y="9144"/>
                    </a:lnTo>
                    <a:lnTo>
                      <a:pt x="0" y="9144"/>
                    </a:lnTo>
                    <a:lnTo>
                      <a:pt x="0" y="0"/>
                    </a:lnTo>
                    <a:close/>
                  </a:path>
                </a:pathLst>
              </a:cu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微软雅黑" panose="020B0503020204020204" pitchFamily="34" charset="-122"/>
                  <a:ea typeface="微软雅黑" panose="020B0503020204020204" pitchFamily="34" charset="-122"/>
                </a:endParaRPr>
              </a:p>
            </p:txBody>
          </p:sp>
          <p:sp>
            <p:nvSpPr>
              <p:cNvPr id="27" name="Freeform 9"/>
              <p:cNvSpPr/>
              <p:nvPr/>
            </p:nvSpPr>
            <p:spPr>
              <a:xfrm>
                <a:off x="10431358" y="3339782"/>
                <a:ext cx="1956646" cy="18288"/>
              </a:xfrm>
              <a:custGeom>
                <a:avLst/>
                <a:gdLst>
                  <a:gd name="connsiteX0" fmla="*/ 0 w 1956646"/>
                  <a:gd name="connsiteY0" fmla="*/ 0 h 9144"/>
                  <a:gd name="connsiteX1" fmla="*/ 1956646 w 1956646"/>
                  <a:gd name="connsiteY1" fmla="*/ 0 h 9144"/>
                  <a:gd name="connsiteX2" fmla="*/ 1956646 w 1956646"/>
                  <a:gd name="connsiteY2" fmla="*/ 9144 h 9144"/>
                  <a:gd name="connsiteX3" fmla="*/ 0 w 1956646"/>
                  <a:gd name="connsiteY3" fmla="*/ 9144 h 9144"/>
                  <a:gd name="connsiteX4" fmla="*/ 0 w 1956646"/>
                  <a:gd name="connsiteY4" fmla="*/ 0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6646" h="9144">
                    <a:moveTo>
                      <a:pt x="0" y="0"/>
                    </a:moveTo>
                    <a:lnTo>
                      <a:pt x="1956646" y="0"/>
                    </a:lnTo>
                    <a:lnTo>
                      <a:pt x="1956646" y="9144"/>
                    </a:lnTo>
                    <a:lnTo>
                      <a:pt x="0" y="9144"/>
                    </a:lnTo>
                    <a:lnTo>
                      <a:pt x="0" y="0"/>
                    </a:lnTo>
                    <a:close/>
                  </a:path>
                </a:pathLst>
              </a:cu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微软雅黑" panose="020B0503020204020204" pitchFamily="34" charset="-122"/>
                  <a:ea typeface="微软雅黑" panose="020B0503020204020204" pitchFamily="34" charset="-122"/>
                </a:endParaRPr>
              </a:p>
            </p:txBody>
          </p:sp>
          <p:sp>
            <p:nvSpPr>
              <p:cNvPr id="28" name="Freeform 10"/>
              <p:cNvSpPr/>
              <p:nvPr/>
            </p:nvSpPr>
            <p:spPr>
              <a:xfrm>
                <a:off x="12969030" y="3339782"/>
                <a:ext cx="1956645" cy="18288"/>
              </a:xfrm>
              <a:custGeom>
                <a:avLst/>
                <a:gdLst>
                  <a:gd name="connsiteX0" fmla="*/ 0 w 1956645"/>
                  <a:gd name="connsiteY0" fmla="*/ 0 h 9144"/>
                  <a:gd name="connsiteX1" fmla="*/ 1956645 w 1956645"/>
                  <a:gd name="connsiteY1" fmla="*/ 0 h 9144"/>
                  <a:gd name="connsiteX2" fmla="*/ 1956645 w 1956645"/>
                  <a:gd name="connsiteY2" fmla="*/ 9144 h 9144"/>
                  <a:gd name="connsiteX3" fmla="*/ 0 w 1956645"/>
                  <a:gd name="connsiteY3" fmla="*/ 9144 h 9144"/>
                  <a:gd name="connsiteX4" fmla="*/ 0 w 1956645"/>
                  <a:gd name="connsiteY4" fmla="*/ 0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6645" h="9144">
                    <a:moveTo>
                      <a:pt x="0" y="0"/>
                    </a:moveTo>
                    <a:lnTo>
                      <a:pt x="1956645" y="0"/>
                    </a:lnTo>
                    <a:lnTo>
                      <a:pt x="1956645" y="9144"/>
                    </a:lnTo>
                    <a:lnTo>
                      <a:pt x="0" y="9144"/>
                    </a:lnTo>
                    <a:lnTo>
                      <a:pt x="0" y="0"/>
                    </a:lnTo>
                    <a:close/>
                  </a:path>
                </a:pathLst>
              </a:cu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微软雅黑" panose="020B0503020204020204" pitchFamily="34" charset="-122"/>
                  <a:ea typeface="微软雅黑" panose="020B0503020204020204" pitchFamily="34" charset="-122"/>
                </a:endParaRPr>
              </a:p>
            </p:txBody>
          </p:sp>
          <p:sp>
            <p:nvSpPr>
              <p:cNvPr id="29" name="Freeform 11"/>
              <p:cNvSpPr/>
              <p:nvPr/>
            </p:nvSpPr>
            <p:spPr>
              <a:xfrm>
                <a:off x="15506701" y="3339782"/>
                <a:ext cx="1214119" cy="18288"/>
              </a:xfrm>
              <a:custGeom>
                <a:avLst/>
                <a:gdLst>
                  <a:gd name="connsiteX0" fmla="*/ 0 w 1214119"/>
                  <a:gd name="connsiteY0" fmla="*/ 0 h 9144"/>
                  <a:gd name="connsiteX1" fmla="*/ 1214119 w 1214119"/>
                  <a:gd name="connsiteY1" fmla="*/ 0 h 9144"/>
                  <a:gd name="connsiteX2" fmla="*/ 1214119 w 1214119"/>
                  <a:gd name="connsiteY2" fmla="*/ 9144 h 9144"/>
                  <a:gd name="connsiteX3" fmla="*/ 0 w 1214119"/>
                  <a:gd name="connsiteY3" fmla="*/ 9144 h 9144"/>
                  <a:gd name="connsiteX4" fmla="*/ 0 w 1214119"/>
                  <a:gd name="connsiteY4" fmla="*/ 0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119" h="9144">
                    <a:moveTo>
                      <a:pt x="0" y="0"/>
                    </a:moveTo>
                    <a:lnTo>
                      <a:pt x="1214119" y="0"/>
                    </a:lnTo>
                    <a:lnTo>
                      <a:pt x="1214119" y="9144"/>
                    </a:lnTo>
                    <a:lnTo>
                      <a:pt x="0" y="9144"/>
                    </a:lnTo>
                    <a:lnTo>
                      <a:pt x="0" y="0"/>
                    </a:lnTo>
                    <a:close/>
                  </a:path>
                </a:pathLst>
              </a:cu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微软雅黑" panose="020B0503020204020204" pitchFamily="34" charset="-122"/>
                  <a:ea typeface="微软雅黑" panose="020B0503020204020204" pitchFamily="34" charset="-122"/>
                </a:endParaRPr>
              </a:p>
            </p:txBody>
          </p:sp>
        </p:grpSp>
        <p:sp>
          <p:nvSpPr>
            <p:cNvPr id="23" name="Oval 5"/>
            <p:cNvSpPr/>
            <p:nvPr/>
          </p:nvSpPr>
          <p:spPr>
            <a:xfrm>
              <a:off x="6057900" y="3257550"/>
              <a:ext cx="152400" cy="152400"/>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微软雅黑" panose="020B0503020204020204" pitchFamily="34" charset="-122"/>
                <a:ea typeface="微软雅黑" panose="020B0503020204020204" pitchFamily="34" charset="-122"/>
              </a:endParaRPr>
            </a:p>
          </p:txBody>
        </p:sp>
        <p:sp>
          <p:nvSpPr>
            <p:cNvPr id="24" name="Oval 6"/>
            <p:cNvSpPr/>
            <p:nvPr/>
          </p:nvSpPr>
          <p:spPr>
            <a:xfrm>
              <a:off x="16668750" y="3257550"/>
              <a:ext cx="152400" cy="152400"/>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微软雅黑" panose="020B0503020204020204" pitchFamily="34" charset="-122"/>
                <a:ea typeface="微软雅黑" panose="020B0503020204020204" pitchFamily="34" charset="-122"/>
              </a:endParaRPr>
            </a:p>
          </p:txBody>
        </p:sp>
      </p:grpSp>
      <p:sp>
        <p:nvSpPr>
          <p:cNvPr id="30" name="TextBox 29"/>
          <p:cNvSpPr txBox="1"/>
          <p:nvPr/>
        </p:nvSpPr>
        <p:spPr>
          <a:xfrm>
            <a:off x="4443916" y="1613155"/>
            <a:ext cx="1493380" cy="276999"/>
          </a:xfrm>
          <a:prstGeom prst="rect">
            <a:avLst/>
          </a:prstGeom>
          <a:noFill/>
        </p:spPr>
        <p:txBody>
          <a:bodyPr wrap="square" rtlCol="0">
            <a:spAutoFit/>
          </a:bodyPr>
          <a:lstStyle/>
          <a:p>
            <a:pPr algn="ctr"/>
            <a:r>
              <a:rPr lang="en-US" sz="1200" dirty="0">
                <a:solidFill>
                  <a:schemeClr val="accent2"/>
                </a:solidFill>
                <a:latin typeface="微软雅黑" panose="020B0503020204020204" pitchFamily="34" charset="-122"/>
                <a:ea typeface="微软雅黑" panose="020B0503020204020204" pitchFamily="34" charset="-122"/>
              </a:rPr>
              <a:t>2008-2015</a:t>
            </a:r>
          </a:p>
        </p:txBody>
      </p:sp>
      <p:sp>
        <p:nvSpPr>
          <p:cNvPr id="31" name="TextBox 30"/>
          <p:cNvSpPr txBox="1"/>
          <p:nvPr/>
        </p:nvSpPr>
        <p:spPr>
          <a:xfrm>
            <a:off x="6096427" y="1613155"/>
            <a:ext cx="1493380" cy="275590"/>
          </a:xfrm>
          <a:prstGeom prst="rect">
            <a:avLst/>
          </a:prstGeom>
          <a:noFill/>
        </p:spPr>
        <p:txBody>
          <a:bodyPr wrap="square" rtlCol="0">
            <a:spAutoFit/>
          </a:bodyPr>
          <a:lstStyle/>
          <a:p>
            <a:pPr algn="ctr"/>
            <a:r>
              <a:rPr lang="en-US" sz="1200" dirty="0">
                <a:solidFill>
                  <a:schemeClr val="accent2"/>
                </a:solidFill>
                <a:latin typeface="微软雅黑" panose="020B0503020204020204" pitchFamily="34" charset="-122"/>
                <a:ea typeface="微软雅黑" panose="020B0503020204020204" pitchFamily="34" charset="-122"/>
              </a:rPr>
              <a:t>2015-2017</a:t>
            </a:r>
          </a:p>
        </p:txBody>
      </p:sp>
      <p:sp>
        <p:nvSpPr>
          <p:cNvPr id="32" name="TextBox 31"/>
          <p:cNvSpPr txBox="1"/>
          <p:nvPr/>
        </p:nvSpPr>
        <p:spPr>
          <a:xfrm>
            <a:off x="7724457" y="1613155"/>
            <a:ext cx="1493380" cy="275590"/>
          </a:xfrm>
          <a:prstGeom prst="rect">
            <a:avLst/>
          </a:prstGeom>
          <a:noFill/>
        </p:spPr>
        <p:txBody>
          <a:bodyPr wrap="square" rtlCol="0">
            <a:spAutoFit/>
          </a:bodyPr>
          <a:lstStyle/>
          <a:p>
            <a:pPr algn="ctr"/>
            <a:r>
              <a:rPr lang="en-US" sz="1200" dirty="0">
                <a:solidFill>
                  <a:schemeClr val="accent2"/>
                </a:solidFill>
                <a:latin typeface="微软雅黑" panose="020B0503020204020204" pitchFamily="34" charset="-122"/>
                <a:ea typeface="微软雅黑" panose="020B0503020204020204" pitchFamily="34" charset="-122"/>
              </a:rPr>
              <a:t>2018</a:t>
            </a:r>
          </a:p>
        </p:txBody>
      </p:sp>
      <p:sp>
        <p:nvSpPr>
          <p:cNvPr id="33" name="TextBox 32"/>
          <p:cNvSpPr txBox="1"/>
          <p:nvPr/>
        </p:nvSpPr>
        <p:spPr>
          <a:xfrm>
            <a:off x="9340245" y="1613155"/>
            <a:ext cx="1493380" cy="275590"/>
          </a:xfrm>
          <a:prstGeom prst="rect">
            <a:avLst/>
          </a:prstGeom>
          <a:noFill/>
        </p:spPr>
        <p:txBody>
          <a:bodyPr wrap="square" rtlCol="0">
            <a:spAutoFit/>
          </a:bodyPr>
          <a:lstStyle/>
          <a:p>
            <a:pPr algn="ctr"/>
            <a:r>
              <a:rPr lang="en-US" sz="1200" dirty="0">
                <a:solidFill>
                  <a:schemeClr val="accent2"/>
                </a:solidFill>
                <a:latin typeface="微软雅黑" panose="020B0503020204020204" pitchFamily="34" charset="-122"/>
                <a:ea typeface="微软雅黑" panose="020B0503020204020204" pitchFamily="34" charset="-122"/>
              </a:rPr>
              <a:t>201X-Present</a:t>
            </a:r>
          </a:p>
        </p:txBody>
      </p:sp>
      <p:sp>
        <p:nvSpPr>
          <p:cNvPr id="34" name="TextBox 33"/>
          <p:cNvSpPr txBox="1"/>
          <p:nvPr/>
        </p:nvSpPr>
        <p:spPr>
          <a:xfrm>
            <a:off x="4517361" y="2384288"/>
            <a:ext cx="1346490" cy="461665"/>
          </a:xfrm>
          <a:prstGeom prst="rect">
            <a:avLst/>
          </a:prstGeom>
          <a:noFill/>
        </p:spPr>
        <p:txBody>
          <a:bodyPr wrap="square" rtlCol="0">
            <a:spAutoFit/>
          </a:bodyPr>
          <a:lstStyle/>
          <a:p>
            <a:pPr algn="ctr"/>
            <a:r>
              <a:rPr lang="en-US" sz="1200" dirty="0">
                <a:solidFill>
                  <a:schemeClr val="bg1">
                    <a:lumMod val="65000"/>
                  </a:schemeClr>
                </a:solidFill>
                <a:latin typeface="微软雅黑" panose="020B0503020204020204" pitchFamily="34" charset="-122"/>
                <a:ea typeface="微软雅黑" panose="020B0503020204020204" pitchFamily="34" charset="-122"/>
              </a:rPr>
              <a:t>University</a:t>
            </a:r>
          </a:p>
          <a:p>
            <a:pPr algn="ctr"/>
            <a:r>
              <a:rPr lang="en-US" sz="1200" dirty="0">
                <a:solidFill>
                  <a:schemeClr val="bg1">
                    <a:lumMod val="65000"/>
                  </a:schemeClr>
                </a:solidFill>
                <a:latin typeface="微软雅黑" panose="020B0503020204020204" pitchFamily="34" charset="-122"/>
                <a:ea typeface="微软雅黑" panose="020B0503020204020204" pitchFamily="34" charset="-122"/>
              </a:rPr>
              <a:t>Degree</a:t>
            </a:r>
          </a:p>
        </p:txBody>
      </p:sp>
      <p:sp>
        <p:nvSpPr>
          <p:cNvPr id="35" name="TextBox 34"/>
          <p:cNvSpPr txBox="1"/>
          <p:nvPr/>
        </p:nvSpPr>
        <p:spPr>
          <a:xfrm>
            <a:off x="6169872" y="2408770"/>
            <a:ext cx="1346490" cy="646331"/>
          </a:xfrm>
          <a:prstGeom prst="rect">
            <a:avLst/>
          </a:prstGeom>
          <a:noFill/>
        </p:spPr>
        <p:txBody>
          <a:bodyPr wrap="square" rtlCol="0">
            <a:spAutoFit/>
          </a:bodyPr>
          <a:lstStyle/>
          <a:p>
            <a:pPr algn="ctr"/>
            <a:r>
              <a:rPr lang="en-US" sz="1200" dirty="0">
                <a:solidFill>
                  <a:schemeClr val="bg1">
                    <a:lumMod val="65000"/>
                  </a:schemeClr>
                </a:solidFill>
                <a:latin typeface="微软雅黑" panose="020B0503020204020204" pitchFamily="34" charset="-122"/>
                <a:ea typeface="微软雅黑" panose="020B0503020204020204" pitchFamily="34" charset="-122"/>
              </a:rPr>
              <a:t>Company Name</a:t>
            </a:r>
          </a:p>
          <a:p>
            <a:pPr algn="ctr"/>
            <a:r>
              <a:rPr lang="en-US" sz="1200" dirty="0">
                <a:solidFill>
                  <a:schemeClr val="bg1">
                    <a:lumMod val="65000"/>
                  </a:schemeClr>
                </a:solidFill>
                <a:latin typeface="微软雅黑" panose="020B0503020204020204" pitchFamily="34" charset="-122"/>
                <a:ea typeface="微软雅黑" panose="020B0503020204020204" pitchFamily="34" charset="-122"/>
              </a:rPr>
              <a:t>Job Title</a:t>
            </a:r>
          </a:p>
        </p:txBody>
      </p:sp>
      <p:sp>
        <p:nvSpPr>
          <p:cNvPr id="36" name="TextBox 35"/>
          <p:cNvSpPr txBox="1"/>
          <p:nvPr/>
        </p:nvSpPr>
        <p:spPr>
          <a:xfrm>
            <a:off x="7797902" y="2433251"/>
            <a:ext cx="1346490" cy="276999"/>
          </a:xfrm>
          <a:prstGeom prst="rect">
            <a:avLst/>
          </a:prstGeom>
          <a:noFill/>
        </p:spPr>
        <p:txBody>
          <a:bodyPr wrap="square" rtlCol="0">
            <a:spAutoFit/>
          </a:bodyPr>
          <a:lstStyle/>
          <a:p>
            <a:pPr algn="ctr"/>
            <a:r>
              <a:rPr lang="en-US" sz="1200" dirty="0">
                <a:solidFill>
                  <a:schemeClr val="bg1">
                    <a:lumMod val="65000"/>
                  </a:schemeClr>
                </a:solidFill>
                <a:latin typeface="微软雅黑" panose="020B0503020204020204" pitchFamily="34" charset="-122"/>
                <a:ea typeface="微软雅黑" panose="020B0503020204020204" pitchFamily="34" charset="-122"/>
              </a:rPr>
              <a:t>Award</a:t>
            </a:r>
          </a:p>
        </p:txBody>
      </p:sp>
      <p:sp>
        <p:nvSpPr>
          <p:cNvPr id="37" name="TextBox 36"/>
          <p:cNvSpPr txBox="1"/>
          <p:nvPr/>
        </p:nvSpPr>
        <p:spPr>
          <a:xfrm>
            <a:off x="9413690" y="2457733"/>
            <a:ext cx="1346490" cy="646331"/>
          </a:xfrm>
          <a:prstGeom prst="rect">
            <a:avLst/>
          </a:prstGeom>
          <a:noFill/>
        </p:spPr>
        <p:txBody>
          <a:bodyPr wrap="square" rtlCol="0">
            <a:spAutoFit/>
          </a:bodyPr>
          <a:lstStyle/>
          <a:p>
            <a:pPr algn="ctr"/>
            <a:r>
              <a:rPr lang="en-US" sz="1200" dirty="0">
                <a:solidFill>
                  <a:schemeClr val="bg1">
                    <a:lumMod val="65000"/>
                  </a:schemeClr>
                </a:solidFill>
                <a:latin typeface="微软雅黑" panose="020B0503020204020204" pitchFamily="34" charset="-122"/>
                <a:ea typeface="微软雅黑" panose="020B0503020204020204" pitchFamily="34" charset="-122"/>
              </a:rPr>
              <a:t>Company Name</a:t>
            </a:r>
          </a:p>
          <a:p>
            <a:pPr algn="ctr"/>
            <a:r>
              <a:rPr lang="en-US" sz="1200" dirty="0">
                <a:solidFill>
                  <a:schemeClr val="bg1">
                    <a:lumMod val="65000"/>
                  </a:schemeClr>
                </a:solidFill>
                <a:latin typeface="微软雅黑" panose="020B0503020204020204" pitchFamily="34" charset="-122"/>
                <a:ea typeface="微软雅黑" panose="020B0503020204020204" pitchFamily="34" charset="-122"/>
              </a:rPr>
              <a:t>Job Title</a:t>
            </a:r>
          </a:p>
        </p:txBody>
      </p:sp>
      <p:graphicFrame>
        <p:nvGraphicFramePr>
          <p:cNvPr id="38" name="Chart 22"/>
          <p:cNvGraphicFramePr/>
          <p:nvPr/>
        </p:nvGraphicFramePr>
        <p:xfrm>
          <a:off x="7053252" y="3876782"/>
          <a:ext cx="3849739" cy="2147367"/>
        </p:xfrm>
        <a:graphic>
          <a:graphicData uri="http://schemas.openxmlformats.org/drawingml/2006/chart">
            <c:chart xmlns:c="http://schemas.openxmlformats.org/drawingml/2006/chart" xmlns:r="http://schemas.openxmlformats.org/officeDocument/2006/relationships" r:id="rId5"/>
          </a:graphicData>
        </a:graphic>
      </p:graphicFrame>
      <p:sp>
        <p:nvSpPr>
          <p:cNvPr id="39" name="TextBox 38"/>
          <p:cNvSpPr txBox="1"/>
          <p:nvPr/>
        </p:nvSpPr>
        <p:spPr>
          <a:xfrm>
            <a:off x="7080380" y="3265666"/>
            <a:ext cx="2399202" cy="369332"/>
          </a:xfrm>
          <a:prstGeom prst="rect">
            <a:avLst/>
          </a:prstGeom>
          <a:noFill/>
        </p:spPr>
        <p:txBody>
          <a:bodyPr wrap="square" rtlCol="0">
            <a:spAutoFit/>
          </a:bodyPr>
          <a:lstStyle/>
          <a:p>
            <a:r>
              <a:rPr lang="en-US" dirty="0">
                <a:solidFill>
                  <a:schemeClr val="accent2"/>
                </a:solidFill>
                <a:latin typeface="Impact MT Std" pitchFamily="34" charset="0"/>
                <a:ea typeface="微软雅黑" panose="020B0503020204020204" pitchFamily="34" charset="-122"/>
              </a:rPr>
              <a:t>SKILLS AND EXPERIENCE:</a:t>
            </a:r>
          </a:p>
        </p:txBody>
      </p:sp>
      <p:cxnSp>
        <p:nvCxnSpPr>
          <p:cNvPr id="40" name="Straight Connector 27"/>
          <p:cNvCxnSpPr/>
          <p:nvPr/>
        </p:nvCxnSpPr>
        <p:spPr>
          <a:xfrm>
            <a:off x="6888001" y="3326870"/>
            <a:ext cx="0" cy="2766426"/>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1" name="Freeform 28"/>
          <p:cNvSpPr/>
          <p:nvPr/>
        </p:nvSpPr>
        <p:spPr>
          <a:xfrm rot="16200000">
            <a:off x="10976436" y="3938954"/>
            <a:ext cx="318261" cy="551481"/>
          </a:xfrm>
          <a:custGeom>
            <a:avLst/>
            <a:gdLst>
              <a:gd name="connsiteX0" fmla="*/ 495299 w 495299"/>
              <a:gd name="connsiteY0" fmla="*/ 115302 h 858252"/>
              <a:gd name="connsiteX1" fmla="*/ 495299 w 495299"/>
              <a:gd name="connsiteY1" fmla="*/ 858252 h 858252"/>
              <a:gd name="connsiteX2" fmla="*/ 0 w 495299"/>
              <a:gd name="connsiteY2" fmla="*/ 858252 h 858252"/>
              <a:gd name="connsiteX3" fmla="*/ 0 w 495299"/>
              <a:gd name="connsiteY3" fmla="*/ 115302 h 858252"/>
              <a:gd name="connsiteX4" fmla="*/ 142215 w 495299"/>
              <a:gd name="connsiteY4" fmla="*/ 115302 h 858252"/>
              <a:gd name="connsiteX5" fmla="*/ 247650 w 495299"/>
              <a:gd name="connsiteY5" fmla="*/ 0 h 858252"/>
              <a:gd name="connsiteX6" fmla="*/ 353086 w 495299"/>
              <a:gd name="connsiteY6" fmla="*/ 115302 h 85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299" h="858252">
                <a:moveTo>
                  <a:pt x="495299" y="115302"/>
                </a:moveTo>
                <a:lnTo>
                  <a:pt x="495299" y="858252"/>
                </a:lnTo>
                <a:lnTo>
                  <a:pt x="0" y="858252"/>
                </a:lnTo>
                <a:lnTo>
                  <a:pt x="0" y="115302"/>
                </a:lnTo>
                <a:lnTo>
                  <a:pt x="142215" y="115302"/>
                </a:lnTo>
                <a:lnTo>
                  <a:pt x="247650" y="0"/>
                </a:lnTo>
                <a:lnTo>
                  <a:pt x="353086" y="115302"/>
                </a:lnTo>
                <a:close/>
              </a:path>
            </a:pathLst>
          </a:cu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微软雅黑" panose="020B0503020204020204" pitchFamily="34" charset="-122"/>
              <a:ea typeface="微软雅黑" panose="020B0503020204020204" pitchFamily="34" charset="-122"/>
            </a:endParaRPr>
          </a:p>
        </p:txBody>
      </p:sp>
      <p:sp>
        <p:nvSpPr>
          <p:cNvPr id="42" name="TextBox 41"/>
          <p:cNvSpPr txBox="1"/>
          <p:nvPr/>
        </p:nvSpPr>
        <p:spPr>
          <a:xfrm>
            <a:off x="10971925" y="4088304"/>
            <a:ext cx="588552" cy="261610"/>
          </a:xfrm>
          <a:prstGeom prst="rect">
            <a:avLst/>
          </a:prstGeom>
          <a:noFill/>
        </p:spPr>
        <p:txBody>
          <a:bodyPr wrap="square" rtlCol="0">
            <a:spAutoFit/>
          </a:bodyPr>
          <a:lstStyle/>
          <a:p>
            <a:r>
              <a:rPr lang="en-US" sz="1100" dirty="0">
                <a:solidFill>
                  <a:schemeClr val="bg1"/>
                </a:solidFill>
                <a:latin typeface="微软雅黑" panose="020B0503020204020204" pitchFamily="34" charset="-122"/>
                <a:ea typeface="微软雅黑" panose="020B0503020204020204" pitchFamily="34" charset="-122"/>
              </a:rPr>
              <a:t>60%</a:t>
            </a:r>
          </a:p>
        </p:txBody>
      </p:sp>
      <p:sp>
        <p:nvSpPr>
          <p:cNvPr id="43" name="Freeform 30"/>
          <p:cNvSpPr/>
          <p:nvPr/>
        </p:nvSpPr>
        <p:spPr>
          <a:xfrm rot="16200000">
            <a:off x="10981590" y="4431164"/>
            <a:ext cx="318261" cy="551481"/>
          </a:xfrm>
          <a:custGeom>
            <a:avLst/>
            <a:gdLst>
              <a:gd name="connsiteX0" fmla="*/ 495299 w 495299"/>
              <a:gd name="connsiteY0" fmla="*/ 115302 h 858252"/>
              <a:gd name="connsiteX1" fmla="*/ 495299 w 495299"/>
              <a:gd name="connsiteY1" fmla="*/ 858252 h 858252"/>
              <a:gd name="connsiteX2" fmla="*/ 0 w 495299"/>
              <a:gd name="connsiteY2" fmla="*/ 858252 h 858252"/>
              <a:gd name="connsiteX3" fmla="*/ 0 w 495299"/>
              <a:gd name="connsiteY3" fmla="*/ 115302 h 858252"/>
              <a:gd name="connsiteX4" fmla="*/ 142215 w 495299"/>
              <a:gd name="connsiteY4" fmla="*/ 115302 h 858252"/>
              <a:gd name="connsiteX5" fmla="*/ 247650 w 495299"/>
              <a:gd name="connsiteY5" fmla="*/ 0 h 858252"/>
              <a:gd name="connsiteX6" fmla="*/ 353086 w 495299"/>
              <a:gd name="connsiteY6" fmla="*/ 115302 h 85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299" h="858252">
                <a:moveTo>
                  <a:pt x="495299" y="115302"/>
                </a:moveTo>
                <a:lnTo>
                  <a:pt x="495299" y="858252"/>
                </a:lnTo>
                <a:lnTo>
                  <a:pt x="0" y="858252"/>
                </a:lnTo>
                <a:lnTo>
                  <a:pt x="0" y="115302"/>
                </a:lnTo>
                <a:lnTo>
                  <a:pt x="142215" y="115302"/>
                </a:lnTo>
                <a:lnTo>
                  <a:pt x="247650" y="0"/>
                </a:lnTo>
                <a:lnTo>
                  <a:pt x="353086" y="115302"/>
                </a:lnTo>
                <a:close/>
              </a:path>
            </a:pathLst>
          </a:cu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微软雅黑" panose="020B0503020204020204" pitchFamily="34" charset="-122"/>
              <a:ea typeface="微软雅黑" panose="020B0503020204020204" pitchFamily="34" charset="-122"/>
            </a:endParaRPr>
          </a:p>
        </p:txBody>
      </p:sp>
      <p:sp>
        <p:nvSpPr>
          <p:cNvPr id="44" name="TextBox 43"/>
          <p:cNvSpPr txBox="1"/>
          <p:nvPr/>
        </p:nvSpPr>
        <p:spPr>
          <a:xfrm>
            <a:off x="10977079" y="4580514"/>
            <a:ext cx="588552" cy="261610"/>
          </a:xfrm>
          <a:prstGeom prst="rect">
            <a:avLst/>
          </a:prstGeom>
          <a:noFill/>
        </p:spPr>
        <p:txBody>
          <a:bodyPr wrap="square" rtlCol="0">
            <a:spAutoFit/>
          </a:bodyPr>
          <a:lstStyle/>
          <a:p>
            <a:r>
              <a:rPr lang="en-US" sz="1100" dirty="0">
                <a:solidFill>
                  <a:schemeClr val="bg1"/>
                </a:solidFill>
                <a:latin typeface="微软雅黑" panose="020B0503020204020204" pitchFamily="34" charset="-122"/>
                <a:ea typeface="微软雅黑" panose="020B0503020204020204" pitchFamily="34" charset="-122"/>
              </a:rPr>
              <a:t>70%</a:t>
            </a:r>
          </a:p>
        </p:txBody>
      </p:sp>
      <p:sp>
        <p:nvSpPr>
          <p:cNvPr id="45" name="Freeform 32"/>
          <p:cNvSpPr/>
          <p:nvPr/>
        </p:nvSpPr>
        <p:spPr>
          <a:xfrm rot="16200000">
            <a:off x="10979013" y="4923373"/>
            <a:ext cx="318261" cy="551481"/>
          </a:xfrm>
          <a:custGeom>
            <a:avLst/>
            <a:gdLst>
              <a:gd name="connsiteX0" fmla="*/ 495299 w 495299"/>
              <a:gd name="connsiteY0" fmla="*/ 115302 h 858252"/>
              <a:gd name="connsiteX1" fmla="*/ 495299 w 495299"/>
              <a:gd name="connsiteY1" fmla="*/ 858252 h 858252"/>
              <a:gd name="connsiteX2" fmla="*/ 0 w 495299"/>
              <a:gd name="connsiteY2" fmla="*/ 858252 h 858252"/>
              <a:gd name="connsiteX3" fmla="*/ 0 w 495299"/>
              <a:gd name="connsiteY3" fmla="*/ 115302 h 858252"/>
              <a:gd name="connsiteX4" fmla="*/ 142215 w 495299"/>
              <a:gd name="connsiteY4" fmla="*/ 115302 h 858252"/>
              <a:gd name="connsiteX5" fmla="*/ 247650 w 495299"/>
              <a:gd name="connsiteY5" fmla="*/ 0 h 858252"/>
              <a:gd name="connsiteX6" fmla="*/ 353086 w 495299"/>
              <a:gd name="connsiteY6" fmla="*/ 115302 h 85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299" h="858252">
                <a:moveTo>
                  <a:pt x="495299" y="115302"/>
                </a:moveTo>
                <a:lnTo>
                  <a:pt x="495299" y="858252"/>
                </a:lnTo>
                <a:lnTo>
                  <a:pt x="0" y="858252"/>
                </a:lnTo>
                <a:lnTo>
                  <a:pt x="0" y="115302"/>
                </a:lnTo>
                <a:lnTo>
                  <a:pt x="142215" y="115302"/>
                </a:lnTo>
                <a:lnTo>
                  <a:pt x="247650" y="0"/>
                </a:lnTo>
                <a:lnTo>
                  <a:pt x="353086" y="115302"/>
                </a:lnTo>
                <a:close/>
              </a:path>
            </a:pathLst>
          </a:cu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微软雅黑" panose="020B0503020204020204" pitchFamily="34" charset="-122"/>
              <a:ea typeface="微软雅黑" panose="020B0503020204020204" pitchFamily="34" charset="-122"/>
            </a:endParaRPr>
          </a:p>
        </p:txBody>
      </p:sp>
      <p:sp>
        <p:nvSpPr>
          <p:cNvPr id="46" name="TextBox 45"/>
          <p:cNvSpPr txBox="1"/>
          <p:nvPr/>
        </p:nvSpPr>
        <p:spPr>
          <a:xfrm>
            <a:off x="10974502" y="5072723"/>
            <a:ext cx="588552" cy="261610"/>
          </a:xfrm>
          <a:prstGeom prst="rect">
            <a:avLst/>
          </a:prstGeom>
          <a:noFill/>
        </p:spPr>
        <p:txBody>
          <a:bodyPr wrap="square" rtlCol="0">
            <a:spAutoFit/>
          </a:bodyPr>
          <a:lstStyle/>
          <a:p>
            <a:r>
              <a:rPr lang="en-US" sz="1100" dirty="0">
                <a:solidFill>
                  <a:schemeClr val="bg1"/>
                </a:solidFill>
                <a:latin typeface="微软雅黑" panose="020B0503020204020204" pitchFamily="34" charset="-122"/>
                <a:ea typeface="微软雅黑" panose="020B0503020204020204" pitchFamily="34" charset="-122"/>
              </a:rPr>
              <a:t>65%</a:t>
            </a:r>
          </a:p>
        </p:txBody>
      </p:sp>
      <p:sp>
        <p:nvSpPr>
          <p:cNvPr id="47" name="Freeform 34"/>
          <p:cNvSpPr/>
          <p:nvPr/>
        </p:nvSpPr>
        <p:spPr>
          <a:xfrm rot="16200000">
            <a:off x="10976435" y="5407852"/>
            <a:ext cx="318261" cy="551481"/>
          </a:xfrm>
          <a:custGeom>
            <a:avLst/>
            <a:gdLst>
              <a:gd name="connsiteX0" fmla="*/ 495299 w 495299"/>
              <a:gd name="connsiteY0" fmla="*/ 115302 h 858252"/>
              <a:gd name="connsiteX1" fmla="*/ 495299 w 495299"/>
              <a:gd name="connsiteY1" fmla="*/ 858252 h 858252"/>
              <a:gd name="connsiteX2" fmla="*/ 0 w 495299"/>
              <a:gd name="connsiteY2" fmla="*/ 858252 h 858252"/>
              <a:gd name="connsiteX3" fmla="*/ 0 w 495299"/>
              <a:gd name="connsiteY3" fmla="*/ 115302 h 858252"/>
              <a:gd name="connsiteX4" fmla="*/ 142215 w 495299"/>
              <a:gd name="connsiteY4" fmla="*/ 115302 h 858252"/>
              <a:gd name="connsiteX5" fmla="*/ 247650 w 495299"/>
              <a:gd name="connsiteY5" fmla="*/ 0 h 858252"/>
              <a:gd name="connsiteX6" fmla="*/ 353086 w 495299"/>
              <a:gd name="connsiteY6" fmla="*/ 115302 h 85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299" h="858252">
                <a:moveTo>
                  <a:pt x="495299" y="115302"/>
                </a:moveTo>
                <a:lnTo>
                  <a:pt x="495299" y="858252"/>
                </a:lnTo>
                <a:lnTo>
                  <a:pt x="0" y="858252"/>
                </a:lnTo>
                <a:lnTo>
                  <a:pt x="0" y="115302"/>
                </a:lnTo>
                <a:lnTo>
                  <a:pt x="142215" y="115302"/>
                </a:lnTo>
                <a:lnTo>
                  <a:pt x="247650" y="0"/>
                </a:lnTo>
                <a:lnTo>
                  <a:pt x="353086" y="115302"/>
                </a:lnTo>
                <a:close/>
              </a:path>
            </a:pathLst>
          </a:custGeom>
          <a:solidFill>
            <a:srgbClr val="B55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微软雅黑" panose="020B0503020204020204" pitchFamily="34" charset="-122"/>
              <a:ea typeface="微软雅黑" panose="020B0503020204020204" pitchFamily="34" charset="-122"/>
            </a:endParaRPr>
          </a:p>
        </p:txBody>
      </p:sp>
      <p:sp>
        <p:nvSpPr>
          <p:cNvPr id="48" name="TextBox 47"/>
          <p:cNvSpPr txBox="1"/>
          <p:nvPr/>
        </p:nvSpPr>
        <p:spPr>
          <a:xfrm>
            <a:off x="10971924" y="5557202"/>
            <a:ext cx="588552" cy="261610"/>
          </a:xfrm>
          <a:prstGeom prst="rect">
            <a:avLst/>
          </a:prstGeom>
          <a:noFill/>
        </p:spPr>
        <p:txBody>
          <a:bodyPr wrap="square" rtlCol="0">
            <a:spAutoFit/>
          </a:bodyPr>
          <a:lstStyle/>
          <a:p>
            <a:r>
              <a:rPr lang="en-US" sz="1100" dirty="0">
                <a:solidFill>
                  <a:schemeClr val="bg1"/>
                </a:solidFill>
                <a:latin typeface="微软雅黑" panose="020B0503020204020204" pitchFamily="34" charset="-122"/>
                <a:ea typeface="微软雅黑" panose="020B0503020204020204" pitchFamily="34" charset="-122"/>
              </a:rPr>
              <a:t>80%</a:t>
            </a:r>
          </a:p>
        </p:txBody>
      </p:sp>
      <p:sp>
        <p:nvSpPr>
          <p:cNvPr id="49" name="TextBox 48"/>
          <p:cNvSpPr txBox="1"/>
          <p:nvPr/>
        </p:nvSpPr>
        <p:spPr>
          <a:xfrm>
            <a:off x="7098543" y="3840060"/>
            <a:ext cx="1398718" cy="276999"/>
          </a:xfrm>
          <a:prstGeom prst="rect">
            <a:avLst/>
          </a:prstGeom>
          <a:noFill/>
        </p:spPr>
        <p:txBody>
          <a:bodyPr wrap="square" rtlCol="0">
            <a:spAutoFit/>
          </a:bodyPr>
          <a:lstStyle/>
          <a:p>
            <a:r>
              <a:rPr lang="en-US" sz="1200" dirty="0">
                <a:solidFill>
                  <a:schemeClr val="bg1">
                    <a:lumMod val="65000"/>
                  </a:schemeClr>
                </a:solidFill>
                <a:latin typeface="微软雅黑" panose="020B0503020204020204" pitchFamily="34" charset="-122"/>
                <a:ea typeface="微软雅黑" panose="020B0503020204020204" pitchFamily="34" charset="-122"/>
              </a:rPr>
              <a:t>HTML5</a:t>
            </a:r>
          </a:p>
        </p:txBody>
      </p:sp>
      <p:sp>
        <p:nvSpPr>
          <p:cNvPr id="50" name="TextBox 49"/>
          <p:cNvSpPr txBox="1"/>
          <p:nvPr/>
        </p:nvSpPr>
        <p:spPr>
          <a:xfrm>
            <a:off x="7098543" y="4326371"/>
            <a:ext cx="1398718" cy="276999"/>
          </a:xfrm>
          <a:prstGeom prst="rect">
            <a:avLst/>
          </a:prstGeom>
          <a:noFill/>
        </p:spPr>
        <p:txBody>
          <a:bodyPr wrap="square" rtlCol="0">
            <a:spAutoFit/>
          </a:bodyPr>
          <a:lstStyle/>
          <a:p>
            <a:r>
              <a:rPr lang="en-US" sz="1200" dirty="0">
                <a:solidFill>
                  <a:schemeClr val="bg1">
                    <a:lumMod val="65000"/>
                  </a:schemeClr>
                </a:solidFill>
                <a:latin typeface="微软雅黑" panose="020B0503020204020204" pitchFamily="34" charset="-122"/>
                <a:ea typeface="微软雅黑" panose="020B0503020204020204" pitchFamily="34" charset="-122"/>
              </a:rPr>
              <a:t>Photoshop</a:t>
            </a:r>
          </a:p>
        </p:txBody>
      </p:sp>
      <p:sp>
        <p:nvSpPr>
          <p:cNvPr id="51" name="TextBox 50"/>
          <p:cNvSpPr txBox="1"/>
          <p:nvPr/>
        </p:nvSpPr>
        <p:spPr>
          <a:xfrm>
            <a:off x="7098543" y="4827350"/>
            <a:ext cx="1398718" cy="276999"/>
          </a:xfrm>
          <a:prstGeom prst="rect">
            <a:avLst/>
          </a:prstGeom>
          <a:noFill/>
        </p:spPr>
        <p:txBody>
          <a:bodyPr wrap="square" rtlCol="0">
            <a:spAutoFit/>
          </a:bodyPr>
          <a:lstStyle/>
          <a:p>
            <a:r>
              <a:rPr lang="en-US" sz="1200" dirty="0">
                <a:solidFill>
                  <a:schemeClr val="bg1">
                    <a:lumMod val="65000"/>
                  </a:schemeClr>
                </a:solidFill>
                <a:latin typeface="微软雅黑" panose="020B0503020204020204" pitchFamily="34" charset="-122"/>
                <a:ea typeface="微软雅黑" panose="020B0503020204020204" pitchFamily="34" charset="-122"/>
              </a:rPr>
              <a:t>Illustrator</a:t>
            </a:r>
          </a:p>
        </p:txBody>
      </p:sp>
      <p:sp>
        <p:nvSpPr>
          <p:cNvPr id="52" name="TextBox 51"/>
          <p:cNvSpPr txBox="1"/>
          <p:nvPr/>
        </p:nvSpPr>
        <p:spPr>
          <a:xfrm>
            <a:off x="7098543" y="5326874"/>
            <a:ext cx="1398718" cy="276999"/>
          </a:xfrm>
          <a:prstGeom prst="rect">
            <a:avLst/>
          </a:prstGeom>
          <a:noFill/>
        </p:spPr>
        <p:txBody>
          <a:bodyPr wrap="square" rtlCol="0">
            <a:spAutoFit/>
          </a:bodyPr>
          <a:lstStyle/>
          <a:p>
            <a:r>
              <a:rPr lang="en-US" sz="1200" dirty="0">
                <a:solidFill>
                  <a:schemeClr val="bg1">
                    <a:lumMod val="65000"/>
                  </a:schemeClr>
                </a:solidFill>
                <a:latin typeface="微软雅黑" panose="020B0503020204020204" pitchFamily="34" charset="-122"/>
                <a:ea typeface="微软雅黑" panose="020B0503020204020204" pitchFamily="34" charset="-122"/>
              </a:rPr>
              <a:t>InDesign</a:t>
            </a:r>
          </a:p>
        </p:txBody>
      </p:sp>
      <p:grpSp>
        <p:nvGrpSpPr>
          <p:cNvPr id="53" name="Group 40"/>
          <p:cNvGrpSpPr/>
          <p:nvPr/>
        </p:nvGrpSpPr>
        <p:grpSpPr>
          <a:xfrm>
            <a:off x="6716130" y="2009915"/>
            <a:ext cx="242776" cy="208438"/>
            <a:chOff x="6810375" y="2373313"/>
            <a:chExt cx="1762125" cy="1512888"/>
          </a:xfrm>
          <a:solidFill>
            <a:srgbClr val="B5554D"/>
          </a:solidFill>
        </p:grpSpPr>
        <p:sp>
          <p:nvSpPr>
            <p:cNvPr id="54" name="Freeform 15"/>
            <p:cNvSpPr>
              <a:spLocks noEditPoints="1"/>
            </p:cNvSpPr>
            <p:nvPr/>
          </p:nvSpPr>
          <p:spPr bwMode="auto">
            <a:xfrm>
              <a:off x="6810375" y="3257551"/>
              <a:ext cx="1762125" cy="628650"/>
            </a:xfrm>
            <a:custGeom>
              <a:avLst/>
              <a:gdLst>
                <a:gd name="T0" fmla="*/ 292 w 467"/>
                <a:gd name="T1" fmla="*/ 41 h 166"/>
                <a:gd name="T2" fmla="*/ 287 w 467"/>
                <a:gd name="T3" fmla="*/ 53 h 166"/>
                <a:gd name="T4" fmla="*/ 275 w 467"/>
                <a:gd name="T5" fmla="*/ 58 h 166"/>
                <a:gd name="T6" fmla="*/ 192 w 467"/>
                <a:gd name="T7" fmla="*/ 58 h 166"/>
                <a:gd name="T8" fmla="*/ 180 w 467"/>
                <a:gd name="T9" fmla="*/ 53 h 166"/>
                <a:gd name="T10" fmla="*/ 175 w 467"/>
                <a:gd name="T11" fmla="*/ 41 h 166"/>
                <a:gd name="T12" fmla="*/ 175 w 467"/>
                <a:gd name="T13" fmla="*/ 0 h 166"/>
                <a:gd name="T14" fmla="*/ 0 w 467"/>
                <a:gd name="T15" fmla="*/ 0 h 166"/>
                <a:gd name="T16" fmla="*/ 0 w 467"/>
                <a:gd name="T17" fmla="*/ 125 h 166"/>
                <a:gd name="T18" fmla="*/ 12 w 467"/>
                <a:gd name="T19" fmla="*/ 154 h 166"/>
                <a:gd name="T20" fmla="*/ 42 w 467"/>
                <a:gd name="T21" fmla="*/ 166 h 166"/>
                <a:gd name="T22" fmla="*/ 425 w 467"/>
                <a:gd name="T23" fmla="*/ 166 h 166"/>
                <a:gd name="T24" fmla="*/ 455 w 467"/>
                <a:gd name="T25" fmla="*/ 154 h 166"/>
                <a:gd name="T26" fmla="*/ 467 w 467"/>
                <a:gd name="T27" fmla="*/ 125 h 166"/>
                <a:gd name="T28" fmla="*/ 467 w 467"/>
                <a:gd name="T29" fmla="*/ 0 h 166"/>
                <a:gd name="T30" fmla="*/ 292 w 467"/>
                <a:gd name="T31" fmla="*/ 0 h 166"/>
                <a:gd name="T32" fmla="*/ 292 w 467"/>
                <a:gd name="T33" fmla="*/ 41 h 166"/>
                <a:gd name="T34" fmla="*/ 292 w 467"/>
                <a:gd name="T35" fmla="*/ 41 h 166"/>
                <a:gd name="T36" fmla="*/ 292 w 467"/>
                <a:gd name="T37" fmla="*/ 4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7" h="166">
                  <a:moveTo>
                    <a:pt x="292" y="41"/>
                  </a:moveTo>
                  <a:cubicBezTo>
                    <a:pt x="292" y="46"/>
                    <a:pt x="290" y="50"/>
                    <a:pt x="287" y="53"/>
                  </a:cubicBezTo>
                  <a:cubicBezTo>
                    <a:pt x="284" y="56"/>
                    <a:pt x="280" y="58"/>
                    <a:pt x="275" y="58"/>
                  </a:cubicBezTo>
                  <a:cubicBezTo>
                    <a:pt x="192" y="58"/>
                    <a:pt x="192" y="58"/>
                    <a:pt x="192" y="58"/>
                  </a:cubicBezTo>
                  <a:cubicBezTo>
                    <a:pt x="187" y="58"/>
                    <a:pt x="183" y="56"/>
                    <a:pt x="180" y="53"/>
                  </a:cubicBezTo>
                  <a:cubicBezTo>
                    <a:pt x="177" y="50"/>
                    <a:pt x="175" y="46"/>
                    <a:pt x="175" y="41"/>
                  </a:cubicBezTo>
                  <a:cubicBezTo>
                    <a:pt x="175" y="0"/>
                    <a:pt x="175" y="0"/>
                    <a:pt x="175" y="0"/>
                  </a:cubicBezTo>
                  <a:cubicBezTo>
                    <a:pt x="0" y="0"/>
                    <a:pt x="0" y="0"/>
                    <a:pt x="0" y="0"/>
                  </a:cubicBezTo>
                  <a:cubicBezTo>
                    <a:pt x="0" y="125"/>
                    <a:pt x="0" y="125"/>
                    <a:pt x="0" y="125"/>
                  </a:cubicBezTo>
                  <a:cubicBezTo>
                    <a:pt x="0" y="136"/>
                    <a:pt x="4" y="146"/>
                    <a:pt x="12" y="154"/>
                  </a:cubicBezTo>
                  <a:cubicBezTo>
                    <a:pt x="20" y="162"/>
                    <a:pt x="30" y="166"/>
                    <a:pt x="42" y="166"/>
                  </a:cubicBezTo>
                  <a:cubicBezTo>
                    <a:pt x="425" y="166"/>
                    <a:pt x="425" y="166"/>
                    <a:pt x="425" y="166"/>
                  </a:cubicBezTo>
                  <a:cubicBezTo>
                    <a:pt x="437" y="166"/>
                    <a:pt x="447" y="162"/>
                    <a:pt x="455" y="154"/>
                  </a:cubicBezTo>
                  <a:cubicBezTo>
                    <a:pt x="463" y="146"/>
                    <a:pt x="467" y="136"/>
                    <a:pt x="467" y="125"/>
                  </a:cubicBezTo>
                  <a:cubicBezTo>
                    <a:pt x="467" y="0"/>
                    <a:pt x="467" y="0"/>
                    <a:pt x="467" y="0"/>
                  </a:cubicBezTo>
                  <a:cubicBezTo>
                    <a:pt x="292" y="0"/>
                    <a:pt x="292" y="0"/>
                    <a:pt x="292" y="0"/>
                  </a:cubicBezTo>
                  <a:lnTo>
                    <a:pt x="292" y="41"/>
                  </a:lnTo>
                  <a:close/>
                  <a:moveTo>
                    <a:pt x="292" y="41"/>
                  </a:moveTo>
                  <a:cubicBezTo>
                    <a:pt x="292" y="41"/>
                    <a:pt x="292" y="41"/>
                    <a:pt x="292" y="4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100">
                <a:latin typeface="微软雅黑" panose="020B0503020204020204" pitchFamily="34" charset="-122"/>
                <a:ea typeface="微软雅黑" panose="020B0503020204020204" pitchFamily="34" charset="-122"/>
              </a:endParaRPr>
            </a:p>
          </p:txBody>
        </p:sp>
        <p:sp>
          <p:nvSpPr>
            <p:cNvPr id="55" name="Rectangle 16"/>
            <p:cNvSpPr>
              <a:spLocks noChangeArrowheads="1"/>
            </p:cNvSpPr>
            <p:nvPr/>
          </p:nvSpPr>
          <p:spPr bwMode="auto">
            <a:xfrm>
              <a:off x="7564438" y="3257551"/>
              <a:ext cx="254000"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100">
                <a:latin typeface="微软雅黑" panose="020B0503020204020204" pitchFamily="34" charset="-122"/>
                <a:ea typeface="微软雅黑" panose="020B0503020204020204" pitchFamily="34" charset="-122"/>
              </a:endParaRPr>
            </a:p>
          </p:txBody>
        </p:sp>
        <p:sp>
          <p:nvSpPr>
            <p:cNvPr id="56" name="Freeform 17"/>
            <p:cNvSpPr>
              <a:spLocks noEditPoints="1"/>
            </p:cNvSpPr>
            <p:nvPr/>
          </p:nvSpPr>
          <p:spPr bwMode="auto">
            <a:xfrm>
              <a:off x="6810375" y="2373313"/>
              <a:ext cx="1762125" cy="790575"/>
            </a:xfrm>
            <a:custGeom>
              <a:avLst/>
              <a:gdLst>
                <a:gd name="T0" fmla="*/ 455 w 467"/>
                <a:gd name="T1" fmla="*/ 79 h 209"/>
                <a:gd name="T2" fmla="*/ 425 w 467"/>
                <a:gd name="T3" fmla="*/ 67 h 209"/>
                <a:gd name="T4" fmla="*/ 334 w 467"/>
                <a:gd name="T5" fmla="*/ 67 h 209"/>
                <a:gd name="T6" fmla="*/ 334 w 467"/>
                <a:gd name="T7" fmla="*/ 25 h 209"/>
                <a:gd name="T8" fmla="*/ 326 w 467"/>
                <a:gd name="T9" fmla="*/ 7 h 209"/>
                <a:gd name="T10" fmla="*/ 309 w 467"/>
                <a:gd name="T11" fmla="*/ 0 h 209"/>
                <a:gd name="T12" fmla="*/ 159 w 467"/>
                <a:gd name="T13" fmla="*/ 0 h 209"/>
                <a:gd name="T14" fmla="*/ 141 w 467"/>
                <a:gd name="T15" fmla="*/ 7 h 209"/>
                <a:gd name="T16" fmla="*/ 133 w 467"/>
                <a:gd name="T17" fmla="*/ 25 h 209"/>
                <a:gd name="T18" fmla="*/ 133 w 467"/>
                <a:gd name="T19" fmla="*/ 67 h 209"/>
                <a:gd name="T20" fmla="*/ 42 w 467"/>
                <a:gd name="T21" fmla="*/ 67 h 209"/>
                <a:gd name="T22" fmla="*/ 12 w 467"/>
                <a:gd name="T23" fmla="*/ 79 h 209"/>
                <a:gd name="T24" fmla="*/ 0 w 467"/>
                <a:gd name="T25" fmla="*/ 108 h 209"/>
                <a:gd name="T26" fmla="*/ 0 w 467"/>
                <a:gd name="T27" fmla="*/ 209 h 209"/>
                <a:gd name="T28" fmla="*/ 467 w 467"/>
                <a:gd name="T29" fmla="*/ 209 h 209"/>
                <a:gd name="T30" fmla="*/ 467 w 467"/>
                <a:gd name="T31" fmla="*/ 108 h 209"/>
                <a:gd name="T32" fmla="*/ 455 w 467"/>
                <a:gd name="T33" fmla="*/ 79 h 209"/>
                <a:gd name="T34" fmla="*/ 300 w 467"/>
                <a:gd name="T35" fmla="*/ 67 h 209"/>
                <a:gd name="T36" fmla="*/ 167 w 467"/>
                <a:gd name="T37" fmla="*/ 67 h 209"/>
                <a:gd name="T38" fmla="*/ 167 w 467"/>
                <a:gd name="T39" fmla="*/ 33 h 209"/>
                <a:gd name="T40" fmla="*/ 300 w 467"/>
                <a:gd name="T41" fmla="*/ 33 h 209"/>
                <a:gd name="T42" fmla="*/ 300 w 467"/>
                <a:gd name="T43" fmla="*/ 67 h 209"/>
                <a:gd name="T44" fmla="*/ 300 w 467"/>
                <a:gd name="T45" fmla="*/ 67 h 209"/>
                <a:gd name="T46" fmla="*/ 300 w 467"/>
                <a:gd name="T47" fmla="*/ 6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7" h="209">
                  <a:moveTo>
                    <a:pt x="455" y="79"/>
                  </a:moveTo>
                  <a:cubicBezTo>
                    <a:pt x="447" y="71"/>
                    <a:pt x="437" y="67"/>
                    <a:pt x="425" y="67"/>
                  </a:cubicBezTo>
                  <a:cubicBezTo>
                    <a:pt x="334" y="67"/>
                    <a:pt x="334" y="67"/>
                    <a:pt x="334" y="67"/>
                  </a:cubicBezTo>
                  <a:cubicBezTo>
                    <a:pt x="334" y="25"/>
                    <a:pt x="334" y="25"/>
                    <a:pt x="334" y="25"/>
                  </a:cubicBezTo>
                  <a:cubicBezTo>
                    <a:pt x="334" y="18"/>
                    <a:pt x="331" y="12"/>
                    <a:pt x="326" y="7"/>
                  </a:cubicBezTo>
                  <a:cubicBezTo>
                    <a:pt x="322" y="2"/>
                    <a:pt x="316" y="0"/>
                    <a:pt x="309" y="0"/>
                  </a:cubicBezTo>
                  <a:cubicBezTo>
                    <a:pt x="159" y="0"/>
                    <a:pt x="159" y="0"/>
                    <a:pt x="159" y="0"/>
                  </a:cubicBezTo>
                  <a:cubicBezTo>
                    <a:pt x="152" y="0"/>
                    <a:pt x="146" y="2"/>
                    <a:pt x="141" y="7"/>
                  </a:cubicBezTo>
                  <a:cubicBezTo>
                    <a:pt x="136" y="12"/>
                    <a:pt x="133" y="18"/>
                    <a:pt x="133" y="25"/>
                  </a:cubicBezTo>
                  <a:cubicBezTo>
                    <a:pt x="133" y="67"/>
                    <a:pt x="133" y="67"/>
                    <a:pt x="133" y="67"/>
                  </a:cubicBezTo>
                  <a:cubicBezTo>
                    <a:pt x="42" y="67"/>
                    <a:pt x="42" y="67"/>
                    <a:pt x="42" y="67"/>
                  </a:cubicBezTo>
                  <a:cubicBezTo>
                    <a:pt x="30" y="67"/>
                    <a:pt x="20" y="71"/>
                    <a:pt x="12" y="79"/>
                  </a:cubicBezTo>
                  <a:cubicBezTo>
                    <a:pt x="4" y="87"/>
                    <a:pt x="0" y="97"/>
                    <a:pt x="0" y="108"/>
                  </a:cubicBezTo>
                  <a:cubicBezTo>
                    <a:pt x="0" y="209"/>
                    <a:pt x="0" y="209"/>
                    <a:pt x="0" y="209"/>
                  </a:cubicBezTo>
                  <a:cubicBezTo>
                    <a:pt x="467" y="209"/>
                    <a:pt x="467" y="209"/>
                    <a:pt x="467" y="209"/>
                  </a:cubicBezTo>
                  <a:cubicBezTo>
                    <a:pt x="467" y="108"/>
                    <a:pt x="467" y="108"/>
                    <a:pt x="467" y="108"/>
                  </a:cubicBezTo>
                  <a:cubicBezTo>
                    <a:pt x="467" y="97"/>
                    <a:pt x="463" y="87"/>
                    <a:pt x="455" y="79"/>
                  </a:cubicBezTo>
                  <a:close/>
                  <a:moveTo>
                    <a:pt x="300" y="67"/>
                  </a:moveTo>
                  <a:cubicBezTo>
                    <a:pt x="167" y="67"/>
                    <a:pt x="167" y="67"/>
                    <a:pt x="167" y="67"/>
                  </a:cubicBezTo>
                  <a:cubicBezTo>
                    <a:pt x="167" y="33"/>
                    <a:pt x="167" y="33"/>
                    <a:pt x="167" y="33"/>
                  </a:cubicBezTo>
                  <a:cubicBezTo>
                    <a:pt x="300" y="33"/>
                    <a:pt x="300" y="33"/>
                    <a:pt x="300" y="33"/>
                  </a:cubicBezTo>
                  <a:lnTo>
                    <a:pt x="300" y="67"/>
                  </a:lnTo>
                  <a:close/>
                  <a:moveTo>
                    <a:pt x="300" y="67"/>
                  </a:moveTo>
                  <a:cubicBezTo>
                    <a:pt x="300" y="67"/>
                    <a:pt x="300" y="67"/>
                    <a:pt x="300" y="6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100">
                <a:latin typeface="微软雅黑" panose="020B0503020204020204" pitchFamily="34" charset="-122"/>
                <a:ea typeface="微软雅黑" panose="020B0503020204020204" pitchFamily="34" charset="-122"/>
              </a:endParaRPr>
            </a:p>
          </p:txBody>
        </p:sp>
      </p:grpSp>
      <p:sp>
        <p:nvSpPr>
          <p:cNvPr id="57" name="Freeform 413"/>
          <p:cNvSpPr>
            <a:spLocks noEditPoints="1"/>
          </p:cNvSpPr>
          <p:nvPr/>
        </p:nvSpPr>
        <p:spPr bwMode="auto">
          <a:xfrm>
            <a:off x="8360573" y="2045600"/>
            <a:ext cx="217112" cy="200071"/>
          </a:xfrm>
          <a:custGeom>
            <a:avLst/>
            <a:gdLst>
              <a:gd name="T0" fmla="*/ 427 w 434"/>
              <a:gd name="T1" fmla="*/ 74 h 400"/>
              <a:gd name="T2" fmla="*/ 409 w 434"/>
              <a:gd name="T3" fmla="*/ 67 h 400"/>
              <a:gd name="T4" fmla="*/ 334 w 434"/>
              <a:gd name="T5" fmla="*/ 67 h 400"/>
              <a:gd name="T6" fmla="*/ 334 w 434"/>
              <a:gd name="T7" fmla="*/ 42 h 400"/>
              <a:gd name="T8" fmla="*/ 321 w 434"/>
              <a:gd name="T9" fmla="*/ 12 h 400"/>
              <a:gd name="T10" fmla="*/ 292 w 434"/>
              <a:gd name="T11" fmla="*/ 0 h 400"/>
              <a:gd name="T12" fmla="*/ 142 w 434"/>
              <a:gd name="T13" fmla="*/ 0 h 400"/>
              <a:gd name="T14" fmla="*/ 112 w 434"/>
              <a:gd name="T15" fmla="*/ 12 h 400"/>
              <a:gd name="T16" fmla="*/ 100 w 434"/>
              <a:gd name="T17" fmla="*/ 42 h 400"/>
              <a:gd name="T18" fmla="*/ 100 w 434"/>
              <a:gd name="T19" fmla="*/ 67 h 400"/>
              <a:gd name="T20" fmla="*/ 25 w 434"/>
              <a:gd name="T21" fmla="*/ 67 h 400"/>
              <a:gd name="T22" fmla="*/ 7 w 434"/>
              <a:gd name="T23" fmla="*/ 74 h 400"/>
              <a:gd name="T24" fmla="*/ 0 w 434"/>
              <a:gd name="T25" fmla="*/ 92 h 400"/>
              <a:gd name="T26" fmla="*/ 0 w 434"/>
              <a:gd name="T27" fmla="*/ 125 h 400"/>
              <a:gd name="T28" fmla="*/ 11 w 434"/>
              <a:gd name="T29" fmla="*/ 162 h 400"/>
              <a:gd name="T30" fmla="*/ 40 w 434"/>
              <a:gd name="T31" fmla="*/ 196 h 400"/>
              <a:gd name="T32" fmla="*/ 85 w 434"/>
              <a:gd name="T33" fmla="*/ 222 h 400"/>
              <a:gd name="T34" fmla="*/ 141 w 434"/>
              <a:gd name="T35" fmla="*/ 233 h 400"/>
              <a:gd name="T36" fmla="*/ 166 w 434"/>
              <a:gd name="T37" fmla="*/ 258 h 400"/>
              <a:gd name="T38" fmla="*/ 180 w 434"/>
              <a:gd name="T39" fmla="*/ 277 h 400"/>
              <a:gd name="T40" fmla="*/ 184 w 434"/>
              <a:gd name="T41" fmla="*/ 300 h 400"/>
              <a:gd name="T42" fmla="*/ 176 w 434"/>
              <a:gd name="T43" fmla="*/ 324 h 400"/>
              <a:gd name="T44" fmla="*/ 150 w 434"/>
              <a:gd name="T45" fmla="*/ 334 h 400"/>
              <a:gd name="T46" fmla="*/ 115 w 434"/>
              <a:gd name="T47" fmla="*/ 346 h 400"/>
              <a:gd name="T48" fmla="*/ 100 w 434"/>
              <a:gd name="T49" fmla="*/ 375 h 400"/>
              <a:gd name="T50" fmla="*/ 100 w 434"/>
              <a:gd name="T51" fmla="*/ 392 h 400"/>
              <a:gd name="T52" fmla="*/ 102 w 434"/>
              <a:gd name="T53" fmla="*/ 398 h 400"/>
              <a:gd name="T54" fmla="*/ 108 w 434"/>
              <a:gd name="T55" fmla="*/ 400 h 400"/>
              <a:gd name="T56" fmla="*/ 325 w 434"/>
              <a:gd name="T57" fmla="*/ 400 h 400"/>
              <a:gd name="T58" fmla="*/ 331 w 434"/>
              <a:gd name="T59" fmla="*/ 398 h 400"/>
              <a:gd name="T60" fmla="*/ 334 w 434"/>
              <a:gd name="T61" fmla="*/ 392 h 400"/>
              <a:gd name="T62" fmla="*/ 334 w 434"/>
              <a:gd name="T63" fmla="*/ 375 h 400"/>
              <a:gd name="T64" fmla="*/ 318 w 434"/>
              <a:gd name="T65" fmla="*/ 346 h 400"/>
              <a:gd name="T66" fmla="*/ 284 w 434"/>
              <a:gd name="T67" fmla="*/ 334 h 400"/>
              <a:gd name="T68" fmla="*/ 258 w 434"/>
              <a:gd name="T69" fmla="*/ 324 h 400"/>
              <a:gd name="T70" fmla="*/ 250 w 434"/>
              <a:gd name="T71" fmla="*/ 300 h 400"/>
              <a:gd name="T72" fmla="*/ 254 w 434"/>
              <a:gd name="T73" fmla="*/ 277 h 400"/>
              <a:gd name="T74" fmla="*/ 268 w 434"/>
              <a:gd name="T75" fmla="*/ 258 h 400"/>
              <a:gd name="T76" fmla="*/ 293 w 434"/>
              <a:gd name="T77" fmla="*/ 233 h 400"/>
              <a:gd name="T78" fmla="*/ 349 w 434"/>
              <a:gd name="T79" fmla="*/ 222 h 400"/>
              <a:gd name="T80" fmla="*/ 394 w 434"/>
              <a:gd name="T81" fmla="*/ 196 h 400"/>
              <a:gd name="T82" fmla="*/ 423 w 434"/>
              <a:gd name="T83" fmla="*/ 162 h 400"/>
              <a:gd name="T84" fmla="*/ 434 w 434"/>
              <a:gd name="T85" fmla="*/ 125 h 400"/>
              <a:gd name="T86" fmla="*/ 434 w 434"/>
              <a:gd name="T87" fmla="*/ 92 h 400"/>
              <a:gd name="T88" fmla="*/ 427 w 434"/>
              <a:gd name="T89" fmla="*/ 74 h 400"/>
              <a:gd name="T90" fmla="*/ 58 w 434"/>
              <a:gd name="T91" fmla="*/ 167 h 400"/>
              <a:gd name="T92" fmla="*/ 33 w 434"/>
              <a:gd name="T93" fmla="*/ 125 h 400"/>
              <a:gd name="T94" fmla="*/ 33 w 434"/>
              <a:gd name="T95" fmla="*/ 100 h 400"/>
              <a:gd name="T96" fmla="*/ 100 w 434"/>
              <a:gd name="T97" fmla="*/ 100 h 400"/>
              <a:gd name="T98" fmla="*/ 119 w 434"/>
              <a:gd name="T99" fmla="*/ 197 h 400"/>
              <a:gd name="T100" fmla="*/ 58 w 434"/>
              <a:gd name="T101" fmla="*/ 167 h 400"/>
              <a:gd name="T102" fmla="*/ 400 w 434"/>
              <a:gd name="T103" fmla="*/ 125 h 400"/>
              <a:gd name="T104" fmla="*/ 376 w 434"/>
              <a:gd name="T105" fmla="*/ 167 h 400"/>
              <a:gd name="T106" fmla="*/ 314 w 434"/>
              <a:gd name="T107" fmla="*/ 197 h 400"/>
              <a:gd name="T108" fmla="*/ 334 w 434"/>
              <a:gd name="T109" fmla="*/ 100 h 400"/>
              <a:gd name="T110" fmla="*/ 400 w 434"/>
              <a:gd name="T111" fmla="*/ 100 h 400"/>
              <a:gd name="T112" fmla="*/ 400 w 434"/>
              <a:gd name="T113" fmla="*/ 125 h 400"/>
              <a:gd name="T114" fmla="*/ 400 w 434"/>
              <a:gd name="T115" fmla="*/ 125 h 400"/>
              <a:gd name="T116" fmla="*/ 400 w 434"/>
              <a:gd name="T117" fmla="*/ 12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4" h="400">
                <a:moveTo>
                  <a:pt x="427" y="74"/>
                </a:moveTo>
                <a:cubicBezTo>
                  <a:pt x="422" y="69"/>
                  <a:pt x="416" y="67"/>
                  <a:pt x="409" y="67"/>
                </a:cubicBezTo>
                <a:cubicBezTo>
                  <a:pt x="334" y="67"/>
                  <a:pt x="334" y="67"/>
                  <a:pt x="334" y="67"/>
                </a:cubicBezTo>
                <a:cubicBezTo>
                  <a:pt x="334" y="42"/>
                  <a:pt x="334" y="42"/>
                  <a:pt x="334" y="42"/>
                </a:cubicBezTo>
                <a:cubicBezTo>
                  <a:pt x="334" y="30"/>
                  <a:pt x="330" y="20"/>
                  <a:pt x="321" y="12"/>
                </a:cubicBezTo>
                <a:cubicBezTo>
                  <a:pt x="313" y="4"/>
                  <a:pt x="303" y="0"/>
                  <a:pt x="292" y="0"/>
                </a:cubicBezTo>
                <a:cubicBezTo>
                  <a:pt x="142" y="0"/>
                  <a:pt x="142" y="0"/>
                  <a:pt x="142" y="0"/>
                </a:cubicBezTo>
                <a:cubicBezTo>
                  <a:pt x="130" y="0"/>
                  <a:pt x="121" y="4"/>
                  <a:pt x="112" y="12"/>
                </a:cubicBezTo>
                <a:cubicBezTo>
                  <a:pt x="104" y="20"/>
                  <a:pt x="100" y="30"/>
                  <a:pt x="100" y="42"/>
                </a:cubicBezTo>
                <a:cubicBezTo>
                  <a:pt x="100" y="67"/>
                  <a:pt x="100" y="67"/>
                  <a:pt x="100" y="67"/>
                </a:cubicBezTo>
                <a:cubicBezTo>
                  <a:pt x="25" y="67"/>
                  <a:pt x="25" y="67"/>
                  <a:pt x="25" y="67"/>
                </a:cubicBezTo>
                <a:cubicBezTo>
                  <a:pt x="18" y="67"/>
                  <a:pt x="12" y="69"/>
                  <a:pt x="7" y="74"/>
                </a:cubicBezTo>
                <a:cubicBezTo>
                  <a:pt x="2" y="79"/>
                  <a:pt x="0" y="85"/>
                  <a:pt x="0" y="92"/>
                </a:cubicBezTo>
                <a:cubicBezTo>
                  <a:pt x="0" y="125"/>
                  <a:pt x="0" y="125"/>
                  <a:pt x="0" y="125"/>
                </a:cubicBezTo>
                <a:cubicBezTo>
                  <a:pt x="0" y="137"/>
                  <a:pt x="4" y="150"/>
                  <a:pt x="11" y="162"/>
                </a:cubicBezTo>
                <a:cubicBezTo>
                  <a:pt x="18" y="175"/>
                  <a:pt x="28" y="186"/>
                  <a:pt x="40" y="196"/>
                </a:cubicBezTo>
                <a:cubicBezTo>
                  <a:pt x="52" y="206"/>
                  <a:pt x="67" y="215"/>
                  <a:pt x="85" y="222"/>
                </a:cubicBezTo>
                <a:cubicBezTo>
                  <a:pt x="103" y="229"/>
                  <a:pt x="122" y="232"/>
                  <a:pt x="141" y="233"/>
                </a:cubicBezTo>
                <a:cubicBezTo>
                  <a:pt x="149" y="243"/>
                  <a:pt x="157" y="251"/>
                  <a:pt x="166" y="258"/>
                </a:cubicBezTo>
                <a:cubicBezTo>
                  <a:pt x="173" y="264"/>
                  <a:pt x="177" y="270"/>
                  <a:pt x="180" y="277"/>
                </a:cubicBezTo>
                <a:cubicBezTo>
                  <a:pt x="182" y="284"/>
                  <a:pt x="184" y="291"/>
                  <a:pt x="184" y="300"/>
                </a:cubicBezTo>
                <a:cubicBezTo>
                  <a:pt x="184" y="310"/>
                  <a:pt x="181" y="318"/>
                  <a:pt x="176" y="324"/>
                </a:cubicBezTo>
                <a:cubicBezTo>
                  <a:pt x="170" y="330"/>
                  <a:pt x="162" y="334"/>
                  <a:pt x="150" y="334"/>
                </a:cubicBezTo>
                <a:cubicBezTo>
                  <a:pt x="137" y="334"/>
                  <a:pt x="126" y="338"/>
                  <a:pt x="115" y="346"/>
                </a:cubicBezTo>
                <a:cubicBezTo>
                  <a:pt x="105" y="353"/>
                  <a:pt x="100" y="363"/>
                  <a:pt x="100" y="375"/>
                </a:cubicBezTo>
                <a:cubicBezTo>
                  <a:pt x="100" y="392"/>
                  <a:pt x="100" y="392"/>
                  <a:pt x="100" y="392"/>
                </a:cubicBezTo>
                <a:cubicBezTo>
                  <a:pt x="100" y="395"/>
                  <a:pt x="101" y="397"/>
                  <a:pt x="102" y="398"/>
                </a:cubicBezTo>
                <a:cubicBezTo>
                  <a:pt x="104" y="400"/>
                  <a:pt x="106" y="400"/>
                  <a:pt x="108" y="400"/>
                </a:cubicBezTo>
                <a:cubicBezTo>
                  <a:pt x="325" y="400"/>
                  <a:pt x="325" y="400"/>
                  <a:pt x="325" y="400"/>
                </a:cubicBezTo>
                <a:cubicBezTo>
                  <a:pt x="328" y="400"/>
                  <a:pt x="330" y="400"/>
                  <a:pt x="331" y="398"/>
                </a:cubicBezTo>
                <a:cubicBezTo>
                  <a:pt x="333" y="397"/>
                  <a:pt x="334" y="395"/>
                  <a:pt x="334" y="392"/>
                </a:cubicBezTo>
                <a:cubicBezTo>
                  <a:pt x="334" y="375"/>
                  <a:pt x="334" y="375"/>
                  <a:pt x="334" y="375"/>
                </a:cubicBezTo>
                <a:cubicBezTo>
                  <a:pt x="334" y="363"/>
                  <a:pt x="329" y="353"/>
                  <a:pt x="318" y="346"/>
                </a:cubicBezTo>
                <a:cubicBezTo>
                  <a:pt x="308" y="338"/>
                  <a:pt x="297" y="334"/>
                  <a:pt x="284" y="334"/>
                </a:cubicBezTo>
                <a:cubicBezTo>
                  <a:pt x="272" y="334"/>
                  <a:pt x="264" y="330"/>
                  <a:pt x="258" y="324"/>
                </a:cubicBezTo>
                <a:cubicBezTo>
                  <a:pt x="253" y="318"/>
                  <a:pt x="250" y="310"/>
                  <a:pt x="250" y="300"/>
                </a:cubicBezTo>
                <a:cubicBezTo>
                  <a:pt x="250" y="291"/>
                  <a:pt x="252" y="284"/>
                  <a:pt x="254" y="277"/>
                </a:cubicBezTo>
                <a:cubicBezTo>
                  <a:pt x="257" y="270"/>
                  <a:pt x="261" y="264"/>
                  <a:pt x="268" y="258"/>
                </a:cubicBezTo>
                <a:cubicBezTo>
                  <a:pt x="277" y="251"/>
                  <a:pt x="285" y="243"/>
                  <a:pt x="293" y="233"/>
                </a:cubicBezTo>
                <a:cubicBezTo>
                  <a:pt x="312" y="232"/>
                  <a:pt x="331" y="229"/>
                  <a:pt x="349" y="222"/>
                </a:cubicBezTo>
                <a:cubicBezTo>
                  <a:pt x="367" y="215"/>
                  <a:pt x="382" y="206"/>
                  <a:pt x="394" y="196"/>
                </a:cubicBezTo>
                <a:cubicBezTo>
                  <a:pt x="406" y="186"/>
                  <a:pt x="416" y="175"/>
                  <a:pt x="423" y="162"/>
                </a:cubicBezTo>
                <a:cubicBezTo>
                  <a:pt x="430" y="150"/>
                  <a:pt x="434" y="137"/>
                  <a:pt x="434" y="125"/>
                </a:cubicBezTo>
                <a:cubicBezTo>
                  <a:pt x="434" y="92"/>
                  <a:pt x="434" y="92"/>
                  <a:pt x="434" y="92"/>
                </a:cubicBezTo>
                <a:cubicBezTo>
                  <a:pt x="434" y="85"/>
                  <a:pt x="431" y="79"/>
                  <a:pt x="427" y="74"/>
                </a:cubicBezTo>
                <a:close/>
                <a:moveTo>
                  <a:pt x="58" y="167"/>
                </a:moveTo>
                <a:cubicBezTo>
                  <a:pt x="42" y="153"/>
                  <a:pt x="33" y="139"/>
                  <a:pt x="33" y="125"/>
                </a:cubicBezTo>
                <a:cubicBezTo>
                  <a:pt x="33" y="100"/>
                  <a:pt x="33" y="100"/>
                  <a:pt x="33" y="100"/>
                </a:cubicBezTo>
                <a:cubicBezTo>
                  <a:pt x="100" y="100"/>
                  <a:pt x="100" y="100"/>
                  <a:pt x="100" y="100"/>
                </a:cubicBezTo>
                <a:cubicBezTo>
                  <a:pt x="100" y="136"/>
                  <a:pt x="107" y="169"/>
                  <a:pt x="119" y="197"/>
                </a:cubicBezTo>
                <a:cubicBezTo>
                  <a:pt x="95" y="192"/>
                  <a:pt x="74" y="182"/>
                  <a:pt x="58" y="167"/>
                </a:cubicBezTo>
                <a:close/>
                <a:moveTo>
                  <a:pt x="400" y="125"/>
                </a:moveTo>
                <a:cubicBezTo>
                  <a:pt x="400" y="139"/>
                  <a:pt x="392" y="153"/>
                  <a:pt x="376" y="167"/>
                </a:cubicBezTo>
                <a:cubicBezTo>
                  <a:pt x="359" y="182"/>
                  <a:pt x="339" y="192"/>
                  <a:pt x="314" y="197"/>
                </a:cubicBezTo>
                <a:cubicBezTo>
                  <a:pt x="327" y="169"/>
                  <a:pt x="334" y="136"/>
                  <a:pt x="334" y="100"/>
                </a:cubicBezTo>
                <a:cubicBezTo>
                  <a:pt x="400" y="100"/>
                  <a:pt x="400" y="100"/>
                  <a:pt x="400" y="100"/>
                </a:cubicBezTo>
                <a:lnTo>
                  <a:pt x="400" y="125"/>
                </a:lnTo>
                <a:close/>
                <a:moveTo>
                  <a:pt x="400" y="125"/>
                </a:moveTo>
                <a:cubicBezTo>
                  <a:pt x="400" y="125"/>
                  <a:pt x="400" y="125"/>
                  <a:pt x="400" y="125"/>
                </a:cubicBezTo>
              </a:path>
            </a:pathLst>
          </a:custGeom>
          <a:solidFill>
            <a:srgbClr val="B5554D"/>
          </a:solidFill>
          <a:ln>
            <a:noFill/>
          </a:ln>
        </p:spPr>
        <p:txBody>
          <a:bodyPr vert="horz" wrap="square" lIns="91440" tIns="45720" rIns="91440" bIns="45720" numCol="1" anchor="t" anchorCtr="0" compatLnSpc="1"/>
          <a:lstStyle/>
          <a:p>
            <a:endParaRPr lang="en-US" sz="1100">
              <a:latin typeface="微软雅黑" panose="020B0503020204020204" pitchFamily="34" charset="-122"/>
              <a:ea typeface="微软雅黑" panose="020B0503020204020204" pitchFamily="34" charset="-122"/>
            </a:endParaRPr>
          </a:p>
        </p:txBody>
      </p:sp>
      <p:grpSp>
        <p:nvGrpSpPr>
          <p:cNvPr id="58" name="Group 45"/>
          <p:cNvGrpSpPr/>
          <p:nvPr/>
        </p:nvGrpSpPr>
        <p:grpSpPr>
          <a:xfrm>
            <a:off x="5043896" y="2024048"/>
            <a:ext cx="320014" cy="185642"/>
            <a:chOff x="4387850" y="2384425"/>
            <a:chExt cx="9512300" cy="5518151"/>
          </a:xfrm>
          <a:solidFill>
            <a:srgbClr val="B5554D"/>
          </a:solidFill>
        </p:grpSpPr>
        <p:sp>
          <p:nvSpPr>
            <p:cNvPr id="59" name="Freeform 491"/>
            <p:cNvSpPr>
              <a:spLocks noEditPoints="1"/>
            </p:cNvSpPr>
            <p:nvPr/>
          </p:nvSpPr>
          <p:spPr bwMode="auto">
            <a:xfrm>
              <a:off x="6305550" y="5221288"/>
              <a:ext cx="5676900" cy="2681288"/>
            </a:xfrm>
            <a:custGeom>
              <a:avLst/>
              <a:gdLst>
                <a:gd name="T0" fmla="*/ 756 w 1512"/>
                <a:gd name="T1" fmla="*/ 232 h 714"/>
                <a:gd name="T2" fmla="*/ 0 w 1512"/>
                <a:gd name="T3" fmla="*/ 0 h 714"/>
                <a:gd name="T4" fmla="*/ 0 w 1512"/>
                <a:gd name="T5" fmla="*/ 388 h 714"/>
                <a:gd name="T6" fmla="*/ 756 w 1512"/>
                <a:gd name="T7" fmla="*/ 714 h 714"/>
                <a:gd name="T8" fmla="*/ 1512 w 1512"/>
                <a:gd name="T9" fmla="*/ 388 h 714"/>
                <a:gd name="T10" fmla="*/ 1512 w 1512"/>
                <a:gd name="T11" fmla="*/ 384 h 714"/>
                <a:gd name="T12" fmla="*/ 1512 w 1512"/>
                <a:gd name="T13" fmla="*/ 0 h 714"/>
                <a:gd name="T14" fmla="*/ 756 w 1512"/>
                <a:gd name="T15" fmla="*/ 232 h 714"/>
                <a:gd name="T16" fmla="*/ 756 w 1512"/>
                <a:gd name="T17" fmla="*/ 232 h 714"/>
                <a:gd name="T18" fmla="*/ 756 w 1512"/>
                <a:gd name="T19" fmla="*/ 232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2" h="714">
                  <a:moveTo>
                    <a:pt x="756" y="232"/>
                  </a:moveTo>
                  <a:cubicBezTo>
                    <a:pt x="0" y="0"/>
                    <a:pt x="0" y="0"/>
                    <a:pt x="0" y="0"/>
                  </a:cubicBezTo>
                  <a:cubicBezTo>
                    <a:pt x="0" y="388"/>
                    <a:pt x="0" y="388"/>
                    <a:pt x="0" y="388"/>
                  </a:cubicBezTo>
                  <a:cubicBezTo>
                    <a:pt x="0" y="568"/>
                    <a:pt x="339" y="714"/>
                    <a:pt x="756" y="714"/>
                  </a:cubicBezTo>
                  <a:cubicBezTo>
                    <a:pt x="1174" y="714"/>
                    <a:pt x="1512" y="568"/>
                    <a:pt x="1512" y="388"/>
                  </a:cubicBezTo>
                  <a:cubicBezTo>
                    <a:pt x="1512" y="387"/>
                    <a:pt x="1512" y="386"/>
                    <a:pt x="1512" y="384"/>
                  </a:cubicBezTo>
                  <a:cubicBezTo>
                    <a:pt x="1512" y="0"/>
                    <a:pt x="1512" y="0"/>
                    <a:pt x="1512" y="0"/>
                  </a:cubicBezTo>
                  <a:lnTo>
                    <a:pt x="756" y="232"/>
                  </a:lnTo>
                  <a:close/>
                  <a:moveTo>
                    <a:pt x="756" y="232"/>
                  </a:moveTo>
                  <a:cubicBezTo>
                    <a:pt x="756" y="232"/>
                    <a:pt x="756" y="232"/>
                    <a:pt x="756" y="23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100">
                <a:latin typeface="微软雅黑" panose="020B0503020204020204" pitchFamily="34" charset="-122"/>
                <a:ea typeface="微软雅黑" panose="020B0503020204020204" pitchFamily="34" charset="-122"/>
              </a:endParaRPr>
            </a:p>
          </p:txBody>
        </p:sp>
        <p:sp>
          <p:nvSpPr>
            <p:cNvPr id="60" name="Freeform 492"/>
            <p:cNvSpPr>
              <a:spLocks noEditPoints="1"/>
            </p:cNvSpPr>
            <p:nvPr/>
          </p:nvSpPr>
          <p:spPr bwMode="auto">
            <a:xfrm>
              <a:off x="4387850" y="2384425"/>
              <a:ext cx="9512300" cy="4764088"/>
            </a:xfrm>
            <a:custGeom>
              <a:avLst/>
              <a:gdLst>
                <a:gd name="T0" fmla="*/ 0 w 2534"/>
                <a:gd name="T1" fmla="*/ 487 h 1268"/>
                <a:gd name="T2" fmla="*/ 270 w 2534"/>
                <a:gd name="T3" fmla="*/ 584 h 1268"/>
                <a:gd name="T4" fmla="*/ 293 w 2534"/>
                <a:gd name="T5" fmla="*/ 535 h 1268"/>
                <a:gd name="T6" fmla="*/ 392 w 2534"/>
                <a:gd name="T7" fmla="*/ 526 h 1268"/>
                <a:gd name="T8" fmla="*/ 406 w 2534"/>
                <a:gd name="T9" fmla="*/ 541 h 1268"/>
                <a:gd name="T10" fmla="*/ 321 w 2534"/>
                <a:gd name="T11" fmla="*/ 561 h 1268"/>
                <a:gd name="T12" fmla="*/ 309 w 2534"/>
                <a:gd name="T13" fmla="*/ 598 h 1268"/>
                <a:gd name="T14" fmla="*/ 145 w 2534"/>
                <a:gd name="T15" fmla="*/ 1196 h 1268"/>
                <a:gd name="T16" fmla="*/ 385 w 2534"/>
                <a:gd name="T17" fmla="*/ 1196 h 1268"/>
                <a:gd name="T18" fmla="*/ 417 w 2534"/>
                <a:gd name="T19" fmla="*/ 659 h 1268"/>
                <a:gd name="T20" fmla="*/ 417 w 2534"/>
                <a:gd name="T21" fmla="*/ 614 h 1268"/>
                <a:gd name="T22" fmla="*/ 595 w 2534"/>
                <a:gd name="T23" fmla="*/ 574 h 1268"/>
                <a:gd name="T24" fmla="*/ 583 w 2534"/>
                <a:gd name="T25" fmla="*/ 605 h 1268"/>
                <a:gd name="T26" fmla="*/ 449 w 2534"/>
                <a:gd name="T27" fmla="*/ 648 h 1268"/>
                <a:gd name="T28" fmla="*/ 511 w 2534"/>
                <a:gd name="T29" fmla="*/ 670 h 1268"/>
                <a:gd name="T30" fmla="*/ 1267 w 2534"/>
                <a:gd name="T31" fmla="*/ 903 h 1268"/>
                <a:gd name="T32" fmla="*/ 2023 w 2534"/>
                <a:gd name="T33" fmla="*/ 670 h 1268"/>
                <a:gd name="T34" fmla="*/ 2534 w 2534"/>
                <a:gd name="T35" fmla="*/ 487 h 1268"/>
                <a:gd name="T36" fmla="*/ 1267 w 2534"/>
                <a:gd name="T37" fmla="*/ 0 h 1268"/>
                <a:gd name="T38" fmla="*/ 0 w 2534"/>
                <a:gd name="T39" fmla="*/ 487 h 1268"/>
                <a:gd name="T40" fmla="*/ 0 w 2534"/>
                <a:gd name="T41" fmla="*/ 487 h 1268"/>
                <a:gd name="T42" fmla="*/ 0 w 2534"/>
                <a:gd name="T43" fmla="*/ 487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34" h="1268">
                  <a:moveTo>
                    <a:pt x="0" y="487"/>
                  </a:moveTo>
                  <a:cubicBezTo>
                    <a:pt x="270" y="584"/>
                    <a:pt x="270" y="584"/>
                    <a:pt x="270" y="584"/>
                  </a:cubicBezTo>
                  <a:cubicBezTo>
                    <a:pt x="293" y="535"/>
                    <a:pt x="293" y="535"/>
                    <a:pt x="293" y="535"/>
                  </a:cubicBezTo>
                  <a:cubicBezTo>
                    <a:pt x="392" y="526"/>
                    <a:pt x="392" y="526"/>
                    <a:pt x="392" y="526"/>
                  </a:cubicBezTo>
                  <a:cubicBezTo>
                    <a:pt x="406" y="541"/>
                    <a:pt x="406" y="541"/>
                    <a:pt x="406" y="541"/>
                  </a:cubicBezTo>
                  <a:cubicBezTo>
                    <a:pt x="321" y="561"/>
                    <a:pt x="321" y="561"/>
                    <a:pt x="321" y="561"/>
                  </a:cubicBezTo>
                  <a:cubicBezTo>
                    <a:pt x="309" y="598"/>
                    <a:pt x="309" y="598"/>
                    <a:pt x="309" y="598"/>
                  </a:cubicBezTo>
                  <a:cubicBezTo>
                    <a:pt x="309" y="598"/>
                    <a:pt x="117" y="1000"/>
                    <a:pt x="145" y="1196"/>
                  </a:cubicBezTo>
                  <a:cubicBezTo>
                    <a:pt x="145" y="1196"/>
                    <a:pt x="265" y="1268"/>
                    <a:pt x="385" y="1196"/>
                  </a:cubicBezTo>
                  <a:cubicBezTo>
                    <a:pt x="417" y="659"/>
                    <a:pt x="417" y="659"/>
                    <a:pt x="417" y="659"/>
                  </a:cubicBezTo>
                  <a:cubicBezTo>
                    <a:pt x="417" y="614"/>
                    <a:pt x="417" y="614"/>
                    <a:pt x="417" y="614"/>
                  </a:cubicBezTo>
                  <a:cubicBezTo>
                    <a:pt x="595" y="574"/>
                    <a:pt x="595" y="574"/>
                    <a:pt x="595" y="574"/>
                  </a:cubicBezTo>
                  <a:cubicBezTo>
                    <a:pt x="583" y="605"/>
                    <a:pt x="583" y="605"/>
                    <a:pt x="583" y="605"/>
                  </a:cubicBezTo>
                  <a:cubicBezTo>
                    <a:pt x="449" y="648"/>
                    <a:pt x="449" y="648"/>
                    <a:pt x="449" y="648"/>
                  </a:cubicBezTo>
                  <a:cubicBezTo>
                    <a:pt x="511" y="670"/>
                    <a:pt x="511" y="670"/>
                    <a:pt x="511" y="670"/>
                  </a:cubicBezTo>
                  <a:cubicBezTo>
                    <a:pt x="1267" y="903"/>
                    <a:pt x="1267" y="903"/>
                    <a:pt x="1267" y="903"/>
                  </a:cubicBezTo>
                  <a:cubicBezTo>
                    <a:pt x="2023" y="670"/>
                    <a:pt x="2023" y="670"/>
                    <a:pt x="2023" y="670"/>
                  </a:cubicBezTo>
                  <a:cubicBezTo>
                    <a:pt x="2534" y="487"/>
                    <a:pt x="2534" y="487"/>
                    <a:pt x="2534" y="487"/>
                  </a:cubicBezTo>
                  <a:cubicBezTo>
                    <a:pt x="1267" y="0"/>
                    <a:pt x="1267" y="0"/>
                    <a:pt x="1267" y="0"/>
                  </a:cubicBezTo>
                  <a:lnTo>
                    <a:pt x="0" y="487"/>
                  </a:lnTo>
                  <a:close/>
                  <a:moveTo>
                    <a:pt x="0" y="487"/>
                  </a:moveTo>
                  <a:cubicBezTo>
                    <a:pt x="0" y="487"/>
                    <a:pt x="0" y="487"/>
                    <a:pt x="0" y="48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100">
                <a:latin typeface="微软雅黑" panose="020B0503020204020204" pitchFamily="34" charset="-122"/>
                <a:ea typeface="微软雅黑" panose="020B0503020204020204" pitchFamily="34" charset="-122"/>
              </a:endParaRPr>
            </a:p>
          </p:txBody>
        </p:sp>
      </p:grpSp>
      <p:grpSp>
        <p:nvGrpSpPr>
          <p:cNvPr id="61" name="Group 48"/>
          <p:cNvGrpSpPr/>
          <p:nvPr/>
        </p:nvGrpSpPr>
        <p:grpSpPr>
          <a:xfrm>
            <a:off x="9978628" y="2022766"/>
            <a:ext cx="242776" cy="208438"/>
            <a:chOff x="6810375" y="2373313"/>
            <a:chExt cx="1762125" cy="1512888"/>
          </a:xfrm>
          <a:solidFill>
            <a:srgbClr val="B5554D"/>
          </a:solidFill>
        </p:grpSpPr>
        <p:sp>
          <p:nvSpPr>
            <p:cNvPr id="62" name="Freeform 15"/>
            <p:cNvSpPr>
              <a:spLocks noEditPoints="1"/>
            </p:cNvSpPr>
            <p:nvPr/>
          </p:nvSpPr>
          <p:spPr bwMode="auto">
            <a:xfrm>
              <a:off x="6810375" y="3257551"/>
              <a:ext cx="1762125" cy="628650"/>
            </a:xfrm>
            <a:custGeom>
              <a:avLst/>
              <a:gdLst>
                <a:gd name="T0" fmla="*/ 292 w 467"/>
                <a:gd name="T1" fmla="*/ 41 h 166"/>
                <a:gd name="T2" fmla="*/ 287 w 467"/>
                <a:gd name="T3" fmla="*/ 53 h 166"/>
                <a:gd name="T4" fmla="*/ 275 w 467"/>
                <a:gd name="T5" fmla="*/ 58 h 166"/>
                <a:gd name="T6" fmla="*/ 192 w 467"/>
                <a:gd name="T7" fmla="*/ 58 h 166"/>
                <a:gd name="T8" fmla="*/ 180 w 467"/>
                <a:gd name="T9" fmla="*/ 53 h 166"/>
                <a:gd name="T10" fmla="*/ 175 w 467"/>
                <a:gd name="T11" fmla="*/ 41 h 166"/>
                <a:gd name="T12" fmla="*/ 175 w 467"/>
                <a:gd name="T13" fmla="*/ 0 h 166"/>
                <a:gd name="T14" fmla="*/ 0 w 467"/>
                <a:gd name="T15" fmla="*/ 0 h 166"/>
                <a:gd name="T16" fmla="*/ 0 w 467"/>
                <a:gd name="T17" fmla="*/ 125 h 166"/>
                <a:gd name="T18" fmla="*/ 12 w 467"/>
                <a:gd name="T19" fmla="*/ 154 h 166"/>
                <a:gd name="T20" fmla="*/ 42 w 467"/>
                <a:gd name="T21" fmla="*/ 166 h 166"/>
                <a:gd name="T22" fmla="*/ 425 w 467"/>
                <a:gd name="T23" fmla="*/ 166 h 166"/>
                <a:gd name="T24" fmla="*/ 455 w 467"/>
                <a:gd name="T25" fmla="*/ 154 h 166"/>
                <a:gd name="T26" fmla="*/ 467 w 467"/>
                <a:gd name="T27" fmla="*/ 125 h 166"/>
                <a:gd name="T28" fmla="*/ 467 w 467"/>
                <a:gd name="T29" fmla="*/ 0 h 166"/>
                <a:gd name="T30" fmla="*/ 292 w 467"/>
                <a:gd name="T31" fmla="*/ 0 h 166"/>
                <a:gd name="T32" fmla="*/ 292 w 467"/>
                <a:gd name="T33" fmla="*/ 41 h 166"/>
                <a:gd name="T34" fmla="*/ 292 w 467"/>
                <a:gd name="T35" fmla="*/ 41 h 166"/>
                <a:gd name="T36" fmla="*/ 292 w 467"/>
                <a:gd name="T37" fmla="*/ 4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7" h="166">
                  <a:moveTo>
                    <a:pt x="292" y="41"/>
                  </a:moveTo>
                  <a:cubicBezTo>
                    <a:pt x="292" y="46"/>
                    <a:pt x="290" y="50"/>
                    <a:pt x="287" y="53"/>
                  </a:cubicBezTo>
                  <a:cubicBezTo>
                    <a:pt x="284" y="56"/>
                    <a:pt x="280" y="58"/>
                    <a:pt x="275" y="58"/>
                  </a:cubicBezTo>
                  <a:cubicBezTo>
                    <a:pt x="192" y="58"/>
                    <a:pt x="192" y="58"/>
                    <a:pt x="192" y="58"/>
                  </a:cubicBezTo>
                  <a:cubicBezTo>
                    <a:pt x="187" y="58"/>
                    <a:pt x="183" y="56"/>
                    <a:pt x="180" y="53"/>
                  </a:cubicBezTo>
                  <a:cubicBezTo>
                    <a:pt x="177" y="50"/>
                    <a:pt x="175" y="46"/>
                    <a:pt x="175" y="41"/>
                  </a:cubicBezTo>
                  <a:cubicBezTo>
                    <a:pt x="175" y="0"/>
                    <a:pt x="175" y="0"/>
                    <a:pt x="175" y="0"/>
                  </a:cubicBezTo>
                  <a:cubicBezTo>
                    <a:pt x="0" y="0"/>
                    <a:pt x="0" y="0"/>
                    <a:pt x="0" y="0"/>
                  </a:cubicBezTo>
                  <a:cubicBezTo>
                    <a:pt x="0" y="125"/>
                    <a:pt x="0" y="125"/>
                    <a:pt x="0" y="125"/>
                  </a:cubicBezTo>
                  <a:cubicBezTo>
                    <a:pt x="0" y="136"/>
                    <a:pt x="4" y="146"/>
                    <a:pt x="12" y="154"/>
                  </a:cubicBezTo>
                  <a:cubicBezTo>
                    <a:pt x="20" y="162"/>
                    <a:pt x="30" y="166"/>
                    <a:pt x="42" y="166"/>
                  </a:cubicBezTo>
                  <a:cubicBezTo>
                    <a:pt x="425" y="166"/>
                    <a:pt x="425" y="166"/>
                    <a:pt x="425" y="166"/>
                  </a:cubicBezTo>
                  <a:cubicBezTo>
                    <a:pt x="437" y="166"/>
                    <a:pt x="447" y="162"/>
                    <a:pt x="455" y="154"/>
                  </a:cubicBezTo>
                  <a:cubicBezTo>
                    <a:pt x="463" y="146"/>
                    <a:pt x="467" y="136"/>
                    <a:pt x="467" y="125"/>
                  </a:cubicBezTo>
                  <a:cubicBezTo>
                    <a:pt x="467" y="0"/>
                    <a:pt x="467" y="0"/>
                    <a:pt x="467" y="0"/>
                  </a:cubicBezTo>
                  <a:cubicBezTo>
                    <a:pt x="292" y="0"/>
                    <a:pt x="292" y="0"/>
                    <a:pt x="292" y="0"/>
                  </a:cubicBezTo>
                  <a:lnTo>
                    <a:pt x="292" y="41"/>
                  </a:lnTo>
                  <a:close/>
                  <a:moveTo>
                    <a:pt x="292" y="41"/>
                  </a:moveTo>
                  <a:cubicBezTo>
                    <a:pt x="292" y="41"/>
                    <a:pt x="292" y="41"/>
                    <a:pt x="292" y="4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100">
                <a:latin typeface="微软雅黑" panose="020B0503020204020204" pitchFamily="34" charset="-122"/>
                <a:ea typeface="微软雅黑" panose="020B0503020204020204" pitchFamily="34" charset="-122"/>
              </a:endParaRPr>
            </a:p>
          </p:txBody>
        </p:sp>
        <p:sp>
          <p:nvSpPr>
            <p:cNvPr id="63" name="Rectangle 16"/>
            <p:cNvSpPr>
              <a:spLocks noChangeArrowheads="1"/>
            </p:cNvSpPr>
            <p:nvPr/>
          </p:nvSpPr>
          <p:spPr bwMode="auto">
            <a:xfrm>
              <a:off x="7564438" y="3257551"/>
              <a:ext cx="254000"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sz="1100">
                <a:latin typeface="微软雅黑" panose="020B0503020204020204" pitchFamily="34" charset="-122"/>
                <a:ea typeface="微软雅黑" panose="020B0503020204020204" pitchFamily="34" charset="-122"/>
              </a:endParaRPr>
            </a:p>
          </p:txBody>
        </p:sp>
        <p:sp>
          <p:nvSpPr>
            <p:cNvPr id="64" name="Freeform 17"/>
            <p:cNvSpPr>
              <a:spLocks noEditPoints="1"/>
            </p:cNvSpPr>
            <p:nvPr/>
          </p:nvSpPr>
          <p:spPr bwMode="auto">
            <a:xfrm>
              <a:off x="6810375" y="2373313"/>
              <a:ext cx="1762125" cy="790575"/>
            </a:xfrm>
            <a:custGeom>
              <a:avLst/>
              <a:gdLst>
                <a:gd name="T0" fmla="*/ 455 w 467"/>
                <a:gd name="T1" fmla="*/ 79 h 209"/>
                <a:gd name="T2" fmla="*/ 425 w 467"/>
                <a:gd name="T3" fmla="*/ 67 h 209"/>
                <a:gd name="T4" fmla="*/ 334 w 467"/>
                <a:gd name="T5" fmla="*/ 67 h 209"/>
                <a:gd name="T6" fmla="*/ 334 w 467"/>
                <a:gd name="T7" fmla="*/ 25 h 209"/>
                <a:gd name="T8" fmla="*/ 326 w 467"/>
                <a:gd name="T9" fmla="*/ 7 h 209"/>
                <a:gd name="T10" fmla="*/ 309 w 467"/>
                <a:gd name="T11" fmla="*/ 0 h 209"/>
                <a:gd name="T12" fmla="*/ 159 w 467"/>
                <a:gd name="T13" fmla="*/ 0 h 209"/>
                <a:gd name="T14" fmla="*/ 141 w 467"/>
                <a:gd name="T15" fmla="*/ 7 h 209"/>
                <a:gd name="T16" fmla="*/ 133 w 467"/>
                <a:gd name="T17" fmla="*/ 25 h 209"/>
                <a:gd name="T18" fmla="*/ 133 w 467"/>
                <a:gd name="T19" fmla="*/ 67 h 209"/>
                <a:gd name="T20" fmla="*/ 42 w 467"/>
                <a:gd name="T21" fmla="*/ 67 h 209"/>
                <a:gd name="T22" fmla="*/ 12 w 467"/>
                <a:gd name="T23" fmla="*/ 79 h 209"/>
                <a:gd name="T24" fmla="*/ 0 w 467"/>
                <a:gd name="T25" fmla="*/ 108 h 209"/>
                <a:gd name="T26" fmla="*/ 0 w 467"/>
                <a:gd name="T27" fmla="*/ 209 h 209"/>
                <a:gd name="T28" fmla="*/ 467 w 467"/>
                <a:gd name="T29" fmla="*/ 209 h 209"/>
                <a:gd name="T30" fmla="*/ 467 w 467"/>
                <a:gd name="T31" fmla="*/ 108 h 209"/>
                <a:gd name="T32" fmla="*/ 455 w 467"/>
                <a:gd name="T33" fmla="*/ 79 h 209"/>
                <a:gd name="T34" fmla="*/ 300 w 467"/>
                <a:gd name="T35" fmla="*/ 67 h 209"/>
                <a:gd name="T36" fmla="*/ 167 w 467"/>
                <a:gd name="T37" fmla="*/ 67 h 209"/>
                <a:gd name="T38" fmla="*/ 167 w 467"/>
                <a:gd name="T39" fmla="*/ 33 h 209"/>
                <a:gd name="T40" fmla="*/ 300 w 467"/>
                <a:gd name="T41" fmla="*/ 33 h 209"/>
                <a:gd name="T42" fmla="*/ 300 w 467"/>
                <a:gd name="T43" fmla="*/ 67 h 209"/>
                <a:gd name="T44" fmla="*/ 300 w 467"/>
                <a:gd name="T45" fmla="*/ 67 h 209"/>
                <a:gd name="T46" fmla="*/ 300 w 467"/>
                <a:gd name="T47" fmla="*/ 6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7" h="209">
                  <a:moveTo>
                    <a:pt x="455" y="79"/>
                  </a:moveTo>
                  <a:cubicBezTo>
                    <a:pt x="447" y="71"/>
                    <a:pt x="437" y="67"/>
                    <a:pt x="425" y="67"/>
                  </a:cubicBezTo>
                  <a:cubicBezTo>
                    <a:pt x="334" y="67"/>
                    <a:pt x="334" y="67"/>
                    <a:pt x="334" y="67"/>
                  </a:cubicBezTo>
                  <a:cubicBezTo>
                    <a:pt x="334" y="25"/>
                    <a:pt x="334" y="25"/>
                    <a:pt x="334" y="25"/>
                  </a:cubicBezTo>
                  <a:cubicBezTo>
                    <a:pt x="334" y="18"/>
                    <a:pt x="331" y="12"/>
                    <a:pt x="326" y="7"/>
                  </a:cubicBezTo>
                  <a:cubicBezTo>
                    <a:pt x="322" y="2"/>
                    <a:pt x="316" y="0"/>
                    <a:pt x="309" y="0"/>
                  </a:cubicBezTo>
                  <a:cubicBezTo>
                    <a:pt x="159" y="0"/>
                    <a:pt x="159" y="0"/>
                    <a:pt x="159" y="0"/>
                  </a:cubicBezTo>
                  <a:cubicBezTo>
                    <a:pt x="152" y="0"/>
                    <a:pt x="146" y="2"/>
                    <a:pt x="141" y="7"/>
                  </a:cubicBezTo>
                  <a:cubicBezTo>
                    <a:pt x="136" y="12"/>
                    <a:pt x="133" y="18"/>
                    <a:pt x="133" y="25"/>
                  </a:cubicBezTo>
                  <a:cubicBezTo>
                    <a:pt x="133" y="67"/>
                    <a:pt x="133" y="67"/>
                    <a:pt x="133" y="67"/>
                  </a:cubicBezTo>
                  <a:cubicBezTo>
                    <a:pt x="42" y="67"/>
                    <a:pt x="42" y="67"/>
                    <a:pt x="42" y="67"/>
                  </a:cubicBezTo>
                  <a:cubicBezTo>
                    <a:pt x="30" y="67"/>
                    <a:pt x="20" y="71"/>
                    <a:pt x="12" y="79"/>
                  </a:cubicBezTo>
                  <a:cubicBezTo>
                    <a:pt x="4" y="87"/>
                    <a:pt x="0" y="97"/>
                    <a:pt x="0" y="108"/>
                  </a:cubicBezTo>
                  <a:cubicBezTo>
                    <a:pt x="0" y="209"/>
                    <a:pt x="0" y="209"/>
                    <a:pt x="0" y="209"/>
                  </a:cubicBezTo>
                  <a:cubicBezTo>
                    <a:pt x="467" y="209"/>
                    <a:pt x="467" y="209"/>
                    <a:pt x="467" y="209"/>
                  </a:cubicBezTo>
                  <a:cubicBezTo>
                    <a:pt x="467" y="108"/>
                    <a:pt x="467" y="108"/>
                    <a:pt x="467" y="108"/>
                  </a:cubicBezTo>
                  <a:cubicBezTo>
                    <a:pt x="467" y="97"/>
                    <a:pt x="463" y="87"/>
                    <a:pt x="455" y="79"/>
                  </a:cubicBezTo>
                  <a:close/>
                  <a:moveTo>
                    <a:pt x="300" y="67"/>
                  </a:moveTo>
                  <a:cubicBezTo>
                    <a:pt x="167" y="67"/>
                    <a:pt x="167" y="67"/>
                    <a:pt x="167" y="67"/>
                  </a:cubicBezTo>
                  <a:cubicBezTo>
                    <a:pt x="167" y="33"/>
                    <a:pt x="167" y="33"/>
                    <a:pt x="167" y="33"/>
                  </a:cubicBezTo>
                  <a:cubicBezTo>
                    <a:pt x="300" y="33"/>
                    <a:pt x="300" y="33"/>
                    <a:pt x="300" y="33"/>
                  </a:cubicBezTo>
                  <a:lnTo>
                    <a:pt x="300" y="67"/>
                  </a:lnTo>
                  <a:close/>
                  <a:moveTo>
                    <a:pt x="300" y="67"/>
                  </a:moveTo>
                  <a:cubicBezTo>
                    <a:pt x="300" y="67"/>
                    <a:pt x="300" y="67"/>
                    <a:pt x="300" y="6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100">
                <a:latin typeface="微软雅黑" panose="020B0503020204020204" pitchFamily="34" charset="-122"/>
                <a:ea typeface="微软雅黑" panose="020B0503020204020204" pitchFamily="34" charset="-122"/>
              </a:endParaRPr>
            </a:p>
          </p:txBody>
        </p:sp>
      </p:grpSp>
      <p:sp>
        <p:nvSpPr>
          <p:cNvPr id="65" name="文本框 1"/>
          <p:cNvSpPr txBox="1"/>
          <p:nvPr/>
        </p:nvSpPr>
        <p:spPr>
          <a:xfrm>
            <a:off x="4071645" y="2931261"/>
            <a:ext cx="2160240" cy="346249"/>
          </a:xfrm>
          <a:prstGeom prst="rect">
            <a:avLst/>
          </a:prstGeom>
          <a:noFill/>
        </p:spPr>
        <p:txBody>
          <a:bodyPr wrap="square" lIns="68580" tIns="34290" rIns="68580" bIns="34290" rtlCol="0">
            <a:spAutoFit/>
          </a:bodyPr>
          <a:lstStyle/>
          <a:p>
            <a:r>
              <a:rPr lang="zh-CN" altLang="en-US" b="1" dirty="0">
                <a:solidFill>
                  <a:schemeClr val="accent2"/>
                </a:solidFill>
                <a:latin typeface="微软雅黑" panose="020B0503020204020204" pitchFamily="34" charset="-122"/>
                <a:ea typeface="微软雅黑" panose="020B0503020204020204" pitchFamily="34" charset="-122"/>
              </a:rPr>
              <a:t>个人介绍</a:t>
            </a:r>
          </a:p>
        </p:txBody>
      </p:sp>
      <p:sp>
        <p:nvSpPr>
          <p:cNvPr id="66" name="矩形 65"/>
          <p:cNvSpPr/>
          <p:nvPr/>
        </p:nvSpPr>
        <p:spPr>
          <a:xfrm>
            <a:off x="4071645" y="3270065"/>
            <a:ext cx="2644485" cy="2589168"/>
          </a:xfrm>
          <a:prstGeom prst="rect">
            <a:avLst/>
          </a:prstGeom>
        </p:spPr>
        <p:txBody>
          <a:bodyPr wrap="square" lIns="68578" tIns="34289" rIns="68578" bIns="34289">
            <a:spAutoFit/>
          </a:bodyPr>
          <a:lstStyle/>
          <a:p>
            <a:pPr>
              <a:lnSpc>
                <a:spcPct val="150000"/>
              </a:lnSpc>
              <a:defRPr/>
            </a:pP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rPr>
              <a:t>200</a:t>
            </a: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字以内，据统计每页幻灯片的最好控制在  </a:t>
            </a:r>
            <a:r>
              <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rPr>
              <a:t>5</a:t>
            </a: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分钟之内。此处添加详细文本描述</a:t>
            </a:r>
            <a:r>
              <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rPr>
              <a:t> </a:t>
            </a: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，建议与标题相关并符合整体语言风格，语言描述尽量简洁生动。此处添加详细文本描述，建议与标题相关并符合整体语风格，语言描述尽量简洁生动。尽量将每页幻灯片的字数控制在 </a:t>
            </a:r>
            <a:r>
              <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rPr>
              <a:t>200</a:t>
            </a: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字以内，据统计每页幻灯片的最好控制在  </a:t>
            </a:r>
            <a:r>
              <a:rPr lang="en-US" altLang="zh-CN" sz="1000" dirty="0">
                <a:solidFill>
                  <a:schemeClr val="bg1">
                    <a:lumMod val="65000"/>
                  </a:schemeClr>
                </a:solidFill>
                <a:latin typeface="微软雅黑" panose="020B0503020204020204" pitchFamily="34" charset="-122"/>
                <a:ea typeface="微软雅黑" panose="020B0503020204020204" pitchFamily="34" charset="-122"/>
                <a:sym typeface="Gill Sans" charset="0"/>
              </a:rPr>
              <a:t>5</a:t>
            </a: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分钟之内。此处添加详细文本描述。</a:t>
            </a:r>
            <a:endParaRPr lang="en-US" altLang="zh-CN" sz="1000" dirty="0">
              <a:solidFill>
                <a:schemeClr val="bg1">
                  <a:lumMod val="65000"/>
                </a:schemeClr>
              </a:solidFill>
              <a:latin typeface="微软雅黑" panose="020B0503020204020204" pitchFamily="34" charset="-122"/>
              <a:ea typeface="微软雅黑" panose="020B0503020204020204" pitchFamily="34" charset="-122"/>
              <a:cs typeface="Lato Light" charset="0"/>
              <a:sym typeface="Lato Light"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par>
                                <p:cTn id="18" presetID="42" presetClass="entr" presetSubtype="0" fill="hold" grpId="0" nodeType="withEffect">
                                  <p:stCondLst>
                                    <p:cond delay="50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anim calcmode="lin" valueType="num">
                                      <p:cBhvr>
                                        <p:cTn id="21" dur="1000" fill="hold"/>
                                        <p:tgtEl>
                                          <p:spTgt spid="30"/>
                                        </p:tgtEl>
                                        <p:attrNameLst>
                                          <p:attrName>ppt_x</p:attrName>
                                        </p:attrNameLst>
                                      </p:cBhvr>
                                      <p:tavLst>
                                        <p:tav tm="0">
                                          <p:val>
                                            <p:strVal val="#ppt_x"/>
                                          </p:val>
                                        </p:tav>
                                        <p:tav tm="100000">
                                          <p:val>
                                            <p:strVal val="#ppt_x"/>
                                          </p:val>
                                        </p:tav>
                                      </p:tavLst>
                                    </p:anim>
                                    <p:anim calcmode="lin" valueType="num">
                                      <p:cBhvr>
                                        <p:cTn id="22" dur="1000" fill="hold"/>
                                        <p:tgtEl>
                                          <p:spTgt spid="30"/>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50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50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1000"/>
                                        <p:tgtEl>
                                          <p:spTgt spid="32"/>
                                        </p:tgtEl>
                                      </p:cBhvr>
                                    </p:animEffect>
                                    <p:anim calcmode="lin" valueType="num">
                                      <p:cBhvr>
                                        <p:cTn id="31" dur="1000" fill="hold"/>
                                        <p:tgtEl>
                                          <p:spTgt spid="32"/>
                                        </p:tgtEl>
                                        <p:attrNameLst>
                                          <p:attrName>ppt_x</p:attrName>
                                        </p:attrNameLst>
                                      </p:cBhvr>
                                      <p:tavLst>
                                        <p:tav tm="0">
                                          <p:val>
                                            <p:strVal val="#ppt_x"/>
                                          </p:val>
                                        </p:tav>
                                        <p:tav tm="100000">
                                          <p:val>
                                            <p:strVal val="#ppt_x"/>
                                          </p:val>
                                        </p:tav>
                                      </p:tavLst>
                                    </p:anim>
                                    <p:anim calcmode="lin" valueType="num">
                                      <p:cBhvr>
                                        <p:cTn id="32" dur="1000" fill="hold"/>
                                        <p:tgtEl>
                                          <p:spTgt spid="3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50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10" presetClass="entr" presetSubtype="0" fill="hold" nodeType="withEffect">
                                  <p:stCondLst>
                                    <p:cond delay="1000"/>
                                  </p:stCondLst>
                                  <p:childTnLst>
                                    <p:set>
                                      <p:cBhvr>
                                        <p:cTn id="39" dur="1" fill="hold">
                                          <p:stCondLst>
                                            <p:cond delay="0"/>
                                          </p:stCondLst>
                                        </p:cTn>
                                        <p:tgtEl>
                                          <p:spTgt spid="58"/>
                                        </p:tgtEl>
                                        <p:attrNameLst>
                                          <p:attrName>style.visibility</p:attrName>
                                        </p:attrNameLst>
                                      </p:cBhvr>
                                      <p:to>
                                        <p:strVal val="visible"/>
                                      </p:to>
                                    </p:set>
                                    <p:animEffect transition="in" filter="fade">
                                      <p:cBhvr>
                                        <p:cTn id="40" dur="500"/>
                                        <p:tgtEl>
                                          <p:spTgt spid="58"/>
                                        </p:tgtEl>
                                      </p:cBhvr>
                                    </p:animEffect>
                                  </p:childTnLst>
                                </p:cTn>
                              </p:par>
                              <p:par>
                                <p:cTn id="41" presetID="10" presetClass="entr" presetSubtype="0" fill="hold" nodeType="withEffect">
                                  <p:stCondLst>
                                    <p:cond delay="100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par>
                                <p:cTn id="44" presetID="10" presetClass="entr" presetSubtype="0" fill="hold" grpId="0" nodeType="withEffect">
                                  <p:stCondLst>
                                    <p:cond delay="100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500"/>
                                        <p:tgtEl>
                                          <p:spTgt spid="57"/>
                                        </p:tgtEl>
                                      </p:cBhvr>
                                    </p:animEffect>
                                  </p:childTnLst>
                                </p:cTn>
                              </p:par>
                              <p:par>
                                <p:cTn id="47" presetID="10" presetClass="entr" presetSubtype="0" fill="hold" nodeType="withEffect">
                                  <p:stCondLst>
                                    <p:cond delay="1000"/>
                                  </p:stCondLst>
                                  <p:childTnLst>
                                    <p:set>
                                      <p:cBhvr>
                                        <p:cTn id="48" dur="1" fill="hold">
                                          <p:stCondLst>
                                            <p:cond delay="0"/>
                                          </p:stCondLst>
                                        </p:cTn>
                                        <p:tgtEl>
                                          <p:spTgt spid="61"/>
                                        </p:tgtEl>
                                        <p:attrNameLst>
                                          <p:attrName>style.visibility</p:attrName>
                                        </p:attrNameLst>
                                      </p:cBhvr>
                                      <p:to>
                                        <p:strVal val="visible"/>
                                      </p:to>
                                    </p:set>
                                    <p:animEffect transition="in" filter="fade">
                                      <p:cBhvr>
                                        <p:cTn id="49" dur="500"/>
                                        <p:tgtEl>
                                          <p:spTgt spid="61"/>
                                        </p:tgtEl>
                                      </p:cBhvr>
                                    </p:animEffect>
                                  </p:childTnLst>
                                </p:cTn>
                              </p:par>
                              <p:par>
                                <p:cTn id="50" presetID="10" presetClass="entr" presetSubtype="0" fill="hold" grpId="0" nodeType="withEffect">
                                  <p:stCondLst>
                                    <p:cond delay="150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par>
                                <p:cTn id="53" presetID="10" presetClass="entr" presetSubtype="0" fill="hold" grpId="0" nodeType="withEffect">
                                  <p:stCondLst>
                                    <p:cond delay="150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par>
                                <p:cTn id="56" presetID="10" presetClass="entr" presetSubtype="0" fill="hold" grpId="0" nodeType="withEffect">
                                  <p:stCondLst>
                                    <p:cond delay="150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par>
                                <p:cTn id="59" presetID="10" presetClass="entr" presetSubtype="0" fill="hold" grpId="0" nodeType="withEffect">
                                  <p:stCondLst>
                                    <p:cond delay="150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500"/>
                                        <p:tgtEl>
                                          <p:spTgt spid="37"/>
                                        </p:tgtEl>
                                      </p:cBhvr>
                                    </p:animEffect>
                                  </p:childTnLst>
                                </p:cTn>
                              </p:par>
                            </p:childTnLst>
                          </p:cTn>
                        </p:par>
                        <p:par>
                          <p:cTn id="62" fill="hold">
                            <p:stCondLst>
                              <p:cond delay="2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3000"/>
                            </p:stCondLst>
                            <p:childTnLst>
                              <p:par>
                                <p:cTn id="69" presetID="42" presetClass="entr" presetSubtype="0" fill="hold" grpId="0" nodeType="after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fade">
                                      <p:cBhvr>
                                        <p:cTn id="71" dur="1000"/>
                                        <p:tgtEl>
                                          <p:spTgt spid="66"/>
                                        </p:tgtEl>
                                      </p:cBhvr>
                                    </p:animEffect>
                                    <p:anim calcmode="lin" valueType="num">
                                      <p:cBhvr>
                                        <p:cTn id="72" dur="1000" fill="hold"/>
                                        <p:tgtEl>
                                          <p:spTgt spid="66"/>
                                        </p:tgtEl>
                                        <p:attrNameLst>
                                          <p:attrName>ppt_x</p:attrName>
                                        </p:attrNameLst>
                                      </p:cBhvr>
                                      <p:tavLst>
                                        <p:tav tm="0">
                                          <p:val>
                                            <p:strVal val="#ppt_x"/>
                                          </p:val>
                                        </p:tav>
                                        <p:tav tm="100000">
                                          <p:val>
                                            <p:strVal val="#ppt_x"/>
                                          </p:val>
                                        </p:tav>
                                      </p:tavLst>
                                    </p:anim>
                                    <p:anim calcmode="lin" valueType="num">
                                      <p:cBhvr>
                                        <p:cTn id="73" dur="1000" fill="hold"/>
                                        <p:tgtEl>
                                          <p:spTgt spid="66"/>
                                        </p:tgtEl>
                                        <p:attrNameLst>
                                          <p:attrName>ppt_y</p:attrName>
                                        </p:attrNameLst>
                                      </p:cBhvr>
                                      <p:tavLst>
                                        <p:tav tm="0">
                                          <p:val>
                                            <p:strVal val="#ppt_y+.1"/>
                                          </p:val>
                                        </p:tav>
                                        <p:tav tm="100000">
                                          <p:val>
                                            <p:strVal val="#ppt_y"/>
                                          </p:val>
                                        </p:tav>
                                      </p:tavLst>
                                    </p:anim>
                                  </p:childTnLst>
                                </p:cTn>
                              </p:par>
                            </p:childTnLst>
                          </p:cTn>
                        </p:par>
                        <p:par>
                          <p:cTn id="74" fill="hold">
                            <p:stCondLst>
                              <p:cond delay="4000"/>
                            </p:stCondLst>
                            <p:childTnLst>
                              <p:par>
                                <p:cTn id="75" presetID="16" presetClass="entr" presetSubtype="4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barn(outHorizontal)">
                                      <p:cBhvr>
                                        <p:cTn id="77" dur="500"/>
                                        <p:tgtEl>
                                          <p:spTgt spid="40"/>
                                        </p:tgtEl>
                                      </p:cBhvr>
                                    </p:animEffect>
                                  </p:childTnLst>
                                </p:cTn>
                              </p:par>
                            </p:childTnLst>
                          </p:cTn>
                        </p:par>
                        <p:par>
                          <p:cTn id="78" fill="hold">
                            <p:stCondLst>
                              <p:cond delay="4500"/>
                            </p:stCondLst>
                            <p:childTnLst>
                              <p:par>
                                <p:cTn id="79" presetID="22" presetClass="entr" presetSubtype="8"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wipe(left)">
                                      <p:cBhvr>
                                        <p:cTn id="81" dur="500"/>
                                        <p:tgtEl>
                                          <p:spTgt spid="39"/>
                                        </p:tgtEl>
                                      </p:cBhvr>
                                    </p:animEffect>
                                  </p:childTnLst>
                                </p:cTn>
                              </p:par>
                            </p:childTnLst>
                          </p:cTn>
                        </p:par>
                        <p:par>
                          <p:cTn id="82" fill="hold">
                            <p:stCondLst>
                              <p:cond delay="5000"/>
                            </p:stCondLst>
                            <p:childTnLst>
                              <p:par>
                                <p:cTn id="83" presetID="42" presetClass="entr" presetSubtype="0"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par>
                                <p:cTn id="88" presetID="10" presetClass="entr" presetSubtype="0" fill="hold" grpId="0" nodeType="withEffect">
                                  <p:stCondLst>
                                    <p:cond delay="750"/>
                                  </p:stCondLst>
                                  <p:childTnLst>
                                    <p:set>
                                      <p:cBhvr>
                                        <p:cTn id="89" dur="1" fill="hold">
                                          <p:stCondLst>
                                            <p:cond delay="0"/>
                                          </p:stCondLst>
                                        </p:cTn>
                                        <p:tgtEl>
                                          <p:spTgt spid="41"/>
                                        </p:tgtEl>
                                        <p:attrNameLst>
                                          <p:attrName>style.visibility</p:attrName>
                                        </p:attrNameLst>
                                      </p:cBhvr>
                                      <p:to>
                                        <p:strVal val="visible"/>
                                      </p:to>
                                    </p:set>
                                    <p:animEffect transition="in" filter="fade">
                                      <p:cBhvr>
                                        <p:cTn id="90" dur="500"/>
                                        <p:tgtEl>
                                          <p:spTgt spid="41"/>
                                        </p:tgtEl>
                                      </p:cBhvr>
                                    </p:animEffect>
                                  </p:childTnLst>
                                </p:cTn>
                              </p:par>
                              <p:par>
                                <p:cTn id="91" presetID="10" presetClass="entr" presetSubtype="0" fill="hold" grpId="0" nodeType="withEffect">
                                  <p:stCondLst>
                                    <p:cond delay="750"/>
                                  </p:stCondLst>
                                  <p:childTnLst>
                                    <p:set>
                                      <p:cBhvr>
                                        <p:cTn id="92" dur="1" fill="hold">
                                          <p:stCondLst>
                                            <p:cond delay="0"/>
                                          </p:stCondLst>
                                        </p:cTn>
                                        <p:tgtEl>
                                          <p:spTgt spid="42"/>
                                        </p:tgtEl>
                                        <p:attrNameLst>
                                          <p:attrName>style.visibility</p:attrName>
                                        </p:attrNameLst>
                                      </p:cBhvr>
                                      <p:to>
                                        <p:strVal val="visible"/>
                                      </p:to>
                                    </p:set>
                                    <p:animEffect transition="in" filter="fade">
                                      <p:cBhvr>
                                        <p:cTn id="93" dur="500"/>
                                        <p:tgtEl>
                                          <p:spTgt spid="42"/>
                                        </p:tgtEl>
                                      </p:cBhvr>
                                    </p:animEffect>
                                  </p:childTnLst>
                                </p:cTn>
                              </p:par>
                              <p:par>
                                <p:cTn id="94" presetID="10" presetClass="entr" presetSubtype="0" fill="hold" grpId="0" nodeType="withEffect">
                                  <p:stCondLst>
                                    <p:cond delay="75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500"/>
                                        <p:tgtEl>
                                          <p:spTgt spid="43"/>
                                        </p:tgtEl>
                                      </p:cBhvr>
                                    </p:animEffect>
                                  </p:childTnLst>
                                </p:cTn>
                              </p:par>
                              <p:par>
                                <p:cTn id="97" presetID="10" presetClass="entr" presetSubtype="0" fill="hold" grpId="0" nodeType="withEffect">
                                  <p:stCondLst>
                                    <p:cond delay="75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500"/>
                                        <p:tgtEl>
                                          <p:spTgt spid="44"/>
                                        </p:tgtEl>
                                      </p:cBhvr>
                                    </p:animEffect>
                                  </p:childTnLst>
                                </p:cTn>
                              </p:par>
                              <p:par>
                                <p:cTn id="100" presetID="10" presetClass="entr" presetSubtype="0" fill="hold" grpId="0" nodeType="withEffect">
                                  <p:stCondLst>
                                    <p:cond delay="750"/>
                                  </p:stCondLst>
                                  <p:childTnLst>
                                    <p:set>
                                      <p:cBhvr>
                                        <p:cTn id="101" dur="1" fill="hold">
                                          <p:stCondLst>
                                            <p:cond delay="0"/>
                                          </p:stCondLst>
                                        </p:cTn>
                                        <p:tgtEl>
                                          <p:spTgt spid="45"/>
                                        </p:tgtEl>
                                        <p:attrNameLst>
                                          <p:attrName>style.visibility</p:attrName>
                                        </p:attrNameLst>
                                      </p:cBhvr>
                                      <p:to>
                                        <p:strVal val="visible"/>
                                      </p:to>
                                    </p:set>
                                    <p:animEffect transition="in" filter="fade">
                                      <p:cBhvr>
                                        <p:cTn id="102" dur="500"/>
                                        <p:tgtEl>
                                          <p:spTgt spid="45"/>
                                        </p:tgtEl>
                                      </p:cBhvr>
                                    </p:animEffect>
                                  </p:childTnLst>
                                </p:cTn>
                              </p:par>
                              <p:par>
                                <p:cTn id="103" presetID="10" presetClass="entr" presetSubtype="0" fill="hold" grpId="0" nodeType="withEffect">
                                  <p:stCondLst>
                                    <p:cond delay="75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500"/>
                                        <p:tgtEl>
                                          <p:spTgt spid="46"/>
                                        </p:tgtEl>
                                      </p:cBhvr>
                                    </p:animEffect>
                                  </p:childTnLst>
                                </p:cTn>
                              </p:par>
                              <p:par>
                                <p:cTn id="106" presetID="10" presetClass="entr" presetSubtype="0" fill="hold" grpId="0" nodeType="withEffect">
                                  <p:stCondLst>
                                    <p:cond delay="750"/>
                                  </p:stCondLst>
                                  <p:childTnLst>
                                    <p:set>
                                      <p:cBhvr>
                                        <p:cTn id="107" dur="1" fill="hold">
                                          <p:stCondLst>
                                            <p:cond delay="0"/>
                                          </p:stCondLst>
                                        </p:cTn>
                                        <p:tgtEl>
                                          <p:spTgt spid="47"/>
                                        </p:tgtEl>
                                        <p:attrNameLst>
                                          <p:attrName>style.visibility</p:attrName>
                                        </p:attrNameLst>
                                      </p:cBhvr>
                                      <p:to>
                                        <p:strVal val="visible"/>
                                      </p:to>
                                    </p:set>
                                    <p:animEffect transition="in" filter="fade">
                                      <p:cBhvr>
                                        <p:cTn id="108" dur="500"/>
                                        <p:tgtEl>
                                          <p:spTgt spid="47"/>
                                        </p:tgtEl>
                                      </p:cBhvr>
                                    </p:animEffect>
                                  </p:childTnLst>
                                </p:cTn>
                              </p:par>
                              <p:par>
                                <p:cTn id="109" presetID="10" presetClass="entr" presetSubtype="0" fill="hold" grpId="0" nodeType="withEffect">
                                  <p:stCondLst>
                                    <p:cond delay="750"/>
                                  </p:stCondLst>
                                  <p:childTnLst>
                                    <p:set>
                                      <p:cBhvr>
                                        <p:cTn id="110" dur="1" fill="hold">
                                          <p:stCondLst>
                                            <p:cond delay="0"/>
                                          </p:stCondLst>
                                        </p:cTn>
                                        <p:tgtEl>
                                          <p:spTgt spid="48"/>
                                        </p:tgtEl>
                                        <p:attrNameLst>
                                          <p:attrName>style.visibility</p:attrName>
                                        </p:attrNameLst>
                                      </p:cBhvr>
                                      <p:to>
                                        <p:strVal val="visible"/>
                                      </p:to>
                                    </p:set>
                                    <p:animEffect transition="in" filter="fade">
                                      <p:cBhvr>
                                        <p:cTn id="111" dur="500"/>
                                        <p:tgtEl>
                                          <p:spTgt spid="48"/>
                                        </p:tgtEl>
                                      </p:cBhvr>
                                    </p:animEffect>
                                  </p:childTnLst>
                                </p:cTn>
                              </p:par>
                              <p:par>
                                <p:cTn id="112" presetID="10" presetClass="entr" presetSubtype="0" fill="hold" grpId="0" nodeType="withEffect">
                                  <p:stCondLst>
                                    <p:cond delay="750"/>
                                  </p:stCondLst>
                                  <p:childTnLst>
                                    <p:set>
                                      <p:cBhvr>
                                        <p:cTn id="113" dur="1" fill="hold">
                                          <p:stCondLst>
                                            <p:cond delay="0"/>
                                          </p:stCondLst>
                                        </p:cTn>
                                        <p:tgtEl>
                                          <p:spTgt spid="49"/>
                                        </p:tgtEl>
                                        <p:attrNameLst>
                                          <p:attrName>style.visibility</p:attrName>
                                        </p:attrNameLst>
                                      </p:cBhvr>
                                      <p:to>
                                        <p:strVal val="visible"/>
                                      </p:to>
                                    </p:set>
                                    <p:animEffect transition="in" filter="fade">
                                      <p:cBhvr>
                                        <p:cTn id="114" dur="500"/>
                                        <p:tgtEl>
                                          <p:spTgt spid="49"/>
                                        </p:tgtEl>
                                      </p:cBhvr>
                                    </p:animEffect>
                                  </p:childTnLst>
                                </p:cTn>
                              </p:par>
                              <p:par>
                                <p:cTn id="115" presetID="10" presetClass="entr" presetSubtype="0" fill="hold" grpId="0" nodeType="withEffect">
                                  <p:stCondLst>
                                    <p:cond delay="75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500"/>
                                        <p:tgtEl>
                                          <p:spTgt spid="50"/>
                                        </p:tgtEl>
                                      </p:cBhvr>
                                    </p:animEffect>
                                  </p:childTnLst>
                                </p:cTn>
                              </p:par>
                              <p:par>
                                <p:cTn id="118" presetID="10" presetClass="entr" presetSubtype="0" fill="hold" grpId="0" nodeType="withEffect">
                                  <p:stCondLst>
                                    <p:cond delay="75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500"/>
                                        <p:tgtEl>
                                          <p:spTgt spid="51"/>
                                        </p:tgtEl>
                                      </p:cBhvr>
                                    </p:animEffect>
                                  </p:childTnLst>
                                </p:cTn>
                              </p:par>
                              <p:par>
                                <p:cTn id="121" presetID="10" presetClass="entr" presetSubtype="0" fill="hold" grpId="0" nodeType="withEffect">
                                  <p:stCondLst>
                                    <p:cond delay="750"/>
                                  </p:stCondLst>
                                  <p:childTnLst>
                                    <p:set>
                                      <p:cBhvr>
                                        <p:cTn id="122" dur="1" fill="hold">
                                          <p:stCondLst>
                                            <p:cond delay="0"/>
                                          </p:stCondLst>
                                        </p:cTn>
                                        <p:tgtEl>
                                          <p:spTgt spid="52"/>
                                        </p:tgtEl>
                                        <p:attrNameLst>
                                          <p:attrName>style.visibility</p:attrName>
                                        </p:attrNameLst>
                                      </p:cBhvr>
                                      <p:to>
                                        <p:strVal val="visible"/>
                                      </p:to>
                                    </p:set>
                                    <p:animEffect transition="in" filter="fade">
                                      <p:cBhvr>
                                        <p:cTn id="12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0" grpId="0"/>
      <p:bldP spid="31" grpId="0"/>
      <p:bldP spid="32" grpId="0"/>
      <p:bldP spid="33" grpId="0"/>
      <p:bldP spid="34" grpId="0"/>
      <p:bldP spid="35" grpId="0"/>
      <p:bldP spid="36" grpId="0"/>
      <p:bldP spid="37" grpId="0"/>
      <p:bldGraphic spid="38" grpId="0">
        <p:bldAsOne/>
      </p:bldGraphic>
      <p:bldP spid="39" grpId="0"/>
      <p:bldP spid="41" grpId="0" animBg="1"/>
      <p:bldP spid="42" grpId="0"/>
      <p:bldP spid="43" grpId="0" animBg="1"/>
      <p:bldP spid="44" grpId="0"/>
      <p:bldP spid="45" grpId="0" animBg="1"/>
      <p:bldP spid="46" grpId="0"/>
      <p:bldP spid="47" grpId="0" animBg="1"/>
      <p:bldP spid="48" grpId="0"/>
      <p:bldP spid="49" grpId="0"/>
      <p:bldP spid="50" grpId="0"/>
      <p:bldP spid="51" grpId="0"/>
      <p:bldP spid="52" grpId="0"/>
      <p:bldP spid="57" grpId="0" animBg="1"/>
      <p:bldP spid="65" grpId="0"/>
      <p:bldP spid="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未56题-1.png"/>
          <p:cNvPicPr>
            <a:picLocks noChangeAspect="1" noChangeArrowheads="1"/>
          </p:cNvPicPr>
          <p:nvPr/>
        </p:nvPicPr>
        <p:blipFill>
          <a:blip r:embed="rId3"/>
          <a:srcRect/>
          <a:stretch>
            <a:fillRect/>
          </a:stretch>
        </p:blipFill>
        <p:spPr bwMode="auto">
          <a:xfrm>
            <a:off x="-1" y="0"/>
            <a:ext cx="12190413" cy="6888163"/>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0" y="-1"/>
            <a:ext cx="12190413" cy="662220"/>
          </a:xfrm>
          <a:prstGeom prst="rect">
            <a:avLst/>
          </a:prstGeom>
          <a:solidFill>
            <a:schemeClr val="bg1">
              <a:lumMod val="95000"/>
            </a:schemeClr>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550590" y="-603448"/>
            <a:ext cx="1368153" cy="1834184"/>
          </a:xfrm>
          <a:prstGeom prst="roundRect">
            <a:avLst>
              <a:gd name="adj" fmla="val 50000"/>
            </a:avLst>
          </a:prstGeom>
          <a:solidFill>
            <a:srgbClr val="B5554D"/>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4"/>
          <p:cNvSpPr txBox="1"/>
          <p:nvPr/>
        </p:nvSpPr>
        <p:spPr>
          <a:xfrm>
            <a:off x="262558" y="260648"/>
            <a:ext cx="2016224" cy="80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a:solidFill>
                  <a:schemeClr val="bg1"/>
                </a:solidFill>
                <a:latin typeface="微软雅黑" panose="020B0503020204020204" pitchFamily="34" charset="-122"/>
                <a:ea typeface="微软雅黑" panose="020B0503020204020204" pitchFamily="34" charset="-122"/>
              </a:rPr>
              <a:t>LOGO</a:t>
            </a:r>
          </a:p>
          <a:p>
            <a:r>
              <a:rPr lang="zh-CN" altLang="en-US" sz="1800" b="1" dirty="0">
                <a:solidFill>
                  <a:schemeClr val="bg1"/>
                </a:solidFill>
                <a:latin typeface="微软雅黑" panose="020B0503020204020204" pitchFamily="34" charset="-122"/>
                <a:ea typeface="微软雅黑" panose="020B0503020204020204" pitchFamily="34" charset="-122"/>
              </a:rPr>
              <a:t>公司名称</a:t>
            </a:r>
            <a:endParaRPr lang="zh-CN" altLang="en-US" sz="800" b="1" dirty="0">
              <a:solidFill>
                <a:schemeClr val="bg1"/>
              </a:solidFill>
              <a:latin typeface="微软雅黑" panose="020B0503020204020204" pitchFamily="34" charset="-122"/>
              <a:ea typeface="微软雅黑" panose="020B0503020204020204" pitchFamily="34" charset="-122"/>
            </a:endParaRPr>
          </a:p>
          <a:p>
            <a:endParaRPr lang="en-US" altLang="zh-CN" sz="1050"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3522046" y="116632"/>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公司概述</a:t>
            </a:r>
            <a:endParaRPr lang="en-US" sz="2000" b="1" dirty="0">
              <a:solidFill>
                <a:schemeClr val="accent2"/>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4943078"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59102"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企业文化</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6599262"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15286"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产品服务</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8255446"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490598"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管理制度</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9911630"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146782"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展望未来</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1937870" y="724634"/>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部门介绍</a:t>
            </a:r>
            <a:endParaRPr lang="en-US" sz="2000" b="1" dirty="0">
              <a:solidFill>
                <a:schemeClr val="accent2"/>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1995281" y="2115938"/>
            <a:ext cx="998642" cy="1000758"/>
            <a:chOff x="2116138" y="1863725"/>
            <a:chExt cx="749300" cy="750888"/>
          </a:xfrm>
        </p:grpSpPr>
        <p:sp>
          <p:nvSpPr>
            <p:cNvPr id="19" name="Rectangle 5"/>
            <p:cNvSpPr>
              <a:spLocks noChangeArrowheads="1"/>
            </p:cNvSpPr>
            <p:nvPr/>
          </p:nvSpPr>
          <p:spPr bwMode="auto">
            <a:xfrm>
              <a:off x="2116138" y="1863725"/>
              <a:ext cx="749300" cy="750888"/>
            </a:xfrm>
            <a:prstGeom prst="rect">
              <a:avLst/>
            </a:prstGeom>
            <a:solidFill>
              <a:srgbClr val="B5554D"/>
            </a:solidFill>
            <a:ln>
              <a:noFill/>
            </a:ln>
          </p:spPr>
          <p:txBody>
            <a:bodyPr vert="horz" wrap="square" lIns="91440" tIns="45720" rIns="91440" bIns="45720" numCol="1" anchor="t" anchorCtr="0" compatLnSpc="1"/>
            <a:lstStyle/>
            <a:p>
              <a:endParaRPr lang="zh-CN" altLang="en-US">
                <a:latin typeface="Impact MT Std" pitchFamily="34" charset="0"/>
                <a:ea typeface="微软雅黑" panose="020B0503020204020204" pitchFamily="34" charset="-122"/>
              </a:endParaRPr>
            </a:p>
          </p:txBody>
        </p:sp>
        <p:sp>
          <p:nvSpPr>
            <p:cNvPr id="20" name="矩形 19"/>
            <p:cNvSpPr/>
            <p:nvPr/>
          </p:nvSpPr>
          <p:spPr>
            <a:xfrm>
              <a:off x="2228453" y="1985249"/>
              <a:ext cx="385125" cy="392582"/>
            </a:xfrm>
            <a:prstGeom prst="rect">
              <a:avLst/>
            </a:prstGeom>
          </p:spPr>
          <p:txBody>
            <a:bodyPr wrap="none">
              <a:spAutoFit/>
            </a:bodyPr>
            <a:lstStyle/>
            <a:p>
              <a:r>
                <a:rPr lang="en-US" altLang="zh-CN" sz="2800" dirty="0">
                  <a:solidFill>
                    <a:srgbClr val="FFFFFF"/>
                  </a:solidFill>
                  <a:latin typeface="Impact MT Std" pitchFamily="34" charset="0"/>
                  <a:ea typeface="微软雅黑" panose="020B0503020204020204" pitchFamily="34" charset="-122"/>
                  <a:cs typeface="Arial" panose="020B0604020202020204" pitchFamily="34" charset="0"/>
                </a:rPr>
                <a:t>01</a:t>
              </a:r>
              <a:endParaRPr lang="zh-CN" altLang="en-US" sz="2800" dirty="0">
                <a:solidFill>
                  <a:srgbClr val="FFFFFF"/>
                </a:solidFill>
                <a:latin typeface="Impact MT Std" pitchFamily="34" charset="0"/>
                <a:ea typeface="微软雅黑" panose="020B0503020204020204" pitchFamily="34" charset="-122"/>
              </a:endParaRPr>
            </a:p>
          </p:txBody>
        </p:sp>
      </p:grpSp>
      <p:grpSp>
        <p:nvGrpSpPr>
          <p:cNvPr id="21" name="组合 20"/>
          <p:cNvGrpSpPr/>
          <p:nvPr/>
        </p:nvGrpSpPr>
        <p:grpSpPr>
          <a:xfrm>
            <a:off x="4295118" y="3590628"/>
            <a:ext cx="998642" cy="1000758"/>
            <a:chOff x="4175125" y="3541713"/>
            <a:chExt cx="749300" cy="750888"/>
          </a:xfrm>
        </p:grpSpPr>
        <p:sp>
          <p:nvSpPr>
            <p:cNvPr id="22" name="Rectangle 8"/>
            <p:cNvSpPr>
              <a:spLocks noChangeArrowheads="1"/>
            </p:cNvSpPr>
            <p:nvPr/>
          </p:nvSpPr>
          <p:spPr bwMode="auto">
            <a:xfrm>
              <a:off x="4175125" y="3541713"/>
              <a:ext cx="749300" cy="750888"/>
            </a:xfrm>
            <a:prstGeom prst="rect">
              <a:avLst/>
            </a:prstGeom>
            <a:solidFill>
              <a:srgbClr val="B5554D"/>
            </a:solidFill>
            <a:ln>
              <a:noFill/>
            </a:ln>
          </p:spPr>
          <p:txBody>
            <a:bodyPr vert="horz" wrap="square" lIns="91440" tIns="45720" rIns="91440" bIns="45720" numCol="1" anchor="t" anchorCtr="0" compatLnSpc="1"/>
            <a:lstStyle/>
            <a:p>
              <a:endParaRPr lang="zh-CN" altLang="en-US">
                <a:latin typeface="Impact MT Std" pitchFamily="34" charset="0"/>
                <a:ea typeface="微软雅黑" panose="020B0503020204020204" pitchFamily="34" charset="-122"/>
              </a:endParaRPr>
            </a:p>
          </p:txBody>
        </p:sp>
        <p:sp>
          <p:nvSpPr>
            <p:cNvPr id="23" name="矩形 22"/>
            <p:cNvSpPr/>
            <p:nvPr/>
          </p:nvSpPr>
          <p:spPr>
            <a:xfrm>
              <a:off x="4257278" y="3642599"/>
              <a:ext cx="417600" cy="392582"/>
            </a:xfrm>
            <a:prstGeom prst="rect">
              <a:avLst/>
            </a:prstGeom>
          </p:spPr>
          <p:txBody>
            <a:bodyPr wrap="none">
              <a:spAutoFit/>
            </a:bodyPr>
            <a:lstStyle/>
            <a:p>
              <a:r>
                <a:rPr lang="en-US" altLang="zh-CN" sz="2800" dirty="0">
                  <a:solidFill>
                    <a:srgbClr val="FFFFFF"/>
                  </a:solidFill>
                  <a:latin typeface="Impact MT Std" pitchFamily="34" charset="0"/>
                  <a:ea typeface="微软雅黑" panose="020B0503020204020204" pitchFamily="34" charset="-122"/>
                  <a:cs typeface="Arial" panose="020B0604020202020204" pitchFamily="34" charset="0"/>
                </a:rPr>
                <a:t>02</a:t>
              </a:r>
              <a:endParaRPr lang="zh-CN" altLang="en-US" sz="2800" dirty="0">
                <a:solidFill>
                  <a:srgbClr val="FFFFFF"/>
                </a:solidFill>
                <a:latin typeface="Impact MT Std" pitchFamily="34" charset="0"/>
                <a:ea typeface="微软雅黑" panose="020B0503020204020204" pitchFamily="34" charset="-122"/>
              </a:endParaRPr>
            </a:p>
          </p:txBody>
        </p:sp>
      </p:grpSp>
      <p:grpSp>
        <p:nvGrpSpPr>
          <p:cNvPr id="24" name="组合 23"/>
          <p:cNvGrpSpPr/>
          <p:nvPr/>
        </p:nvGrpSpPr>
        <p:grpSpPr>
          <a:xfrm>
            <a:off x="6816500" y="3595848"/>
            <a:ext cx="992294" cy="996527"/>
            <a:chOff x="5391150" y="2759075"/>
            <a:chExt cx="744537" cy="747713"/>
          </a:xfrm>
        </p:grpSpPr>
        <p:sp>
          <p:nvSpPr>
            <p:cNvPr id="25" name="Rectangle 14"/>
            <p:cNvSpPr>
              <a:spLocks noChangeArrowheads="1"/>
            </p:cNvSpPr>
            <p:nvPr/>
          </p:nvSpPr>
          <p:spPr bwMode="auto">
            <a:xfrm>
              <a:off x="5391150" y="2759075"/>
              <a:ext cx="744537" cy="747713"/>
            </a:xfrm>
            <a:prstGeom prst="rect">
              <a:avLst/>
            </a:prstGeom>
            <a:solidFill>
              <a:srgbClr val="B5554D"/>
            </a:solidFill>
            <a:ln>
              <a:noFill/>
            </a:ln>
          </p:spPr>
          <p:txBody>
            <a:bodyPr vert="horz" wrap="square" lIns="91440" tIns="45720" rIns="91440" bIns="45720" numCol="1" anchor="t" anchorCtr="0" compatLnSpc="1"/>
            <a:lstStyle/>
            <a:p>
              <a:endParaRPr lang="zh-CN" altLang="en-US">
                <a:latin typeface="Impact MT Std" pitchFamily="34" charset="0"/>
                <a:ea typeface="微软雅黑" panose="020B0503020204020204" pitchFamily="34" charset="-122"/>
              </a:endParaRPr>
            </a:p>
          </p:txBody>
        </p:sp>
        <p:sp>
          <p:nvSpPr>
            <p:cNvPr id="26" name="矩形 25"/>
            <p:cNvSpPr/>
            <p:nvPr/>
          </p:nvSpPr>
          <p:spPr>
            <a:xfrm>
              <a:off x="5476478" y="2861549"/>
              <a:ext cx="426019" cy="392582"/>
            </a:xfrm>
            <a:prstGeom prst="rect">
              <a:avLst/>
            </a:prstGeom>
          </p:spPr>
          <p:txBody>
            <a:bodyPr wrap="none">
              <a:spAutoFit/>
            </a:bodyPr>
            <a:lstStyle/>
            <a:p>
              <a:r>
                <a:rPr lang="en-US" altLang="zh-CN" sz="2800" dirty="0">
                  <a:solidFill>
                    <a:srgbClr val="FFFFFF"/>
                  </a:solidFill>
                  <a:latin typeface="Impact MT Std" pitchFamily="34" charset="0"/>
                  <a:ea typeface="微软雅黑" panose="020B0503020204020204" pitchFamily="34" charset="-122"/>
                  <a:cs typeface="Arial" panose="020B0604020202020204" pitchFamily="34" charset="0"/>
                </a:rPr>
                <a:t>03</a:t>
              </a:r>
              <a:endParaRPr lang="zh-CN" altLang="en-US" sz="2800" dirty="0">
                <a:solidFill>
                  <a:srgbClr val="FFFFFF"/>
                </a:solidFill>
                <a:latin typeface="Impact MT Std" pitchFamily="34" charset="0"/>
                <a:ea typeface="微软雅黑" panose="020B0503020204020204" pitchFamily="34" charset="-122"/>
              </a:endParaRPr>
            </a:p>
          </p:txBody>
        </p:sp>
      </p:grpSp>
      <p:grpSp>
        <p:nvGrpSpPr>
          <p:cNvPr id="27" name="组合 26"/>
          <p:cNvGrpSpPr/>
          <p:nvPr/>
        </p:nvGrpSpPr>
        <p:grpSpPr>
          <a:xfrm>
            <a:off x="9143231" y="2140831"/>
            <a:ext cx="998642" cy="998642"/>
            <a:chOff x="5775325" y="1419225"/>
            <a:chExt cx="749300" cy="749300"/>
          </a:xfrm>
        </p:grpSpPr>
        <p:sp>
          <p:nvSpPr>
            <p:cNvPr id="28" name="Rectangle 11"/>
            <p:cNvSpPr>
              <a:spLocks noChangeArrowheads="1"/>
            </p:cNvSpPr>
            <p:nvPr/>
          </p:nvSpPr>
          <p:spPr bwMode="auto">
            <a:xfrm>
              <a:off x="5775325" y="1419225"/>
              <a:ext cx="749300" cy="749300"/>
            </a:xfrm>
            <a:prstGeom prst="rect">
              <a:avLst/>
            </a:prstGeom>
            <a:solidFill>
              <a:srgbClr val="B5554D"/>
            </a:solidFill>
            <a:ln>
              <a:noFill/>
            </a:ln>
          </p:spPr>
          <p:txBody>
            <a:bodyPr vert="horz" wrap="square" lIns="91440" tIns="45720" rIns="91440" bIns="45720" numCol="1" anchor="t" anchorCtr="0" compatLnSpc="1"/>
            <a:lstStyle/>
            <a:p>
              <a:endParaRPr lang="zh-CN" altLang="en-US">
                <a:latin typeface="Impact MT Std" pitchFamily="34" charset="0"/>
                <a:ea typeface="微软雅黑" panose="020B0503020204020204" pitchFamily="34" charset="-122"/>
              </a:endParaRPr>
            </a:p>
          </p:txBody>
        </p:sp>
        <p:sp>
          <p:nvSpPr>
            <p:cNvPr id="29" name="矩形 28"/>
            <p:cNvSpPr/>
            <p:nvPr/>
          </p:nvSpPr>
          <p:spPr>
            <a:xfrm>
              <a:off x="5867003" y="1537574"/>
              <a:ext cx="417600" cy="392582"/>
            </a:xfrm>
            <a:prstGeom prst="rect">
              <a:avLst/>
            </a:prstGeom>
          </p:spPr>
          <p:txBody>
            <a:bodyPr wrap="none">
              <a:spAutoFit/>
            </a:bodyPr>
            <a:lstStyle/>
            <a:p>
              <a:r>
                <a:rPr lang="en-US" altLang="zh-CN" sz="2800" dirty="0">
                  <a:solidFill>
                    <a:srgbClr val="FFFFFF"/>
                  </a:solidFill>
                  <a:latin typeface="Impact MT Std" pitchFamily="34" charset="0"/>
                  <a:ea typeface="微软雅黑" panose="020B0503020204020204" pitchFamily="34" charset="-122"/>
                  <a:cs typeface="Arial" panose="020B0604020202020204" pitchFamily="34" charset="0"/>
                </a:rPr>
                <a:t>04</a:t>
              </a:r>
              <a:endParaRPr lang="zh-CN" altLang="en-US" sz="2800" dirty="0">
                <a:solidFill>
                  <a:srgbClr val="FFFFFF"/>
                </a:solidFill>
                <a:latin typeface="Impact MT Std" pitchFamily="34" charset="0"/>
                <a:ea typeface="微软雅黑" panose="020B0503020204020204" pitchFamily="34" charset="-122"/>
              </a:endParaRPr>
            </a:p>
          </p:txBody>
        </p:sp>
      </p:grpSp>
      <p:sp>
        <p:nvSpPr>
          <p:cNvPr id="30" name="椭圆 29"/>
          <p:cNvSpPr/>
          <p:nvPr/>
        </p:nvSpPr>
        <p:spPr>
          <a:xfrm>
            <a:off x="3315981" y="2564031"/>
            <a:ext cx="152242" cy="152242"/>
          </a:xfrm>
          <a:prstGeom prst="ellipse">
            <a:avLst/>
          </a:prstGeom>
          <a:solidFill>
            <a:srgbClr val="B5554D"/>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 name="椭圆 30"/>
          <p:cNvSpPr/>
          <p:nvPr/>
        </p:nvSpPr>
        <p:spPr>
          <a:xfrm>
            <a:off x="4712387" y="3262234"/>
            <a:ext cx="152242" cy="152242"/>
          </a:xfrm>
          <a:prstGeom prst="ellipse">
            <a:avLst/>
          </a:prstGeom>
          <a:solidFill>
            <a:srgbClr val="B5554D"/>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 name="椭圆 31"/>
          <p:cNvSpPr/>
          <p:nvPr/>
        </p:nvSpPr>
        <p:spPr>
          <a:xfrm>
            <a:off x="7187834" y="3325707"/>
            <a:ext cx="152242" cy="152242"/>
          </a:xfrm>
          <a:prstGeom prst="ellipse">
            <a:avLst/>
          </a:prstGeom>
          <a:solidFill>
            <a:srgbClr val="B5554D"/>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3" name="椭圆 32"/>
          <p:cNvSpPr/>
          <p:nvPr/>
        </p:nvSpPr>
        <p:spPr>
          <a:xfrm>
            <a:off x="8696018" y="2589421"/>
            <a:ext cx="152242" cy="152242"/>
          </a:xfrm>
          <a:prstGeom prst="ellipse">
            <a:avLst/>
          </a:prstGeom>
          <a:solidFill>
            <a:srgbClr val="B5554D"/>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4" name="Freeform 20"/>
          <p:cNvSpPr>
            <a:spLocks noEditPoints="1"/>
          </p:cNvSpPr>
          <p:nvPr/>
        </p:nvSpPr>
        <p:spPr bwMode="auto">
          <a:xfrm>
            <a:off x="5602663" y="2281532"/>
            <a:ext cx="998642" cy="515122"/>
          </a:xfrm>
          <a:custGeom>
            <a:avLst/>
            <a:gdLst>
              <a:gd name="T0" fmla="*/ 114 w 132"/>
              <a:gd name="T1" fmla="*/ 26 h 67"/>
              <a:gd name="T2" fmla="*/ 108 w 132"/>
              <a:gd name="T3" fmla="*/ 32 h 67"/>
              <a:gd name="T4" fmla="*/ 110 w 132"/>
              <a:gd name="T5" fmla="*/ 37 h 67"/>
              <a:gd name="T6" fmla="*/ 99 w 132"/>
              <a:gd name="T7" fmla="*/ 55 h 67"/>
              <a:gd name="T8" fmla="*/ 100 w 132"/>
              <a:gd name="T9" fmla="*/ 55 h 67"/>
              <a:gd name="T10" fmla="*/ 107 w 132"/>
              <a:gd name="T11" fmla="*/ 49 h 67"/>
              <a:gd name="T12" fmla="*/ 104 w 132"/>
              <a:gd name="T13" fmla="*/ 67 h 67"/>
              <a:gd name="T14" fmla="*/ 110 w 132"/>
              <a:gd name="T15" fmla="*/ 67 h 67"/>
              <a:gd name="T16" fmla="*/ 114 w 132"/>
              <a:gd name="T17" fmla="*/ 59 h 67"/>
              <a:gd name="T18" fmla="*/ 119 w 132"/>
              <a:gd name="T19" fmla="*/ 67 h 67"/>
              <a:gd name="T20" fmla="*/ 125 w 132"/>
              <a:gd name="T21" fmla="*/ 67 h 67"/>
              <a:gd name="T22" fmla="*/ 121 w 132"/>
              <a:gd name="T23" fmla="*/ 49 h 67"/>
              <a:gd name="T24" fmla="*/ 128 w 132"/>
              <a:gd name="T25" fmla="*/ 55 h 67"/>
              <a:gd name="T26" fmla="*/ 130 w 132"/>
              <a:gd name="T27" fmla="*/ 55 h 67"/>
              <a:gd name="T28" fmla="*/ 118 w 132"/>
              <a:gd name="T29" fmla="*/ 37 h 67"/>
              <a:gd name="T30" fmla="*/ 121 w 132"/>
              <a:gd name="T31" fmla="*/ 32 h 67"/>
              <a:gd name="T32" fmla="*/ 114 w 132"/>
              <a:gd name="T33" fmla="*/ 26 h 67"/>
              <a:gd name="T34" fmla="*/ 18 w 132"/>
              <a:gd name="T35" fmla="*/ 26 h 67"/>
              <a:gd name="T36" fmla="*/ 11 w 132"/>
              <a:gd name="T37" fmla="*/ 32 h 67"/>
              <a:gd name="T38" fmla="*/ 14 w 132"/>
              <a:gd name="T39" fmla="*/ 37 h 67"/>
              <a:gd name="T40" fmla="*/ 2 w 132"/>
              <a:gd name="T41" fmla="*/ 55 h 67"/>
              <a:gd name="T42" fmla="*/ 4 w 132"/>
              <a:gd name="T43" fmla="*/ 55 h 67"/>
              <a:gd name="T44" fmla="*/ 11 w 132"/>
              <a:gd name="T45" fmla="*/ 49 h 67"/>
              <a:gd name="T46" fmla="*/ 7 w 132"/>
              <a:gd name="T47" fmla="*/ 67 h 67"/>
              <a:gd name="T48" fmla="*/ 13 w 132"/>
              <a:gd name="T49" fmla="*/ 67 h 67"/>
              <a:gd name="T50" fmla="*/ 18 w 132"/>
              <a:gd name="T51" fmla="*/ 59 h 67"/>
              <a:gd name="T52" fmla="*/ 22 w 132"/>
              <a:gd name="T53" fmla="*/ 67 h 67"/>
              <a:gd name="T54" fmla="*/ 28 w 132"/>
              <a:gd name="T55" fmla="*/ 67 h 67"/>
              <a:gd name="T56" fmla="*/ 25 w 132"/>
              <a:gd name="T57" fmla="*/ 49 h 67"/>
              <a:gd name="T58" fmla="*/ 32 w 132"/>
              <a:gd name="T59" fmla="*/ 55 h 67"/>
              <a:gd name="T60" fmla="*/ 33 w 132"/>
              <a:gd name="T61" fmla="*/ 55 h 67"/>
              <a:gd name="T62" fmla="*/ 22 w 132"/>
              <a:gd name="T63" fmla="*/ 37 h 67"/>
              <a:gd name="T64" fmla="*/ 24 w 132"/>
              <a:gd name="T65" fmla="*/ 32 h 67"/>
              <a:gd name="T66" fmla="*/ 18 w 132"/>
              <a:gd name="T67" fmla="*/ 26 h 67"/>
              <a:gd name="T68" fmla="*/ 67 w 132"/>
              <a:gd name="T69" fmla="*/ 0 h 67"/>
              <a:gd name="T70" fmla="*/ 57 w 132"/>
              <a:gd name="T71" fmla="*/ 10 h 67"/>
              <a:gd name="T72" fmla="*/ 61 w 132"/>
              <a:gd name="T73" fmla="*/ 18 h 67"/>
              <a:gd name="T74" fmla="*/ 42 w 132"/>
              <a:gd name="T75" fmla="*/ 47 h 67"/>
              <a:gd name="T76" fmla="*/ 44 w 132"/>
              <a:gd name="T77" fmla="*/ 48 h 67"/>
              <a:gd name="T78" fmla="*/ 56 w 132"/>
              <a:gd name="T79" fmla="*/ 37 h 67"/>
              <a:gd name="T80" fmla="*/ 51 w 132"/>
              <a:gd name="T81" fmla="*/ 67 h 67"/>
              <a:gd name="T82" fmla="*/ 60 w 132"/>
              <a:gd name="T83" fmla="*/ 67 h 67"/>
              <a:gd name="T84" fmla="*/ 67 w 132"/>
              <a:gd name="T85" fmla="*/ 55 h 67"/>
              <a:gd name="T86" fmla="*/ 74 w 132"/>
              <a:gd name="T87" fmla="*/ 67 h 67"/>
              <a:gd name="T88" fmla="*/ 84 w 132"/>
              <a:gd name="T89" fmla="*/ 67 h 67"/>
              <a:gd name="T90" fmla="*/ 78 w 132"/>
              <a:gd name="T91" fmla="*/ 37 h 67"/>
              <a:gd name="T92" fmla="*/ 90 w 132"/>
              <a:gd name="T93" fmla="*/ 48 h 67"/>
              <a:gd name="T94" fmla="*/ 92 w 132"/>
              <a:gd name="T95" fmla="*/ 47 h 67"/>
              <a:gd name="T96" fmla="*/ 74 w 132"/>
              <a:gd name="T97" fmla="*/ 18 h 67"/>
              <a:gd name="T98" fmla="*/ 78 w 132"/>
              <a:gd name="T99" fmla="*/ 10 h 67"/>
              <a:gd name="T100" fmla="*/ 67 w 132"/>
              <a:gd name="T10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2" h="67">
                <a:moveTo>
                  <a:pt x="114" y="26"/>
                </a:moveTo>
                <a:cubicBezTo>
                  <a:pt x="111" y="26"/>
                  <a:pt x="108" y="29"/>
                  <a:pt x="108" y="32"/>
                </a:cubicBezTo>
                <a:cubicBezTo>
                  <a:pt x="108" y="34"/>
                  <a:pt x="109" y="36"/>
                  <a:pt x="110" y="37"/>
                </a:cubicBezTo>
                <a:cubicBezTo>
                  <a:pt x="104" y="39"/>
                  <a:pt x="97" y="52"/>
                  <a:pt x="99" y="55"/>
                </a:cubicBezTo>
                <a:cubicBezTo>
                  <a:pt x="99" y="55"/>
                  <a:pt x="100" y="55"/>
                  <a:pt x="100" y="55"/>
                </a:cubicBezTo>
                <a:cubicBezTo>
                  <a:pt x="102" y="55"/>
                  <a:pt x="105" y="52"/>
                  <a:pt x="107" y="49"/>
                </a:cubicBezTo>
                <a:cubicBezTo>
                  <a:pt x="106" y="55"/>
                  <a:pt x="105" y="61"/>
                  <a:pt x="104" y="67"/>
                </a:cubicBezTo>
                <a:cubicBezTo>
                  <a:pt x="110" y="67"/>
                  <a:pt x="110" y="67"/>
                  <a:pt x="110" y="67"/>
                </a:cubicBezTo>
                <a:cubicBezTo>
                  <a:pt x="110" y="64"/>
                  <a:pt x="112" y="59"/>
                  <a:pt x="114" y="59"/>
                </a:cubicBezTo>
                <a:cubicBezTo>
                  <a:pt x="117" y="59"/>
                  <a:pt x="119" y="64"/>
                  <a:pt x="119" y="67"/>
                </a:cubicBezTo>
                <a:cubicBezTo>
                  <a:pt x="125" y="67"/>
                  <a:pt x="125" y="67"/>
                  <a:pt x="125" y="67"/>
                </a:cubicBezTo>
                <a:cubicBezTo>
                  <a:pt x="124" y="61"/>
                  <a:pt x="123" y="55"/>
                  <a:pt x="121" y="49"/>
                </a:cubicBezTo>
                <a:cubicBezTo>
                  <a:pt x="124" y="52"/>
                  <a:pt x="126" y="55"/>
                  <a:pt x="128" y="55"/>
                </a:cubicBezTo>
                <a:cubicBezTo>
                  <a:pt x="129" y="55"/>
                  <a:pt x="129" y="55"/>
                  <a:pt x="130" y="55"/>
                </a:cubicBezTo>
                <a:cubicBezTo>
                  <a:pt x="132" y="52"/>
                  <a:pt x="125" y="39"/>
                  <a:pt x="118" y="37"/>
                </a:cubicBezTo>
                <a:cubicBezTo>
                  <a:pt x="120" y="36"/>
                  <a:pt x="121" y="34"/>
                  <a:pt x="121" y="32"/>
                </a:cubicBezTo>
                <a:cubicBezTo>
                  <a:pt x="121" y="29"/>
                  <a:pt x="118" y="26"/>
                  <a:pt x="114" y="26"/>
                </a:cubicBezTo>
                <a:moveTo>
                  <a:pt x="18" y="26"/>
                </a:moveTo>
                <a:cubicBezTo>
                  <a:pt x="14" y="26"/>
                  <a:pt x="11" y="29"/>
                  <a:pt x="11" y="32"/>
                </a:cubicBezTo>
                <a:cubicBezTo>
                  <a:pt x="11" y="34"/>
                  <a:pt x="12" y="36"/>
                  <a:pt x="14" y="37"/>
                </a:cubicBezTo>
                <a:cubicBezTo>
                  <a:pt x="7" y="39"/>
                  <a:pt x="0" y="52"/>
                  <a:pt x="2" y="55"/>
                </a:cubicBezTo>
                <a:cubicBezTo>
                  <a:pt x="3" y="55"/>
                  <a:pt x="3" y="55"/>
                  <a:pt x="4" y="55"/>
                </a:cubicBezTo>
                <a:cubicBezTo>
                  <a:pt x="6" y="55"/>
                  <a:pt x="8" y="52"/>
                  <a:pt x="11" y="49"/>
                </a:cubicBezTo>
                <a:cubicBezTo>
                  <a:pt x="9" y="55"/>
                  <a:pt x="8" y="61"/>
                  <a:pt x="7" y="67"/>
                </a:cubicBezTo>
                <a:cubicBezTo>
                  <a:pt x="13" y="67"/>
                  <a:pt x="13" y="67"/>
                  <a:pt x="13" y="67"/>
                </a:cubicBezTo>
                <a:cubicBezTo>
                  <a:pt x="13" y="64"/>
                  <a:pt x="15" y="59"/>
                  <a:pt x="18" y="59"/>
                </a:cubicBezTo>
                <a:cubicBezTo>
                  <a:pt x="20" y="59"/>
                  <a:pt x="22" y="64"/>
                  <a:pt x="22" y="67"/>
                </a:cubicBezTo>
                <a:cubicBezTo>
                  <a:pt x="28" y="67"/>
                  <a:pt x="28" y="67"/>
                  <a:pt x="28" y="67"/>
                </a:cubicBezTo>
                <a:cubicBezTo>
                  <a:pt x="27" y="61"/>
                  <a:pt x="26" y="55"/>
                  <a:pt x="25" y="49"/>
                </a:cubicBezTo>
                <a:cubicBezTo>
                  <a:pt x="27" y="52"/>
                  <a:pt x="30" y="55"/>
                  <a:pt x="32" y="55"/>
                </a:cubicBezTo>
                <a:cubicBezTo>
                  <a:pt x="32" y="55"/>
                  <a:pt x="33" y="55"/>
                  <a:pt x="33" y="55"/>
                </a:cubicBezTo>
                <a:cubicBezTo>
                  <a:pt x="35" y="52"/>
                  <a:pt x="28" y="39"/>
                  <a:pt x="22" y="37"/>
                </a:cubicBezTo>
                <a:cubicBezTo>
                  <a:pt x="23" y="36"/>
                  <a:pt x="24" y="34"/>
                  <a:pt x="24" y="32"/>
                </a:cubicBezTo>
                <a:cubicBezTo>
                  <a:pt x="24" y="29"/>
                  <a:pt x="21" y="26"/>
                  <a:pt x="18" y="26"/>
                </a:cubicBezTo>
                <a:moveTo>
                  <a:pt x="67" y="0"/>
                </a:moveTo>
                <a:cubicBezTo>
                  <a:pt x="61" y="0"/>
                  <a:pt x="57" y="4"/>
                  <a:pt x="57" y="10"/>
                </a:cubicBezTo>
                <a:cubicBezTo>
                  <a:pt x="57" y="13"/>
                  <a:pt x="58" y="16"/>
                  <a:pt x="61" y="18"/>
                </a:cubicBezTo>
                <a:cubicBezTo>
                  <a:pt x="50" y="22"/>
                  <a:pt x="38" y="43"/>
                  <a:pt x="42" y="47"/>
                </a:cubicBezTo>
                <a:cubicBezTo>
                  <a:pt x="43" y="47"/>
                  <a:pt x="43" y="48"/>
                  <a:pt x="44" y="48"/>
                </a:cubicBezTo>
                <a:cubicBezTo>
                  <a:pt x="48" y="48"/>
                  <a:pt x="52" y="42"/>
                  <a:pt x="56" y="37"/>
                </a:cubicBezTo>
                <a:cubicBezTo>
                  <a:pt x="53" y="47"/>
                  <a:pt x="51" y="58"/>
                  <a:pt x="51" y="67"/>
                </a:cubicBezTo>
                <a:cubicBezTo>
                  <a:pt x="60" y="67"/>
                  <a:pt x="60" y="67"/>
                  <a:pt x="60" y="67"/>
                </a:cubicBezTo>
                <a:cubicBezTo>
                  <a:pt x="60" y="62"/>
                  <a:pt x="63" y="55"/>
                  <a:pt x="67" y="55"/>
                </a:cubicBezTo>
                <a:cubicBezTo>
                  <a:pt x="71" y="55"/>
                  <a:pt x="74" y="62"/>
                  <a:pt x="74" y="67"/>
                </a:cubicBezTo>
                <a:cubicBezTo>
                  <a:pt x="84" y="67"/>
                  <a:pt x="84" y="67"/>
                  <a:pt x="84" y="67"/>
                </a:cubicBezTo>
                <a:cubicBezTo>
                  <a:pt x="83" y="58"/>
                  <a:pt x="81" y="47"/>
                  <a:pt x="78" y="37"/>
                </a:cubicBezTo>
                <a:cubicBezTo>
                  <a:pt x="82" y="42"/>
                  <a:pt x="87" y="48"/>
                  <a:pt x="90" y="48"/>
                </a:cubicBezTo>
                <a:cubicBezTo>
                  <a:pt x="91" y="48"/>
                  <a:pt x="92" y="47"/>
                  <a:pt x="92" y="47"/>
                </a:cubicBezTo>
                <a:cubicBezTo>
                  <a:pt x="96" y="43"/>
                  <a:pt x="84" y="22"/>
                  <a:pt x="74" y="18"/>
                </a:cubicBezTo>
                <a:cubicBezTo>
                  <a:pt x="76" y="16"/>
                  <a:pt x="78" y="13"/>
                  <a:pt x="78" y="10"/>
                </a:cubicBezTo>
                <a:cubicBezTo>
                  <a:pt x="78" y="4"/>
                  <a:pt x="73" y="0"/>
                  <a:pt x="67" y="0"/>
                </a:cubicBezTo>
              </a:path>
            </a:pathLst>
          </a:custGeom>
          <a:solidFill>
            <a:srgbClr val="B5554D"/>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5" name="任意多边形 34"/>
          <p:cNvSpPr/>
          <p:nvPr/>
        </p:nvSpPr>
        <p:spPr>
          <a:xfrm>
            <a:off x="3605378" y="2640648"/>
            <a:ext cx="1929579" cy="0"/>
          </a:xfrm>
          <a:custGeom>
            <a:avLst/>
            <a:gdLst>
              <a:gd name="connsiteX0" fmla="*/ 0 w 1447800"/>
              <a:gd name="connsiteY0" fmla="*/ 0 h 0"/>
              <a:gd name="connsiteX1" fmla="*/ 1447800 w 1447800"/>
              <a:gd name="connsiteY1" fmla="*/ 0 h 0"/>
            </a:gdLst>
            <a:ahLst/>
            <a:cxnLst>
              <a:cxn ang="0">
                <a:pos x="connsiteX0" y="connsiteY0"/>
              </a:cxn>
              <a:cxn ang="0">
                <a:pos x="connsiteX1" y="connsiteY1"/>
              </a:cxn>
            </a:cxnLst>
            <a:rect l="l" t="t" r="r" b="b"/>
            <a:pathLst>
              <a:path w="1447800">
                <a:moveTo>
                  <a:pt x="0" y="0"/>
                </a:moveTo>
                <a:lnTo>
                  <a:pt x="1447800" y="0"/>
                </a:lnTo>
              </a:path>
            </a:pathLst>
          </a:custGeom>
          <a:noFill/>
          <a:ln w="3175">
            <a:solidFill>
              <a:schemeClr val="bg1">
                <a:lumMod val="75000"/>
              </a:schemeClr>
            </a:solid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6" name="任意多边形 35"/>
          <p:cNvSpPr/>
          <p:nvPr/>
        </p:nvSpPr>
        <p:spPr>
          <a:xfrm>
            <a:off x="6664776" y="2640648"/>
            <a:ext cx="1929579" cy="0"/>
          </a:xfrm>
          <a:custGeom>
            <a:avLst/>
            <a:gdLst>
              <a:gd name="connsiteX0" fmla="*/ 0 w 1447800"/>
              <a:gd name="connsiteY0" fmla="*/ 0 h 0"/>
              <a:gd name="connsiteX1" fmla="*/ 1447800 w 1447800"/>
              <a:gd name="connsiteY1" fmla="*/ 0 h 0"/>
            </a:gdLst>
            <a:ahLst/>
            <a:cxnLst>
              <a:cxn ang="0">
                <a:pos x="connsiteX0" y="connsiteY0"/>
              </a:cxn>
              <a:cxn ang="0">
                <a:pos x="connsiteX1" y="connsiteY1"/>
              </a:cxn>
            </a:cxnLst>
            <a:rect l="l" t="t" r="r" b="b"/>
            <a:pathLst>
              <a:path w="1447800">
                <a:moveTo>
                  <a:pt x="0" y="0"/>
                </a:moveTo>
                <a:lnTo>
                  <a:pt x="1447800" y="0"/>
                </a:lnTo>
              </a:path>
            </a:pathLst>
          </a:custGeom>
          <a:noFill/>
          <a:ln w="3175">
            <a:solidFill>
              <a:schemeClr val="bg1">
                <a:lumMod val="75000"/>
              </a:schemeClr>
            </a:solid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7" name="任意多边形 36"/>
          <p:cNvSpPr/>
          <p:nvPr/>
        </p:nvSpPr>
        <p:spPr>
          <a:xfrm>
            <a:off x="4912922" y="2843762"/>
            <a:ext cx="622035" cy="418922"/>
          </a:xfrm>
          <a:custGeom>
            <a:avLst/>
            <a:gdLst>
              <a:gd name="connsiteX0" fmla="*/ 0 w 466725"/>
              <a:gd name="connsiteY0" fmla="*/ 314325 h 314325"/>
              <a:gd name="connsiteX1" fmla="*/ 466725 w 466725"/>
              <a:gd name="connsiteY1" fmla="*/ 0 h 314325"/>
            </a:gdLst>
            <a:ahLst/>
            <a:cxnLst>
              <a:cxn ang="0">
                <a:pos x="connsiteX0" y="connsiteY0"/>
              </a:cxn>
              <a:cxn ang="0">
                <a:pos x="connsiteX1" y="connsiteY1"/>
              </a:cxn>
            </a:cxnLst>
            <a:rect l="l" t="t" r="r" b="b"/>
            <a:pathLst>
              <a:path w="466725" h="314325">
                <a:moveTo>
                  <a:pt x="0" y="314325"/>
                </a:moveTo>
                <a:lnTo>
                  <a:pt x="466725" y="0"/>
                </a:lnTo>
              </a:path>
            </a:pathLst>
          </a:custGeom>
          <a:noFill/>
          <a:ln w="3175">
            <a:solidFill>
              <a:schemeClr val="bg1">
                <a:lumMod val="75000"/>
              </a:schemeClr>
            </a:solidFill>
          </a:ln>
        </p:spPr>
        <p:txBody>
          <a:bodyPr vert="horz" wrap="square" lIns="91440" tIns="45720" rIns="91440" bIns="45720" numCol="1" anchor="t" anchorCtr="0" compatLnSpc="1"/>
          <a:lstStyle/>
          <a:p>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8" name="任意多边形 37"/>
          <p:cNvSpPr/>
          <p:nvPr/>
        </p:nvSpPr>
        <p:spPr>
          <a:xfrm>
            <a:off x="6626693" y="2818372"/>
            <a:ext cx="469700" cy="469700"/>
          </a:xfrm>
          <a:custGeom>
            <a:avLst/>
            <a:gdLst>
              <a:gd name="connsiteX0" fmla="*/ 0 w 352425"/>
              <a:gd name="connsiteY0" fmla="*/ 0 h 352425"/>
              <a:gd name="connsiteX1" fmla="*/ 352425 w 352425"/>
              <a:gd name="connsiteY1" fmla="*/ 352425 h 352425"/>
            </a:gdLst>
            <a:ahLst/>
            <a:cxnLst>
              <a:cxn ang="0">
                <a:pos x="connsiteX0" y="connsiteY0"/>
              </a:cxn>
              <a:cxn ang="0">
                <a:pos x="connsiteX1" y="connsiteY1"/>
              </a:cxn>
            </a:cxnLst>
            <a:rect l="l" t="t" r="r" b="b"/>
            <a:pathLst>
              <a:path w="352425" h="352425">
                <a:moveTo>
                  <a:pt x="0" y="0"/>
                </a:moveTo>
                <a:lnTo>
                  <a:pt x="352425" y="352425"/>
                </a:lnTo>
              </a:path>
            </a:pathLst>
          </a:custGeom>
          <a:noFill/>
          <a:ln w="3175">
            <a:solidFill>
              <a:schemeClr val="bg1">
                <a:lumMod val="75000"/>
              </a:schemeClr>
            </a:solidFill>
          </a:ln>
        </p:spPr>
        <p:txBody>
          <a:bodyPr vert="horz" wrap="square" lIns="91440" tIns="45720" rIns="91440" bIns="45720" numCol="1" anchor="t" anchorCtr="0" compatLnSpc="1"/>
          <a:lstStyle/>
          <a:p>
            <a:endParaRPr lang="zh-CN" altLang="en-US">
              <a:solidFill>
                <a:schemeClr val="tx1"/>
              </a:solidFill>
              <a:latin typeface="微软雅黑" panose="020B0503020204020204" pitchFamily="34" charset="-122"/>
              <a:ea typeface="微软雅黑" panose="020B0503020204020204" pitchFamily="34" charset="-122"/>
            </a:endParaRPr>
          </a:p>
        </p:txBody>
      </p:sp>
      <p:cxnSp>
        <p:nvCxnSpPr>
          <p:cNvPr id="39" name="直接连接符 38"/>
          <p:cNvCxnSpPr/>
          <p:nvPr/>
        </p:nvCxnSpPr>
        <p:spPr>
          <a:xfrm>
            <a:off x="1999692" y="3578555"/>
            <a:ext cx="1538311"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 name="文本框 191"/>
          <p:cNvSpPr txBox="1"/>
          <p:nvPr/>
        </p:nvSpPr>
        <p:spPr bwMode="auto">
          <a:xfrm>
            <a:off x="1919201" y="3573136"/>
            <a:ext cx="1700626" cy="692497"/>
          </a:xfrm>
          <a:prstGeom prst="rect">
            <a:avLst/>
          </a:prstGeom>
          <a:noFill/>
        </p:spPr>
        <p:txBody>
          <a:bodyPr wrap="square">
            <a:spAutoFit/>
          </a:bodyPr>
          <a:lstStyle/>
          <a:p>
            <a:pPr algn="just">
              <a:lnSpc>
                <a:spcPct val="130000"/>
              </a:lnSpc>
              <a:defRPr/>
            </a:pP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zh-CN" altLang="en-US" sz="1000" spc="6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文本框 193"/>
          <p:cNvSpPr txBox="1"/>
          <p:nvPr/>
        </p:nvSpPr>
        <p:spPr>
          <a:xfrm>
            <a:off x="1893699" y="3140968"/>
            <a:ext cx="1510104" cy="430374"/>
          </a:xfrm>
          <a:prstGeom prst="rect">
            <a:avLst/>
          </a:prstGeom>
          <a:noFill/>
        </p:spPr>
        <p:txBody>
          <a:bodyPr wrap="square" rtlCol="0">
            <a:spAutoFit/>
          </a:bodyPr>
          <a:lstStyle/>
          <a:p>
            <a:pPr>
              <a:lnSpc>
                <a:spcPct val="120000"/>
              </a:lnSpc>
            </a:pPr>
            <a:r>
              <a:rPr lang="zh-CN" altLang="en-US" sz="2000" b="1" spc="100" dirty="0">
                <a:solidFill>
                  <a:schemeClr val="accent2"/>
                </a:solidFill>
                <a:latin typeface="微软雅黑" panose="020B0503020204020204" pitchFamily="34" charset="-122"/>
                <a:ea typeface="微软雅黑" panose="020B0503020204020204" pitchFamily="34" charset="-122"/>
              </a:rPr>
              <a:t>关键字</a:t>
            </a:r>
          </a:p>
        </p:txBody>
      </p:sp>
      <p:cxnSp>
        <p:nvCxnSpPr>
          <p:cNvPr id="42" name="直接连接符 41"/>
          <p:cNvCxnSpPr/>
          <p:nvPr/>
        </p:nvCxnSpPr>
        <p:spPr>
          <a:xfrm>
            <a:off x="4231940" y="5046178"/>
            <a:ext cx="1538311"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3" name="文本框 191"/>
          <p:cNvSpPr txBox="1"/>
          <p:nvPr/>
        </p:nvSpPr>
        <p:spPr bwMode="auto">
          <a:xfrm>
            <a:off x="4151449" y="5040759"/>
            <a:ext cx="1700626" cy="692497"/>
          </a:xfrm>
          <a:prstGeom prst="rect">
            <a:avLst/>
          </a:prstGeom>
          <a:noFill/>
        </p:spPr>
        <p:txBody>
          <a:bodyPr wrap="square">
            <a:spAutoFit/>
          </a:bodyPr>
          <a:lstStyle/>
          <a:p>
            <a:pPr algn="just">
              <a:lnSpc>
                <a:spcPct val="130000"/>
              </a:lnSpc>
              <a:defRPr/>
            </a:pP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zh-CN" altLang="en-US" sz="1000" spc="6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文本框 193"/>
          <p:cNvSpPr txBox="1"/>
          <p:nvPr/>
        </p:nvSpPr>
        <p:spPr>
          <a:xfrm>
            <a:off x="4125947" y="4608591"/>
            <a:ext cx="1510104" cy="430374"/>
          </a:xfrm>
          <a:prstGeom prst="rect">
            <a:avLst/>
          </a:prstGeom>
          <a:noFill/>
        </p:spPr>
        <p:txBody>
          <a:bodyPr wrap="square" rtlCol="0">
            <a:spAutoFit/>
          </a:bodyPr>
          <a:lstStyle/>
          <a:p>
            <a:pPr>
              <a:lnSpc>
                <a:spcPct val="120000"/>
              </a:lnSpc>
            </a:pPr>
            <a:r>
              <a:rPr lang="zh-CN" altLang="en-US" sz="2000" b="1" spc="100" dirty="0">
                <a:solidFill>
                  <a:schemeClr val="accent2"/>
                </a:solidFill>
                <a:latin typeface="微软雅黑" panose="020B0503020204020204" pitchFamily="34" charset="-122"/>
                <a:ea typeface="微软雅黑" panose="020B0503020204020204" pitchFamily="34" charset="-122"/>
              </a:rPr>
              <a:t>关键字</a:t>
            </a:r>
          </a:p>
        </p:txBody>
      </p:sp>
      <p:cxnSp>
        <p:nvCxnSpPr>
          <p:cNvPr id="45" name="直接连接符 44"/>
          <p:cNvCxnSpPr/>
          <p:nvPr/>
        </p:nvCxnSpPr>
        <p:spPr>
          <a:xfrm>
            <a:off x="6779327" y="5046178"/>
            <a:ext cx="1538311"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文本框 191"/>
          <p:cNvSpPr txBox="1"/>
          <p:nvPr/>
        </p:nvSpPr>
        <p:spPr bwMode="auto">
          <a:xfrm>
            <a:off x="6698836" y="5040759"/>
            <a:ext cx="1700626" cy="692497"/>
          </a:xfrm>
          <a:prstGeom prst="rect">
            <a:avLst/>
          </a:prstGeom>
          <a:noFill/>
        </p:spPr>
        <p:txBody>
          <a:bodyPr wrap="square">
            <a:spAutoFit/>
          </a:bodyPr>
          <a:lstStyle/>
          <a:p>
            <a:pPr algn="just">
              <a:lnSpc>
                <a:spcPct val="130000"/>
              </a:lnSpc>
              <a:defRPr/>
            </a:pP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zh-CN" altLang="en-US" sz="1000" spc="6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文本框 193"/>
          <p:cNvSpPr txBox="1"/>
          <p:nvPr/>
        </p:nvSpPr>
        <p:spPr>
          <a:xfrm>
            <a:off x="6673334" y="4608591"/>
            <a:ext cx="1510104" cy="430374"/>
          </a:xfrm>
          <a:prstGeom prst="rect">
            <a:avLst/>
          </a:prstGeom>
          <a:noFill/>
        </p:spPr>
        <p:txBody>
          <a:bodyPr wrap="square" rtlCol="0">
            <a:spAutoFit/>
          </a:bodyPr>
          <a:lstStyle/>
          <a:p>
            <a:pPr>
              <a:lnSpc>
                <a:spcPct val="120000"/>
              </a:lnSpc>
            </a:pPr>
            <a:r>
              <a:rPr lang="zh-CN" altLang="en-US" sz="2000" b="1" spc="100" dirty="0">
                <a:solidFill>
                  <a:schemeClr val="accent2"/>
                </a:solidFill>
                <a:latin typeface="微软雅黑" panose="020B0503020204020204" pitchFamily="34" charset="-122"/>
                <a:ea typeface="微软雅黑" panose="020B0503020204020204" pitchFamily="34" charset="-122"/>
              </a:rPr>
              <a:t>关键字</a:t>
            </a:r>
          </a:p>
        </p:txBody>
      </p:sp>
      <p:cxnSp>
        <p:nvCxnSpPr>
          <p:cNvPr id="48" name="直接连接符 47"/>
          <p:cNvCxnSpPr/>
          <p:nvPr/>
        </p:nvCxnSpPr>
        <p:spPr>
          <a:xfrm>
            <a:off x="9155591" y="3578555"/>
            <a:ext cx="1538311" cy="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9" name="文本框 191"/>
          <p:cNvSpPr txBox="1"/>
          <p:nvPr/>
        </p:nvSpPr>
        <p:spPr bwMode="auto">
          <a:xfrm>
            <a:off x="9075100" y="3573136"/>
            <a:ext cx="1700626" cy="692497"/>
          </a:xfrm>
          <a:prstGeom prst="rect">
            <a:avLst/>
          </a:prstGeom>
          <a:noFill/>
        </p:spPr>
        <p:txBody>
          <a:bodyPr wrap="square">
            <a:spAutoFit/>
          </a:bodyPr>
          <a:lstStyle/>
          <a:p>
            <a:pPr algn="just">
              <a:lnSpc>
                <a:spcPct val="130000"/>
              </a:lnSpc>
              <a:defRPr/>
            </a:pPr>
            <a:r>
              <a:rPr lang="zh-CN" altLang="en-US" sz="1000" dirty="0">
                <a:solidFill>
                  <a:schemeClr val="bg1">
                    <a:lumMod val="6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zh-CN" altLang="en-US" sz="1000" spc="6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文本框 193"/>
          <p:cNvSpPr txBox="1"/>
          <p:nvPr/>
        </p:nvSpPr>
        <p:spPr>
          <a:xfrm>
            <a:off x="9049598" y="3140968"/>
            <a:ext cx="1510104" cy="430374"/>
          </a:xfrm>
          <a:prstGeom prst="rect">
            <a:avLst/>
          </a:prstGeom>
          <a:noFill/>
        </p:spPr>
        <p:txBody>
          <a:bodyPr wrap="square" rtlCol="0">
            <a:spAutoFit/>
          </a:bodyPr>
          <a:lstStyle/>
          <a:p>
            <a:pPr>
              <a:lnSpc>
                <a:spcPct val="120000"/>
              </a:lnSpc>
            </a:pPr>
            <a:r>
              <a:rPr lang="zh-CN" altLang="en-US" sz="2000" b="1" spc="100" dirty="0">
                <a:solidFill>
                  <a:schemeClr val="accent2"/>
                </a:solidFill>
                <a:latin typeface="微软雅黑" panose="020B0503020204020204" pitchFamily="34" charset="-122"/>
                <a:ea typeface="微软雅黑" panose="020B0503020204020204" pitchFamily="34" charset="-122"/>
              </a:rPr>
              <a:t>关键字</a:t>
            </a:r>
          </a:p>
        </p:txBody>
      </p:sp>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22" presetClass="entr" presetSubtype="2" fill="hold" grpId="0" nodeType="withEffect">
                                  <p:stCondLst>
                                    <p:cond delay="500"/>
                                  </p:stCondLst>
                                  <p:childTnLst>
                                    <p:set>
                                      <p:cBhvr>
                                        <p:cTn id="15" dur="1" fill="hold">
                                          <p:stCondLst>
                                            <p:cond delay="0"/>
                                          </p:stCondLst>
                                        </p:cTn>
                                        <p:tgtEl>
                                          <p:spTgt spid="35"/>
                                        </p:tgtEl>
                                        <p:attrNameLst>
                                          <p:attrName>style.visibility</p:attrName>
                                        </p:attrNameLst>
                                      </p:cBhvr>
                                      <p:to>
                                        <p:strVal val="visible"/>
                                      </p:to>
                                    </p:set>
                                    <p:animEffect transition="in" filter="wipe(right)">
                                      <p:cBhvr>
                                        <p:cTn id="16" dur="500"/>
                                        <p:tgtEl>
                                          <p:spTgt spid="35"/>
                                        </p:tgtEl>
                                      </p:cBhvr>
                                    </p:animEffect>
                                  </p:childTnLst>
                                </p:cTn>
                              </p:par>
                              <p:par>
                                <p:cTn id="17" presetID="22" presetClass="entr" presetSubtype="1" fill="hold" grpId="0" nodeType="withEffect">
                                  <p:stCondLst>
                                    <p:cond delay="500"/>
                                  </p:stCondLst>
                                  <p:childTnLst>
                                    <p:set>
                                      <p:cBhvr>
                                        <p:cTn id="18" dur="1" fill="hold">
                                          <p:stCondLst>
                                            <p:cond delay="0"/>
                                          </p:stCondLst>
                                        </p:cTn>
                                        <p:tgtEl>
                                          <p:spTgt spid="37"/>
                                        </p:tgtEl>
                                        <p:attrNameLst>
                                          <p:attrName>style.visibility</p:attrName>
                                        </p:attrNameLst>
                                      </p:cBhvr>
                                      <p:to>
                                        <p:strVal val="visible"/>
                                      </p:to>
                                    </p:set>
                                    <p:animEffect transition="in" filter="wipe(up)">
                                      <p:cBhvr>
                                        <p:cTn id="19" dur="500"/>
                                        <p:tgtEl>
                                          <p:spTgt spid="37"/>
                                        </p:tgtEl>
                                      </p:cBhvr>
                                    </p:animEffect>
                                  </p:childTnLst>
                                </p:cTn>
                              </p:par>
                              <p:par>
                                <p:cTn id="20" presetID="22" presetClass="entr" presetSubtype="1" fill="hold" grpId="0" nodeType="withEffect">
                                  <p:stCondLst>
                                    <p:cond delay="500"/>
                                  </p:stCondLst>
                                  <p:childTnLst>
                                    <p:set>
                                      <p:cBhvr>
                                        <p:cTn id="21" dur="1" fill="hold">
                                          <p:stCondLst>
                                            <p:cond delay="0"/>
                                          </p:stCondLst>
                                        </p:cTn>
                                        <p:tgtEl>
                                          <p:spTgt spid="38"/>
                                        </p:tgtEl>
                                        <p:attrNameLst>
                                          <p:attrName>style.visibility</p:attrName>
                                        </p:attrNameLst>
                                      </p:cBhvr>
                                      <p:to>
                                        <p:strVal val="visible"/>
                                      </p:to>
                                    </p:set>
                                    <p:animEffect transition="in" filter="wipe(up)">
                                      <p:cBhvr>
                                        <p:cTn id="22" dur="500"/>
                                        <p:tgtEl>
                                          <p:spTgt spid="38"/>
                                        </p:tgtEl>
                                      </p:cBhvr>
                                    </p:animEffect>
                                  </p:childTnLst>
                                </p:cTn>
                              </p:par>
                              <p:par>
                                <p:cTn id="23" presetID="22" presetClass="entr" presetSubtype="8" fill="hold" grpId="0" nodeType="withEffect">
                                  <p:stCondLst>
                                    <p:cond delay="500"/>
                                  </p:stCondLst>
                                  <p:childTnLst>
                                    <p:set>
                                      <p:cBhvr>
                                        <p:cTn id="24" dur="1" fill="hold">
                                          <p:stCondLst>
                                            <p:cond delay="0"/>
                                          </p:stCondLst>
                                        </p:cTn>
                                        <p:tgtEl>
                                          <p:spTgt spid="36"/>
                                        </p:tgtEl>
                                        <p:attrNameLst>
                                          <p:attrName>style.visibility</p:attrName>
                                        </p:attrNameLst>
                                      </p:cBhvr>
                                      <p:to>
                                        <p:strVal val="visible"/>
                                      </p:to>
                                    </p:set>
                                    <p:animEffect transition="in" filter="wipe(left)">
                                      <p:cBhvr>
                                        <p:cTn id="25" dur="500"/>
                                        <p:tgtEl>
                                          <p:spTgt spid="36"/>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26" presetClass="entr" presetSubtype="0" fill="hold" nodeType="withEffect">
                                  <p:stCondLst>
                                    <p:cond delay="125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80">
                                          <p:stCondLst>
                                            <p:cond delay="0"/>
                                          </p:stCondLst>
                                        </p:cTn>
                                        <p:tgtEl>
                                          <p:spTgt spid="17"/>
                                        </p:tgtEl>
                                      </p:cBhvr>
                                    </p:animEffect>
                                    <p:anim calcmode="lin" valueType="num">
                                      <p:cBhvr>
                                        <p:cTn id="41"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46" dur="26">
                                          <p:stCondLst>
                                            <p:cond delay="650"/>
                                          </p:stCondLst>
                                        </p:cTn>
                                        <p:tgtEl>
                                          <p:spTgt spid="17"/>
                                        </p:tgtEl>
                                      </p:cBhvr>
                                      <p:to x="100000" y="60000"/>
                                    </p:animScale>
                                    <p:animScale>
                                      <p:cBhvr>
                                        <p:cTn id="47" dur="166" decel="50000">
                                          <p:stCondLst>
                                            <p:cond delay="676"/>
                                          </p:stCondLst>
                                        </p:cTn>
                                        <p:tgtEl>
                                          <p:spTgt spid="17"/>
                                        </p:tgtEl>
                                      </p:cBhvr>
                                      <p:to x="100000" y="100000"/>
                                    </p:animScale>
                                    <p:animScale>
                                      <p:cBhvr>
                                        <p:cTn id="48" dur="26">
                                          <p:stCondLst>
                                            <p:cond delay="1312"/>
                                          </p:stCondLst>
                                        </p:cTn>
                                        <p:tgtEl>
                                          <p:spTgt spid="17"/>
                                        </p:tgtEl>
                                      </p:cBhvr>
                                      <p:to x="100000" y="80000"/>
                                    </p:animScale>
                                    <p:animScale>
                                      <p:cBhvr>
                                        <p:cTn id="49" dur="166" decel="50000">
                                          <p:stCondLst>
                                            <p:cond delay="1338"/>
                                          </p:stCondLst>
                                        </p:cTn>
                                        <p:tgtEl>
                                          <p:spTgt spid="17"/>
                                        </p:tgtEl>
                                      </p:cBhvr>
                                      <p:to x="100000" y="100000"/>
                                    </p:animScale>
                                    <p:animScale>
                                      <p:cBhvr>
                                        <p:cTn id="50" dur="26">
                                          <p:stCondLst>
                                            <p:cond delay="1642"/>
                                          </p:stCondLst>
                                        </p:cTn>
                                        <p:tgtEl>
                                          <p:spTgt spid="17"/>
                                        </p:tgtEl>
                                      </p:cBhvr>
                                      <p:to x="100000" y="90000"/>
                                    </p:animScale>
                                    <p:animScale>
                                      <p:cBhvr>
                                        <p:cTn id="51" dur="166" decel="50000">
                                          <p:stCondLst>
                                            <p:cond delay="1668"/>
                                          </p:stCondLst>
                                        </p:cTn>
                                        <p:tgtEl>
                                          <p:spTgt spid="17"/>
                                        </p:tgtEl>
                                      </p:cBhvr>
                                      <p:to x="100000" y="100000"/>
                                    </p:animScale>
                                    <p:animScale>
                                      <p:cBhvr>
                                        <p:cTn id="52" dur="26">
                                          <p:stCondLst>
                                            <p:cond delay="1808"/>
                                          </p:stCondLst>
                                        </p:cTn>
                                        <p:tgtEl>
                                          <p:spTgt spid="17"/>
                                        </p:tgtEl>
                                      </p:cBhvr>
                                      <p:to x="100000" y="95000"/>
                                    </p:animScale>
                                    <p:animScale>
                                      <p:cBhvr>
                                        <p:cTn id="53" dur="166" decel="50000">
                                          <p:stCondLst>
                                            <p:cond delay="1834"/>
                                          </p:stCondLst>
                                        </p:cTn>
                                        <p:tgtEl>
                                          <p:spTgt spid="17"/>
                                        </p:tgtEl>
                                      </p:cBhvr>
                                      <p:to x="100000" y="100000"/>
                                    </p:animScale>
                                  </p:childTnLst>
                                </p:cTn>
                              </p:par>
                              <p:par>
                                <p:cTn id="54" presetID="26" presetClass="entr" presetSubtype="0" fill="hold" nodeType="withEffect">
                                  <p:stCondLst>
                                    <p:cond delay="1250"/>
                                  </p:stCondLst>
                                  <p:childTnLst>
                                    <p:set>
                                      <p:cBhvr>
                                        <p:cTn id="55" dur="1" fill="hold">
                                          <p:stCondLst>
                                            <p:cond delay="0"/>
                                          </p:stCondLst>
                                        </p:cTn>
                                        <p:tgtEl>
                                          <p:spTgt spid="21"/>
                                        </p:tgtEl>
                                        <p:attrNameLst>
                                          <p:attrName>style.visibility</p:attrName>
                                        </p:attrNameLst>
                                      </p:cBhvr>
                                      <p:to>
                                        <p:strVal val="visible"/>
                                      </p:to>
                                    </p:set>
                                    <p:animEffect transition="in" filter="wipe(down)">
                                      <p:cBhvr>
                                        <p:cTn id="56" dur="580">
                                          <p:stCondLst>
                                            <p:cond delay="0"/>
                                          </p:stCondLst>
                                        </p:cTn>
                                        <p:tgtEl>
                                          <p:spTgt spid="21"/>
                                        </p:tgtEl>
                                      </p:cBhvr>
                                    </p:animEffect>
                                    <p:anim calcmode="lin" valueType="num">
                                      <p:cBhvr>
                                        <p:cTn id="57"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62" dur="26">
                                          <p:stCondLst>
                                            <p:cond delay="650"/>
                                          </p:stCondLst>
                                        </p:cTn>
                                        <p:tgtEl>
                                          <p:spTgt spid="21"/>
                                        </p:tgtEl>
                                      </p:cBhvr>
                                      <p:to x="100000" y="60000"/>
                                    </p:animScale>
                                    <p:animScale>
                                      <p:cBhvr>
                                        <p:cTn id="63" dur="166" decel="50000">
                                          <p:stCondLst>
                                            <p:cond delay="676"/>
                                          </p:stCondLst>
                                        </p:cTn>
                                        <p:tgtEl>
                                          <p:spTgt spid="21"/>
                                        </p:tgtEl>
                                      </p:cBhvr>
                                      <p:to x="100000" y="100000"/>
                                    </p:animScale>
                                    <p:animScale>
                                      <p:cBhvr>
                                        <p:cTn id="64" dur="26">
                                          <p:stCondLst>
                                            <p:cond delay="1312"/>
                                          </p:stCondLst>
                                        </p:cTn>
                                        <p:tgtEl>
                                          <p:spTgt spid="21"/>
                                        </p:tgtEl>
                                      </p:cBhvr>
                                      <p:to x="100000" y="80000"/>
                                    </p:animScale>
                                    <p:animScale>
                                      <p:cBhvr>
                                        <p:cTn id="65" dur="166" decel="50000">
                                          <p:stCondLst>
                                            <p:cond delay="1338"/>
                                          </p:stCondLst>
                                        </p:cTn>
                                        <p:tgtEl>
                                          <p:spTgt spid="21"/>
                                        </p:tgtEl>
                                      </p:cBhvr>
                                      <p:to x="100000" y="100000"/>
                                    </p:animScale>
                                    <p:animScale>
                                      <p:cBhvr>
                                        <p:cTn id="66" dur="26">
                                          <p:stCondLst>
                                            <p:cond delay="1642"/>
                                          </p:stCondLst>
                                        </p:cTn>
                                        <p:tgtEl>
                                          <p:spTgt spid="21"/>
                                        </p:tgtEl>
                                      </p:cBhvr>
                                      <p:to x="100000" y="90000"/>
                                    </p:animScale>
                                    <p:animScale>
                                      <p:cBhvr>
                                        <p:cTn id="67" dur="166" decel="50000">
                                          <p:stCondLst>
                                            <p:cond delay="1668"/>
                                          </p:stCondLst>
                                        </p:cTn>
                                        <p:tgtEl>
                                          <p:spTgt spid="21"/>
                                        </p:tgtEl>
                                      </p:cBhvr>
                                      <p:to x="100000" y="100000"/>
                                    </p:animScale>
                                    <p:animScale>
                                      <p:cBhvr>
                                        <p:cTn id="68" dur="26">
                                          <p:stCondLst>
                                            <p:cond delay="1808"/>
                                          </p:stCondLst>
                                        </p:cTn>
                                        <p:tgtEl>
                                          <p:spTgt spid="21"/>
                                        </p:tgtEl>
                                      </p:cBhvr>
                                      <p:to x="100000" y="95000"/>
                                    </p:animScale>
                                    <p:animScale>
                                      <p:cBhvr>
                                        <p:cTn id="69" dur="166" decel="50000">
                                          <p:stCondLst>
                                            <p:cond delay="1834"/>
                                          </p:stCondLst>
                                        </p:cTn>
                                        <p:tgtEl>
                                          <p:spTgt spid="21"/>
                                        </p:tgtEl>
                                      </p:cBhvr>
                                      <p:to x="100000" y="100000"/>
                                    </p:animScale>
                                  </p:childTnLst>
                                </p:cTn>
                              </p:par>
                              <p:par>
                                <p:cTn id="70" presetID="26" presetClass="entr" presetSubtype="0" fill="hold" nodeType="withEffect">
                                  <p:stCondLst>
                                    <p:cond delay="125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80">
                                          <p:stCondLst>
                                            <p:cond delay="0"/>
                                          </p:stCondLst>
                                        </p:cTn>
                                        <p:tgtEl>
                                          <p:spTgt spid="24"/>
                                        </p:tgtEl>
                                      </p:cBhvr>
                                    </p:animEffect>
                                    <p:anim calcmode="lin" valueType="num">
                                      <p:cBhvr>
                                        <p:cTn id="73"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78" dur="26">
                                          <p:stCondLst>
                                            <p:cond delay="650"/>
                                          </p:stCondLst>
                                        </p:cTn>
                                        <p:tgtEl>
                                          <p:spTgt spid="24"/>
                                        </p:tgtEl>
                                      </p:cBhvr>
                                      <p:to x="100000" y="60000"/>
                                    </p:animScale>
                                    <p:animScale>
                                      <p:cBhvr>
                                        <p:cTn id="79" dur="166" decel="50000">
                                          <p:stCondLst>
                                            <p:cond delay="676"/>
                                          </p:stCondLst>
                                        </p:cTn>
                                        <p:tgtEl>
                                          <p:spTgt spid="24"/>
                                        </p:tgtEl>
                                      </p:cBhvr>
                                      <p:to x="100000" y="100000"/>
                                    </p:animScale>
                                    <p:animScale>
                                      <p:cBhvr>
                                        <p:cTn id="80" dur="26">
                                          <p:stCondLst>
                                            <p:cond delay="1312"/>
                                          </p:stCondLst>
                                        </p:cTn>
                                        <p:tgtEl>
                                          <p:spTgt spid="24"/>
                                        </p:tgtEl>
                                      </p:cBhvr>
                                      <p:to x="100000" y="80000"/>
                                    </p:animScale>
                                    <p:animScale>
                                      <p:cBhvr>
                                        <p:cTn id="81" dur="166" decel="50000">
                                          <p:stCondLst>
                                            <p:cond delay="1338"/>
                                          </p:stCondLst>
                                        </p:cTn>
                                        <p:tgtEl>
                                          <p:spTgt spid="24"/>
                                        </p:tgtEl>
                                      </p:cBhvr>
                                      <p:to x="100000" y="100000"/>
                                    </p:animScale>
                                    <p:animScale>
                                      <p:cBhvr>
                                        <p:cTn id="82" dur="26">
                                          <p:stCondLst>
                                            <p:cond delay="1642"/>
                                          </p:stCondLst>
                                        </p:cTn>
                                        <p:tgtEl>
                                          <p:spTgt spid="24"/>
                                        </p:tgtEl>
                                      </p:cBhvr>
                                      <p:to x="100000" y="90000"/>
                                    </p:animScale>
                                    <p:animScale>
                                      <p:cBhvr>
                                        <p:cTn id="83" dur="166" decel="50000">
                                          <p:stCondLst>
                                            <p:cond delay="1668"/>
                                          </p:stCondLst>
                                        </p:cTn>
                                        <p:tgtEl>
                                          <p:spTgt spid="24"/>
                                        </p:tgtEl>
                                      </p:cBhvr>
                                      <p:to x="100000" y="100000"/>
                                    </p:animScale>
                                    <p:animScale>
                                      <p:cBhvr>
                                        <p:cTn id="84" dur="26">
                                          <p:stCondLst>
                                            <p:cond delay="1808"/>
                                          </p:stCondLst>
                                        </p:cTn>
                                        <p:tgtEl>
                                          <p:spTgt spid="24"/>
                                        </p:tgtEl>
                                      </p:cBhvr>
                                      <p:to x="100000" y="95000"/>
                                    </p:animScale>
                                    <p:animScale>
                                      <p:cBhvr>
                                        <p:cTn id="85" dur="166" decel="50000">
                                          <p:stCondLst>
                                            <p:cond delay="1834"/>
                                          </p:stCondLst>
                                        </p:cTn>
                                        <p:tgtEl>
                                          <p:spTgt spid="24"/>
                                        </p:tgtEl>
                                      </p:cBhvr>
                                      <p:to x="100000" y="100000"/>
                                    </p:animScale>
                                  </p:childTnLst>
                                </p:cTn>
                              </p:par>
                              <p:par>
                                <p:cTn id="86" presetID="26" presetClass="entr" presetSubtype="0" fill="hold" nodeType="withEffect">
                                  <p:stCondLst>
                                    <p:cond delay="1250"/>
                                  </p:stCondLst>
                                  <p:childTnLst>
                                    <p:set>
                                      <p:cBhvr>
                                        <p:cTn id="87" dur="1" fill="hold">
                                          <p:stCondLst>
                                            <p:cond delay="0"/>
                                          </p:stCondLst>
                                        </p:cTn>
                                        <p:tgtEl>
                                          <p:spTgt spid="27"/>
                                        </p:tgtEl>
                                        <p:attrNameLst>
                                          <p:attrName>style.visibility</p:attrName>
                                        </p:attrNameLst>
                                      </p:cBhvr>
                                      <p:to>
                                        <p:strVal val="visible"/>
                                      </p:to>
                                    </p:set>
                                    <p:animEffect transition="in" filter="wipe(down)">
                                      <p:cBhvr>
                                        <p:cTn id="88" dur="580">
                                          <p:stCondLst>
                                            <p:cond delay="0"/>
                                          </p:stCondLst>
                                        </p:cTn>
                                        <p:tgtEl>
                                          <p:spTgt spid="27"/>
                                        </p:tgtEl>
                                      </p:cBhvr>
                                    </p:animEffect>
                                    <p:anim calcmode="lin" valueType="num">
                                      <p:cBhvr>
                                        <p:cTn id="89"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94" dur="26">
                                          <p:stCondLst>
                                            <p:cond delay="650"/>
                                          </p:stCondLst>
                                        </p:cTn>
                                        <p:tgtEl>
                                          <p:spTgt spid="27"/>
                                        </p:tgtEl>
                                      </p:cBhvr>
                                      <p:to x="100000" y="60000"/>
                                    </p:animScale>
                                    <p:animScale>
                                      <p:cBhvr>
                                        <p:cTn id="95" dur="166" decel="50000">
                                          <p:stCondLst>
                                            <p:cond delay="676"/>
                                          </p:stCondLst>
                                        </p:cTn>
                                        <p:tgtEl>
                                          <p:spTgt spid="27"/>
                                        </p:tgtEl>
                                      </p:cBhvr>
                                      <p:to x="100000" y="100000"/>
                                    </p:animScale>
                                    <p:animScale>
                                      <p:cBhvr>
                                        <p:cTn id="96" dur="26">
                                          <p:stCondLst>
                                            <p:cond delay="1312"/>
                                          </p:stCondLst>
                                        </p:cTn>
                                        <p:tgtEl>
                                          <p:spTgt spid="27"/>
                                        </p:tgtEl>
                                      </p:cBhvr>
                                      <p:to x="100000" y="80000"/>
                                    </p:animScale>
                                    <p:animScale>
                                      <p:cBhvr>
                                        <p:cTn id="97" dur="166" decel="50000">
                                          <p:stCondLst>
                                            <p:cond delay="1338"/>
                                          </p:stCondLst>
                                        </p:cTn>
                                        <p:tgtEl>
                                          <p:spTgt spid="27"/>
                                        </p:tgtEl>
                                      </p:cBhvr>
                                      <p:to x="100000" y="100000"/>
                                    </p:animScale>
                                    <p:animScale>
                                      <p:cBhvr>
                                        <p:cTn id="98" dur="26">
                                          <p:stCondLst>
                                            <p:cond delay="1642"/>
                                          </p:stCondLst>
                                        </p:cTn>
                                        <p:tgtEl>
                                          <p:spTgt spid="27"/>
                                        </p:tgtEl>
                                      </p:cBhvr>
                                      <p:to x="100000" y="90000"/>
                                    </p:animScale>
                                    <p:animScale>
                                      <p:cBhvr>
                                        <p:cTn id="99" dur="166" decel="50000">
                                          <p:stCondLst>
                                            <p:cond delay="1668"/>
                                          </p:stCondLst>
                                        </p:cTn>
                                        <p:tgtEl>
                                          <p:spTgt spid="27"/>
                                        </p:tgtEl>
                                      </p:cBhvr>
                                      <p:to x="100000" y="100000"/>
                                    </p:animScale>
                                    <p:animScale>
                                      <p:cBhvr>
                                        <p:cTn id="100" dur="26">
                                          <p:stCondLst>
                                            <p:cond delay="1808"/>
                                          </p:stCondLst>
                                        </p:cTn>
                                        <p:tgtEl>
                                          <p:spTgt spid="27"/>
                                        </p:tgtEl>
                                      </p:cBhvr>
                                      <p:to x="100000" y="95000"/>
                                    </p:animScale>
                                    <p:animScale>
                                      <p:cBhvr>
                                        <p:cTn id="101" dur="166" decel="50000">
                                          <p:stCondLst>
                                            <p:cond delay="1834"/>
                                          </p:stCondLst>
                                        </p:cTn>
                                        <p:tgtEl>
                                          <p:spTgt spid="27"/>
                                        </p:tgtEl>
                                      </p:cBhvr>
                                      <p:to x="100000" y="100000"/>
                                    </p:animScale>
                                  </p:childTnLst>
                                </p:cTn>
                              </p:par>
                              <p:par>
                                <p:cTn id="102" presetID="42" presetClass="entr" presetSubtype="0" fill="hold" grpId="0" nodeType="withEffect">
                                  <p:stCondLst>
                                    <p:cond delay="2750"/>
                                  </p:stCondLst>
                                  <p:childTnLst>
                                    <p:set>
                                      <p:cBhvr>
                                        <p:cTn id="103" dur="1" fill="hold">
                                          <p:stCondLst>
                                            <p:cond delay="0"/>
                                          </p:stCondLst>
                                        </p:cTn>
                                        <p:tgtEl>
                                          <p:spTgt spid="41"/>
                                        </p:tgtEl>
                                        <p:attrNameLst>
                                          <p:attrName>style.visibility</p:attrName>
                                        </p:attrNameLst>
                                      </p:cBhvr>
                                      <p:to>
                                        <p:strVal val="visible"/>
                                      </p:to>
                                    </p:set>
                                    <p:animEffect transition="in" filter="fade">
                                      <p:cBhvr>
                                        <p:cTn id="104" dur="1000"/>
                                        <p:tgtEl>
                                          <p:spTgt spid="41"/>
                                        </p:tgtEl>
                                      </p:cBhvr>
                                    </p:animEffect>
                                    <p:anim calcmode="lin" valueType="num">
                                      <p:cBhvr>
                                        <p:cTn id="105" dur="1000" fill="hold"/>
                                        <p:tgtEl>
                                          <p:spTgt spid="41"/>
                                        </p:tgtEl>
                                        <p:attrNameLst>
                                          <p:attrName>ppt_x</p:attrName>
                                        </p:attrNameLst>
                                      </p:cBhvr>
                                      <p:tavLst>
                                        <p:tav tm="0">
                                          <p:val>
                                            <p:strVal val="#ppt_x"/>
                                          </p:val>
                                        </p:tav>
                                        <p:tav tm="100000">
                                          <p:val>
                                            <p:strVal val="#ppt_x"/>
                                          </p:val>
                                        </p:tav>
                                      </p:tavLst>
                                    </p:anim>
                                    <p:anim calcmode="lin" valueType="num">
                                      <p:cBhvr>
                                        <p:cTn id="106" dur="1000" fill="hold"/>
                                        <p:tgtEl>
                                          <p:spTgt spid="41"/>
                                        </p:tgtEl>
                                        <p:attrNameLst>
                                          <p:attrName>ppt_y</p:attrName>
                                        </p:attrNameLst>
                                      </p:cBhvr>
                                      <p:tavLst>
                                        <p:tav tm="0">
                                          <p:val>
                                            <p:strVal val="#ppt_y+.1"/>
                                          </p:val>
                                        </p:tav>
                                        <p:tav tm="100000">
                                          <p:val>
                                            <p:strVal val="#ppt_y"/>
                                          </p:val>
                                        </p:tav>
                                      </p:tavLst>
                                    </p:anim>
                                  </p:childTnLst>
                                </p:cTn>
                              </p:par>
                              <p:par>
                                <p:cTn id="107" presetID="16" presetClass="entr" presetSubtype="21" fill="hold" nodeType="withEffect">
                                  <p:stCondLst>
                                    <p:cond delay="3500"/>
                                  </p:stCondLst>
                                  <p:childTnLst>
                                    <p:set>
                                      <p:cBhvr>
                                        <p:cTn id="108" dur="1" fill="hold">
                                          <p:stCondLst>
                                            <p:cond delay="0"/>
                                          </p:stCondLst>
                                        </p:cTn>
                                        <p:tgtEl>
                                          <p:spTgt spid="39"/>
                                        </p:tgtEl>
                                        <p:attrNameLst>
                                          <p:attrName>style.visibility</p:attrName>
                                        </p:attrNameLst>
                                      </p:cBhvr>
                                      <p:to>
                                        <p:strVal val="visible"/>
                                      </p:to>
                                    </p:set>
                                    <p:animEffect transition="in" filter="barn(inVertical)">
                                      <p:cBhvr>
                                        <p:cTn id="109" dur="500"/>
                                        <p:tgtEl>
                                          <p:spTgt spid="39"/>
                                        </p:tgtEl>
                                      </p:cBhvr>
                                    </p:animEffect>
                                  </p:childTnLst>
                                </p:cTn>
                              </p:par>
                              <p:par>
                                <p:cTn id="110" presetID="10" presetClass="entr" presetSubtype="0" fill="hold" grpId="0" nodeType="withEffect">
                                  <p:stCondLst>
                                    <p:cond delay="4000"/>
                                  </p:stCondLst>
                                  <p:childTnLst>
                                    <p:set>
                                      <p:cBhvr>
                                        <p:cTn id="111" dur="1" fill="hold">
                                          <p:stCondLst>
                                            <p:cond delay="0"/>
                                          </p:stCondLst>
                                        </p:cTn>
                                        <p:tgtEl>
                                          <p:spTgt spid="40"/>
                                        </p:tgtEl>
                                        <p:attrNameLst>
                                          <p:attrName>style.visibility</p:attrName>
                                        </p:attrNameLst>
                                      </p:cBhvr>
                                      <p:to>
                                        <p:strVal val="visible"/>
                                      </p:to>
                                    </p:set>
                                    <p:animEffect transition="in" filter="fade">
                                      <p:cBhvr>
                                        <p:cTn id="112" dur="500"/>
                                        <p:tgtEl>
                                          <p:spTgt spid="40"/>
                                        </p:tgtEl>
                                      </p:cBhvr>
                                    </p:animEffect>
                                  </p:childTnLst>
                                </p:cTn>
                              </p:par>
                              <p:par>
                                <p:cTn id="113" presetID="42" presetClass="entr" presetSubtype="0" fill="hold" grpId="0" nodeType="withEffect">
                                  <p:stCondLst>
                                    <p:cond delay="2750"/>
                                  </p:stCondLst>
                                  <p:childTnLst>
                                    <p:set>
                                      <p:cBhvr>
                                        <p:cTn id="114" dur="1" fill="hold">
                                          <p:stCondLst>
                                            <p:cond delay="0"/>
                                          </p:stCondLst>
                                        </p:cTn>
                                        <p:tgtEl>
                                          <p:spTgt spid="44"/>
                                        </p:tgtEl>
                                        <p:attrNameLst>
                                          <p:attrName>style.visibility</p:attrName>
                                        </p:attrNameLst>
                                      </p:cBhvr>
                                      <p:to>
                                        <p:strVal val="visible"/>
                                      </p:to>
                                    </p:set>
                                    <p:animEffect transition="in" filter="fade">
                                      <p:cBhvr>
                                        <p:cTn id="115" dur="1000"/>
                                        <p:tgtEl>
                                          <p:spTgt spid="44"/>
                                        </p:tgtEl>
                                      </p:cBhvr>
                                    </p:animEffect>
                                    <p:anim calcmode="lin" valueType="num">
                                      <p:cBhvr>
                                        <p:cTn id="116" dur="1000" fill="hold"/>
                                        <p:tgtEl>
                                          <p:spTgt spid="44"/>
                                        </p:tgtEl>
                                        <p:attrNameLst>
                                          <p:attrName>ppt_x</p:attrName>
                                        </p:attrNameLst>
                                      </p:cBhvr>
                                      <p:tavLst>
                                        <p:tav tm="0">
                                          <p:val>
                                            <p:strVal val="#ppt_x"/>
                                          </p:val>
                                        </p:tav>
                                        <p:tav tm="100000">
                                          <p:val>
                                            <p:strVal val="#ppt_x"/>
                                          </p:val>
                                        </p:tav>
                                      </p:tavLst>
                                    </p:anim>
                                    <p:anim calcmode="lin" valueType="num">
                                      <p:cBhvr>
                                        <p:cTn id="117" dur="1000" fill="hold"/>
                                        <p:tgtEl>
                                          <p:spTgt spid="44"/>
                                        </p:tgtEl>
                                        <p:attrNameLst>
                                          <p:attrName>ppt_y</p:attrName>
                                        </p:attrNameLst>
                                      </p:cBhvr>
                                      <p:tavLst>
                                        <p:tav tm="0">
                                          <p:val>
                                            <p:strVal val="#ppt_y+.1"/>
                                          </p:val>
                                        </p:tav>
                                        <p:tav tm="100000">
                                          <p:val>
                                            <p:strVal val="#ppt_y"/>
                                          </p:val>
                                        </p:tav>
                                      </p:tavLst>
                                    </p:anim>
                                  </p:childTnLst>
                                </p:cTn>
                              </p:par>
                              <p:par>
                                <p:cTn id="118" presetID="16" presetClass="entr" presetSubtype="21" fill="hold" nodeType="withEffect">
                                  <p:stCondLst>
                                    <p:cond delay="3500"/>
                                  </p:stCondLst>
                                  <p:childTnLst>
                                    <p:set>
                                      <p:cBhvr>
                                        <p:cTn id="119" dur="1" fill="hold">
                                          <p:stCondLst>
                                            <p:cond delay="0"/>
                                          </p:stCondLst>
                                        </p:cTn>
                                        <p:tgtEl>
                                          <p:spTgt spid="42"/>
                                        </p:tgtEl>
                                        <p:attrNameLst>
                                          <p:attrName>style.visibility</p:attrName>
                                        </p:attrNameLst>
                                      </p:cBhvr>
                                      <p:to>
                                        <p:strVal val="visible"/>
                                      </p:to>
                                    </p:set>
                                    <p:animEffect transition="in" filter="barn(inVertical)">
                                      <p:cBhvr>
                                        <p:cTn id="120" dur="500"/>
                                        <p:tgtEl>
                                          <p:spTgt spid="42"/>
                                        </p:tgtEl>
                                      </p:cBhvr>
                                    </p:animEffect>
                                  </p:childTnLst>
                                </p:cTn>
                              </p:par>
                              <p:par>
                                <p:cTn id="121" presetID="10" presetClass="entr" presetSubtype="0" fill="hold" grpId="0" nodeType="withEffect">
                                  <p:stCondLst>
                                    <p:cond delay="4000"/>
                                  </p:stCondLst>
                                  <p:childTnLst>
                                    <p:set>
                                      <p:cBhvr>
                                        <p:cTn id="122" dur="1" fill="hold">
                                          <p:stCondLst>
                                            <p:cond delay="0"/>
                                          </p:stCondLst>
                                        </p:cTn>
                                        <p:tgtEl>
                                          <p:spTgt spid="43"/>
                                        </p:tgtEl>
                                        <p:attrNameLst>
                                          <p:attrName>style.visibility</p:attrName>
                                        </p:attrNameLst>
                                      </p:cBhvr>
                                      <p:to>
                                        <p:strVal val="visible"/>
                                      </p:to>
                                    </p:set>
                                    <p:animEffect transition="in" filter="fade">
                                      <p:cBhvr>
                                        <p:cTn id="123" dur="500"/>
                                        <p:tgtEl>
                                          <p:spTgt spid="43"/>
                                        </p:tgtEl>
                                      </p:cBhvr>
                                    </p:animEffect>
                                  </p:childTnLst>
                                </p:cTn>
                              </p:par>
                              <p:par>
                                <p:cTn id="124" presetID="42" presetClass="entr" presetSubtype="0" fill="hold" grpId="0" nodeType="withEffect">
                                  <p:stCondLst>
                                    <p:cond delay="2750"/>
                                  </p:stCondLst>
                                  <p:childTnLst>
                                    <p:set>
                                      <p:cBhvr>
                                        <p:cTn id="125" dur="1" fill="hold">
                                          <p:stCondLst>
                                            <p:cond delay="0"/>
                                          </p:stCondLst>
                                        </p:cTn>
                                        <p:tgtEl>
                                          <p:spTgt spid="47"/>
                                        </p:tgtEl>
                                        <p:attrNameLst>
                                          <p:attrName>style.visibility</p:attrName>
                                        </p:attrNameLst>
                                      </p:cBhvr>
                                      <p:to>
                                        <p:strVal val="visible"/>
                                      </p:to>
                                    </p:set>
                                    <p:animEffect transition="in" filter="fade">
                                      <p:cBhvr>
                                        <p:cTn id="126" dur="1000"/>
                                        <p:tgtEl>
                                          <p:spTgt spid="47"/>
                                        </p:tgtEl>
                                      </p:cBhvr>
                                    </p:animEffect>
                                    <p:anim calcmode="lin" valueType="num">
                                      <p:cBhvr>
                                        <p:cTn id="127" dur="1000" fill="hold"/>
                                        <p:tgtEl>
                                          <p:spTgt spid="47"/>
                                        </p:tgtEl>
                                        <p:attrNameLst>
                                          <p:attrName>ppt_x</p:attrName>
                                        </p:attrNameLst>
                                      </p:cBhvr>
                                      <p:tavLst>
                                        <p:tav tm="0">
                                          <p:val>
                                            <p:strVal val="#ppt_x"/>
                                          </p:val>
                                        </p:tav>
                                        <p:tav tm="100000">
                                          <p:val>
                                            <p:strVal val="#ppt_x"/>
                                          </p:val>
                                        </p:tav>
                                      </p:tavLst>
                                    </p:anim>
                                    <p:anim calcmode="lin" valueType="num">
                                      <p:cBhvr>
                                        <p:cTn id="128" dur="1000" fill="hold"/>
                                        <p:tgtEl>
                                          <p:spTgt spid="47"/>
                                        </p:tgtEl>
                                        <p:attrNameLst>
                                          <p:attrName>ppt_y</p:attrName>
                                        </p:attrNameLst>
                                      </p:cBhvr>
                                      <p:tavLst>
                                        <p:tav tm="0">
                                          <p:val>
                                            <p:strVal val="#ppt_y+.1"/>
                                          </p:val>
                                        </p:tav>
                                        <p:tav tm="100000">
                                          <p:val>
                                            <p:strVal val="#ppt_y"/>
                                          </p:val>
                                        </p:tav>
                                      </p:tavLst>
                                    </p:anim>
                                  </p:childTnLst>
                                </p:cTn>
                              </p:par>
                              <p:par>
                                <p:cTn id="129" presetID="16" presetClass="entr" presetSubtype="21" fill="hold" nodeType="withEffect">
                                  <p:stCondLst>
                                    <p:cond delay="3500"/>
                                  </p:stCondLst>
                                  <p:childTnLst>
                                    <p:set>
                                      <p:cBhvr>
                                        <p:cTn id="130" dur="1" fill="hold">
                                          <p:stCondLst>
                                            <p:cond delay="0"/>
                                          </p:stCondLst>
                                        </p:cTn>
                                        <p:tgtEl>
                                          <p:spTgt spid="45"/>
                                        </p:tgtEl>
                                        <p:attrNameLst>
                                          <p:attrName>style.visibility</p:attrName>
                                        </p:attrNameLst>
                                      </p:cBhvr>
                                      <p:to>
                                        <p:strVal val="visible"/>
                                      </p:to>
                                    </p:set>
                                    <p:animEffect transition="in" filter="barn(inVertical)">
                                      <p:cBhvr>
                                        <p:cTn id="131" dur="500"/>
                                        <p:tgtEl>
                                          <p:spTgt spid="45"/>
                                        </p:tgtEl>
                                      </p:cBhvr>
                                    </p:animEffect>
                                  </p:childTnLst>
                                </p:cTn>
                              </p:par>
                              <p:par>
                                <p:cTn id="132" presetID="10" presetClass="entr" presetSubtype="0" fill="hold" grpId="0" nodeType="withEffect">
                                  <p:stCondLst>
                                    <p:cond delay="4000"/>
                                  </p:stCondLst>
                                  <p:childTnLst>
                                    <p:set>
                                      <p:cBhvr>
                                        <p:cTn id="133" dur="1" fill="hold">
                                          <p:stCondLst>
                                            <p:cond delay="0"/>
                                          </p:stCondLst>
                                        </p:cTn>
                                        <p:tgtEl>
                                          <p:spTgt spid="46"/>
                                        </p:tgtEl>
                                        <p:attrNameLst>
                                          <p:attrName>style.visibility</p:attrName>
                                        </p:attrNameLst>
                                      </p:cBhvr>
                                      <p:to>
                                        <p:strVal val="visible"/>
                                      </p:to>
                                    </p:set>
                                    <p:animEffect transition="in" filter="fade">
                                      <p:cBhvr>
                                        <p:cTn id="134" dur="500"/>
                                        <p:tgtEl>
                                          <p:spTgt spid="46"/>
                                        </p:tgtEl>
                                      </p:cBhvr>
                                    </p:animEffect>
                                  </p:childTnLst>
                                </p:cTn>
                              </p:par>
                              <p:par>
                                <p:cTn id="135" presetID="42" presetClass="entr" presetSubtype="0" fill="hold" grpId="0" nodeType="withEffect">
                                  <p:stCondLst>
                                    <p:cond delay="2750"/>
                                  </p:stCondLst>
                                  <p:childTnLst>
                                    <p:set>
                                      <p:cBhvr>
                                        <p:cTn id="136" dur="1" fill="hold">
                                          <p:stCondLst>
                                            <p:cond delay="0"/>
                                          </p:stCondLst>
                                        </p:cTn>
                                        <p:tgtEl>
                                          <p:spTgt spid="50"/>
                                        </p:tgtEl>
                                        <p:attrNameLst>
                                          <p:attrName>style.visibility</p:attrName>
                                        </p:attrNameLst>
                                      </p:cBhvr>
                                      <p:to>
                                        <p:strVal val="visible"/>
                                      </p:to>
                                    </p:set>
                                    <p:animEffect transition="in" filter="fade">
                                      <p:cBhvr>
                                        <p:cTn id="137" dur="1000"/>
                                        <p:tgtEl>
                                          <p:spTgt spid="50"/>
                                        </p:tgtEl>
                                      </p:cBhvr>
                                    </p:animEffect>
                                    <p:anim calcmode="lin" valueType="num">
                                      <p:cBhvr>
                                        <p:cTn id="138" dur="1000" fill="hold"/>
                                        <p:tgtEl>
                                          <p:spTgt spid="50"/>
                                        </p:tgtEl>
                                        <p:attrNameLst>
                                          <p:attrName>ppt_x</p:attrName>
                                        </p:attrNameLst>
                                      </p:cBhvr>
                                      <p:tavLst>
                                        <p:tav tm="0">
                                          <p:val>
                                            <p:strVal val="#ppt_x"/>
                                          </p:val>
                                        </p:tav>
                                        <p:tav tm="100000">
                                          <p:val>
                                            <p:strVal val="#ppt_x"/>
                                          </p:val>
                                        </p:tav>
                                      </p:tavLst>
                                    </p:anim>
                                    <p:anim calcmode="lin" valueType="num">
                                      <p:cBhvr>
                                        <p:cTn id="139" dur="1000" fill="hold"/>
                                        <p:tgtEl>
                                          <p:spTgt spid="50"/>
                                        </p:tgtEl>
                                        <p:attrNameLst>
                                          <p:attrName>ppt_y</p:attrName>
                                        </p:attrNameLst>
                                      </p:cBhvr>
                                      <p:tavLst>
                                        <p:tav tm="0">
                                          <p:val>
                                            <p:strVal val="#ppt_y+.1"/>
                                          </p:val>
                                        </p:tav>
                                        <p:tav tm="100000">
                                          <p:val>
                                            <p:strVal val="#ppt_y"/>
                                          </p:val>
                                        </p:tav>
                                      </p:tavLst>
                                    </p:anim>
                                  </p:childTnLst>
                                </p:cTn>
                              </p:par>
                              <p:par>
                                <p:cTn id="140" presetID="16" presetClass="entr" presetSubtype="21" fill="hold" nodeType="withEffect">
                                  <p:stCondLst>
                                    <p:cond delay="3500"/>
                                  </p:stCondLst>
                                  <p:childTnLst>
                                    <p:set>
                                      <p:cBhvr>
                                        <p:cTn id="141" dur="1" fill="hold">
                                          <p:stCondLst>
                                            <p:cond delay="0"/>
                                          </p:stCondLst>
                                        </p:cTn>
                                        <p:tgtEl>
                                          <p:spTgt spid="48"/>
                                        </p:tgtEl>
                                        <p:attrNameLst>
                                          <p:attrName>style.visibility</p:attrName>
                                        </p:attrNameLst>
                                      </p:cBhvr>
                                      <p:to>
                                        <p:strVal val="visible"/>
                                      </p:to>
                                    </p:set>
                                    <p:animEffect transition="in" filter="barn(inVertical)">
                                      <p:cBhvr>
                                        <p:cTn id="142" dur="500"/>
                                        <p:tgtEl>
                                          <p:spTgt spid="48"/>
                                        </p:tgtEl>
                                      </p:cBhvr>
                                    </p:animEffect>
                                  </p:childTnLst>
                                </p:cTn>
                              </p:par>
                              <p:par>
                                <p:cTn id="143" presetID="10" presetClass="entr" presetSubtype="0" fill="hold" grpId="0" nodeType="withEffect">
                                  <p:stCondLst>
                                    <p:cond delay="4000"/>
                                  </p:stCondLst>
                                  <p:childTnLst>
                                    <p:set>
                                      <p:cBhvr>
                                        <p:cTn id="144" dur="1" fill="hold">
                                          <p:stCondLst>
                                            <p:cond delay="0"/>
                                          </p:stCondLst>
                                        </p:cTn>
                                        <p:tgtEl>
                                          <p:spTgt spid="49"/>
                                        </p:tgtEl>
                                        <p:attrNameLst>
                                          <p:attrName>style.visibility</p:attrName>
                                        </p:attrNameLst>
                                      </p:cBhvr>
                                      <p:to>
                                        <p:strVal val="visible"/>
                                      </p:to>
                                    </p:set>
                                    <p:animEffect transition="in" filter="fade">
                                      <p:cBhvr>
                                        <p:cTn id="14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0" grpId="0" animBg="1"/>
      <p:bldP spid="31" grpId="0" animBg="1"/>
      <p:bldP spid="32" grpId="0" animBg="1"/>
      <p:bldP spid="33" grpId="0" animBg="1"/>
      <p:bldP spid="34" grpId="0" animBg="1"/>
      <p:bldP spid="35" grpId="0" animBg="1"/>
      <p:bldP spid="36" grpId="0" animBg="1"/>
      <p:bldP spid="37" grpId="0" animBg="1"/>
      <p:bldP spid="38" grpId="0" animBg="1"/>
      <p:bldP spid="40" grpId="0"/>
      <p:bldP spid="41" grpId="0"/>
      <p:bldP spid="43" grpId="0"/>
      <p:bldP spid="44" grpId="0"/>
      <p:bldP spid="46" grpId="0"/>
      <p:bldP spid="47" grpId="0"/>
      <p:bldP spid="49"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esktop\未56题-1.png"/>
          <p:cNvPicPr>
            <a:picLocks noChangeAspect="1" noChangeArrowheads="1"/>
          </p:cNvPicPr>
          <p:nvPr/>
        </p:nvPicPr>
        <p:blipFill>
          <a:blip r:embed="rId3"/>
          <a:srcRect/>
          <a:stretch>
            <a:fillRect/>
          </a:stretch>
        </p:blipFill>
        <p:spPr bwMode="auto">
          <a:xfrm>
            <a:off x="-1" y="0"/>
            <a:ext cx="12190413" cy="6888163"/>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0" y="-1"/>
            <a:ext cx="12190413" cy="662220"/>
          </a:xfrm>
          <a:prstGeom prst="rect">
            <a:avLst/>
          </a:prstGeom>
          <a:solidFill>
            <a:schemeClr val="bg1">
              <a:lumMod val="95000"/>
            </a:schemeClr>
          </a:solidFill>
          <a:ln>
            <a:noFill/>
          </a:ln>
          <a:effectLst>
            <a:outerShdw blurRad="495300" dist="381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550590" y="-603448"/>
            <a:ext cx="1368153" cy="1834184"/>
          </a:xfrm>
          <a:prstGeom prst="roundRect">
            <a:avLst>
              <a:gd name="adj" fmla="val 50000"/>
            </a:avLst>
          </a:prstGeom>
          <a:solidFill>
            <a:srgbClr val="B5554D"/>
          </a:solid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4"/>
          <p:cNvSpPr txBox="1"/>
          <p:nvPr/>
        </p:nvSpPr>
        <p:spPr>
          <a:xfrm>
            <a:off x="262558" y="260648"/>
            <a:ext cx="2016224" cy="80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dirty="0">
                <a:solidFill>
                  <a:schemeClr val="bg1"/>
                </a:solidFill>
                <a:latin typeface="微软雅黑" panose="020B0503020204020204" pitchFamily="34" charset="-122"/>
                <a:ea typeface="微软雅黑" panose="020B0503020204020204" pitchFamily="34" charset="-122"/>
              </a:rPr>
              <a:t>LOGO</a:t>
            </a:r>
          </a:p>
          <a:p>
            <a:r>
              <a:rPr lang="zh-CN" altLang="en-US" sz="1800" b="1" dirty="0">
                <a:solidFill>
                  <a:schemeClr val="bg1"/>
                </a:solidFill>
                <a:latin typeface="微软雅黑" panose="020B0503020204020204" pitchFamily="34" charset="-122"/>
                <a:ea typeface="微软雅黑" panose="020B0503020204020204" pitchFamily="34" charset="-122"/>
              </a:rPr>
              <a:t>公司名称</a:t>
            </a:r>
            <a:endParaRPr lang="zh-CN" altLang="en-US" sz="800" b="1" dirty="0">
              <a:solidFill>
                <a:schemeClr val="bg1"/>
              </a:solidFill>
              <a:latin typeface="微软雅黑" panose="020B0503020204020204" pitchFamily="34" charset="-122"/>
              <a:ea typeface="微软雅黑" panose="020B0503020204020204" pitchFamily="34" charset="-122"/>
            </a:endParaRPr>
          </a:p>
          <a:p>
            <a:endParaRPr lang="en-US" altLang="zh-CN" sz="1050"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3522046" y="116632"/>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公司概述</a:t>
            </a:r>
            <a:endParaRPr lang="en-US" sz="2000" b="1" dirty="0">
              <a:solidFill>
                <a:schemeClr val="accent2"/>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4943078"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59102"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企业文化</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6599262"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15286"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产品服务</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8255446"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490598"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管理制度</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9911630" y="140394"/>
            <a:ext cx="0" cy="3362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146782" y="116632"/>
            <a:ext cx="1637056" cy="400110"/>
          </a:xfrm>
          <a:prstGeom prst="rect">
            <a:avLst/>
          </a:prstGeom>
          <a:noFill/>
        </p:spPr>
        <p:txBody>
          <a:bodyPr wrap="square" rtlCol="0">
            <a:spAutoFit/>
          </a:bodyPr>
          <a:lstStyle/>
          <a:p>
            <a:r>
              <a:rPr lang="zh-CN" altLang="en-US" sz="2000" b="1" dirty="0">
                <a:solidFill>
                  <a:schemeClr val="bg1">
                    <a:lumMod val="65000"/>
                  </a:schemeClr>
                </a:solidFill>
                <a:latin typeface="微软雅黑" panose="020B0503020204020204" pitchFamily="34" charset="-122"/>
                <a:ea typeface="微软雅黑" panose="020B0503020204020204" pitchFamily="34" charset="-122"/>
              </a:rPr>
              <a:t>展望未来</a:t>
            </a:r>
            <a:endParaRPr lang="en-US" sz="2000" b="1"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1937870" y="724634"/>
            <a:ext cx="1637056" cy="400110"/>
          </a:xfrm>
          <a:prstGeom prst="rect">
            <a:avLst/>
          </a:prstGeom>
          <a:noFill/>
        </p:spPr>
        <p:txBody>
          <a:bodyPr wrap="square" rtlCol="0">
            <a:spAutoFit/>
          </a:bodyPr>
          <a:lstStyle/>
          <a:p>
            <a:r>
              <a:rPr lang="zh-CN" altLang="en-US" sz="2000" b="1" dirty="0">
                <a:solidFill>
                  <a:schemeClr val="accent2"/>
                </a:solidFill>
                <a:latin typeface="微软雅黑" panose="020B0503020204020204" pitchFamily="34" charset="-122"/>
                <a:ea typeface="微软雅黑" panose="020B0503020204020204" pitchFamily="34" charset="-122"/>
              </a:rPr>
              <a:t>企业荣誉</a:t>
            </a:r>
            <a:endParaRPr lang="en-US" sz="2000" b="1" dirty="0">
              <a:solidFill>
                <a:schemeClr val="accent2"/>
              </a:soli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rotWithShape="1">
          <a:blip r:embed="rId4" cstate="email"/>
          <a:srcRect/>
          <a:stretch>
            <a:fillRect/>
          </a:stretch>
        </p:blipFill>
        <p:spPr>
          <a:xfrm>
            <a:off x="1398378" y="1593007"/>
            <a:ext cx="9144000" cy="2707272"/>
          </a:xfrm>
          <a:prstGeom prst="rect">
            <a:avLst/>
          </a:prstGeom>
        </p:spPr>
      </p:pic>
      <p:pic>
        <p:nvPicPr>
          <p:cNvPr id="19" name="图片 18"/>
          <p:cNvPicPr>
            <a:picLocks noChangeAspect="1"/>
          </p:cNvPicPr>
          <p:nvPr/>
        </p:nvPicPr>
        <p:blipFill rotWithShape="1">
          <a:blip r:embed="rId5" cstate="email"/>
          <a:srcRect/>
          <a:stretch>
            <a:fillRect/>
          </a:stretch>
        </p:blipFill>
        <p:spPr>
          <a:xfrm>
            <a:off x="1398379" y="2523395"/>
            <a:ext cx="7445554" cy="1776884"/>
          </a:xfrm>
          <a:prstGeom prst="rect">
            <a:avLst/>
          </a:prstGeom>
        </p:spPr>
      </p:pic>
      <p:pic>
        <p:nvPicPr>
          <p:cNvPr id="20" name="图片 19"/>
          <p:cNvPicPr>
            <a:picLocks noChangeAspect="1"/>
          </p:cNvPicPr>
          <p:nvPr/>
        </p:nvPicPr>
        <p:blipFill rotWithShape="1">
          <a:blip r:embed="rId6" cstate="email"/>
          <a:srcRect/>
          <a:stretch>
            <a:fillRect/>
          </a:stretch>
        </p:blipFill>
        <p:spPr>
          <a:xfrm>
            <a:off x="1398379" y="1870946"/>
            <a:ext cx="3336511" cy="2429333"/>
          </a:xfrm>
          <a:prstGeom prst="rect">
            <a:avLst/>
          </a:prstGeom>
        </p:spPr>
      </p:pic>
      <p:sp>
        <p:nvSpPr>
          <p:cNvPr id="21" name="TextBox 13"/>
          <p:cNvSpPr txBox="1"/>
          <p:nvPr/>
        </p:nvSpPr>
        <p:spPr>
          <a:xfrm>
            <a:off x="7266522" y="1757536"/>
            <a:ext cx="3050628" cy="647155"/>
          </a:xfrm>
          <a:prstGeom prst="rect">
            <a:avLst/>
          </a:prstGeom>
          <a:noFill/>
        </p:spPr>
        <p:txBody>
          <a:bodyPr wrap="square" lIns="76190" tIns="38095" rIns="76190" bIns="38095" rtlCol="0">
            <a:spAutoFit/>
          </a:bodyPr>
          <a:lstStyle/>
          <a:p>
            <a:pPr algn="ctr">
              <a:lnSpc>
                <a:spcPct val="150000"/>
              </a:lnSpc>
            </a:pPr>
            <a:r>
              <a:rPr lang="zh-CN" altLang="en-US" sz="2800" b="1" spc="300" dirty="0">
                <a:solidFill>
                  <a:schemeClr val="bg1"/>
                </a:solidFill>
                <a:latin typeface="微软雅黑" panose="020B0503020204020204" pitchFamily="34" charset="-122"/>
                <a:ea typeface="微软雅黑" panose="020B0503020204020204" pitchFamily="34" charset="-122"/>
              </a:rPr>
              <a:t>实力铸就辉煌</a:t>
            </a:r>
          </a:p>
        </p:txBody>
      </p:sp>
      <p:pic>
        <p:nvPicPr>
          <p:cNvPr id="22" name="图片 21"/>
          <p:cNvPicPr>
            <a:picLocks noChangeAspect="1"/>
          </p:cNvPicPr>
          <p:nvPr/>
        </p:nvPicPr>
        <p:blipFill rotWithShape="1">
          <a:blip r:embed="rId7" cstate="email"/>
          <a:srcRect/>
          <a:stretch>
            <a:fillRect/>
          </a:stretch>
        </p:blipFill>
        <p:spPr>
          <a:xfrm>
            <a:off x="1933581" y="4449490"/>
            <a:ext cx="1464176" cy="1006475"/>
          </a:xfrm>
          <a:prstGeom prst="rect">
            <a:avLst/>
          </a:prstGeom>
        </p:spPr>
      </p:pic>
      <p:pic>
        <p:nvPicPr>
          <p:cNvPr id="23" name="图片 22"/>
          <p:cNvPicPr>
            <a:picLocks noChangeAspect="1"/>
          </p:cNvPicPr>
          <p:nvPr/>
        </p:nvPicPr>
        <p:blipFill rotWithShape="1">
          <a:blip r:embed="rId7" cstate="email"/>
          <a:srcRect/>
          <a:stretch>
            <a:fillRect/>
          </a:stretch>
        </p:blipFill>
        <p:spPr>
          <a:xfrm>
            <a:off x="1933581" y="5518869"/>
            <a:ext cx="1464176" cy="1006475"/>
          </a:xfrm>
          <a:prstGeom prst="rect">
            <a:avLst/>
          </a:prstGeom>
        </p:spPr>
      </p:pic>
      <p:pic>
        <p:nvPicPr>
          <p:cNvPr id="24" name="图片 23"/>
          <p:cNvPicPr>
            <a:picLocks noChangeAspect="1"/>
          </p:cNvPicPr>
          <p:nvPr/>
        </p:nvPicPr>
        <p:blipFill rotWithShape="1">
          <a:blip r:embed="rId8" cstate="email"/>
          <a:srcRect/>
          <a:stretch>
            <a:fillRect/>
          </a:stretch>
        </p:blipFill>
        <p:spPr>
          <a:xfrm>
            <a:off x="3694871" y="4777975"/>
            <a:ext cx="1070499" cy="1418884"/>
          </a:xfrm>
          <a:prstGeom prst="rect">
            <a:avLst/>
          </a:prstGeom>
        </p:spPr>
      </p:pic>
      <p:pic>
        <p:nvPicPr>
          <p:cNvPr id="25" name="图片 24"/>
          <p:cNvPicPr>
            <a:picLocks noChangeAspect="1"/>
          </p:cNvPicPr>
          <p:nvPr/>
        </p:nvPicPr>
        <p:blipFill rotWithShape="1">
          <a:blip r:embed="rId8" cstate="email"/>
          <a:srcRect/>
          <a:stretch>
            <a:fillRect/>
          </a:stretch>
        </p:blipFill>
        <p:spPr>
          <a:xfrm>
            <a:off x="4996564" y="4777975"/>
            <a:ext cx="1070499" cy="1418884"/>
          </a:xfrm>
          <a:prstGeom prst="rect">
            <a:avLst/>
          </a:prstGeom>
        </p:spPr>
      </p:pic>
      <p:pic>
        <p:nvPicPr>
          <p:cNvPr id="26" name="图片 25"/>
          <p:cNvPicPr>
            <a:picLocks noChangeAspect="1"/>
          </p:cNvPicPr>
          <p:nvPr/>
        </p:nvPicPr>
        <p:blipFill rotWithShape="1">
          <a:blip r:embed="rId8" cstate="email"/>
          <a:srcRect/>
          <a:stretch>
            <a:fillRect/>
          </a:stretch>
        </p:blipFill>
        <p:spPr>
          <a:xfrm>
            <a:off x="6298257" y="4777975"/>
            <a:ext cx="1070499" cy="1418884"/>
          </a:xfrm>
          <a:prstGeom prst="rect">
            <a:avLst/>
          </a:prstGeom>
        </p:spPr>
      </p:pic>
      <p:pic>
        <p:nvPicPr>
          <p:cNvPr id="27" name="图片 26"/>
          <p:cNvPicPr>
            <a:picLocks noChangeAspect="1"/>
          </p:cNvPicPr>
          <p:nvPr/>
        </p:nvPicPr>
        <p:blipFill rotWithShape="1">
          <a:blip r:embed="rId8" cstate="email"/>
          <a:srcRect/>
          <a:stretch>
            <a:fillRect/>
          </a:stretch>
        </p:blipFill>
        <p:spPr>
          <a:xfrm>
            <a:off x="7599950" y="4777975"/>
            <a:ext cx="1070499" cy="1418884"/>
          </a:xfrm>
          <a:prstGeom prst="rect">
            <a:avLst/>
          </a:prstGeom>
        </p:spPr>
      </p:pic>
      <p:pic>
        <p:nvPicPr>
          <p:cNvPr id="28" name="图片 27"/>
          <p:cNvPicPr>
            <a:picLocks noChangeAspect="1"/>
          </p:cNvPicPr>
          <p:nvPr/>
        </p:nvPicPr>
        <p:blipFill rotWithShape="1">
          <a:blip r:embed="rId8" cstate="email"/>
          <a:srcRect/>
          <a:stretch>
            <a:fillRect/>
          </a:stretch>
        </p:blipFill>
        <p:spPr>
          <a:xfrm>
            <a:off x="8901642" y="4777975"/>
            <a:ext cx="1070499" cy="14188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1000"/>
                                        <p:tgtEl>
                                          <p:spTgt spid="17"/>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1000"/>
                                        <p:tgtEl>
                                          <p:spTgt spid="19"/>
                                        </p:tgtEl>
                                      </p:cBhvr>
                                    </p:animEffect>
                                  </p:childTnLst>
                                </p:cTn>
                              </p:par>
                            </p:childTnLst>
                          </p:cTn>
                        </p:par>
                        <p:par>
                          <p:cTn id="16" fill="hold">
                            <p:stCondLst>
                              <p:cond delay="2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1"/>
                                        </p:tgtEl>
                                        <p:attrNameLst>
                                          <p:attrName>ppt_y</p:attrName>
                                        </p:attrNameLst>
                                      </p:cBhvr>
                                      <p:tavLst>
                                        <p:tav tm="0">
                                          <p:val>
                                            <p:strVal val="#ppt_y"/>
                                          </p:val>
                                        </p:tav>
                                        <p:tav tm="100000">
                                          <p:val>
                                            <p:strVal val="#ppt_y"/>
                                          </p:val>
                                        </p:tav>
                                      </p:tavLst>
                                    </p:anim>
                                    <p:anim calcmode="lin" valueType="num">
                                      <p:cBhvr>
                                        <p:cTn id="27"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1"/>
                                        </p:tgtEl>
                                      </p:cBhvr>
                                    </p:animEffect>
                                  </p:childTnLst>
                                </p:cTn>
                              </p:par>
                            </p:childTnLst>
                          </p:cTn>
                        </p:par>
                        <p:par>
                          <p:cTn id="30" fill="hold">
                            <p:stCondLst>
                              <p:cond delay="4250"/>
                            </p:stCondLst>
                            <p:childTnLst>
                              <p:par>
                                <p:cTn id="31" presetID="31"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1000" fill="hold"/>
                                        <p:tgtEl>
                                          <p:spTgt spid="22"/>
                                        </p:tgtEl>
                                        <p:attrNameLst>
                                          <p:attrName>ppt_w</p:attrName>
                                        </p:attrNameLst>
                                      </p:cBhvr>
                                      <p:tavLst>
                                        <p:tav tm="0">
                                          <p:val>
                                            <p:fltVal val="0"/>
                                          </p:val>
                                        </p:tav>
                                        <p:tav tm="100000">
                                          <p:val>
                                            <p:strVal val="#ppt_w"/>
                                          </p:val>
                                        </p:tav>
                                      </p:tavLst>
                                    </p:anim>
                                    <p:anim calcmode="lin" valueType="num">
                                      <p:cBhvr>
                                        <p:cTn id="34" dur="1000" fill="hold"/>
                                        <p:tgtEl>
                                          <p:spTgt spid="22"/>
                                        </p:tgtEl>
                                        <p:attrNameLst>
                                          <p:attrName>ppt_h</p:attrName>
                                        </p:attrNameLst>
                                      </p:cBhvr>
                                      <p:tavLst>
                                        <p:tav tm="0">
                                          <p:val>
                                            <p:fltVal val="0"/>
                                          </p:val>
                                        </p:tav>
                                        <p:tav tm="100000">
                                          <p:val>
                                            <p:strVal val="#ppt_h"/>
                                          </p:val>
                                        </p:tav>
                                      </p:tavLst>
                                    </p:anim>
                                    <p:anim calcmode="lin" valueType="num">
                                      <p:cBhvr>
                                        <p:cTn id="35" dur="1000" fill="hold"/>
                                        <p:tgtEl>
                                          <p:spTgt spid="22"/>
                                        </p:tgtEl>
                                        <p:attrNameLst>
                                          <p:attrName>style.rotation</p:attrName>
                                        </p:attrNameLst>
                                      </p:cBhvr>
                                      <p:tavLst>
                                        <p:tav tm="0">
                                          <p:val>
                                            <p:fltVal val="90"/>
                                          </p:val>
                                        </p:tav>
                                        <p:tav tm="100000">
                                          <p:val>
                                            <p:fltVal val="0"/>
                                          </p:val>
                                        </p:tav>
                                      </p:tavLst>
                                    </p:anim>
                                    <p:animEffect transition="in" filter="fade">
                                      <p:cBhvr>
                                        <p:cTn id="36" dur="1000"/>
                                        <p:tgtEl>
                                          <p:spTgt spid="22"/>
                                        </p:tgtEl>
                                      </p:cBhvr>
                                    </p:animEffect>
                                  </p:childTnLst>
                                </p:cTn>
                              </p:par>
                              <p:par>
                                <p:cTn id="37" presetID="31" presetClass="entr" presetSubtype="0" fill="hold" nodeType="withEffect">
                                  <p:stCondLst>
                                    <p:cond delay="50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 calcmode="lin" valueType="num">
                                      <p:cBhvr>
                                        <p:cTn id="41" dur="1000" fill="hold"/>
                                        <p:tgtEl>
                                          <p:spTgt spid="23"/>
                                        </p:tgtEl>
                                        <p:attrNameLst>
                                          <p:attrName>style.rotation</p:attrName>
                                        </p:attrNameLst>
                                      </p:cBhvr>
                                      <p:tavLst>
                                        <p:tav tm="0">
                                          <p:val>
                                            <p:fltVal val="90"/>
                                          </p:val>
                                        </p:tav>
                                        <p:tav tm="100000">
                                          <p:val>
                                            <p:fltVal val="0"/>
                                          </p:val>
                                        </p:tav>
                                      </p:tavLst>
                                    </p:anim>
                                    <p:animEffect transition="in" filter="fade">
                                      <p:cBhvr>
                                        <p:cTn id="42" dur="1000"/>
                                        <p:tgtEl>
                                          <p:spTgt spid="23"/>
                                        </p:tgtEl>
                                      </p:cBhvr>
                                    </p:animEffect>
                                  </p:childTnLst>
                                </p:cTn>
                              </p:par>
                            </p:childTnLst>
                          </p:cTn>
                        </p:par>
                        <p:par>
                          <p:cTn id="43" fill="hold">
                            <p:stCondLst>
                              <p:cond delay="525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25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50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75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0"/>
                                        <p:tgtEl>
                                          <p:spTgt spid="27"/>
                                        </p:tgtEl>
                                      </p:cBhvr>
                                    </p:animEffect>
                                    <p:anim calcmode="lin" valueType="num">
                                      <p:cBhvr>
                                        <p:cTn id="62" dur="1000" fill="hold"/>
                                        <p:tgtEl>
                                          <p:spTgt spid="27"/>
                                        </p:tgtEl>
                                        <p:attrNameLst>
                                          <p:attrName>ppt_x</p:attrName>
                                        </p:attrNameLst>
                                      </p:cBhvr>
                                      <p:tavLst>
                                        <p:tav tm="0">
                                          <p:val>
                                            <p:strVal val="#ppt_x"/>
                                          </p:val>
                                        </p:tav>
                                        <p:tav tm="100000">
                                          <p:val>
                                            <p:strVal val="#ppt_x"/>
                                          </p:val>
                                        </p:tav>
                                      </p:tavLst>
                                    </p:anim>
                                    <p:anim calcmode="lin" valueType="num">
                                      <p:cBhvr>
                                        <p:cTn id="63" dur="1000" fill="hold"/>
                                        <p:tgtEl>
                                          <p:spTgt spid="27"/>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100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000"/>
                                        <p:tgtEl>
                                          <p:spTgt spid="28"/>
                                        </p:tgtEl>
                                      </p:cBhvr>
                                    </p:animEffect>
                                    <p:anim calcmode="lin" valueType="num">
                                      <p:cBhvr>
                                        <p:cTn id="67" dur="1000" fill="hold"/>
                                        <p:tgtEl>
                                          <p:spTgt spid="28"/>
                                        </p:tgtEl>
                                        <p:attrNameLst>
                                          <p:attrName>ppt_x</p:attrName>
                                        </p:attrNameLst>
                                      </p:cBhvr>
                                      <p:tavLst>
                                        <p:tav tm="0">
                                          <p:val>
                                            <p:strVal val="#ppt_x"/>
                                          </p:val>
                                        </p:tav>
                                        <p:tav tm="100000">
                                          <p:val>
                                            <p:strVal val="#ppt_x"/>
                                          </p:val>
                                        </p:tav>
                                      </p:tavLst>
                                    </p:anim>
                                    <p:anim calcmode="lin" valueType="num">
                                      <p:cBhvr>
                                        <p:cTn id="6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3900</Words>
  <Application>Microsoft Office PowerPoint</Application>
  <PresentationFormat>自定义</PresentationFormat>
  <Paragraphs>528</Paragraphs>
  <Slides>32</Slides>
  <Notes>32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32</vt:i4>
      </vt:variant>
    </vt:vector>
  </HeadingPairs>
  <TitlesOfParts>
    <vt:vector size="40" baseType="lpstr">
      <vt:lpstr>Arial Unicode MS</vt:lpstr>
      <vt:lpstr>Impact MT Std</vt:lpstr>
      <vt:lpstr>Meiryo UI</vt:lpstr>
      <vt:lpstr>微软雅黑</vt:lpstr>
      <vt:lpstr>造字工房悦圆演示版常规体</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340</dc:title>
  <dc:creator>Pter</dc:creator>
  <cp:keywords>51PPT模板网</cp:keywords>
  <cp:lastModifiedBy>天 下</cp:lastModifiedBy>
  <cp:revision>10</cp:revision>
  <dcterms:created xsi:type="dcterms:W3CDTF">2017-02-23T03:22:00Z</dcterms:created>
  <dcterms:modified xsi:type="dcterms:W3CDTF">2021-01-05T22:47:48Z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