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8.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ppt/tags/tag49.xml" ContentType="application/vnd.openxmlformats-officedocument.presentationml.tags+xml"/>
  <Override PartName="/ppt/notesSlides/notesSlide2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notesSlides/notesSlide22.xml" ContentType="application/vnd.openxmlformats-officedocument.presentationml.notesSlide+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74" r:id="rId16"/>
    <p:sldId id="259" r:id="rId17"/>
    <p:sldId id="278" r:id="rId18"/>
    <p:sldId id="276" r:id="rId19"/>
    <p:sldId id="275" r:id="rId20"/>
    <p:sldId id="260" r:id="rId21"/>
    <p:sldId id="277" r:id="rId22"/>
    <p:sldId id="279" r:id="rId23"/>
    <p:sldId id="261" r:id="rId24"/>
    <p:sldId id="280" r:id="rId25"/>
    <p:sldId id="26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1" autoAdjust="0"/>
    <p:restoredTop sz="94660"/>
  </p:normalViewPr>
  <p:slideViewPr>
    <p:cSldViewPr snapToGrid="0">
      <p:cViewPr varScale="1">
        <p:scale>
          <a:sx n="110" d="100"/>
          <a:sy n="110" d="100"/>
        </p:scale>
        <p:origin x="432"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pie"/>
        <c:varyColors val="1"/>
        <c:ser>
          <c:idx val="0"/>
          <c:order val="0"/>
          <c:tx>
            <c:strRef>
              <c:f>Sheet1!$B$1</c:f>
              <c:strCache>
                <c:ptCount val="1"/>
                <c:pt idx="0">
                  <c:v>销售额</c:v>
                </c:pt>
              </c:strCache>
            </c:strRef>
          </c:tx>
          <c:spPr>
            <a:solidFill>
              <a:schemeClr val="bg1">
                <a:alpha val="39000"/>
              </a:schemeClr>
            </a:solidFill>
          </c:spPr>
          <c:dPt>
            <c:idx val="0"/>
            <c:bubble3D val="0"/>
            <c:spPr>
              <a:solidFill>
                <a:schemeClr val="bg1">
                  <a:alpha val="39000"/>
                </a:schemeClr>
              </a:solidFill>
              <a:ln w="19050">
                <a:noFill/>
              </a:ln>
              <a:effectLst/>
            </c:spPr>
            <c:extLst>
              <c:ext xmlns:c16="http://schemas.microsoft.com/office/drawing/2014/chart" uri="{C3380CC4-5D6E-409C-BE32-E72D297353CC}">
                <c16:uniqueId val="{00000001-4E57-4B30-B07E-3A4F91D0490B}"/>
              </c:ext>
            </c:extLst>
          </c:dPt>
          <c:dPt>
            <c:idx val="1"/>
            <c:bubble3D val="0"/>
            <c:spPr>
              <a:solidFill>
                <a:schemeClr val="bg1">
                  <a:alpha val="39000"/>
                </a:schemeClr>
              </a:solidFill>
              <a:ln w="19050">
                <a:noFill/>
              </a:ln>
              <a:effectLst/>
            </c:spPr>
            <c:extLst>
              <c:ext xmlns:c16="http://schemas.microsoft.com/office/drawing/2014/chart" uri="{C3380CC4-5D6E-409C-BE32-E72D297353CC}">
                <c16:uniqueId val="{00000003-4E57-4B30-B07E-3A4F91D0490B}"/>
              </c:ext>
            </c:extLst>
          </c:dPt>
          <c:dPt>
            <c:idx val="2"/>
            <c:bubble3D val="0"/>
            <c:spPr>
              <a:solidFill>
                <a:schemeClr val="bg1">
                  <a:alpha val="39000"/>
                </a:schemeClr>
              </a:solidFill>
              <a:ln w="19050">
                <a:noFill/>
              </a:ln>
              <a:effectLst/>
            </c:spPr>
            <c:extLst>
              <c:ext xmlns:c16="http://schemas.microsoft.com/office/drawing/2014/chart" uri="{C3380CC4-5D6E-409C-BE32-E72D297353CC}">
                <c16:uniqueId val="{00000005-4E57-4B30-B07E-3A4F91D0490B}"/>
              </c:ext>
            </c:extLst>
          </c:dPt>
          <c:dPt>
            <c:idx val="3"/>
            <c:bubble3D val="0"/>
            <c:spPr>
              <a:solidFill>
                <a:schemeClr val="bg1">
                  <a:alpha val="39000"/>
                </a:schemeClr>
              </a:solidFill>
              <a:ln w="19050">
                <a:noFill/>
              </a:ln>
              <a:effectLst/>
            </c:spPr>
            <c:extLst>
              <c:ext xmlns:c16="http://schemas.microsoft.com/office/drawing/2014/chart" uri="{C3380CC4-5D6E-409C-BE32-E72D297353CC}">
                <c16:uniqueId val="{00000007-4E57-4B30-B07E-3A4F91D0490B}"/>
              </c:ext>
            </c:extLst>
          </c:dPt>
          <c:dPt>
            <c:idx val="4"/>
            <c:bubble3D val="0"/>
            <c:spPr>
              <a:solidFill>
                <a:schemeClr val="bg1">
                  <a:alpha val="39000"/>
                </a:schemeClr>
              </a:solidFill>
              <a:ln w="19050">
                <a:noFill/>
              </a:ln>
              <a:effectLst/>
            </c:spPr>
            <c:extLst>
              <c:ext xmlns:c16="http://schemas.microsoft.com/office/drawing/2014/chart" uri="{C3380CC4-5D6E-409C-BE32-E72D297353CC}">
                <c16:uniqueId val="{00000009-4E57-4B30-B07E-3A4F91D0490B}"/>
              </c:ext>
            </c:extLst>
          </c:dPt>
          <c:dLbls>
            <c:dLbl>
              <c:idx val="0"/>
              <c:tx>
                <c:rich>
                  <a:bodyPr/>
                  <a:lstStyle/>
                  <a:p>
                    <a:r>
                      <a:rPr lang="en-US" altLang="zh-CN"/>
                      <a:t>65%</a:t>
                    </a:r>
                    <a:endParaRPr lang="en-US" altLang="zh-CN"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57-4B30-B07E-3A4F91D0490B}"/>
                </c:ext>
              </c:extLst>
            </c:dLbl>
            <c:dLbl>
              <c:idx val="1"/>
              <c:delete val="1"/>
              <c:extLst>
                <c:ext xmlns:c15="http://schemas.microsoft.com/office/drawing/2012/chart" uri="{CE6537A1-D6FC-4f65-9D91-7224C49458BB}"/>
                <c:ext xmlns:c16="http://schemas.microsoft.com/office/drawing/2014/chart" uri="{C3380CC4-5D6E-409C-BE32-E72D297353CC}">
                  <c16:uniqueId val="{00000003-4E57-4B30-B07E-3A4F91D0490B}"/>
                </c:ext>
              </c:extLst>
            </c:dLbl>
            <c:dLbl>
              <c:idx val="2"/>
              <c:tx>
                <c:rich>
                  <a:bodyPr/>
                  <a:lstStyle/>
                  <a:p>
                    <a:r>
                      <a:rPr lang="en-US"/>
                      <a:t>55%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E57-4B30-B07E-3A4F91D0490B}"/>
                </c:ext>
              </c:extLst>
            </c:dLbl>
            <c:dLbl>
              <c:idx val="3"/>
              <c:delete val="1"/>
              <c:extLst>
                <c:ext xmlns:c15="http://schemas.microsoft.com/office/drawing/2012/chart" uri="{CE6537A1-D6FC-4f65-9D91-7224C49458BB}"/>
                <c:ext xmlns:c16="http://schemas.microsoft.com/office/drawing/2014/chart" uri="{C3380CC4-5D6E-409C-BE32-E72D297353CC}">
                  <c16:uniqueId val="{00000007-4E57-4B30-B07E-3A4F91D0490B}"/>
                </c:ext>
              </c:extLst>
            </c:dLbl>
            <c:dLbl>
              <c:idx val="4"/>
              <c:delete val="1"/>
              <c:extLst>
                <c:ext xmlns:c15="http://schemas.microsoft.com/office/drawing/2012/chart" uri="{CE6537A1-D6FC-4f65-9D91-7224C49458BB}"/>
                <c:ext xmlns:c16="http://schemas.microsoft.com/office/drawing/2014/chart" uri="{C3380CC4-5D6E-409C-BE32-E72D297353CC}">
                  <c16:uniqueId val="{00000009-4E57-4B30-B07E-3A4F91D0490B}"/>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A-4E57-4B30-B07E-3A4F91D0490B}"/>
            </c:ext>
          </c:extLst>
        </c:ser>
        <c:dLbls>
          <c:showLegendKey val="0"/>
          <c:showVal val="0"/>
          <c:showCatName val="0"/>
          <c:showSerName val="0"/>
          <c:showPercent val="0"/>
          <c:showBubbleSize val="0"/>
          <c:showLeaderLines val="1"/>
        </c:dLbls>
        <c:gapWidth val="100"/>
        <c:secondPieSize val="75"/>
        <c:serLines>
          <c:spPr>
            <a:ln w="9525" cap="flat" cmpd="sng" algn="ctr">
              <a:solidFill>
                <a:schemeClr val="bg1"/>
              </a:solidFill>
              <a:prstDash val="solid"/>
              <a:round/>
            </a:ln>
            <a:effectLst/>
          </c:spPr>
        </c:serLines>
      </c:of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60">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220" qsCatId="simple" csTypeId="urn:microsoft.com/office/officeart/2005/8/colors/colorful5#60" csCatId="colorful" phldr="1"/>
      <dgm:spPr/>
    </dgm:pt>
    <dgm:pt modelId="{7A236058-1BB6-40B9-9348-7BFCF74797F7}">
      <dgm:prSet phldrT="[Text]" custT="1"/>
      <dgm:spPr>
        <a:xfrm>
          <a:off x="183896" y="1149697"/>
          <a:ext cx="1417111" cy="454872"/>
        </a:xfrm>
        <a:prstGeom prst="rect">
          <a:avLst/>
        </a:prstGeom>
        <a:noFill/>
        <a:ln w="12700" cap="flat" cmpd="sng" algn="ctr">
          <a:noFill/>
          <a:prstDash val="solid"/>
          <a:miter lim="800000"/>
        </a:ln>
        <a:effectLst/>
      </dgm:spPr>
      <dgm:t>
        <a:bodyPr/>
        <a:lstStyle/>
        <a:p>
          <a:r>
            <a:rPr lang="en-US" sz="2000" dirty="0">
              <a:solidFill>
                <a:sysClr val="window" lastClr="FFFFFF"/>
              </a:solidFill>
              <a:latin typeface="+mn-lt"/>
              <a:ea typeface="+mn-ea"/>
              <a:cs typeface="+mn-ea"/>
              <a:sym typeface="+mn-lt"/>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xfrm>
          <a:off x="183896" y="91853"/>
          <a:ext cx="1417111" cy="1057843"/>
        </a:xfrm>
        <a:prstGeom prst="round2SameRect">
          <a:avLst>
            <a:gd name="adj1" fmla="val 8000"/>
            <a:gd name="adj2" fmla="val 0"/>
          </a:avLst>
        </a:prstGeom>
        <a:noFill/>
        <a:ln w="12700" cap="flat" cmpd="sng" algn="ctr">
          <a:noFill/>
          <a:prstDash val="solid"/>
          <a:miter lim="800000"/>
        </a:ln>
        <a:effectLst/>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4704" custLinFactNeighborY="2000"/>
      <dgm:spPr>
        <a:xfrm>
          <a:off x="0" y="5355"/>
          <a:ext cx="2932539" cy="2934532"/>
        </a:xfrm>
        <a:prstGeom prst="ellipse">
          <a:avLst/>
        </a:prstGeom>
        <a:blipFill>
          <a:blip xmlns:r="http://schemas.openxmlformats.org/officeDocument/2006/relationships" r:embed="rId1" cstate="screen"/>
          <a:srcRect/>
          <a:stretch>
            <a:fillRect/>
          </a:stretch>
        </a:blipFill>
        <a:ln w="12700" cap="flat" cmpd="sng" algn="ctr">
          <a:noFill/>
          <a:prstDash val="solid"/>
          <a:miter lim="800000"/>
        </a:ln>
        <a:effectLst/>
      </dgm:spPr>
    </dgm:pt>
  </dgm:ptLst>
  <dgm:cxnLst>
    <dgm:cxn modelId="{E739B11B-266D-4307-94A9-D1EA54F4A395}" type="presOf" srcId="{7A236058-1BB6-40B9-9348-7BFCF74797F7}" destId="{8341A2DB-1040-453E-BC64-20AB0EC705B0}" srcOrd="0" destOrd="0" presId="urn:microsoft.com/office/officeart/2005/8/layout/bList2#1"/>
    <dgm:cxn modelId="{9FBC7BA6-8EE6-4D6F-8F26-10E9224D9D7E}"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45459CE0-95DE-405B-B4EE-853F2EB96160}" type="presOf" srcId="{7A236058-1BB6-40B9-9348-7BFCF74797F7}" destId="{E0F6C998-5693-4BDD-9069-AF61DC425B3A}" srcOrd="1" destOrd="0" presId="urn:microsoft.com/office/officeart/2005/8/layout/bList2#1"/>
    <dgm:cxn modelId="{156868EB-9F73-4E5F-AA52-BDE83DC1374C}" type="presParOf" srcId="{8120550C-BC87-497C-9931-B1A996EE60C0}" destId="{DBB6DB41-98F6-46AA-B628-CAF983E62B48}" srcOrd="0" destOrd="0" presId="urn:microsoft.com/office/officeart/2005/8/layout/bList2#1"/>
    <dgm:cxn modelId="{886457ED-19F0-4FB5-A14E-3ADA0098AF5D}" type="presParOf" srcId="{DBB6DB41-98F6-46AA-B628-CAF983E62B48}" destId="{A523E08F-BB9E-46F9-A45A-A55A85EE4841}" srcOrd="0" destOrd="0" presId="urn:microsoft.com/office/officeart/2005/8/layout/bList2#1"/>
    <dgm:cxn modelId="{A0F8827A-C480-4D96-9EF3-F5D2F46BB254}" type="presParOf" srcId="{DBB6DB41-98F6-46AA-B628-CAF983E62B48}" destId="{8341A2DB-1040-453E-BC64-20AB0EC705B0}" srcOrd="1" destOrd="0" presId="urn:microsoft.com/office/officeart/2005/8/layout/bList2#1"/>
    <dgm:cxn modelId="{0019EC9B-5882-434F-B243-9461A1A663B5}" type="presParOf" srcId="{DBB6DB41-98F6-46AA-B628-CAF983E62B48}" destId="{E0F6C998-5693-4BDD-9069-AF61DC425B3A}" srcOrd="2" destOrd="0" presId="urn:microsoft.com/office/officeart/2005/8/layout/bList2#1"/>
    <dgm:cxn modelId="{1405712E-5981-4A51-BC58-7F6A7F9E5B55}" type="presParOf" srcId="{DBB6DB41-98F6-46AA-B628-CAF983E62B48}" destId="{B6A09970-208A-49BF-904E-B64EBDB1A8AC}" srcOrd="3" destOrd="0" presId="urn:microsoft.com/office/officeart/2005/8/layout/bList2#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83896" y="91853"/>
          <a:ext cx="1417111" cy="1057843"/>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83896" y="1149697"/>
          <a:ext cx="1417111" cy="45487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ysClr val="window" lastClr="FFFFFF"/>
              </a:solidFill>
              <a:latin typeface="+mn-lt"/>
              <a:ea typeface="+mn-ea"/>
              <a:cs typeface="+mn-ea"/>
              <a:sym typeface="+mn-lt"/>
            </a:rPr>
            <a:t> </a:t>
          </a:r>
        </a:p>
      </dsp:txBody>
      <dsp:txXfrm>
        <a:off x="183896" y="1149697"/>
        <a:ext cx="997965" cy="454872"/>
      </dsp:txXfrm>
    </dsp:sp>
    <dsp:sp modelId="{B6A09970-208A-49BF-904E-B64EBDB1A8AC}">
      <dsp:nvSpPr>
        <dsp:cNvPr id="0" name=""/>
        <dsp:cNvSpPr/>
      </dsp:nvSpPr>
      <dsp:spPr>
        <a:xfrm>
          <a:off x="0" y="5355"/>
          <a:ext cx="2932539" cy="2934532"/>
        </a:xfrm>
        <a:prstGeom prst="ellipse">
          <a:avLst/>
        </a:prstGeom>
        <a:blipFill>
          <a:blip xmlns:r="http://schemas.openxmlformats.org/officeDocument/2006/relationships" r:embed="rId1" cstate="screen"/>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FE75B-CCD2-482C-B052-73B6E9669D4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20248-A0E3-4441-9510-9AF44D6B30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920248-A0E3-4441-9510-9AF44D6B30B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624492" y="393557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458C08A-3AD8-4FEB-9402-FFD6B17A111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8107D-4481-4C96-99D0-D8C3E83A7A0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8C08A-3AD8-4FEB-9402-FFD6B17A111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8107D-4481-4C96-99D0-D8C3E83A7A0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9.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chart" Target="../charts/char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6" Type="http://schemas.openxmlformats.org/officeDocument/2006/relationships/notesSlide" Target="../notesSlides/notesSlide13.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slideLayout" Target="../slideLayouts/slideLayout2.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0.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1.xm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4.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4" y="-9525"/>
            <a:ext cx="12250574" cy="6858000"/>
          </a:xfrm>
          <a:prstGeom prst="rect">
            <a:avLst/>
          </a:prstGeom>
        </p:spPr>
      </p:pic>
      <p:sp>
        <p:nvSpPr>
          <p:cNvPr id="14" name="PA_矩形 4"/>
          <p:cNvSpPr/>
          <p:nvPr>
            <p:custDataLst>
              <p:tags r:id="rId1"/>
            </p:custDataLst>
          </p:nvPr>
        </p:nvSpPr>
        <p:spPr>
          <a:xfrm>
            <a:off x="-58574" y="-2809"/>
            <a:ext cx="12250574" cy="68931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手动输入 7"/>
          <p:cNvSpPr/>
          <p:nvPr/>
        </p:nvSpPr>
        <p:spPr>
          <a:xfrm rot="5400000">
            <a:off x="1081405" y="-1157605"/>
            <a:ext cx="6924040" cy="9163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28 w 10000"/>
              <a:gd name="connsiteY0-2" fmla="*/ 3455 h 10000"/>
              <a:gd name="connsiteX1-3" fmla="*/ 10000 w 10000"/>
              <a:gd name="connsiteY1-4" fmla="*/ 0 h 10000"/>
              <a:gd name="connsiteX2-5" fmla="*/ 10000 w 10000"/>
              <a:gd name="connsiteY2-6" fmla="*/ 10000 h 10000"/>
              <a:gd name="connsiteX3-7" fmla="*/ 0 w 10000"/>
              <a:gd name="connsiteY3-8" fmla="*/ 10000 h 10000"/>
              <a:gd name="connsiteX4-9" fmla="*/ 28 w 10000"/>
              <a:gd name="connsiteY4-10" fmla="*/ 3455 h 10000"/>
              <a:gd name="connsiteX0-11" fmla="*/ 28 w 10000"/>
              <a:gd name="connsiteY0-12" fmla="*/ 3289 h 10000"/>
              <a:gd name="connsiteX1-13" fmla="*/ 10000 w 10000"/>
              <a:gd name="connsiteY1-14" fmla="*/ 0 h 10000"/>
              <a:gd name="connsiteX2-15" fmla="*/ 10000 w 10000"/>
              <a:gd name="connsiteY2-16" fmla="*/ 10000 h 10000"/>
              <a:gd name="connsiteX3-17" fmla="*/ 0 w 10000"/>
              <a:gd name="connsiteY3-18" fmla="*/ 10000 h 10000"/>
              <a:gd name="connsiteX4-19" fmla="*/ 28 w 10000"/>
              <a:gd name="connsiteY4-20" fmla="*/ 328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28" y="3289"/>
                </a:moveTo>
                <a:lnTo>
                  <a:pt x="10000" y="0"/>
                </a:lnTo>
                <a:lnTo>
                  <a:pt x="10000" y="10000"/>
                </a:lnTo>
                <a:lnTo>
                  <a:pt x="0" y="10000"/>
                </a:lnTo>
                <a:cubicBezTo>
                  <a:pt x="9" y="7818"/>
                  <a:pt x="19" y="5471"/>
                  <a:pt x="28" y="3289"/>
                </a:cubicBezTo>
                <a:close/>
              </a:path>
            </a:pathLst>
          </a:custGeom>
          <a:solidFill>
            <a:srgbClr val="BB1129">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724865" y="1555903"/>
            <a:ext cx="7772577" cy="3746195"/>
            <a:chOff x="1149860" y="1720643"/>
            <a:chExt cx="7772577" cy="3746195"/>
          </a:xfrm>
        </p:grpSpPr>
        <p:sp>
          <p:nvSpPr>
            <p:cNvPr id="22" name="Textfeld 36"/>
            <p:cNvSpPr txBox="1"/>
            <p:nvPr/>
          </p:nvSpPr>
          <p:spPr>
            <a:xfrm>
              <a:off x="1532783" y="3820233"/>
              <a:ext cx="7389654" cy="769441"/>
            </a:xfrm>
            <a:prstGeom prst="rect">
              <a:avLst/>
            </a:prstGeom>
            <a:noFill/>
          </p:spPr>
          <p:txBody>
            <a:bodyPr wrap="square" rtlCol="0">
              <a:spAutoFit/>
            </a:bodyPr>
            <a:lstStyle/>
            <a:p>
              <a:pPr defTabSz="228600"/>
              <a:r>
                <a:rPr lang="zh-CN" altLang="en-US" sz="4400" dirty="0">
                  <a:solidFill>
                    <a:srgbClr val="F9F9F9"/>
                  </a:solidFill>
                  <a:cs typeface="+mn-ea"/>
                  <a:sym typeface="+mn-lt"/>
                </a:rPr>
                <a:t>企业宣传</a:t>
              </a:r>
              <a:r>
                <a:rPr lang="en-US" altLang="zh-CN" sz="4400" dirty="0">
                  <a:solidFill>
                    <a:srgbClr val="F9F9F9"/>
                  </a:solidFill>
                  <a:cs typeface="+mn-ea"/>
                  <a:sym typeface="+mn-lt"/>
                </a:rPr>
                <a:t>/</a:t>
              </a:r>
              <a:r>
                <a:rPr lang="zh-CN" altLang="en-US" sz="4400" dirty="0">
                  <a:solidFill>
                    <a:srgbClr val="F9F9F9"/>
                  </a:solidFill>
                  <a:cs typeface="+mn-ea"/>
                  <a:sym typeface="+mn-lt"/>
                </a:rPr>
                <a:t>公司简介</a:t>
              </a:r>
              <a:r>
                <a:rPr lang="en-US" altLang="zh-CN" sz="4400" dirty="0">
                  <a:solidFill>
                    <a:srgbClr val="F9F9F9"/>
                  </a:solidFill>
                  <a:cs typeface="+mn-ea"/>
                  <a:sym typeface="+mn-lt"/>
                </a:rPr>
                <a:t>PPT</a:t>
              </a:r>
              <a:endParaRPr lang="zh-CN" altLang="en-US" sz="4400" dirty="0">
                <a:solidFill>
                  <a:srgbClr val="F9F9F9"/>
                </a:solidFill>
                <a:cs typeface="+mn-ea"/>
                <a:sym typeface="+mn-lt"/>
              </a:endParaRPr>
            </a:p>
          </p:txBody>
        </p:sp>
        <p:grpSp>
          <p:nvGrpSpPr>
            <p:cNvPr id="24" name="组合 23"/>
            <p:cNvGrpSpPr/>
            <p:nvPr/>
          </p:nvGrpSpPr>
          <p:grpSpPr>
            <a:xfrm>
              <a:off x="1149860" y="1720643"/>
              <a:ext cx="5733305" cy="3746195"/>
              <a:chOff x="1179357" y="1779637"/>
              <a:chExt cx="5733305" cy="3746195"/>
            </a:xfrm>
          </p:grpSpPr>
          <p:grpSp>
            <p:nvGrpSpPr>
              <p:cNvPr id="19" name="组合 18"/>
              <p:cNvGrpSpPr/>
              <p:nvPr/>
            </p:nvGrpSpPr>
            <p:grpSpPr>
              <a:xfrm>
                <a:off x="1179357" y="1779637"/>
                <a:ext cx="955574" cy="845574"/>
                <a:chOff x="1179357" y="1622322"/>
                <a:chExt cx="1533364" cy="1356852"/>
              </a:xfrm>
            </p:grpSpPr>
            <p:cxnSp>
              <p:nvCxnSpPr>
                <p:cNvPr id="12" name="直接连接符 11"/>
                <p:cNvCxnSpPr/>
                <p:nvPr/>
              </p:nvCxnSpPr>
              <p:spPr>
                <a:xfrm>
                  <a:off x="1238865" y="1622322"/>
                  <a:ext cx="0" cy="1356852"/>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79357" y="1622322"/>
                  <a:ext cx="1533364"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464823" y="1878275"/>
                <a:ext cx="4685898" cy="2300630"/>
              </a:xfrm>
              <a:prstGeom prst="rect">
                <a:avLst/>
              </a:prstGeom>
            </p:spPr>
            <p:txBody>
              <a:bodyPr wrap="none">
                <a:spAutoFit/>
              </a:bodyPr>
              <a:lstStyle/>
              <a:p>
                <a:pPr defTabSz="228600"/>
                <a:r>
                  <a:rPr lang="en-US" altLang="zh-CN" sz="14350" dirty="0">
                    <a:solidFill>
                      <a:srgbClr val="F9F9F9"/>
                    </a:solidFill>
                    <a:cs typeface="+mn-ea"/>
                    <a:sym typeface="+mn-lt"/>
                  </a:rPr>
                  <a:t>20XX</a:t>
                </a:r>
                <a:endParaRPr lang="de-DE" altLang="zh-CN" sz="14350" dirty="0">
                  <a:solidFill>
                    <a:srgbClr val="F9F9F9"/>
                  </a:solidFill>
                  <a:cs typeface="+mn-ea"/>
                  <a:sym typeface="+mn-lt"/>
                </a:endParaRPr>
              </a:p>
            </p:txBody>
          </p:sp>
          <p:sp>
            <p:nvSpPr>
              <p:cNvPr id="23" name="Textfeld 78"/>
              <p:cNvSpPr txBox="1"/>
              <p:nvPr/>
            </p:nvSpPr>
            <p:spPr>
              <a:xfrm>
                <a:off x="1616242" y="4602502"/>
                <a:ext cx="5296420" cy="923330"/>
              </a:xfrm>
              <a:prstGeom prst="rect">
                <a:avLst/>
              </a:prstGeom>
              <a:noFill/>
            </p:spPr>
            <p:txBody>
              <a:bodyPr wrap="square" rtlCol="0">
                <a:spAutoFit/>
              </a:bodyPr>
              <a:lstStyle/>
              <a:p>
                <a:pPr defTabSz="228600">
                  <a:lnSpc>
                    <a:spcPct val="150000"/>
                  </a:lnSpc>
                </a:pPr>
                <a:r>
                  <a:rPr lang="de-DE" sz="900" dirty="0">
                    <a:solidFill>
                      <a:srgbClr val="F9F9F9"/>
                    </a:solidFill>
                    <a:cs typeface="+mn-ea"/>
                    <a:sym typeface="+mn-lt"/>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grpSp>
      </p:grpSp>
      <p:sp>
        <p:nvSpPr>
          <p:cNvPr id="17" name="平行四边形 16"/>
          <p:cNvSpPr/>
          <p:nvPr/>
        </p:nvSpPr>
        <p:spPr>
          <a:xfrm flipH="1">
            <a:off x="7168333" y="4040213"/>
            <a:ext cx="2054327" cy="2414435"/>
          </a:xfrm>
          <a:prstGeom prst="parallelogram">
            <a:avLst>
              <a:gd name="adj" fmla="val 4941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平行四边形 19"/>
          <p:cNvSpPr/>
          <p:nvPr/>
        </p:nvSpPr>
        <p:spPr>
          <a:xfrm flipH="1">
            <a:off x="7663633" y="4453089"/>
            <a:ext cx="2054327" cy="2414435"/>
          </a:xfrm>
          <a:prstGeom prst="parallelogram">
            <a:avLst>
              <a:gd name="adj" fmla="val 49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平行四边形 27"/>
          <p:cNvSpPr/>
          <p:nvPr/>
        </p:nvSpPr>
        <p:spPr>
          <a:xfrm flipH="1">
            <a:off x="6693619" y="3633215"/>
            <a:ext cx="2054327" cy="2414435"/>
          </a:xfrm>
          <a:prstGeom prst="parallelogram">
            <a:avLst>
              <a:gd name="adj" fmla="val 49417"/>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0"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AutoShape 2"/>
          <p:cNvSpPr/>
          <p:nvPr/>
        </p:nvSpPr>
        <p:spPr bwMode="auto">
          <a:xfrm>
            <a:off x="5737225" y="2134492"/>
            <a:ext cx="5609432" cy="1172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515"/>
                </a:moveTo>
                <a:lnTo>
                  <a:pt x="0" y="5084"/>
                </a:lnTo>
                <a:cubicBezTo>
                  <a:pt x="0" y="2276"/>
                  <a:pt x="475" y="0"/>
                  <a:pt x="1063" y="0"/>
                </a:cubicBezTo>
                <a:lnTo>
                  <a:pt x="20536" y="0"/>
                </a:lnTo>
                <a:cubicBezTo>
                  <a:pt x="21124" y="0"/>
                  <a:pt x="21599" y="2276"/>
                  <a:pt x="21599" y="5084"/>
                </a:cubicBezTo>
                <a:lnTo>
                  <a:pt x="21599" y="16515"/>
                </a:lnTo>
                <a:cubicBezTo>
                  <a:pt x="21599" y="19323"/>
                  <a:pt x="21124" y="21600"/>
                  <a:pt x="20536" y="21600"/>
                </a:cubicBezTo>
                <a:lnTo>
                  <a:pt x="1063" y="21600"/>
                </a:lnTo>
                <a:cubicBezTo>
                  <a:pt x="475" y="21600"/>
                  <a:pt x="0" y="19323"/>
                  <a:pt x="0" y="16515"/>
                </a:cubicBezTo>
                <a:close/>
              </a:path>
            </a:pathLst>
          </a:custGeom>
          <a:solidFill>
            <a:schemeClr val="bg1">
              <a:alpha val="17000"/>
            </a:schemeClr>
          </a:solidFill>
          <a:ln>
            <a:noFill/>
          </a:ln>
          <a:effectLst/>
        </p:spPr>
        <p:txBody>
          <a:bodyPr lIns="0" tIns="0" rIns="0" bIns="0" anchor="ctr"/>
          <a:lstStyle/>
          <a:p>
            <a:pPr>
              <a:defRPr/>
            </a:pPr>
            <a:endParaRPr lang="es-ES" sz="1600">
              <a:solidFill>
                <a:schemeClr val="bg1"/>
              </a:solidFill>
              <a:cs typeface="+mn-ea"/>
              <a:sym typeface="+mn-lt"/>
            </a:endParaRPr>
          </a:p>
        </p:txBody>
      </p:sp>
      <p:sp>
        <p:nvSpPr>
          <p:cNvPr id="8" name="AutoShape 3"/>
          <p:cNvSpPr/>
          <p:nvPr/>
        </p:nvSpPr>
        <p:spPr bwMode="auto">
          <a:xfrm>
            <a:off x="7054850" y="2294725"/>
            <a:ext cx="2235200" cy="547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defRPr/>
            </a:pPr>
            <a:r>
              <a:rPr lang="zh-CN" altLang="en-US" sz="1400" b="1" dirty="0">
                <a:solidFill>
                  <a:schemeClr val="bg1"/>
                </a:solidFill>
                <a:cs typeface="+mn-ea"/>
                <a:sym typeface="+mn-lt"/>
              </a:rPr>
              <a:t>技术资质</a:t>
            </a:r>
          </a:p>
        </p:txBody>
      </p:sp>
      <p:sp>
        <p:nvSpPr>
          <p:cNvPr id="9" name="AutoShape 4"/>
          <p:cNvSpPr/>
          <p:nvPr/>
        </p:nvSpPr>
        <p:spPr bwMode="auto">
          <a:xfrm>
            <a:off x="7054850" y="2538510"/>
            <a:ext cx="401240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850">
              <a:lnSpc>
                <a:spcPct val="120000"/>
              </a:lnSpc>
              <a:spcBef>
                <a:spcPts val="850"/>
              </a:spcBef>
              <a:defRPr/>
            </a:pPr>
            <a:r>
              <a:rPr lang="es-ES" sz="900" b="1">
                <a:solidFill>
                  <a:schemeClr val="bg1"/>
                </a:solidFill>
                <a:cs typeface="+mn-ea"/>
                <a:sym typeface="+mn-lt"/>
              </a:rPr>
              <a:t>Lorem ipsum dolor </a:t>
            </a:r>
            <a:r>
              <a:rPr lang="es-ES" sz="900">
                <a:solidFill>
                  <a:schemeClr val="bg1"/>
                </a:solidFill>
                <a:cs typeface="+mn-ea"/>
                <a:sym typeface="+mn-lt"/>
              </a:rPr>
              <a:t>sit amet, consectetur adipiscing elit. Integer mollis vehicula ligula ut faucibus. Curabitur vestibulum consequat urna et vehicula. Suspendisse feugiat biben- dum egestas.</a:t>
            </a:r>
            <a:endParaRPr lang="es-ES" sz="1250">
              <a:solidFill>
                <a:schemeClr val="bg1"/>
              </a:solidFill>
              <a:cs typeface="+mn-ea"/>
              <a:sym typeface="+mn-lt"/>
            </a:endParaRPr>
          </a:p>
        </p:txBody>
      </p:sp>
      <p:sp>
        <p:nvSpPr>
          <p:cNvPr id="10" name="AutoShape 5"/>
          <p:cNvSpPr/>
          <p:nvPr/>
        </p:nvSpPr>
        <p:spPr bwMode="auto">
          <a:xfrm>
            <a:off x="5737225" y="3398935"/>
            <a:ext cx="5609432" cy="1172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760"/>
                </a:moveTo>
                <a:lnTo>
                  <a:pt x="0" y="4839"/>
                </a:lnTo>
                <a:cubicBezTo>
                  <a:pt x="0" y="2166"/>
                  <a:pt x="453" y="0"/>
                  <a:pt x="1011" y="0"/>
                </a:cubicBezTo>
                <a:lnTo>
                  <a:pt x="20588" y="0"/>
                </a:lnTo>
                <a:cubicBezTo>
                  <a:pt x="21146" y="0"/>
                  <a:pt x="21599" y="2166"/>
                  <a:pt x="21599" y="4839"/>
                </a:cubicBezTo>
                <a:lnTo>
                  <a:pt x="21599" y="16760"/>
                </a:lnTo>
                <a:cubicBezTo>
                  <a:pt x="21599" y="19433"/>
                  <a:pt x="21146" y="21600"/>
                  <a:pt x="20588" y="21600"/>
                </a:cubicBezTo>
                <a:lnTo>
                  <a:pt x="1011" y="21600"/>
                </a:lnTo>
                <a:cubicBezTo>
                  <a:pt x="453" y="21600"/>
                  <a:pt x="0" y="19433"/>
                  <a:pt x="0" y="16760"/>
                </a:cubicBezTo>
                <a:close/>
              </a:path>
            </a:pathLst>
          </a:custGeom>
          <a:solidFill>
            <a:schemeClr val="bg1">
              <a:alpha val="17000"/>
            </a:schemeClr>
          </a:solidFill>
          <a:ln>
            <a:noFill/>
          </a:ln>
          <a:effectLst/>
        </p:spPr>
        <p:txBody>
          <a:bodyPr lIns="0" tIns="0" rIns="0" bIns="0" anchor="ctr"/>
          <a:lstStyle/>
          <a:p>
            <a:pPr>
              <a:defRPr/>
            </a:pPr>
            <a:endParaRPr lang="es-ES" sz="1600">
              <a:solidFill>
                <a:schemeClr val="bg1"/>
              </a:solidFill>
              <a:cs typeface="+mn-ea"/>
              <a:sym typeface="+mn-lt"/>
            </a:endParaRPr>
          </a:p>
        </p:txBody>
      </p:sp>
      <p:sp>
        <p:nvSpPr>
          <p:cNvPr id="11" name="AutoShape 6"/>
          <p:cNvSpPr/>
          <p:nvPr/>
        </p:nvSpPr>
        <p:spPr bwMode="auto">
          <a:xfrm>
            <a:off x="7069138" y="3566417"/>
            <a:ext cx="2235200"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defRPr/>
            </a:pPr>
            <a:r>
              <a:rPr lang="zh-CN" altLang="en-US" sz="1400" b="1" dirty="0">
                <a:solidFill>
                  <a:schemeClr val="bg1"/>
                </a:solidFill>
                <a:cs typeface="+mn-ea"/>
                <a:sym typeface="+mn-lt"/>
              </a:rPr>
              <a:t>技术资质</a:t>
            </a:r>
          </a:p>
        </p:txBody>
      </p:sp>
      <p:sp>
        <p:nvSpPr>
          <p:cNvPr id="12" name="AutoShape 7"/>
          <p:cNvSpPr/>
          <p:nvPr/>
        </p:nvSpPr>
        <p:spPr bwMode="auto">
          <a:xfrm>
            <a:off x="7054850" y="3802954"/>
            <a:ext cx="401240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850">
              <a:lnSpc>
                <a:spcPct val="120000"/>
              </a:lnSpc>
              <a:spcBef>
                <a:spcPts val="850"/>
              </a:spcBef>
              <a:defRPr/>
            </a:pPr>
            <a:r>
              <a:rPr lang="es-ES" sz="900" b="1">
                <a:solidFill>
                  <a:schemeClr val="bg1"/>
                </a:solidFill>
                <a:cs typeface="+mn-ea"/>
                <a:sym typeface="+mn-lt"/>
              </a:rPr>
              <a:t>Lorem ipsum dolor </a:t>
            </a:r>
            <a:r>
              <a:rPr lang="es-ES" sz="900">
                <a:solidFill>
                  <a:schemeClr val="bg1"/>
                </a:solidFill>
                <a:cs typeface="+mn-ea"/>
                <a:sym typeface="+mn-lt"/>
              </a:rPr>
              <a:t>sit amet, consectetur adipiscing elit. Integer mollis vehicula ligula ut faucibus. Curabitur vestibulum consequat urna et vehicula. Suspendisse feugiat biben- dum egestas.</a:t>
            </a:r>
            <a:endParaRPr lang="es-ES" sz="1250">
              <a:solidFill>
                <a:schemeClr val="bg1"/>
              </a:solidFill>
              <a:cs typeface="+mn-ea"/>
              <a:sym typeface="+mn-lt"/>
            </a:endParaRPr>
          </a:p>
        </p:txBody>
      </p:sp>
      <p:sp>
        <p:nvSpPr>
          <p:cNvPr id="13" name="AutoShape 8"/>
          <p:cNvSpPr/>
          <p:nvPr/>
        </p:nvSpPr>
        <p:spPr bwMode="auto">
          <a:xfrm>
            <a:off x="5737225" y="4653060"/>
            <a:ext cx="5609432" cy="1172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402"/>
                </a:moveTo>
                <a:lnTo>
                  <a:pt x="0" y="5197"/>
                </a:lnTo>
                <a:cubicBezTo>
                  <a:pt x="0" y="2327"/>
                  <a:pt x="486" y="0"/>
                  <a:pt x="1086" y="0"/>
                </a:cubicBezTo>
                <a:lnTo>
                  <a:pt x="20513" y="0"/>
                </a:lnTo>
                <a:cubicBezTo>
                  <a:pt x="21113" y="0"/>
                  <a:pt x="21599" y="2327"/>
                  <a:pt x="21599" y="5197"/>
                </a:cubicBezTo>
                <a:lnTo>
                  <a:pt x="21599" y="16402"/>
                </a:lnTo>
                <a:cubicBezTo>
                  <a:pt x="21599" y="19272"/>
                  <a:pt x="21113" y="21600"/>
                  <a:pt x="20513" y="21600"/>
                </a:cubicBezTo>
                <a:lnTo>
                  <a:pt x="1086" y="21600"/>
                </a:lnTo>
                <a:cubicBezTo>
                  <a:pt x="486" y="21600"/>
                  <a:pt x="0" y="19272"/>
                  <a:pt x="0" y="16402"/>
                </a:cubicBezTo>
                <a:close/>
              </a:path>
            </a:pathLst>
          </a:custGeom>
          <a:solidFill>
            <a:schemeClr val="bg1">
              <a:alpha val="17000"/>
            </a:schemeClr>
          </a:solidFill>
          <a:ln>
            <a:noFill/>
          </a:ln>
          <a:effectLst/>
        </p:spPr>
        <p:txBody>
          <a:bodyPr lIns="0" tIns="0" rIns="0" bIns="0" anchor="ctr"/>
          <a:lstStyle/>
          <a:p>
            <a:pPr>
              <a:defRPr/>
            </a:pPr>
            <a:endParaRPr lang="es-ES" sz="1600">
              <a:solidFill>
                <a:schemeClr val="bg1"/>
              </a:solidFill>
              <a:cs typeface="+mn-ea"/>
              <a:sym typeface="+mn-lt"/>
            </a:endParaRPr>
          </a:p>
        </p:txBody>
      </p:sp>
      <p:sp>
        <p:nvSpPr>
          <p:cNvPr id="14" name="AutoShape 9"/>
          <p:cNvSpPr/>
          <p:nvPr/>
        </p:nvSpPr>
        <p:spPr bwMode="auto">
          <a:xfrm>
            <a:off x="7069138" y="4820542"/>
            <a:ext cx="2235200"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lnSpc>
                <a:spcPct val="120000"/>
              </a:lnSpc>
              <a:spcBef>
                <a:spcPts val="850"/>
              </a:spcBef>
              <a:defRPr/>
            </a:pPr>
            <a:r>
              <a:rPr lang="zh-CN" altLang="en-US" sz="1400" b="1" dirty="0">
                <a:solidFill>
                  <a:schemeClr val="bg1"/>
                </a:solidFill>
                <a:cs typeface="+mn-ea"/>
                <a:sym typeface="+mn-lt"/>
              </a:rPr>
              <a:t>技术资质</a:t>
            </a:r>
          </a:p>
        </p:txBody>
      </p:sp>
      <p:sp>
        <p:nvSpPr>
          <p:cNvPr id="15" name="AutoShape 10"/>
          <p:cNvSpPr/>
          <p:nvPr/>
        </p:nvSpPr>
        <p:spPr bwMode="auto">
          <a:xfrm>
            <a:off x="7054850" y="5057079"/>
            <a:ext cx="401240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850">
              <a:lnSpc>
                <a:spcPct val="120000"/>
              </a:lnSpc>
              <a:spcBef>
                <a:spcPts val="850"/>
              </a:spcBef>
              <a:defRPr/>
            </a:pPr>
            <a:r>
              <a:rPr lang="es-ES" sz="900" b="1">
                <a:solidFill>
                  <a:schemeClr val="bg1"/>
                </a:solidFill>
                <a:cs typeface="+mn-ea"/>
                <a:sym typeface="+mn-lt"/>
              </a:rPr>
              <a:t>Lorem ipsum dolor </a:t>
            </a:r>
            <a:r>
              <a:rPr lang="es-ES" sz="900">
                <a:solidFill>
                  <a:schemeClr val="bg1"/>
                </a:solidFill>
                <a:cs typeface="+mn-ea"/>
                <a:sym typeface="+mn-lt"/>
              </a:rPr>
              <a:t>sit amet, consectetur adipiscing elit. Integer mollis vehicula ligula ut faucibus. Curabitur vestibulum consequat urna et vehicula. Suspendisse feugiat biben- dum egestas.</a:t>
            </a:r>
            <a:endParaRPr lang="es-ES" sz="1250">
              <a:solidFill>
                <a:schemeClr val="bg1"/>
              </a:solidFill>
              <a:cs typeface="+mn-ea"/>
              <a:sym typeface="+mn-lt"/>
            </a:endParaRPr>
          </a:p>
        </p:txBody>
      </p:sp>
      <p:sp>
        <p:nvSpPr>
          <p:cNvPr id="16" name="AutoShape 11"/>
          <p:cNvSpPr/>
          <p:nvPr/>
        </p:nvSpPr>
        <p:spPr bwMode="auto">
          <a:xfrm>
            <a:off x="6480969" y="2478979"/>
            <a:ext cx="32305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b"/>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250">
                <a:solidFill>
                  <a:schemeClr val="bg1"/>
                </a:solidFill>
                <a:latin typeface="+mn-lt"/>
                <a:ea typeface="+mn-ea"/>
                <a:cs typeface="+mn-ea"/>
                <a:sym typeface="+mn-lt"/>
              </a:rPr>
              <a:t></a:t>
            </a:r>
            <a:endParaRPr lang="es-ES" altLang="zh-CN" sz="2500">
              <a:solidFill>
                <a:schemeClr val="bg1"/>
              </a:solidFill>
              <a:latin typeface="+mn-lt"/>
              <a:ea typeface="+mn-ea"/>
              <a:cs typeface="+mn-ea"/>
              <a:sym typeface="+mn-lt"/>
            </a:endParaRPr>
          </a:p>
        </p:txBody>
      </p:sp>
      <p:sp>
        <p:nvSpPr>
          <p:cNvPr id="17" name="AutoShape 12"/>
          <p:cNvSpPr/>
          <p:nvPr/>
        </p:nvSpPr>
        <p:spPr bwMode="auto">
          <a:xfrm>
            <a:off x="6480969" y="3839467"/>
            <a:ext cx="32305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b"/>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250">
                <a:solidFill>
                  <a:schemeClr val="bg1"/>
                </a:solidFill>
                <a:latin typeface="+mn-lt"/>
                <a:ea typeface="+mn-ea"/>
                <a:cs typeface="+mn-ea"/>
                <a:sym typeface="+mn-lt"/>
              </a:rPr>
              <a:t></a:t>
            </a:r>
            <a:endParaRPr lang="es-ES" altLang="zh-CN" sz="2500">
              <a:solidFill>
                <a:schemeClr val="bg1"/>
              </a:solidFill>
              <a:latin typeface="+mn-lt"/>
              <a:ea typeface="+mn-ea"/>
              <a:cs typeface="+mn-ea"/>
              <a:sym typeface="+mn-lt"/>
            </a:endParaRPr>
          </a:p>
        </p:txBody>
      </p:sp>
      <p:sp>
        <p:nvSpPr>
          <p:cNvPr id="18" name="AutoShape 13"/>
          <p:cNvSpPr/>
          <p:nvPr/>
        </p:nvSpPr>
        <p:spPr bwMode="auto">
          <a:xfrm>
            <a:off x="6470650" y="5102323"/>
            <a:ext cx="342900"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b"/>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250">
                <a:solidFill>
                  <a:schemeClr val="bg1"/>
                </a:solidFill>
                <a:latin typeface="+mn-lt"/>
                <a:ea typeface="+mn-ea"/>
                <a:cs typeface="+mn-ea"/>
                <a:sym typeface="+mn-lt"/>
              </a:rPr>
              <a:t></a:t>
            </a:r>
            <a:endParaRPr lang="es-ES" altLang="zh-CN" sz="2500">
              <a:solidFill>
                <a:schemeClr val="bg1"/>
              </a:solidFill>
              <a:latin typeface="+mn-lt"/>
              <a:ea typeface="+mn-ea"/>
              <a:cs typeface="+mn-ea"/>
              <a:sym typeface="+mn-lt"/>
            </a:endParaRPr>
          </a:p>
        </p:txBody>
      </p:sp>
      <p:sp>
        <p:nvSpPr>
          <p:cNvPr id="19" name="AutoShape 14" descr="image.jpg"/>
          <p:cNvSpPr/>
          <p:nvPr/>
        </p:nvSpPr>
        <p:spPr bwMode="auto">
          <a:xfrm>
            <a:off x="850900" y="2446435"/>
            <a:ext cx="5249863" cy="3468688"/>
          </a:xfrm>
          <a:custGeom>
            <a:avLst/>
            <a:gdLst>
              <a:gd name="T0" fmla="*/ 5249863 w 21600"/>
              <a:gd name="T1" fmla="*/ 3468688 h 21600"/>
              <a:gd name="T2" fmla="*/ 5249863 w 21600"/>
              <a:gd name="T3" fmla="*/ 3468688 h 21600"/>
              <a:gd name="T4" fmla="*/ 5249863 w 21600"/>
              <a:gd name="T5" fmla="*/ 3468688 h 21600"/>
              <a:gd name="T6" fmla="*/ 5249863 w 21600"/>
              <a:gd name="T7" fmla="*/ 34686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0" y="0"/>
                </a:lnTo>
                <a:lnTo>
                  <a:pt x="21600" y="0"/>
                </a:lnTo>
                <a:lnTo>
                  <a:pt x="21600" y="21599"/>
                </a:lnTo>
                <a:lnTo>
                  <a:pt x="0" y="21599"/>
                </a:lnTo>
                <a:close/>
              </a:path>
            </a:pathLst>
          </a:custGeom>
          <a:blipFill dpi="0" rotWithShape="1">
            <a:blip r:embed="rId5" cstate="screen"/>
            <a:srcRect/>
            <a:stretch>
              <a:fillRect/>
            </a:stretch>
          </a:blipFill>
          <a:ln>
            <a:noFill/>
          </a:ln>
          <a:effectLst/>
        </p:spPr>
        <p:txBody>
          <a:bodyPr lIns="0" tIns="0" rIns="0" bIns="0" anchor="ctr"/>
          <a:lstStyle/>
          <a:p>
            <a:endParaRPr lang="zh-CN" altLang="en-US" sz="1250">
              <a:solidFill>
                <a:schemeClr val="bg1"/>
              </a:solidFill>
              <a:cs typeface="+mn-ea"/>
              <a:sym typeface="+mn-lt"/>
            </a:endParaRPr>
          </a:p>
        </p:txBody>
      </p:sp>
      <p:sp>
        <p:nvSpPr>
          <p:cNvPr id="20" name="AutoShape 20"/>
          <p:cNvSpPr/>
          <p:nvPr/>
        </p:nvSpPr>
        <p:spPr bwMode="auto">
          <a:xfrm>
            <a:off x="853282" y="1449485"/>
            <a:ext cx="1048226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5000">
                <a:solidFill>
                  <a:srgbClr val="000000"/>
                </a:solidFill>
                <a:latin typeface="Helvetica Light" charset="0"/>
                <a:ea typeface="MS PGothic" panose="020B0600070205080204" pitchFamily="34" charset="-128"/>
                <a:sym typeface="Helvetica Light" charset="0"/>
              </a:defRPr>
            </a:lvl1pPr>
            <a:lvl2pPr marL="742950" indent="-285750" defTabSz="647700" eaLnBrk="0">
              <a:defRPr sz="5000">
                <a:solidFill>
                  <a:srgbClr val="000000"/>
                </a:solidFill>
                <a:latin typeface="Helvetica Light" charset="0"/>
                <a:ea typeface="MS PGothic" panose="020B0600070205080204" pitchFamily="34" charset="-128"/>
                <a:sym typeface="Helvetica Light" charset="0"/>
              </a:defRPr>
            </a:lvl2pPr>
            <a:lvl3pPr marL="1143000" indent="-228600" defTabSz="647700" eaLnBrk="0">
              <a:defRPr sz="5000">
                <a:solidFill>
                  <a:srgbClr val="000000"/>
                </a:solidFill>
                <a:latin typeface="Helvetica Light" charset="0"/>
                <a:ea typeface="MS PGothic" panose="020B0600070205080204" pitchFamily="34" charset="-128"/>
                <a:sym typeface="Helvetica Light" charset="0"/>
              </a:defRPr>
            </a:lvl3pPr>
            <a:lvl4pPr marL="1600200" indent="-228600" defTabSz="647700" eaLnBrk="0">
              <a:defRPr sz="5000">
                <a:solidFill>
                  <a:srgbClr val="000000"/>
                </a:solidFill>
                <a:latin typeface="Helvetica Light" charset="0"/>
                <a:ea typeface="MS PGothic" panose="020B0600070205080204" pitchFamily="34" charset="-128"/>
                <a:sym typeface="Helvetica Light" charset="0"/>
              </a:defRPr>
            </a:lvl4pPr>
            <a:lvl5pPr marL="2057400" indent="-228600" defTabSz="6477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algn="l" eaLnBrk="1">
              <a:lnSpc>
                <a:spcPct val="120000"/>
              </a:lnSpc>
              <a:spcBef>
                <a:spcPts val="850"/>
              </a:spcBef>
            </a:pPr>
            <a:r>
              <a:rPr lang="es-ES" altLang="zh-CN" sz="900" b="1" dirty="0">
                <a:solidFill>
                  <a:schemeClr val="bg1"/>
                </a:solidFill>
                <a:latin typeface="+mn-lt"/>
                <a:ea typeface="+mn-ea"/>
                <a:cs typeface="+mn-ea"/>
                <a:sym typeface="+mn-lt"/>
              </a:rPr>
              <a:t>Lorem ipsum dolor </a:t>
            </a:r>
            <a:r>
              <a:rPr lang="es-ES" altLang="zh-CN" sz="900" dirty="0">
                <a:solidFill>
                  <a:schemeClr val="bg1"/>
                </a:solidFill>
                <a:latin typeface="+mn-lt"/>
                <a:ea typeface="+mn-ea"/>
                <a:cs typeface="+mn-ea"/>
                <a:sym typeface="+mn-lt"/>
              </a:rPr>
              <a:t>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a:t>
            </a:r>
            <a:endParaRPr lang="es-ES" altLang="zh-CN" sz="2500" dirty="0">
              <a:solidFill>
                <a:schemeClr val="bg1"/>
              </a:solidFill>
              <a:latin typeface="+mn-lt"/>
              <a:ea typeface="+mn-ea"/>
              <a:cs typeface="+mn-ea"/>
              <a:sym typeface="+mn-lt"/>
            </a:endParaRPr>
          </a:p>
        </p:txBody>
      </p:sp>
      <p:sp>
        <p:nvSpPr>
          <p:cNvPr id="21" name="AutoShape 21"/>
          <p:cNvSpPr/>
          <p:nvPr/>
        </p:nvSpPr>
        <p:spPr bwMode="auto">
          <a:xfrm>
            <a:off x="851694" y="2132110"/>
            <a:ext cx="5247481" cy="317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0" y="0"/>
                </a:lnTo>
                <a:lnTo>
                  <a:pt x="21599" y="0"/>
                </a:lnTo>
                <a:lnTo>
                  <a:pt x="21599" y="21600"/>
                </a:lnTo>
                <a:lnTo>
                  <a:pt x="0" y="21600"/>
                </a:lnTo>
                <a:close/>
              </a:path>
            </a:pathLst>
          </a:custGeom>
          <a:solidFill>
            <a:schemeClr val="bg1">
              <a:alpha val="17000"/>
            </a:schemeClr>
          </a:solidFill>
          <a:ln>
            <a:noFill/>
          </a:ln>
        </p:spPr>
        <p:txBody>
          <a:bodyPr lIns="0" tIns="0" rIns="0" bIns="0" anchor="ctr"/>
          <a:lstStyle/>
          <a:p>
            <a:endParaRPr lang="zh-CN" altLang="en-US" sz="1250">
              <a:solidFill>
                <a:schemeClr val="bg1"/>
              </a:solidFill>
              <a:cs typeface="+mn-ea"/>
              <a:sym typeface="+mn-lt"/>
            </a:endParaRPr>
          </a:p>
        </p:txBody>
      </p:sp>
      <p:sp>
        <p:nvSpPr>
          <p:cNvPr id="22" name="AutoShape 22"/>
          <p:cNvSpPr/>
          <p:nvPr/>
        </p:nvSpPr>
        <p:spPr bwMode="auto">
          <a:xfrm>
            <a:off x="1049338" y="2196404"/>
            <a:ext cx="4799807"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l" defTabSz="323850">
              <a:lnSpc>
                <a:spcPct val="120000"/>
              </a:lnSpc>
              <a:spcBef>
                <a:spcPts val="850"/>
              </a:spcBef>
              <a:defRPr/>
            </a:pPr>
            <a:r>
              <a:rPr lang="es-ES" sz="1250" b="1" dirty="0">
                <a:solidFill>
                  <a:schemeClr val="bg1"/>
                </a:solidFill>
                <a:cs typeface="+mn-ea"/>
                <a:sym typeface="+mn-lt"/>
              </a:rPr>
              <a:t>Forest Dog</a:t>
            </a:r>
            <a:endParaRPr lang="es-ES" sz="1250" dirty="0">
              <a:solidFill>
                <a:schemeClr val="bg1"/>
              </a:solidFill>
              <a:cs typeface="+mn-ea"/>
              <a:sym typeface="+mn-lt"/>
            </a:endParaRPr>
          </a:p>
        </p:txBody>
      </p:sp>
      <p:sp>
        <p:nvSpPr>
          <p:cNvPr id="23" name="AutoShape 23"/>
          <p:cNvSpPr/>
          <p:nvPr/>
        </p:nvSpPr>
        <p:spPr bwMode="auto">
          <a:xfrm>
            <a:off x="848519" y="2751235"/>
            <a:ext cx="541338" cy="3405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99"/>
                </a:lnTo>
                <a:lnTo>
                  <a:pt x="18790" y="21599"/>
                </a:lnTo>
                <a:cubicBezTo>
                  <a:pt x="20342" y="21599"/>
                  <a:pt x="21599" y="19602"/>
                  <a:pt x="21599" y="17136"/>
                </a:cubicBezTo>
                <a:lnTo>
                  <a:pt x="21599" y="4463"/>
                </a:lnTo>
                <a:cubicBezTo>
                  <a:pt x="21599" y="1997"/>
                  <a:pt x="20342" y="0"/>
                  <a:pt x="18790" y="0"/>
                </a:cubicBezTo>
                <a:lnTo>
                  <a:pt x="0" y="0"/>
                </a:lnTo>
                <a:close/>
              </a:path>
            </a:pathLst>
          </a:custGeom>
          <a:solidFill>
            <a:schemeClr val="bg1"/>
          </a:solidFill>
          <a:ln>
            <a:noFill/>
          </a:ln>
        </p:spPr>
        <p:txBody>
          <a:bodyPr lIns="0" tIns="0" rIns="0" bIns="0" anchor="ctr"/>
          <a:lstStyle/>
          <a:p>
            <a:endParaRPr lang="zh-CN" altLang="en-US" sz="1250">
              <a:solidFill>
                <a:schemeClr val="bg1"/>
              </a:solidFill>
              <a:cs typeface="+mn-ea"/>
              <a:sym typeface="+mn-lt"/>
            </a:endParaRPr>
          </a:p>
        </p:txBody>
      </p:sp>
      <p:sp>
        <p:nvSpPr>
          <p:cNvPr id="24" name="AutoShape 24"/>
          <p:cNvSpPr/>
          <p:nvPr/>
        </p:nvSpPr>
        <p:spPr bwMode="auto">
          <a:xfrm>
            <a:off x="951723" y="2786160"/>
            <a:ext cx="351616"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algn="ctr" eaLnBrk="1"/>
            <a:endParaRPr lang="es-ES" altLang="zh-CN" sz="3200" dirty="0">
              <a:solidFill>
                <a:schemeClr val="bg1"/>
              </a:solidFill>
              <a:latin typeface="+mn-lt"/>
              <a:ea typeface="+mn-ea"/>
              <a:cs typeface="+mn-ea"/>
              <a:sym typeface="+mn-lt"/>
            </a:endParaRPr>
          </a:p>
        </p:txBody>
      </p:sp>
      <p:sp>
        <p:nvSpPr>
          <p:cNvPr id="25" name="文本框 24"/>
          <p:cNvSpPr txBox="1"/>
          <p:nvPr/>
        </p:nvSpPr>
        <p:spPr>
          <a:xfrm>
            <a:off x="882872" y="614410"/>
            <a:ext cx="4382453" cy="523220"/>
          </a:xfrm>
          <a:prstGeom prst="rect">
            <a:avLst/>
          </a:prstGeom>
          <a:noFill/>
        </p:spPr>
        <p:txBody>
          <a:bodyPr wrap="square" rtlCol="0">
            <a:spAutoFit/>
          </a:bodyPr>
          <a:lstStyle/>
          <a:p>
            <a:r>
              <a:rPr lang="zh-CN" altLang="en-US" sz="2800" b="1" dirty="0">
                <a:solidFill>
                  <a:schemeClr val="bg1"/>
                </a:solidFill>
                <a:cs typeface="+mn-ea"/>
                <a:sym typeface="+mn-lt"/>
              </a:rPr>
              <a:t>技术资质</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9" presetClass="entr" presetSubtype="0" fill="hold" grpId="0" nodeType="afterEffect">
                                  <p:stCondLst>
                                    <p:cond delay="10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par>
                          <p:cTn id="13" fill="hold">
                            <p:stCondLst>
                              <p:cond delay="1300"/>
                            </p:stCondLst>
                            <p:childTnLst>
                              <p:par>
                                <p:cTn id="14" presetID="9" presetClass="entr" presetSubtype="0" fill="hold" grpId="0" nodeType="afterEffect">
                                  <p:stCondLst>
                                    <p:cond delay="10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500"/>
                                        <p:tgtEl>
                                          <p:spTgt spid="21"/>
                                        </p:tgtEl>
                                      </p:cBhvr>
                                    </p:animEffect>
                                  </p:childTnLst>
                                </p:cTn>
                              </p:par>
                            </p:childTnLst>
                          </p:cTn>
                        </p:par>
                        <p:par>
                          <p:cTn id="17" fill="hold">
                            <p:stCondLst>
                              <p:cond delay="1900"/>
                            </p:stCondLst>
                            <p:childTnLst>
                              <p:par>
                                <p:cTn id="18" presetID="9" presetClass="entr" presetSubtype="0" fill="hold" grpId="0" nodeType="afterEffect">
                                  <p:stCondLst>
                                    <p:cond delay="10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par>
                          <p:cTn id="21" fill="hold">
                            <p:stCondLst>
                              <p:cond delay="2500"/>
                            </p:stCondLst>
                            <p:childTnLst>
                              <p:par>
                                <p:cTn id="22" presetID="2" presetClass="entr" presetSubtype="8" fill="hold" grpId="0" nodeType="afterEffect">
                                  <p:stCondLst>
                                    <p:cond delay="1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3100"/>
                            </p:stCondLst>
                            <p:childTnLst>
                              <p:par>
                                <p:cTn id="27" presetID="9" presetClass="entr" presetSubtype="0" fill="hold" grpId="0" nodeType="afterEffect" nodePh="1">
                                  <p:stCondLst>
                                    <p:cond delay="100"/>
                                  </p:stCondLst>
                                  <p:endCondLst>
                                    <p:cond evt="begin" delay="0">
                                      <p:tn val="27"/>
                                    </p:cond>
                                  </p:end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childTnLst>
                          </p:cTn>
                        </p:par>
                        <p:par>
                          <p:cTn id="30" fill="hold">
                            <p:stCondLst>
                              <p:cond delay="3700"/>
                            </p:stCondLst>
                            <p:childTnLst>
                              <p:par>
                                <p:cTn id="31" presetID="2" presetClass="entr" presetSubtype="8" fill="hold" nodeType="afterEffect">
                                  <p:stCondLst>
                                    <p:cond delay="1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4300"/>
                            </p:stCondLst>
                            <p:childTnLst>
                              <p:par>
                                <p:cTn id="36" presetID="2" presetClass="entr" presetSubtype="2" fill="hold" grpId="0" nodeType="afterEffect">
                                  <p:stCondLst>
                                    <p:cond delay="1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par>
                          <p:cTn id="40" fill="hold">
                            <p:stCondLst>
                              <p:cond delay="4900"/>
                            </p:stCondLst>
                            <p:childTnLst>
                              <p:par>
                                <p:cTn id="41" presetID="2" presetClass="entr" presetSubtype="4" fill="hold" grpId="0" nodeType="afterEffect">
                                  <p:stCondLst>
                                    <p:cond delay="1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5500"/>
                            </p:stCondLst>
                            <p:childTnLst>
                              <p:par>
                                <p:cTn id="46" presetID="2" presetClass="entr" presetSubtype="8" fill="hold" nodeType="afterEffect">
                                  <p:stCondLst>
                                    <p:cond delay="10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6100"/>
                            </p:stCondLst>
                            <p:childTnLst>
                              <p:par>
                                <p:cTn id="51" presetID="2" presetClass="entr" presetSubtype="2" fill="hold" grpId="0" nodeType="afterEffect">
                                  <p:stCondLst>
                                    <p:cond delay="10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700"/>
                            </p:stCondLst>
                            <p:childTnLst>
                              <p:par>
                                <p:cTn id="56" presetID="2" presetClass="entr" presetSubtype="4" fill="hold" grpId="0" nodeType="afterEffect">
                                  <p:stCondLst>
                                    <p:cond delay="10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7300"/>
                            </p:stCondLst>
                            <p:childTnLst>
                              <p:par>
                                <p:cTn id="61" presetID="2" presetClass="entr" presetSubtype="8" fill="hold" nodeType="afterEffect">
                                  <p:stCondLst>
                                    <p:cond delay="1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7900"/>
                            </p:stCondLst>
                            <p:childTnLst>
                              <p:par>
                                <p:cTn id="66" presetID="2" presetClass="entr" presetSubtype="2" fill="hold" grpId="0" nodeType="after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8500"/>
                            </p:stCondLst>
                            <p:childTnLst>
                              <p:par>
                                <p:cTn id="71" presetID="2" presetClass="entr" presetSubtype="4" fill="hold" grpId="0" nodeType="afterEffect">
                                  <p:stCondLst>
                                    <p:cond delay="10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par>
                          <p:cTn id="75" fill="hold">
                            <p:stCondLst>
                              <p:cond delay="9100"/>
                            </p:stCondLst>
                            <p:childTnLst>
                              <p:par>
                                <p:cTn id="76" presetID="9" presetClass="entr" presetSubtype="0" fill="hold" grpId="0" nodeType="afterEffect">
                                  <p:stCondLst>
                                    <p:cond delay="10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childTnLst>
                          </p:cTn>
                        </p:par>
                        <p:par>
                          <p:cTn id="79" fill="hold">
                            <p:stCondLst>
                              <p:cond delay="9700"/>
                            </p:stCondLst>
                            <p:childTnLst>
                              <p:par>
                                <p:cTn id="80" presetID="9" presetClass="entr" presetSubtype="0" fill="hold" grpId="0" nodeType="afterEffect">
                                  <p:stCondLst>
                                    <p:cond delay="10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childTnLst>
                          </p:cTn>
                        </p:par>
                        <p:par>
                          <p:cTn id="83" fill="hold">
                            <p:stCondLst>
                              <p:cond delay="10300"/>
                            </p:stCondLst>
                            <p:childTnLst>
                              <p:par>
                                <p:cTn id="84" presetID="9" presetClass="entr" presetSubtype="0" fill="hold" grpId="0" nodeType="afterEffect">
                                  <p:stCondLst>
                                    <p:cond delay="100"/>
                                  </p:stCondLst>
                                  <p:childTnLst>
                                    <p:set>
                                      <p:cBhvr>
                                        <p:cTn id="85" dur="1" fill="hold">
                                          <p:stCondLst>
                                            <p:cond delay="0"/>
                                          </p:stCondLst>
                                        </p:cTn>
                                        <p:tgtEl>
                                          <p:spTgt spid="18"/>
                                        </p:tgtEl>
                                        <p:attrNameLst>
                                          <p:attrName>style.visibility</p:attrName>
                                        </p:attrNameLst>
                                      </p:cBhvr>
                                      <p:to>
                                        <p:strVal val="visible"/>
                                      </p:to>
                                    </p:set>
                                    <p:animEffect transition="in" filter="dissolve">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1" grpId="0" autoUpdateAnimBg="0"/>
      <p:bldP spid="12" grpId="0" autoUpdateAnimBg="0"/>
      <p:bldP spid="14" grpId="0" autoUpdateAnimBg="0"/>
      <p:bldP spid="15" grpId="0" autoUpdateAnimBg="0"/>
      <p:bldP spid="16" grpId="0" autoUpdateAnimBg="0"/>
      <p:bldP spid="17" grpId="0" autoUpdateAnimBg="0"/>
      <p:bldP spid="18" grpId="0" autoUpdateAnimBg="0"/>
      <p:bldP spid="19" grpId="0" animBg="1"/>
      <p:bldP spid="20" grpId="0" autoUpdateAnimBg="0"/>
      <p:bldP spid="21" grpId="0" animBg="1"/>
      <p:bldP spid="22" grpId="0" autoUpdateAnimBg="0"/>
      <p:bldP spid="23" grpId="0" animBg="1"/>
      <p:bldP spid="2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7" name="图表 6"/>
          <p:cNvGraphicFramePr/>
          <p:nvPr/>
        </p:nvGraphicFramePr>
        <p:xfrm>
          <a:off x="1023893" y="1379301"/>
          <a:ext cx="5811156" cy="3874104"/>
        </p:xfrm>
        <a:graphic>
          <a:graphicData uri="http://schemas.openxmlformats.org/drawingml/2006/chart">
            <c:chart xmlns:c="http://schemas.openxmlformats.org/drawingml/2006/chart" xmlns:r="http://schemas.openxmlformats.org/officeDocument/2006/relationships" r:id="rId5"/>
          </a:graphicData>
        </a:graphic>
      </p:graphicFrame>
      <p:sp>
        <p:nvSpPr>
          <p:cNvPr id="8" name="矩形 7"/>
          <p:cNvSpPr/>
          <p:nvPr/>
        </p:nvSpPr>
        <p:spPr>
          <a:xfrm>
            <a:off x="7935229" y="3744506"/>
            <a:ext cx="2851930" cy="1492716"/>
          </a:xfrm>
          <a:prstGeom prst="rect">
            <a:avLst/>
          </a:prstGeom>
        </p:spPr>
        <p:txBody>
          <a:bodyPr wrap="square">
            <a:spAutoFit/>
          </a:bodyPr>
          <a:lstStyle/>
          <a:p>
            <a:pPr algn="ctr">
              <a:lnSpc>
                <a:spcPct val="130000"/>
              </a:lnSpc>
              <a:spcAft>
                <a:spcPts val="600"/>
              </a:spcAft>
            </a:pPr>
            <a:r>
              <a:rPr lang="zh-CN" altLang="en-US" sz="1400" dirty="0">
                <a:solidFill>
                  <a:prstClr val="white"/>
                </a:solidFill>
                <a:cs typeface="+mn-ea"/>
                <a:sym typeface="+mn-lt"/>
              </a:rPr>
              <a:t>请在此处添加正文内容，根据需要调整字体与字号，建议采用两端对其和</a:t>
            </a:r>
            <a:r>
              <a:rPr lang="en-US" altLang="zh-CN" sz="1400" dirty="0">
                <a:solidFill>
                  <a:prstClr val="white"/>
                </a:solidFill>
                <a:cs typeface="+mn-ea"/>
                <a:sym typeface="+mn-lt"/>
              </a:rPr>
              <a:t>1.3</a:t>
            </a:r>
            <a:r>
              <a:rPr lang="zh-CN" altLang="en-US" sz="1400" dirty="0">
                <a:solidFill>
                  <a:prstClr val="white"/>
                </a:solidFill>
                <a:cs typeface="+mn-ea"/>
                <a:sym typeface="+mn-lt"/>
              </a:rPr>
              <a:t>倍行距请在此处添加正文内容，根据需要调整字体与字号，建议采用两端对其和</a:t>
            </a:r>
            <a:r>
              <a:rPr lang="en-US" altLang="zh-CN" sz="1400" dirty="0">
                <a:solidFill>
                  <a:prstClr val="white"/>
                </a:solidFill>
                <a:cs typeface="+mn-ea"/>
                <a:sym typeface="+mn-lt"/>
              </a:rPr>
              <a:t>1.3</a:t>
            </a:r>
            <a:r>
              <a:rPr lang="zh-CN" altLang="en-US" sz="1400" dirty="0">
                <a:solidFill>
                  <a:prstClr val="white"/>
                </a:solidFill>
                <a:cs typeface="+mn-ea"/>
                <a:sym typeface="+mn-lt"/>
              </a:rPr>
              <a:t>倍行距</a:t>
            </a:r>
          </a:p>
        </p:txBody>
      </p:sp>
      <p:sp>
        <p:nvSpPr>
          <p:cNvPr id="9" name="矩形 8"/>
          <p:cNvSpPr/>
          <p:nvPr/>
        </p:nvSpPr>
        <p:spPr>
          <a:xfrm>
            <a:off x="8356636" y="3399552"/>
            <a:ext cx="2009114" cy="369332"/>
          </a:xfrm>
          <a:prstGeom prst="rect">
            <a:avLst/>
          </a:prstGeom>
        </p:spPr>
        <p:txBody>
          <a:bodyPr wrap="square">
            <a:spAutoFit/>
          </a:bodyPr>
          <a:lstStyle/>
          <a:p>
            <a:pPr algn="ctr"/>
            <a:r>
              <a:rPr lang="zh-CN" altLang="en-US" b="1" dirty="0">
                <a:solidFill>
                  <a:schemeClr val="bg1"/>
                </a:solidFill>
                <a:cs typeface="+mn-ea"/>
                <a:sym typeface="+mn-lt"/>
              </a:rPr>
              <a:t>子公司</a:t>
            </a:r>
          </a:p>
        </p:txBody>
      </p:sp>
      <p:sp>
        <p:nvSpPr>
          <p:cNvPr id="10" name="矩形 9"/>
          <p:cNvSpPr/>
          <p:nvPr/>
        </p:nvSpPr>
        <p:spPr>
          <a:xfrm>
            <a:off x="1357559" y="5311538"/>
            <a:ext cx="4283943" cy="625171"/>
          </a:xfrm>
          <a:prstGeom prst="rect">
            <a:avLst/>
          </a:prstGeom>
        </p:spPr>
        <p:txBody>
          <a:bodyPr wrap="square">
            <a:spAutoFit/>
          </a:bodyPr>
          <a:lstStyle/>
          <a:p>
            <a:pPr algn="ctr">
              <a:lnSpc>
                <a:spcPct val="130000"/>
              </a:lnSpc>
              <a:spcAft>
                <a:spcPts val="600"/>
              </a:spcAft>
            </a:pPr>
            <a:r>
              <a:rPr lang="zh-CN" altLang="en-US" sz="1400" dirty="0">
                <a:solidFill>
                  <a:prstClr val="white"/>
                </a:solidFill>
                <a:cs typeface="+mn-ea"/>
                <a:sym typeface="+mn-lt"/>
              </a:rPr>
              <a:t>请在此处添加正文内容，根据需要调整字体与字号，建议采用两端对其和</a:t>
            </a:r>
            <a:r>
              <a:rPr lang="en-US" altLang="zh-CN" sz="1400" dirty="0">
                <a:solidFill>
                  <a:prstClr val="white"/>
                </a:solidFill>
                <a:cs typeface="+mn-ea"/>
                <a:sym typeface="+mn-lt"/>
              </a:rPr>
              <a:t>1.3</a:t>
            </a:r>
            <a:r>
              <a:rPr lang="zh-CN" altLang="en-US" sz="1400" dirty="0">
                <a:solidFill>
                  <a:prstClr val="white"/>
                </a:solidFill>
                <a:cs typeface="+mn-ea"/>
                <a:sym typeface="+mn-lt"/>
              </a:rPr>
              <a:t>倍行距请</a:t>
            </a:r>
          </a:p>
        </p:txBody>
      </p:sp>
      <p:grpSp>
        <p:nvGrpSpPr>
          <p:cNvPr id="11" name="组合 10"/>
          <p:cNvGrpSpPr/>
          <p:nvPr/>
        </p:nvGrpSpPr>
        <p:grpSpPr>
          <a:xfrm>
            <a:off x="8528093" y="1532567"/>
            <a:ext cx="1748869" cy="1671331"/>
            <a:chOff x="6728145" y="421853"/>
            <a:chExt cx="1637140" cy="1564556"/>
          </a:xfrm>
        </p:grpSpPr>
        <p:grpSp>
          <p:nvGrpSpPr>
            <p:cNvPr id="12" name="组合 11"/>
            <p:cNvGrpSpPr/>
            <p:nvPr/>
          </p:nvGrpSpPr>
          <p:grpSpPr>
            <a:xfrm>
              <a:off x="7086085" y="696123"/>
              <a:ext cx="918476" cy="918476"/>
              <a:chOff x="11420825" y="3349406"/>
              <a:chExt cx="918476" cy="918476"/>
            </a:xfrm>
          </p:grpSpPr>
          <p:sp>
            <p:nvSpPr>
              <p:cNvPr id="17" name="椭圆 16"/>
              <p:cNvSpPr/>
              <p:nvPr/>
            </p:nvSpPr>
            <p:spPr>
              <a:xfrm>
                <a:off x="11420825" y="3349406"/>
                <a:ext cx="918476" cy="918476"/>
              </a:xfrm>
              <a:prstGeom prst="ellipse">
                <a:avLst/>
              </a:prstGeom>
              <a:solidFill>
                <a:schemeClr val="bg1">
                  <a:alpha val="51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8" name="组合 17"/>
              <p:cNvGrpSpPr/>
              <p:nvPr/>
            </p:nvGrpSpPr>
            <p:grpSpPr>
              <a:xfrm>
                <a:off x="11702380" y="3670880"/>
                <a:ext cx="355366" cy="253832"/>
                <a:chOff x="5419725" y="669925"/>
                <a:chExt cx="866776" cy="619126"/>
              </a:xfrm>
            </p:grpSpPr>
            <p:sp>
              <p:nvSpPr>
                <p:cNvPr id="19" name="Freeform 15"/>
                <p:cNvSpPr/>
                <p:nvPr/>
              </p:nvSpPr>
              <p:spPr bwMode="auto">
                <a:xfrm>
                  <a:off x="5441950" y="1008063"/>
                  <a:ext cx="825500" cy="280988"/>
                </a:xfrm>
                <a:custGeom>
                  <a:avLst/>
                  <a:gdLst>
                    <a:gd name="T0" fmla="*/ 110 w 220"/>
                    <a:gd name="T1" fmla="*/ 25 h 75"/>
                    <a:gd name="T2" fmla="*/ 81 w 220"/>
                    <a:gd name="T3" fmla="*/ 0 h 75"/>
                    <a:gd name="T4" fmla="*/ 0 w 220"/>
                    <a:gd name="T5" fmla="*/ 70 h 75"/>
                    <a:gd name="T6" fmla="*/ 11 w 220"/>
                    <a:gd name="T7" fmla="*/ 75 h 75"/>
                    <a:gd name="T8" fmla="*/ 209 w 220"/>
                    <a:gd name="T9" fmla="*/ 75 h 75"/>
                    <a:gd name="T10" fmla="*/ 220 w 220"/>
                    <a:gd name="T11" fmla="*/ 70 h 75"/>
                    <a:gd name="T12" fmla="*/ 138 w 220"/>
                    <a:gd name="T13" fmla="*/ 0 h 75"/>
                    <a:gd name="T14" fmla="*/ 110 w 220"/>
                    <a:gd name="T15" fmla="*/ 2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5">
                      <a:moveTo>
                        <a:pt x="110" y="25"/>
                      </a:moveTo>
                      <a:cubicBezTo>
                        <a:pt x="81" y="0"/>
                        <a:pt x="81" y="0"/>
                        <a:pt x="81" y="0"/>
                      </a:cubicBezTo>
                      <a:cubicBezTo>
                        <a:pt x="0" y="70"/>
                        <a:pt x="0" y="70"/>
                        <a:pt x="0" y="70"/>
                      </a:cubicBezTo>
                      <a:cubicBezTo>
                        <a:pt x="3" y="73"/>
                        <a:pt x="7" y="75"/>
                        <a:pt x="11" y="75"/>
                      </a:cubicBezTo>
                      <a:cubicBezTo>
                        <a:pt x="209" y="75"/>
                        <a:pt x="209" y="75"/>
                        <a:pt x="209" y="75"/>
                      </a:cubicBezTo>
                      <a:cubicBezTo>
                        <a:pt x="213" y="75"/>
                        <a:pt x="217" y="73"/>
                        <a:pt x="220" y="70"/>
                      </a:cubicBezTo>
                      <a:cubicBezTo>
                        <a:pt x="138" y="0"/>
                        <a:pt x="138" y="0"/>
                        <a:pt x="138" y="0"/>
                      </a:cubicBezTo>
                      <a:lnTo>
                        <a:pt x="110"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cs typeface="+mn-ea"/>
                    <a:sym typeface="+mn-lt"/>
                  </a:endParaRPr>
                </a:p>
              </p:txBody>
            </p:sp>
            <p:sp>
              <p:nvSpPr>
                <p:cNvPr id="20" name="Freeform 16"/>
                <p:cNvSpPr/>
                <p:nvPr/>
              </p:nvSpPr>
              <p:spPr bwMode="auto">
                <a:xfrm>
                  <a:off x="5441950" y="669925"/>
                  <a:ext cx="825500" cy="371475"/>
                </a:xfrm>
                <a:custGeom>
                  <a:avLst/>
                  <a:gdLst>
                    <a:gd name="T0" fmla="*/ 220 w 220"/>
                    <a:gd name="T1" fmla="*/ 4 h 99"/>
                    <a:gd name="T2" fmla="*/ 209 w 220"/>
                    <a:gd name="T3" fmla="*/ 0 h 99"/>
                    <a:gd name="T4" fmla="*/ 11 w 220"/>
                    <a:gd name="T5" fmla="*/ 0 h 99"/>
                    <a:gd name="T6" fmla="*/ 0 w 220"/>
                    <a:gd name="T7" fmla="*/ 4 h 99"/>
                    <a:gd name="T8" fmla="*/ 110 w 220"/>
                    <a:gd name="T9" fmla="*/ 99 h 99"/>
                    <a:gd name="T10" fmla="*/ 220 w 220"/>
                    <a:gd name="T11" fmla="*/ 4 h 99"/>
                  </a:gdLst>
                  <a:ahLst/>
                  <a:cxnLst>
                    <a:cxn ang="0">
                      <a:pos x="T0" y="T1"/>
                    </a:cxn>
                    <a:cxn ang="0">
                      <a:pos x="T2" y="T3"/>
                    </a:cxn>
                    <a:cxn ang="0">
                      <a:pos x="T4" y="T5"/>
                    </a:cxn>
                    <a:cxn ang="0">
                      <a:pos x="T6" y="T7"/>
                    </a:cxn>
                    <a:cxn ang="0">
                      <a:pos x="T8" y="T9"/>
                    </a:cxn>
                    <a:cxn ang="0">
                      <a:pos x="T10" y="T11"/>
                    </a:cxn>
                  </a:cxnLst>
                  <a:rect l="0" t="0" r="r" b="b"/>
                  <a:pathLst>
                    <a:path w="220" h="99">
                      <a:moveTo>
                        <a:pt x="220" y="4"/>
                      </a:moveTo>
                      <a:cubicBezTo>
                        <a:pt x="217" y="1"/>
                        <a:pt x="213" y="0"/>
                        <a:pt x="209" y="0"/>
                      </a:cubicBezTo>
                      <a:cubicBezTo>
                        <a:pt x="11" y="0"/>
                        <a:pt x="11" y="0"/>
                        <a:pt x="11" y="0"/>
                      </a:cubicBezTo>
                      <a:cubicBezTo>
                        <a:pt x="7" y="0"/>
                        <a:pt x="3" y="1"/>
                        <a:pt x="0" y="4"/>
                      </a:cubicBezTo>
                      <a:cubicBezTo>
                        <a:pt x="110" y="99"/>
                        <a:pt x="110" y="99"/>
                        <a:pt x="110" y="99"/>
                      </a:cubicBezTo>
                      <a:lnTo>
                        <a:pt x="22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cs typeface="+mn-ea"/>
                    <a:sym typeface="+mn-lt"/>
                  </a:endParaRPr>
                </a:p>
              </p:txBody>
            </p:sp>
            <p:sp>
              <p:nvSpPr>
                <p:cNvPr id="21" name="Freeform 17"/>
                <p:cNvSpPr/>
                <p:nvPr/>
              </p:nvSpPr>
              <p:spPr bwMode="auto">
                <a:xfrm>
                  <a:off x="5419725" y="723900"/>
                  <a:ext cx="300038" cy="512763"/>
                </a:xfrm>
                <a:custGeom>
                  <a:avLst/>
                  <a:gdLst>
                    <a:gd name="T0" fmla="*/ 0 w 189"/>
                    <a:gd name="T1" fmla="*/ 0 h 323"/>
                    <a:gd name="T2" fmla="*/ 0 w 189"/>
                    <a:gd name="T3" fmla="*/ 323 h 323"/>
                    <a:gd name="T4" fmla="*/ 189 w 189"/>
                    <a:gd name="T5" fmla="*/ 163 h 323"/>
                    <a:gd name="T6" fmla="*/ 0 w 189"/>
                    <a:gd name="T7" fmla="*/ 0 h 323"/>
                  </a:gdLst>
                  <a:ahLst/>
                  <a:cxnLst>
                    <a:cxn ang="0">
                      <a:pos x="T0" y="T1"/>
                    </a:cxn>
                    <a:cxn ang="0">
                      <a:pos x="T2" y="T3"/>
                    </a:cxn>
                    <a:cxn ang="0">
                      <a:pos x="T4" y="T5"/>
                    </a:cxn>
                    <a:cxn ang="0">
                      <a:pos x="T6" y="T7"/>
                    </a:cxn>
                  </a:cxnLst>
                  <a:rect l="0" t="0" r="r" b="b"/>
                  <a:pathLst>
                    <a:path w="189" h="323">
                      <a:moveTo>
                        <a:pt x="0" y="0"/>
                      </a:moveTo>
                      <a:lnTo>
                        <a:pt x="0" y="323"/>
                      </a:lnTo>
                      <a:lnTo>
                        <a:pt x="189" y="1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cs typeface="+mn-ea"/>
                    <a:sym typeface="+mn-lt"/>
                  </a:endParaRPr>
                </a:p>
              </p:txBody>
            </p:sp>
            <p:sp>
              <p:nvSpPr>
                <p:cNvPr id="22" name="Freeform 18"/>
                <p:cNvSpPr/>
                <p:nvPr/>
              </p:nvSpPr>
              <p:spPr bwMode="auto">
                <a:xfrm>
                  <a:off x="5986463" y="723900"/>
                  <a:ext cx="300038" cy="512763"/>
                </a:xfrm>
                <a:custGeom>
                  <a:avLst/>
                  <a:gdLst>
                    <a:gd name="T0" fmla="*/ 0 w 189"/>
                    <a:gd name="T1" fmla="*/ 163 h 323"/>
                    <a:gd name="T2" fmla="*/ 189 w 189"/>
                    <a:gd name="T3" fmla="*/ 323 h 323"/>
                    <a:gd name="T4" fmla="*/ 189 w 189"/>
                    <a:gd name="T5" fmla="*/ 0 h 323"/>
                    <a:gd name="T6" fmla="*/ 0 w 189"/>
                    <a:gd name="T7" fmla="*/ 163 h 323"/>
                  </a:gdLst>
                  <a:ahLst/>
                  <a:cxnLst>
                    <a:cxn ang="0">
                      <a:pos x="T0" y="T1"/>
                    </a:cxn>
                    <a:cxn ang="0">
                      <a:pos x="T2" y="T3"/>
                    </a:cxn>
                    <a:cxn ang="0">
                      <a:pos x="T4" y="T5"/>
                    </a:cxn>
                    <a:cxn ang="0">
                      <a:pos x="T6" y="T7"/>
                    </a:cxn>
                  </a:cxnLst>
                  <a:rect l="0" t="0" r="r" b="b"/>
                  <a:pathLst>
                    <a:path w="189" h="323">
                      <a:moveTo>
                        <a:pt x="0" y="163"/>
                      </a:moveTo>
                      <a:lnTo>
                        <a:pt x="189" y="323"/>
                      </a:lnTo>
                      <a:lnTo>
                        <a:pt x="189" y="0"/>
                      </a:lnTo>
                      <a:lnTo>
                        <a:pt x="0" y="1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cs typeface="+mn-ea"/>
                    <a:sym typeface="+mn-lt"/>
                  </a:endParaRPr>
                </a:p>
              </p:txBody>
            </p:sp>
          </p:grpSp>
        </p:grpSp>
        <p:sp>
          <p:nvSpPr>
            <p:cNvPr id="13" name="椭圆 12"/>
            <p:cNvSpPr/>
            <p:nvPr/>
          </p:nvSpPr>
          <p:spPr>
            <a:xfrm>
              <a:off x="6817993" y="421853"/>
              <a:ext cx="1454660" cy="1454660"/>
            </a:xfrm>
            <a:prstGeom prst="ellipse">
              <a:avLst/>
            </a:prstGeom>
            <a:noFill/>
            <a:ln w="15875">
              <a:solidFill>
                <a:schemeClr val="bg1">
                  <a:alpha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椭圆 13"/>
            <p:cNvSpPr/>
            <p:nvPr/>
          </p:nvSpPr>
          <p:spPr>
            <a:xfrm>
              <a:off x="8131643" y="819166"/>
              <a:ext cx="233642" cy="233642"/>
            </a:xfrm>
            <a:prstGeom prst="ellipse">
              <a:avLst/>
            </a:prstGeom>
            <a:solidFill>
              <a:schemeClr val="bg1">
                <a:alpha val="57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p:cNvSpPr/>
            <p:nvPr/>
          </p:nvSpPr>
          <p:spPr>
            <a:xfrm>
              <a:off x="6728145" y="851064"/>
              <a:ext cx="233642" cy="233642"/>
            </a:xfrm>
            <a:prstGeom prst="ellipse">
              <a:avLst/>
            </a:prstGeom>
            <a:solidFill>
              <a:schemeClr val="bg1">
                <a:alpha val="57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椭圆 15"/>
            <p:cNvSpPr/>
            <p:nvPr/>
          </p:nvSpPr>
          <p:spPr>
            <a:xfrm>
              <a:off x="7545323" y="1752767"/>
              <a:ext cx="233642" cy="233642"/>
            </a:xfrm>
            <a:prstGeom prst="ellipse">
              <a:avLst/>
            </a:prstGeom>
            <a:solidFill>
              <a:schemeClr val="bg1">
                <a:alpha val="57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3" name="文本框 22"/>
          <p:cNvSpPr txBox="1"/>
          <p:nvPr/>
        </p:nvSpPr>
        <p:spPr>
          <a:xfrm>
            <a:off x="1104974" y="677710"/>
            <a:ext cx="4382453" cy="523220"/>
          </a:xfrm>
          <a:prstGeom prst="rect">
            <a:avLst/>
          </a:prstGeom>
          <a:noFill/>
        </p:spPr>
        <p:txBody>
          <a:bodyPr wrap="square" rtlCol="0">
            <a:spAutoFit/>
          </a:bodyPr>
          <a:lstStyle/>
          <a:p>
            <a:r>
              <a:rPr lang="zh-CN" altLang="en-US" sz="2800" b="1" dirty="0">
                <a:solidFill>
                  <a:schemeClr val="bg1"/>
                </a:solidFill>
                <a:cs typeface="+mn-ea"/>
                <a:sym typeface="+mn-lt"/>
              </a:rPr>
              <a:t>公司资源</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p:cTn id="7" dur="500" fill="hold"/>
                                        <p:tgtEl>
                                          <p:spTgt spid="7">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chart seriesIdx="-3" categoryIdx="-3" bldStep="gridLegend"/>
                                            </p:graphicEl>
                                          </p:spTgt>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p:cTn id="12" dur="500" fill="hold"/>
                                        <p:tgtEl>
                                          <p:spTgt spid="7">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chart seriesIdx="-4" categoryIdx="0" bldStep="category"/>
                                            </p:graphicEl>
                                          </p:spTgt>
                                        </p:tgtEl>
                                      </p:cBhvr>
                                    </p:animEffect>
                                  </p:childTnLst>
                                </p:cTn>
                              </p:par>
                              <p:par>
                                <p:cTn id="15" presetID="53" presetClass="entr" presetSubtype="16" fill="hold" grpId="0" nodeType="withEffect">
                                  <p:stCondLst>
                                    <p:cond delay="1000"/>
                                  </p:stCondLst>
                                  <p:childTnLst>
                                    <p:set>
                                      <p:cBhvr>
                                        <p:cTn id="16"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p:cTn id="17" dur="500" fill="hold"/>
                                        <p:tgtEl>
                                          <p:spTgt spid="7">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7">
                                            <p:graphicEl>
                                              <a:chart seriesIdx="-4" categoryIdx="1" bldStep="category"/>
                                            </p:graphicEl>
                                          </p:spTgt>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p:cTn id="22" dur="500" fill="hold"/>
                                        <p:tgtEl>
                                          <p:spTgt spid="7">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23" dur="500" fill="hold"/>
                                        <p:tgtEl>
                                          <p:spTgt spid="7">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24" dur="500"/>
                                        <p:tgtEl>
                                          <p:spTgt spid="7">
                                            <p:graphicEl>
                                              <a:chart seriesIdx="-4" categoryIdx="2" bldStep="category"/>
                                            </p:graphicEl>
                                          </p:spTgt>
                                        </p:tgtEl>
                                      </p:cBhvr>
                                    </p:animEffect>
                                  </p:childTnLst>
                                </p:cTn>
                              </p:par>
                              <p:par>
                                <p:cTn id="25" presetID="53" presetClass="entr" presetSubtype="16" fill="hold" grpId="0" nodeType="withEffect">
                                  <p:stCondLst>
                                    <p:cond delay="2000"/>
                                  </p:stCondLst>
                                  <p:childTnLst>
                                    <p:set>
                                      <p:cBhvr>
                                        <p:cTn id="26"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p:cTn id="27" dur="500" fill="hold"/>
                                        <p:tgtEl>
                                          <p:spTgt spid="7">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29" dur="500"/>
                                        <p:tgtEl>
                                          <p:spTgt spid="7">
                                            <p:graphicEl>
                                              <a:chart seriesIdx="-4" categoryIdx="3" bldStep="category"/>
                                            </p:graphicEl>
                                          </p:spTgt>
                                        </p:tgtEl>
                                      </p:cBhvr>
                                    </p:animEffect>
                                  </p:childTnLst>
                                </p:cTn>
                              </p:par>
                              <p:par>
                                <p:cTn id="30" presetID="53" presetClass="entr" presetSubtype="16" fill="hold" grpId="0" nodeType="withEffect">
                                  <p:stCondLst>
                                    <p:cond delay="250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p:cTn id="32" dur="500" fill="hold"/>
                                        <p:tgtEl>
                                          <p:spTgt spid="7">
                                            <p:graphicEl>
                                              <a:chart seriesIdx="-4" categoryIdx="4" bldStep="category"/>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chart seriesIdx="-4" categoryIdx="4" bldStep="category"/>
                                            </p:graphicEl>
                                          </p:spTgt>
                                        </p:tgtEl>
                                        <p:attrNameLst>
                                          <p:attrName>ppt_h</p:attrName>
                                        </p:attrNameLst>
                                      </p:cBhvr>
                                      <p:tavLst>
                                        <p:tav tm="0">
                                          <p:val>
                                            <p:fltVal val="0"/>
                                          </p:val>
                                        </p:tav>
                                        <p:tav tm="100000">
                                          <p:val>
                                            <p:strVal val="#ppt_h"/>
                                          </p:val>
                                        </p:tav>
                                      </p:tavLst>
                                    </p:anim>
                                    <p:animEffect transition="in" filter="fade">
                                      <p:cBhvr>
                                        <p:cTn id="34" dur="500"/>
                                        <p:tgtEl>
                                          <p:spTgt spid="7">
                                            <p:graphicEl>
                                              <a:chart seriesIdx="-4" categoryIdx="4" bldStep="category"/>
                                            </p:graphicEl>
                                          </p:spTgt>
                                        </p:tgtEl>
                                      </p:cBhvr>
                                    </p:animEffect>
                                  </p:childTnLst>
                                </p:cTn>
                              </p:par>
                              <p:par>
                                <p:cTn id="35" presetID="41" presetClass="entr" presetSubtype="0" fill="hold" grpId="0" nodeType="withEffect">
                                  <p:stCondLst>
                                    <p:cond delay="650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p:cTn id="37"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8" dur="250" fill="hold"/>
                                        <p:tgtEl>
                                          <p:spTgt spid="9"/>
                                        </p:tgtEl>
                                        <p:attrNameLst>
                                          <p:attrName>ppt_y</p:attrName>
                                        </p:attrNameLst>
                                      </p:cBhvr>
                                      <p:tavLst>
                                        <p:tav tm="0">
                                          <p:val>
                                            <p:strVal val="#ppt_y"/>
                                          </p:val>
                                        </p:tav>
                                        <p:tav tm="100000">
                                          <p:val>
                                            <p:strVal val="#ppt_y"/>
                                          </p:val>
                                        </p:tav>
                                      </p:tavLst>
                                    </p:anim>
                                    <p:anim calcmode="lin" valueType="num">
                                      <p:cBhvr>
                                        <p:cTn id="39"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0"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50" tmFilter="0,0; .5, 1; 1, 1"/>
                                        <p:tgtEl>
                                          <p:spTgt spid="9"/>
                                        </p:tgtEl>
                                      </p:cBhvr>
                                    </p:animEffect>
                                  </p:childTnLst>
                                </p:cTn>
                              </p:par>
                              <p:par>
                                <p:cTn id="42" presetID="45" presetClass="entr" presetSubtype="0" fill="hold" grpId="0" nodeType="withEffect">
                                  <p:stCondLst>
                                    <p:cond delay="6500"/>
                                  </p:stCondLst>
                                  <p:iterate type="wd">
                                    <p:tmPct val="10000"/>
                                  </p:iterate>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ppt_w</p:attrName>
                                        </p:attrNameLst>
                                      </p:cBhvr>
                                      <p:tavLst>
                                        <p:tav tm="0" fmla="#ppt_w*sin(2.5*pi*$)">
                                          <p:val>
                                            <p:fltVal val="0"/>
                                          </p:val>
                                        </p:tav>
                                        <p:tav tm="100000">
                                          <p:val>
                                            <p:fltVal val="1"/>
                                          </p:val>
                                        </p:tav>
                                      </p:tavLst>
                                    </p:anim>
                                    <p:anim calcmode="lin" valueType="num">
                                      <p:cBhvr>
                                        <p:cTn id="4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7" name="直接连接符 6"/>
          <p:cNvCxnSpPr/>
          <p:nvPr/>
        </p:nvCxnSpPr>
        <p:spPr>
          <a:xfrm flipV="1">
            <a:off x="595209" y="4381558"/>
            <a:ext cx="608338" cy="529312"/>
          </a:xfrm>
          <a:prstGeom prst="line">
            <a:avLst/>
          </a:prstGeom>
          <a:ln w="15875">
            <a:gradFill>
              <a:gsLst>
                <a:gs pos="0">
                  <a:schemeClr val="bg1">
                    <a:alpha val="5700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647364" y="2023364"/>
            <a:ext cx="10387607" cy="1870052"/>
            <a:chOff x="1647364" y="2023364"/>
            <a:chExt cx="10387607" cy="1870052"/>
          </a:xfrm>
        </p:grpSpPr>
        <p:cxnSp>
          <p:nvCxnSpPr>
            <p:cNvPr id="8" name="直接连接符 7"/>
            <p:cNvCxnSpPr/>
            <p:nvPr/>
          </p:nvCxnSpPr>
          <p:spPr>
            <a:xfrm flipV="1">
              <a:off x="10955615" y="2098499"/>
              <a:ext cx="1079356" cy="939136"/>
            </a:xfrm>
            <a:prstGeom prst="line">
              <a:avLst/>
            </a:prstGeom>
            <a:ln w="15875">
              <a:gradFill>
                <a:gsLst>
                  <a:gs pos="0">
                    <a:schemeClr val="bg1">
                      <a:alpha val="5700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8532491" y="2023364"/>
              <a:ext cx="1870053" cy="1870052"/>
              <a:chOff x="6722229" y="2023364"/>
              <a:chExt cx="1870053" cy="1870052"/>
            </a:xfrm>
          </p:grpSpPr>
          <p:sp>
            <p:nvSpPr>
              <p:cNvPr id="10" name="椭圆 9"/>
              <p:cNvSpPr/>
              <p:nvPr/>
            </p:nvSpPr>
            <p:spPr>
              <a:xfrm>
                <a:off x="6722229" y="2023364"/>
                <a:ext cx="1870053" cy="1870052"/>
              </a:xfrm>
              <a:prstGeom prst="ellipse">
                <a:avLst/>
              </a:prstGeom>
              <a:solidFill>
                <a:schemeClr val="bg1">
                  <a:alpha val="28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1" name="组合 10"/>
              <p:cNvGrpSpPr/>
              <p:nvPr/>
            </p:nvGrpSpPr>
            <p:grpSpPr>
              <a:xfrm>
                <a:off x="7151945" y="2523748"/>
                <a:ext cx="990048" cy="765648"/>
                <a:chOff x="2655396" y="2953152"/>
                <a:chExt cx="811962" cy="627927"/>
              </a:xfrm>
              <a:solidFill>
                <a:schemeClr val="bg1"/>
              </a:solidFill>
            </p:grpSpPr>
            <p:sp>
              <p:nvSpPr>
                <p:cNvPr id="12" name="Freeform 6"/>
                <p:cNvSpPr/>
                <p:nvPr/>
              </p:nvSpPr>
              <p:spPr bwMode="auto">
                <a:xfrm>
                  <a:off x="2655396" y="2953152"/>
                  <a:ext cx="606579" cy="396043"/>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 name="Freeform 7"/>
                <p:cNvSpPr>
                  <a:spLocks noEditPoints="1"/>
                </p:cNvSpPr>
                <p:nvPr/>
              </p:nvSpPr>
              <p:spPr bwMode="auto">
                <a:xfrm>
                  <a:off x="2737844" y="3196814"/>
                  <a:ext cx="588912" cy="38426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 name="Freeform 8"/>
                <p:cNvSpPr/>
                <p:nvPr/>
              </p:nvSpPr>
              <p:spPr bwMode="auto">
                <a:xfrm>
                  <a:off x="3194250" y="3145285"/>
                  <a:ext cx="72878" cy="6993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 name="Freeform 9"/>
                <p:cNvSpPr>
                  <a:spLocks noEditPoints="1"/>
                </p:cNvSpPr>
                <p:nvPr/>
              </p:nvSpPr>
              <p:spPr bwMode="auto">
                <a:xfrm>
                  <a:off x="3192778" y="3142340"/>
                  <a:ext cx="274580" cy="189924"/>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16" name="组合 15"/>
            <p:cNvGrpSpPr/>
            <p:nvPr/>
          </p:nvGrpSpPr>
          <p:grpSpPr>
            <a:xfrm>
              <a:off x="5089928" y="2023364"/>
              <a:ext cx="1870053" cy="1870052"/>
              <a:chOff x="4098554" y="2023364"/>
              <a:chExt cx="1870053" cy="1870052"/>
            </a:xfrm>
          </p:grpSpPr>
          <p:sp>
            <p:nvSpPr>
              <p:cNvPr id="17" name="椭圆 16"/>
              <p:cNvSpPr/>
              <p:nvPr/>
            </p:nvSpPr>
            <p:spPr>
              <a:xfrm>
                <a:off x="4098554" y="2023364"/>
                <a:ext cx="1870053" cy="1870052"/>
              </a:xfrm>
              <a:prstGeom prst="ellipse">
                <a:avLst/>
              </a:prstGeom>
              <a:solidFill>
                <a:schemeClr val="bg1">
                  <a:alpha val="28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8" name="组合 17"/>
              <p:cNvGrpSpPr/>
              <p:nvPr/>
            </p:nvGrpSpPr>
            <p:grpSpPr>
              <a:xfrm>
                <a:off x="4622621" y="2567279"/>
                <a:ext cx="842930" cy="782222"/>
                <a:chOff x="5278438" y="2973388"/>
                <a:chExt cx="1344613" cy="1247775"/>
              </a:xfrm>
              <a:solidFill>
                <a:schemeClr val="bg1"/>
              </a:solidFill>
            </p:grpSpPr>
            <p:sp>
              <p:nvSpPr>
                <p:cNvPr id="19"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0"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1"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2"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23" name="组合 22"/>
            <p:cNvGrpSpPr/>
            <p:nvPr/>
          </p:nvGrpSpPr>
          <p:grpSpPr>
            <a:xfrm>
              <a:off x="1647364" y="2023364"/>
              <a:ext cx="1870053" cy="1870052"/>
              <a:chOff x="1474879" y="2023364"/>
              <a:chExt cx="1870053" cy="1870052"/>
            </a:xfrm>
          </p:grpSpPr>
          <p:sp>
            <p:nvSpPr>
              <p:cNvPr id="24" name="椭圆 23"/>
              <p:cNvSpPr/>
              <p:nvPr/>
            </p:nvSpPr>
            <p:spPr>
              <a:xfrm>
                <a:off x="1474879" y="2023364"/>
                <a:ext cx="1870053" cy="1870052"/>
              </a:xfrm>
              <a:prstGeom prst="ellipse">
                <a:avLst/>
              </a:prstGeom>
              <a:solidFill>
                <a:schemeClr val="bg1">
                  <a:alpha val="28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5" name="组合 24"/>
              <p:cNvGrpSpPr/>
              <p:nvPr/>
            </p:nvGrpSpPr>
            <p:grpSpPr>
              <a:xfrm>
                <a:off x="1944356" y="2518395"/>
                <a:ext cx="936074" cy="763520"/>
                <a:chOff x="1563256" y="1711324"/>
                <a:chExt cx="344488" cy="280987"/>
              </a:xfrm>
              <a:solidFill>
                <a:schemeClr val="bg1"/>
              </a:solidFill>
            </p:grpSpPr>
            <p:sp>
              <p:nvSpPr>
                <p:cNvPr id="26"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8"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sp>
        <p:nvSpPr>
          <p:cNvPr id="29" name="矩形 28"/>
          <p:cNvSpPr/>
          <p:nvPr/>
        </p:nvSpPr>
        <p:spPr>
          <a:xfrm>
            <a:off x="8611994" y="4403027"/>
            <a:ext cx="2657839" cy="932563"/>
          </a:xfrm>
          <a:prstGeom prst="rect">
            <a:avLst/>
          </a:prstGeom>
        </p:spPr>
        <p:txBody>
          <a:bodyPr wrap="square">
            <a:spAutoFit/>
          </a:bodyPr>
          <a:lstStyle/>
          <a:p>
            <a:pPr>
              <a:lnSpc>
                <a:spcPct val="130000"/>
              </a:lnSpc>
              <a:spcAft>
                <a:spcPts val="600"/>
              </a:spcAft>
            </a:pPr>
            <a:r>
              <a:rPr lang="zh-CN" altLang="en-US" sz="1400" dirty="0">
                <a:solidFill>
                  <a:prstClr val="white"/>
                </a:solidFill>
                <a:cs typeface="+mn-ea"/>
                <a:sym typeface="+mn-lt"/>
              </a:rPr>
              <a:t>请在此处添加正文内容，根据需要调整字体与字号，建议采用两端对其和</a:t>
            </a:r>
            <a:r>
              <a:rPr lang="en-US" altLang="zh-CN" sz="1400" dirty="0">
                <a:solidFill>
                  <a:prstClr val="white"/>
                </a:solidFill>
                <a:cs typeface="+mn-ea"/>
                <a:sym typeface="+mn-lt"/>
              </a:rPr>
              <a:t>1.3</a:t>
            </a:r>
            <a:r>
              <a:rPr lang="zh-CN" altLang="en-US" sz="1400" dirty="0">
                <a:solidFill>
                  <a:prstClr val="white"/>
                </a:solidFill>
                <a:cs typeface="+mn-ea"/>
                <a:sym typeface="+mn-lt"/>
              </a:rPr>
              <a:t>倍行距</a:t>
            </a:r>
          </a:p>
        </p:txBody>
      </p:sp>
      <p:sp>
        <p:nvSpPr>
          <p:cNvPr id="30" name="矩形 29"/>
          <p:cNvSpPr/>
          <p:nvPr/>
        </p:nvSpPr>
        <p:spPr>
          <a:xfrm>
            <a:off x="8611994" y="4058073"/>
            <a:ext cx="1760287" cy="369332"/>
          </a:xfrm>
          <a:prstGeom prst="rect">
            <a:avLst/>
          </a:prstGeom>
        </p:spPr>
        <p:txBody>
          <a:bodyPr wrap="square">
            <a:spAutoFit/>
          </a:bodyPr>
          <a:lstStyle/>
          <a:p>
            <a:r>
              <a:rPr lang="zh-CN" altLang="en-US" b="1" dirty="0">
                <a:solidFill>
                  <a:schemeClr val="bg1"/>
                </a:solidFill>
                <a:cs typeface="+mn-ea"/>
                <a:sym typeface="+mn-lt"/>
              </a:rPr>
              <a:t>总体概述业绩</a:t>
            </a:r>
          </a:p>
        </p:txBody>
      </p:sp>
      <p:sp>
        <p:nvSpPr>
          <p:cNvPr id="31" name="矩形 30"/>
          <p:cNvSpPr/>
          <p:nvPr/>
        </p:nvSpPr>
        <p:spPr>
          <a:xfrm>
            <a:off x="5205174" y="4403027"/>
            <a:ext cx="2657839" cy="932563"/>
          </a:xfrm>
          <a:prstGeom prst="rect">
            <a:avLst/>
          </a:prstGeom>
        </p:spPr>
        <p:txBody>
          <a:bodyPr wrap="square">
            <a:spAutoFit/>
          </a:bodyPr>
          <a:lstStyle/>
          <a:p>
            <a:pPr>
              <a:lnSpc>
                <a:spcPct val="130000"/>
              </a:lnSpc>
              <a:spcAft>
                <a:spcPts val="600"/>
              </a:spcAft>
            </a:pPr>
            <a:r>
              <a:rPr lang="zh-CN" altLang="en-US" sz="1400" dirty="0">
                <a:solidFill>
                  <a:prstClr val="white"/>
                </a:solidFill>
                <a:cs typeface="+mn-ea"/>
                <a:sym typeface="+mn-lt"/>
              </a:rPr>
              <a:t>请在此处添加正文内容，根据需要调整字体与字号，建议采用两端对其和</a:t>
            </a:r>
            <a:r>
              <a:rPr lang="en-US" altLang="zh-CN" sz="1400" dirty="0">
                <a:solidFill>
                  <a:prstClr val="white"/>
                </a:solidFill>
                <a:cs typeface="+mn-ea"/>
                <a:sym typeface="+mn-lt"/>
              </a:rPr>
              <a:t>1.3</a:t>
            </a:r>
            <a:r>
              <a:rPr lang="zh-CN" altLang="en-US" sz="1400" dirty="0">
                <a:solidFill>
                  <a:prstClr val="white"/>
                </a:solidFill>
                <a:cs typeface="+mn-ea"/>
                <a:sym typeface="+mn-lt"/>
              </a:rPr>
              <a:t>倍行距</a:t>
            </a:r>
          </a:p>
        </p:txBody>
      </p:sp>
      <p:sp>
        <p:nvSpPr>
          <p:cNvPr id="32" name="矩形 31"/>
          <p:cNvSpPr/>
          <p:nvPr/>
        </p:nvSpPr>
        <p:spPr>
          <a:xfrm>
            <a:off x="5205174" y="4058073"/>
            <a:ext cx="1760287" cy="369332"/>
          </a:xfrm>
          <a:prstGeom prst="rect">
            <a:avLst/>
          </a:prstGeom>
        </p:spPr>
        <p:txBody>
          <a:bodyPr wrap="square">
            <a:spAutoFit/>
          </a:bodyPr>
          <a:lstStyle/>
          <a:p>
            <a:r>
              <a:rPr lang="zh-CN" altLang="en-US" b="1" dirty="0">
                <a:solidFill>
                  <a:schemeClr val="bg1"/>
                </a:solidFill>
                <a:cs typeface="+mn-ea"/>
                <a:sym typeface="+mn-lt"/>
              </a:rPr>
              <a:t>总体概述业绩</a:t>
            </a:r>
          </a:p>
        </p:txBody>
      </p:sp>
      <p:sp>
        <p:nvSpPr>
          <p:cNvPr id="33" name="矩形 32"/>
          <p:cNvSpPr/>
          <p:nvPr/>
        </p:nvSpPr>
        <p:spPr>
          <a:xfrm>
            <a:off x="1798354" y="4403027"/>
            <a:ext cx="2657839" cy="932563"/>
          </a:xfrm>
          <a:prstGeom prst="rect">
            <a:avLst/>
          </a:prstGeom>
        </p:spPr>
        <p:txBody>
          <a:bodyPr wrap="square">
            <a:spAutoFit/>
          </a:bodyPr>
          <a:lstStyle/>
          <a:p>
            <a:pPr>
              <a:lnSpc>
                <a:spcPct val="130000"/>
              </a:lnSpc>
              <a:spcAft>
                <a:spcPts val="600"/>
              </a:spcAft>
            </a:pPr>
            <a:r>
              <a:rPr lang="zh-CN" altLang="en-US" sz="1400" dirty="0">
                <a:solidFill>
                  <a:prstClr val="white"/>
                </a:solidFill>
                <a:cs typeface="+mn-ea"/>
                <a:sym typeface="+mn-lt"/>
              </a:rPr>
              <a:t>请在此处添加正文内容，根据需要调整字体与字号，建议采用两端对其和</a:t>
            </a:r>
            <a:r>
              <a:rPr lang="en-US" altLang="zh-CN" sz="1400" dirty="0">
                <a:solidFill>
                  <a:prstClr val="white"/>
                </a:solidFill>
                <a:cs typeface="+mn-ea"/>
                <a:sym typeface="+mn-lt"/>
              </a:rPr>
              <a:t>1.3</a:t>
            </a:r>
            <a:r>
              <a:rPr lang="zh-CN" altLang="en-US" sz="1400" dirty="0">
                <a:solidFill>
                  <a:prstClr val="white"/>
                </a:solidFill>
                <a:cs typeface="+mn-ea"/>
                <a:sym typeface="+mn-lt"/>
              </a:rPr>
              <a:t>倍行距</a:t>
            </a:r>
          </a:p>
        </p:txBody>
      </p:sp>
      <p:sp>
        <p:nvSpPr>
          <p:cNvPr id="34" name="矩形 33"/>
          <p:cNvSpPr/>
          <p:nvPr/>
        </p:nvSpPr>
        <p:spPr>
          <a:xfrm>
            <a:off x="1798354" y="4058073"/>
            <a:ext cx="1760287" cy="369332"/>
          </a:xfrm>
          <a:prstGeom prst="rect">
            <a:avLst/>
          </a:prstGeom>
        </p:spPr>
        <p:txBody>
          <a:bodyPr wrap="square">
            <a:spAutoFit/>
          </a:bodyPr>
          <a:lstStyle/>
          <a:p>
            <a:r>
              <a:rPr lang="zh-CN" altLang="en-US" b="1" dirty="0">
                <a:solidFill>
                  <a:schemeClr val="bg1"/>
                </a:solidFill>
                <a:cs typeface="+mn-ea"/>
                <a:sym typeface="+mn-lt"/>
              </a:rPr>
              <a:t>总体概述业绩</a:t>
            </a:r>
          </a:p>
        </p:txBody>
      </p:sp>
      <p:sp>
        <p:nvSpPr>
          <p:cNvPr id="35" name="文本框 34"/>
          <p:cNvSpPr txBox="1"/>
          <p:nvPr/>
        </p:nvSpPr>
        <p:spPr>
          <a:xfrm>
            <a:off x="882872" y="607962"/>
            <a:ext cx="4382453" cy="523220"/>
          </a:xfrm>
          <a:prstGeom prst="rect">
            <a:avLst/>
          </a:prstGeom>
          <a:noFill/>
        </p:spPr>
        <p:txBody>
          <a:bodyPr wrap="square" rtlCol="0">
            <a:spAutoFit/>
          </a:bodyPr>
          <a:lstStyle/>
          <a:p>
            <a:r>
              <a:rPr lang="zh-CN" altLang="en-US" sz="2800" b="1" dirty="0">
                <a:solidFill>
                  <a:schemeClr val="bg1"/>
                </a:solidFill>
                <a:cs typeface="+mn-ea"/>
                <a:sym typeface="+mn-lt"/>
              </a:rPr>
              <a:t>经营业绩</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41" presetClass="entr" presetSubtype="0" fill="hold" grpId="0" nodeType="withEffect">
                                  <p:stCondLst>
                                    <p:cond delay="5800"/>
                                  </p:stCondLst>
                                  <p:iterate type="lt">
                                    <p:tmPct val="10000"/>
                                  </p:iterate>
                                  <p:childTnLst>
                                    <p:set>
                                      <p:cBhvr>
                                        <p:cTn id="10" dur="1" fill="hold">
                                          <p:stCondLst>
                                            <p:cond delay="0"/>
                                          </p:stCondLst>
                                        </p:cTn>
                                        <p:tgtEl>
                                          <p:spTgt spid="30"/>
                                        </p:tgtEl>
                                        <p:attrNameLst>
                                          <p:attrName>style.visibility</p:attrName>
                                        </p:attrNameLst>
                                      </p:cBhvr>
                                      <p:to>
                                        <p:strVal val="visible"/>
                                      </p:to>
                                    </p:set>
                                    <p:anim calcmode="lin" valueType="num">
                                      <p:cBhvr>
                                        <p:cTn id="11"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2" dur="250" fill="hold"/>
                                        <p:tgtEl>
                                          <p:spTgt spid="30"/>
                                        </p:tgtEl>
                                        <p:attrNameLst>
                                          <p:attrName>ppt_y</p:attrName>
                                        </p:attrNameLst>
                                      </p:cBhvr>
                                      <p:tavLst>
                                        <p:tav tm="0">
                                          <p:val>
                                            <p:strVal val="#ppt_y"/>
                                          </p:val>
                                        </p:tav>
                                        <p:tav tm="100000">
                                          <p:val>
                                            <p:strVal val="#ppt_y"/>
                                          </p:val>
                                        </p:tav>
                                      </p:tavLst>
                                    </p:anim>
                                    <p:anim calcmode="lin" valueType="num">
                                      <p:cBhvr>
                                        <p:cTn id="13"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4"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50" tmFilter="0,0; .5, 1; 1, 1"/>
                                        <p:tgtEl>
                                          <p:spTgt spid="30"/>
                                        </p:tgtEl>
                                      </p:cBhvr>
                                    </p:animEffect>
                                  </p:childTnLst>
                                </p:cTn>
                              </p:par>
                              <p:par>
                                <p:cTn id="16" presetID="45" presetClass="entr" presetSubtype="0" fill="hold" grpId="0" nodeType="withEffect">
                                  <p:stCondLst>
                                    <p:cond delay="5800"/>
                                  </p:stCondLst>
                                  <p:iterate type="wd">
                                    <p:tmPct val="10000"/>
                                  </p:iterate>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ppt_w</p:attrName>
                                        </p:attrNameLst>
                                      </p:cBhvr>
                                      <p:tavLst>
                                        <p:tav tm="0" fmla="#ppt_w*sin(2.5*pi*$)">
                                          <p:val>
                                            <p:fltVal val="0"/>
                                          </p:val>
                                        </p:tav>
                                        <p:tav tm="100000">
                                          <p:val>
                                            <p:fltVal val="1"/>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3"/>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14"/>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860493" y="1628797"/>
            <a:ext cx="8473543" cy="3411193"/>
            <a:chOff x="1860493" y="1628797"/>
            <a:chExt cx="8473543" cy="3411193"/>
          </a:xfrm>
        </p:grpSpPr>
        <p:grpSp>
          <p:nvGrpSpPr>
            <p:cNvPr id="7" name="PA_组合 64"/>
            <p:cNvGrpSpPr/>
            <p:nvPr>
              <p:custDataLst>
                <p:tags r:id="rId7"/>
              </p:custDataLst>
            </p:nvPr>
          </p:nvGrpSpPr>
          <p:grpSpPr>
            <a:xfrm>
              <a:off x="1860493" y="2335832"/>
              <a:ext cx="1894048" cy="2704153"/>
              <a:chOff x="3226561" y="2685008"/>
              <a:chExt cx="1629148" cy="2325955"/>
            </a:xfrm>
            <a:solidFill>
              <a:schemeClr val="bg1">
                <a:alpha val="55000"/>
              </a:schemeClr>
            </a:solidFill>
          </p:grpSpPr>
          <p:grpSp>
            <p:nvGrpSpPr>
              <p:cNvPr id="8" name="Group 3"/>
              <p:cNvGrpSpPr/>
              <p:nvPr/>
            </p:nvGrpSpPr>
            <p:grpSpPr bwMode="auto">
              <a:xfrm>
                <a:off x="3226561" y="3531080"/>
                <a:ext cx="1629148" cy="1479883"/>
                <a:chOff x="3024188" y="3378200"/>
                <a:chExt cx="2609851" cy="2530475"/>
              </a:xfrm>
              <a:grpFill/>
            </p:grpSpPr>
            <p:sp>
              <p:nvSpPr>
                <p:cNvPr id="14" name="Freeform: Shape 4"/>
                <p:cNvSpPr/>
                <p:nvPr/>
              </p:nvSpPr>
              <p:spPr bwMode="auto">
                <a:xfrm>
                  <a:off x="3024188" y="3378200"/>
                  <a:ext cx="1306513" cy="2530475"/>
                </a:xfrm>
                <a:custGeom>
                  <a:avLst/>
                  <a:gdLst>
                    <a:gd name="T0" fmla="*/ 1253952 w 348"/>
                    <a:gd name="T1" fmla="*/ 195520 h 673"/>
                    <a:gd name="T2" fmla="*/ 0 w 348"/>
                    <a:gd name="T3" fmla="*/ 2530475 h 673"/>
                    <a:gd name="T4" fmla="*/ 1306513 w 348"/>
                    <a:gd name="T5" fmla="*/ 2530475 h 673"/>
                    <a:gd name="T6" fmla="*/ 1306513 w 348"/>
                    <a:gd name="T7" fmla="*/ 0 h 673"/>
                    <a:gd name="T8" fmla="*/ 1253952 w 348"/>
                    <a:gd name="T9" fmla="*/ 195520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5" name="Freeform: Shape 5"/>
                <p:cNvSpPr/>
                <p:nvPr/>
              </p:nvSpPr>
              <p:spPr bwMode="auto">
                <a:xfrm>
                  <a:off x="4330058" y="3378200"/>
                  <a:ext cx="1303981"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grpFill/>
                <a:ln>
                  <a:noFill/>
                </a:ln>
              </p:spPr>
              <p:txBody>
                <a:bodyPr anchor="ctr"/>
                <a:lstStyle/>
                <a:p>
                  <a:pPr algn="ctr"/>
                  <a:endParaRPr>
                    <a:cs typeface="+mn-ea"/>
                    <a:sym typeface="+mn-lt"/>
                  </a:endParaRPr>
                </a:p>
              </p:txBody>
            </p:sp>
          </p:grpSp>
          <p:grpSp>
            <p:nvGrpSpPr>
              <p:cNvPr id="9" name="Group 53"/>
              <p:cNvGrpSpPr/>
              <p:nvPr/>
            </p:nvGrpSpPr>
            <p:grpSpPr>
              <a:xfrm>
                <a:off x="3787239" y="2685008"/>
                <a:ext cx="507792" cy="753317"/>
                <a:chOff x="2263239" y="1798573"/>
                <a:chExt cx="507792" cy="753317"/>
              </a:xfrm>
              <a:grpFill/>
            </p:grpSpPr>
            <p:sp>
              <p:nvSpPr>
                <p:cNvPr id="10" name="Oval 21"/>
                <p:cNvSpPr/>
                <p:nvPr/>
              </p:nvSpPr>
              <p:spPr>
                <a:xfrm>
                  <a:off x="2478213" y="2474050"/>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1" name="Group 27"/>
                <p:cNvGrpSpPr/>
                <p:nvPr/>
              </p:nvGrpSpPr>
              <p:grpSpPr>
                <a:xfrm>
                  <a:off x="2263239" y="1798573"/>
                  <a:ext cx="507792" cy="507791"/>
                  <a:chOff x="1148654" y="2495295"/>
                  <a:chExt cx="668942" cy="668942"/>
                </a:xfrm>
                <a:grpFill/>
              </p:grpSpPr>
              <p:sp>
                <p:nvSpPr>
                  <p:cNvPr id="12" name="Teardrop 28"/>
                  <p:cNvSpPr/>
                  <p:nvPr/>
                </p:nvSpPr>
                <p:spPr>
                  <a:xfrm rot="8100000">
                    <a:off x="1148654" y="2495295"/>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TextBox 29"/>
                  <p:cNvSpPr txBox="1"/>
                  <p:nvPr/>
                </p:nvSpPr>
                <p:spPr>
                  <a:xfrm>
                    <a:off x="1175065" y="2692096"/>
                    <a:ext cx="616118" cy="348746"/>
                  </a:xfrm>
                  <a:prstGeom prst="rect">
                    <a:avLst/>
                  </a:prstGeom>
                  <a:noFill/>
                </p:spPr>
                <p:txBody>
                  <a:bodyPr wrap="none">
                    <a:normAutofit/>
                  </a:bodyPr>
                  <a:lstStyle/>
                  <a:p>
                    <a:pPr algn="ctr"/>
                    <a:r>
                      <a:rPr lang="en-US" sz="1400">
                        <a:solidFill>
                          <a:prstClr val="white"/>
                        </a:solidFill>
                        <a:cs typeface="+mn-ea"/>
                        <a:sym typeface="+mn-lt"/>
                      </a:rPr>
                      <a:t>45%</a:t>
                    </a:r>
                  </a:p>
                </p:txBody>
              </p:sp>
            </p:grpSp>
          </p:grpSp>
        </p:grpSp>
        <p:grpSp>
          <p:nvGrpSpPr>
            <p:cNvPr id="16" name="PA_组合 63"/>
            <p:cNvGrpSpPr/>
            <p:nvPr>
              <p:custDataLst>
                <p:tags r:id="rId8"/>
              </p:custDataLst>
            </p:nvPr>
          </p:nvGrpSpPr>
          <p:grpSpPr>
            <a:xfrm>
              <a:off x="3158504" y="1628797"/>
              <a:ext cx="1930588" cy="3411190"/>
              <a:chOff x="4025821" y="2076856"/>
              <a:chExt cx="1660579" cy="2934107"/>
            </a:xfrm>
            <a:solidFill>
              <a:schemeClr val="bg1">
                <a:alpha val="55000"/>
              </a:schemeClr>
            </a:solidFill>
          </p:grpSpPr>
          <p:grpSp>
            <p:nvGrpSpPr>
              <p:cNvPr id="17" name="Group 6"/>
              <p:cNvGrpSpPr/>
              <p:nvPr/>
            </p:nvGrpSpPr>
            <p:grpSpPr bwMode="auto">
              <a:xfrm>
                <a:off x="4025821" y="2875686"/>
                <a:ext cx="1660579" cy="2135277"/>
                <a:chOff x="4338638" y="2257425"/>
                <a:chExt cx="2605088" cy="3651250"/>
              </a:xfrm>
              <a:grpFill/>
            </p:grpSpPr>
            <p:sp>
              <p:nvSpPr>
                <p:cNvPr id="23" name="Freeform: Shape 7"/>
                <p:cNvSpPr/>
                <p:nvPr/>
              </p:nvSpPr>
              <p:spPr bwMode="auto">
                <a:xfrm>
                  <a:off x="4338638" y="2257425"/>
                  <a:ext cx="1302543"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grpFill/>
                <a:ln>
                  <a:noFill/>
                </a:ln>
              </p:spPr>
              <p:txBody>
                <a:bodyPr anchor="ctr"/>
                <a:lstStyle/>
                <a:p>
                  <a:pPr algn="ctr"/>
                  <a:endParaRPr>
                    <a:cs typeface="+mn-ea"/>
                    <a:sym typeface="+mn-lt"/>
                  </a:endParaRPr>
                </a:p>
              </p:txBody>
            </p:sp>
            <p:sp>
              <p:nvSpPr>
                <p:cNvPr id="24" name="Freeform: Shape 8"/>
                <p:cNvSpPr/>
                <p:nvPr/>
              </p:nvSpPr>
              <p:spPr bwMode="auto">
                <a:xfrm>
                  <a:off x="5641181" y="2257425"/>
                  <a:ext cx="1302545"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grpFill/>
                <a:ln>
                  <a:noFill/>
                </a:ln>
              </p:spPr>
              <p:txBody>
                <a:bodyPr anchor="ctr"/>
                <a:lstStyle/>
                <a:p>
                  <a:pPr algn="ctr"/>
                  <a:endParaRPr>
                    <a:cs typeface="+mn-ea"/>
                    <a:sym typeface="+mn-lt"/>
                  </a:endParaRPr>
                </a:p>
              </p:txBody>
            </p:sp>
          </p:grpSp>
          <p:grpSp>
            <p:nvGrpSpPr>
              <p:cNvPr id="18" name="Group 52"/>
              <p:cNvGrpSpPr/>
              <p:nvPr/>
            </p:nvGrpSpPr>
            <p:grpSpPr>
              <a:xfrm>
                <a:off x="4602218" y="2076856"/>
                <a:ext cx="507792" cy="740750"/>
                <a:chOff x="3078217" y="1190422"/>
                <a:chExt cx="507792" cy="740750"/>
              </a:xfrm>
              <a:grpFill/>
            </p:grpSpPr>
            <p:sp>
              <p:nvSpPr>
                <p:cNvPr id="19" name="Oval 22"/>
                <p:cNvSpPr/>
                <p:nvPr/>
              </p:nvSpPr>
              <p:spPr>
                <a:xfrm>
                  <a:off x="3293189" y="1853332"/>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0" name="Group 30"/>
                <p:cNvGrpSpPr/>
                <p:nvPr/>
              </p:nvGrpSpPr>
              <p:grpSpPr>
                <a:xfrm>
                  <a:off x="3078217" y="1190422"/>
                  <a:ext cx="507792" cy="507791"/>
                  <a:chOff x="2224496" y="1578810"/>
                  <a:chExt cx="668942" cy="668942"/>
                </a:xfrm>
                <a:grpFill/>
              </p:grpSpPr>
              <p:sp>
                <p:nvSpPr>
                  <p:cNvPr id="21" name="Teardrop 31"/>
                  <p:cNvSpPr/>
                  <p:nvPr/>
                </p:nvSpPr>
                <p:spPr>
                  <a:xfrm rot="8100000">
                    <a:off x="2224496" y="1578810"/>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TextBox 32"/>
                  <p:cNvSpPr txBox="1"/>
                  <p:nvPr/>
                </p:nvSpPr>
                <p:spPr>
                  <a:xfrm>
                    <a:off x="2250380" y="1754838"/>
                    <a:ext cx="616118" cy="348746"/>
                  </a:xfrm>
                  <a:prstGeom prst="rect">
                    <a:avLst/>
                  </a:prstGeom>
                  <a:noFill/>
                </p:spPr>
                <p:txBody>
                  <a:bodyPr wrap="none">
                    <a:normAutofit/>
                  </a:bodyPr>
                  <a:lstStyle/>
                  <a:p>
                    <a:pPr algn="ctr"/>
                    <a:r>
                      <a:rPr lang="en-US" sz="1400">
                        <a:solidFill>
                          <a:prstClr val="white"/>
                        </a:solidFill>
                        <a:cs typeface="+mn-ea"/>
                        <a:sym typeface="+mn-lt"/>
                      </a:rPr>
                      <a:t>60%</a:t>
                    </a:r>
                  </a:p>
                </p:txBody>
              </p:sp>
            </p:grpSp>
          </p:grpSp>
        </p:grpSp>
        <p:grpSp>
          <p:nvGrpSpPr>
            <p:cNvPr id="25" name="PA_组合 60"/>
            <p:cNvGrpSpPr/>
            <p:nvPr>
              <p:custDataLst>
                <p:tags r:id="rId9"/>
              </p:custDataLst>
            </p:nvPr>
          </p:nvGrpSpPr>
          <p:grpSpPr>
            <a:xfrm>
              <a:off x="4493056" y="2775491"/>
              <a:ext cx="1931988" cy="2264499"/>
              <a:chOff x="4868160" y="3063175"/>
              <a:chExt cx="1661784" cy="1947790"/>
            </a:xfrm>
            <a:solidFill>
              <a:schemeClr val="bg1">
                <a:alpha val="55000"/>
              </a:schemeClr>
            </a:solidFill>
          </p:grpSpPr>
          <p:grpSp>
            <p:nvGrpSpPr>
              <p:cNvPr id="26" name="Group 9"/>
              <p:cNvGrpSpPr/>
              <p:nvPr/>
            </p:nvGrpSpPr>
            <p:grpSpPr bwMode="auto">
              <a:xfrm>
                <a:off x="4868160" y="3863750"/>
                <a:ext cx="1661784" cy="1147215"/>
                <a:chOff x="5661026" y="3946525"/>
                <a:chExt cx="2605088" cy="1962150"/>
              </a:xfrm>
              <a:grpFill/>
            </p:grpSpPr>
            <p:sp>
              <p:nvSpPr>
                <p:cNvPr id="32" name="Freeform: Shape 10"/>
                <p:cNvSpPr/>
                <p:nvPr/>
              </p:nvSpPr>
              <p:spPr bwMode="auto">
                <a:xfrm>
                  <a:off x="5661026" y="3946525"/>
                  <a:ext cx="130160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grpFill/>
                <a:ln>
                  <a:noFill/>
                </a:ln>
              </p:spPr>
              <p:txBody>
                <a:bodyPr anchor="ctr"/>
                <a:lstStyle/>
                <a:p>
                  <a:pPr algn="ctr"/>
                  <a:endParaRPr>
                    <a:cs typeface="+mn-ea"/>
                    <a:sym typeface="+mn-lt"/>
                  </a:endParaRPr>
                </a:p>
              </p:txBody>
            </p:sp>
            <p:sp>
              <p:nvSpPr>
                <p:cNvPr id="33" name="Freeform: Shape 11"/>
                <p:cNvSpPr/>
                <p:nvPr/>
              </p:nvSpPr>
              <p:spPr bwMode="auto">
                <a:xfrm>
                  <a:off x="6962626" y="3946525"/>
                  <a:ext cx="130348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grpFill/>
                <a:ln>
                  <a:noFill/>
                </a:ln>
              </p:spPr>
              <p:txBody>
                <a:bodyPr anchor="ctr"/>
                <a:lstStyle/>
                <a:p>
                  <a:pPr algn="ctr"/>
                  <a:endParaRPr>
                    <a:cs typeface="+mn-ea"/>
                    <a:sym typeface="+mn-lt"/>
                  </a:endParaRPr>
                </a:p>
              </p:txBody>
            </p:sp>
          </p:grpSp>
          <p:grpSp>
            <p:nvGrpSpPr>
              <p:cNvPr id="27" name="Group 51"/>
              <p:cNvGrpSpPr/>
              <p:nvPr/>
            </p:nvGrpSpPr>
            <p:grpSpPr>
              <a:xfrm>
                <a:off x="5445163" y="3063175"/>
                <a:ext cx="507792" cy="739662"/>
                <a:chOff x="3921162" y="2176742"/>
                <a:chExt cx="507792" cy="739662"/>
              </a:xfrm>
              <a:grpFill/>
            </p:grpSpPr>
            <p:sp>
              <p:nvSpPr>
                <p:cNvPr id="28" name="Oval 23"/>
                <p:cNvSpPr/>
                <p:nvPr/>
              </p:nvSpPr>
              <p:spPr>
                <a:xfrm>
                  <a:off x="4136132" y="2838564"/>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9" name="Group 33"/>
                <p:cNvGrpSpPr/>
                <p:nvPr/>
              </p:nvGrpSpPr>
              <p:grpSpPr>
                <a:xfrm>
                  <a:off x="3921162" y="2176742"/>
                  <a:ext cx="507792" cy="507791"/>
                  <a:chOff x="3328843" y="2993479"/>
                  <a:chExt cx="668942" cy="668942"/>
                </a:xfrm>
                <a:grpFill/>
              </p:grpSpPr>
              <p:sp>
                <p:nvSpPr>
                  <p:cNvPr id="30" name="Teardrop 34"/>
                  <p:cNvSpPr/>
                  <p:nvPr/>
                </p:nvSpPr>
                <p:spPr>
                  <a:xfrm rot="8100000">
                    <a:off x="3328843" y="2993479"/>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TextBox 35"/>
                  <p:cNvSpPr txBox="1"/>
                  <p:nvPr/>
                </p:nvSpPr>
                <p:spPr>
                  <a:xfrm>
                    <a:off x="3351838" y="3183838"/>
                    <a:ext cx="616118" cy="348746"/>
                  </a:xfrm>
                  <a:prstGeom prst="rect">
                    <a:avLst/>
                  </a:prstGeom>
                  <a:noFill/>
                </p:spPr>
                <p:txBody>
                  <a:bodyPr wrap="none">
                    <a:normAutofit/>
                  </a:bodyPr>
                  <a:lstStyle/>
                  <a:p>
                    <a:pPr algn="ctr"/>
                    <a:r>
                      <a:rPr lang="en-US" sz="1400">
                        <a:solidFill>
                          <a:prstClr val="white"/>
                        </a:solidFill>
                        <a:cs typeface="+mn-ea"/>
                        <a:sym typeface="+mn-lt"/>
                      </a:rPr>
                      <a:t>30%</a:t>
                    </a:r>
                  </a:p>
                </p:txBody>
              </p:sp>
            </p:grpSp>
          </p:grpSp>
        </p:grpSp>
        <p:grpSp>
          <p:nvGrpSpPr>
            <p:cNvPr id="34" name="PA_组合 47"/>
            <p:cNvGrpSpPr/>
            <p:nvPr>
              <p:custDataLst>
                <p:tags r:id="rId10"/>
              </p:custDataLst>
            </p:nvPr>
          </p:nvGrpSpPr>
          <p:grpSpPr>
            <a:xfrm>
              <a:off x="5829020" y="2105667"/>
              <a:ext cx="1934794" cy="2934323"/>
              <a:chOff x="5703273" y="2487031"/>
              <a:chExt cx="1664196" cy="2523932"/>
            </a:xfrm>
            <a:solidFill>
              <a:schemeClr val="bg1">
                <a:alpha val="55000"/>
              </a:schemeClr>
            </a:solidFill>
          </p:grpSpPr>
          <p:grpSp>
            <p:nvGrpSpPr>
              <p:cNvPr id="35" name="Group 12"/>
              <p:cNvGrpSpPr/>
              <p:nvPr/>
            </p:nvGrpSpPr>
            <p:grpSpPr bwMode="auto">
              <a:xfrm>
                <a:off x="5703273" y="3271352"/>
                <a:ext cx="1664196" cy="1739611"/>
                <a:chOff x="6970712" y="2933700"/>
                <a:chExt cx="2609850" cy="2974975"/>
              </a:xfrm>
              <a:grpFill/>
            </p:grpSpPr>
            <p:sp>
              <p:nvSpPr>
                <p:cNvPr id="41" name="Freeform: Shape 13"/>
                <p:cNvSpPr/>
                <p:nvPr/>
              </p:nvSpPr>
              <p:spPr bwMode="auto">
                <a:xfrm>
                  <a:off x="8276581" y="2933700"/>
                  <a:ext cx="1303981" cy="2974975"/>
                </a:xfrm>
                <a:custGeom>
                  <a:avLst/>
                  <a:gdLst>
                    <a:gd name="T0" fmla="*/ 14 w 347"/>
                    <a:gd name="T1" fmla="*/ 62 h 791"/>
                    <a:gd name="T2" fmla="*/ 0 w 347"/>
                    <a:gd name="T3" fmla="*/ 0 h 791"/>
                    <a:gd name="T4" fmla="*/ 0 w 347"/>
                    <a:gd name="T5" fmla="*/ 791 h 791"/>
                    <a:gd name="T6" fmla="*/ 347 w 347"/>
                    <a:gd name="T7" fmla="*/ 791 h 791"/>
                    <a:gd name="T8" fmla="*/ 14 w 347"/>
                    <a:gd name="T9" fmla="*/ 62 h 791"/>
                  </a:gdLst>
                  <a:ahLst/>
                  <a:cxnLst>
                    <a:cxn ang="0">
                      <a:pos x="T0" y="T1"/>
                    </a:cxn>
                    <a:cxn ang="0">
                      <a:pos x="T2" y="T3"/>
                    </a:cxn>
                    <a:cxn ang="0">
                      <a:pos x="T4" y="T5"/>
                    </a:cxn>
                    <a:cxn ang="0">
                      <a:pos x="T6" y="T7"/>
                    </a:cxn>
                    <a:cxn ang="0">
                      <a:pos x="T8" y="T9"/>
                    </a:cxn>
                  </a:cxnLst>
                  <a:rect l="0" t="0" r="r" b="b"/>
                  <a:pathLst>
                    <a:path w="347" h="791">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grpFill/>
                <a:ln>
                  <a:noFill/>
                </a:ln>
              </p:spPr>
              <p:txBody>
                <a:bodyPr anchor="ctr"/>
                <a:lstStyle/>
                <a:p>
                  <a:pPr algn="ctr"/>
                  <a:endParaRPr>
                    <a:cs typeface="+mn-ea"/>
                    <a:sym typeface="+mn-lt"/>
                  </a:endParaRPr>
                </a:p>
              </p:txBody>
            </p:sp>
            <p:sp>
              <p:nvSpPr>
                <p:cNvPr id="42" name="Freeform: Shape 14"/>
                <p:cNvSpPr/>
                <p:nvPr/>
              </p:nvSpPr>
              <p:spPr bwMode="auto">
                <a:xfrm>
                  <a:off x="6970712" y="2933700"/>
                  <a:ext cx="1305870" cy="2974975"/>
                </a:xfrm>
                <a:custGeom>
                  <a:avLst/>
                  <a:gdLst>
                    <a:gd name="T0" fmla="*/ 333 w 348"/>
                    <a:gd name="T1" fmla="*/ 62 h 791"/>
                    <a:gd name="T2" fmla="*/ 0 w 348"/>
                    <a:gd name="T3" fmla="*/ 791 h 791"/>
                    <a:gd name="T4" fmla="*/ 348 w 348"/>
                    <a:gd name="T5" fmla="*/ 791 h 791"/>
                    <a:gd name="T6" fmla="*/ 348 w 348"/>
                    <a:gd name="T7" fmla="*/ 0 h 791"/>
                    <a:gd name="T8" fmla="*/ 333 w 348"/>
                    <a:gd name="T9" fmla="*/ 62 h 791"/>
                  </a:gdLst>
                  <a:ahLst/>
                  <a:cxnLst>
                    <a:cxn ang="0">
                      <a:pos x="T0" y="T1"/>
                    </a:cxn>
                    <a:cxn ang="0">
                      <a:pos x="T2" y="T3"/>
                    </a:cxn>
                    <a:cxn ang="0">
                      <a:pos x="T4" y="T5"/>
                    </a:cxn>
                    <a:cxn ang="0">
                      <a:pos x="T6" y="T7"/>
                    </a:cxn>
                    <a:cxn ang="0">
                      <a:pos x="T8" y="T9"/>
                    </a:cxn>
                  </a:cxnLst>
                  <a:rect l="0" t="0" r="r" b="b"/>
                  <a:pathLst>
                    <a:path w="348" h="791">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grpFill/>
                <a:ln>
                  <a:noFill/>
                </a:ln>
              </p:spPr>
              <p:txBody>
                <a:bodyPr anchor="ctr"/>
                <a:lstStyle/>
                <a:p>
                  <a:pPr algn="ctr"/>
                  <a:endParaRPr>
                    <a:cs typeface="+mn-ea"/>
                    <a:sym typeface="+mn-lt"/>
                  </a:endParaRPr>
                </a:p>
              </p:txBody>
            </p:sp>
          </p:grpSp>
          <p:grpSp>
            <p:nvGrpSpPr>
              <p:cNvPr id="36" name="Group 50"/>
              <p:cNvGrpSpPr/>
              <p:nvPr/>
            </p:nvGrpSpPr>
            <p:grpSpPr>
              <a:xfrm>
                <a:off x="6281481" y="2487031"/>
                <a:ext cx="507792" cy="757948"/>
                <a:chOff x="4757479" y="1600596"/>
                <a:chExt cx="507792" cy="757948"/>
              </a:xfrm>
              <a:grpFill/>
            </p:grpSpPr>
            <p:sp>
              <p:nvSpPr>
                <p:cNvPr id="37" name="Oval 24"/>
                <p:cNvSpPr/>
                <p:nvPr/>
              </p:nvSpPr>
              <p:spPr>
                <a:xfrm>
                  <a:off x="4972448" y="2280704"/>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8" name="Group 36"/>
                <p:cNvGrpSpPr/>
                <p:nvPr/>
              </p:nvGrpSpPr>
              <p:grpSpPr>
                <a:xfrm>
                  <a:off x="4757479" y="1600596"/>
                  <a:ext cx="507792" cy="507791"/>
                  <a:chOff x="4444487" y="2106342"/>
                  <a:chExt cx="668942" cy="668942"/>
                </a:xfrm>
                <a:grpFill/>
              </p:grpSpPr>
              <p:sp>
                <p:nvSpPr>
                  <p:cNvPr id="39" name="Teardrop 37"/>
                  <p:cNvSpPr/>
                  <p:nvPr/>
                </p:nvSpPr>
                <p:spPr>
                  <a:xfrm rot="8100000">
                    <a:off x="4444487" y="2106342"/>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TextBox 38"/>
                  <p:cNvSpPr txBox="1"/>
                  <p:nvPr/>
                </p:nvSpPr>
                <p:spPr>
                  <a:xfrm>
                    <a:off x="4478169" y="2299547"/>
                    <a:ext cx="616118" cy="348747"/>
                  </a:xfrm>
                  <a:prstGeom prst="rect">
                    <a:avLst/>
                  </a:prstGeom>
                  <a:noFill/>
                </p:spPr>
                <p:txBody>
                  <a:bodyPr wrap="none">
                    <a:normAutofit/>
                  </a:bodyPr>
                  <a:lstStyle/>
                  <a:p>
                    <a:pPr algn="ctr"/>
                    <a:r>
                      <a:rPr lang="en-US" sz="1400">
                        <a:solidFill>
                          <a:prstClr val="white"/>
                        </a:solidFill>
                        <a:cs typeface="+mn-ea"/>
                        <a:sym typeface="+mn-lt"/>
                      </a:rPr>
                      <a:t>52%</a:t>
                    </a:r>
                  </a:p>
                </p:txBody>
              </p:sp>
            </p:grpSp>
          </p:grpSp>
        </p:grpSp>
        <p:grpSp>
          <p:nvGrpSpPr>
            <p:cNvPr id="43" name="PA_组合 46"/>
            <p:cNvGrpSpPr/>
            <p:nvPr>
              <p:custDataLst>
                <p:tags r:id="rId11"/>
              </p:custDataLst>
            </p:nvPr>
          </p:nvGrpSpPr>
          <p:grpSpPr>
            <a:xfrm>
              <a:off x="7167770" y="3481440"/>
              <a:ext cx="1893533" cy="1558547"/>
              <a:chOff x="6546815" y="3670391"/>
              <a:chExt cx="1628707" cy="1340572"/>
            </a:xfrm>
            <a:solidFill>
              <a:schemeClr val="bg1">
                <a:alpha val="55000"/>
              </a:schemeClr>
            </a:solidFill>
          </p:grpSpPr>
          <p:grpSp>
            <p:nvGrpSpPr>
              <p:cNvPr id="44" name="Group 15"/>
              <p:cNvGrpSpPr/>
              <p:nvPr/>
            </p:nvGrpSpPr>
            <p:grpSpPr bwMode="auto">
              <a:xfrm>
                <a:off x="6546815" y="4456486"/>
                <a:ext cx="1628707" cy="554477"/>
                <a:chOff x="8293101" y="5205412"/>
                <a:chExt cx="2605088" cy="703264"/>
              </a:xfrm>
              <a:grpFill/>
            </p:grpSpPr>
            <p:sp>
              <p:nvSpPr>
                <p:cNvPr id="50" name="Freeform: Shape 16"/>
                <p:cNvSpPr/>
                <p:nvPr/>
              </p:nvSpPr>
              <p:spPr bwMode="auto">
                <a:xfrm>
                  <a:off x="8293101" y="5205412"/>
                  <a:ext cx="1301750" cy="703263"/>
                </a:xfrm>
                <a:custGeom>
                  <a:avLst/>
                  <a:gdLst>
                    <a:gd name="T0" fmla="*/ 1249230 w 347"/>
                    <a:gd name="T1" fmla="*/ 52651 h 187"/>
                    <a:gd name="T2" fmla="*/ 0 w 347"/>
                    <a:gd name="T3" fmla="*/ 703263 h 187"/>
                    <a:gd name="T4" fmla="*/ 1301750 w 347"/>
                    <a:gd name="T5" fmla="*/ 703263 h 187"/>
                    <a:gd name="T6" fmla="*/ 1301750 w 347"/>
                    <a:gd name="T7" fmla="*/ 0 h 187"/>
                    <a:gd name="T8" fmla="*/ 1249230 w 347"/>
                    <a:gd name="T9" fmla="*/ 52651 h 1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18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51" name="Freeform: Shape 17"/>
                <p:cNvSpPr/>
                <p:nvPr/>
              </p:nvSpPr>
              <p:spPr bwMode="auto">
                <a:xfrm>
                  <a:off x="9595644" y="5205412"/>
                  <a:ext cx="1302545" cy="703264"/>
                </a:xfrm>
                <a:custGeom>
                  <a:avLst/>
                  <a:gdLst>
                    <a:gd name="T0" fmla="*/ 14 w 347"/>
                    <a:gd name="T1" fmla="*/ 14 h 187"/>
                    <a:gd name="T2" fmla="*/ 0 w 347"/>
                    <a:gd name="T3" fmla="*/ 0 h 187"/>
                    <a:gd name="T4" fmla="*/ 0 w 347"/>
                    <a:gd name="T5" fmla="*/ 187 h 187"/>
                    <a:gd name="T6" fmla="*/ 347 w 347"/>
                    <a:gd name="T7" fmla="*/ 187 h 187"/>
                    <a:gd name="T8" fmla="*/ 14 w 347"/>
                    <a:gd name="T9" fmla="*/ 14 h 187"/>
                  </a:gdLst>
                  <a:ahLst/>
                  <a:cxnLst>
                    <a:cxn ang="0">
                      <a:pos x="T0" y="T1"/>
                    </a:cxn>
                    <a:cxn ang="0">
                      <a:pos x="T2" y="T3"/>
                    </a:cxn>
                    <a:cxn ang="0">
                      <a:pos x="T4" y="T5"/>
                    </a:cxn>
                    <a:cxn ang="0">
                      <a:pos x="T6" y="T7"/>
                    </a:cxn>
                    <a:cxn ang="0">
                      <a:pos x="T8" y="T9"/>
                    </a:cxn>
                  </a:cxnLst>
                  <a:rect l="0" t="0" r="r" b="b"/>
                  <a:pathLst>
                    <a:path w="347" h="18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grpFill/>
                <a:ln>
                  <a:noFill/>
                </a:ln>
              </p:spPr>
              <p:txBody>
                <a:bodyPr anchor="ctr"/>
                <a:lstStyle/>
                <a:p>
                  <a:pPr algn="ctr"/>
                  <a:endParaRPr>
                    <a:cs typeface="+mn-ea"/>
                    <a:sym typeface="+mn-lt"/>
                  </a:endParaRPr>
                </a:p>
              </p:txBody>
            </p:sp>
          </p:grpSp>
          <p:grpSp>
            <p:nvGrpSpPr>
              <p:cNvPr id="45" name="Group 49"/>
              <p:cNvGrpSpPr/>
              <p:nvPr/>
            </p:nvGrpSpPr>
            <p:grpSpPr>
              <a:xfrm>
                <a:off x="7107283" y="3670391"/>
                <a:ext cx="507792" cy="761539"/>
                <a:chOff x="5583281" y="2783953"/>
                <a:chExt cx="507792" cy="761539"/>
              </a:xfrm>
              <a:grpFill/>
            </p:grpSpPr>
            <p:sp>
              <p:nvSpPr>
                <p:cNvPr id="46" name="Oval 25"/>
                <p:cNvSpPr/>
                <p:nvPr/>
              </p:nvSpPr>
              <p:spPr>
                <a:xfrm>
                  <a:off x="5798247" y="3467652"/>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7" name="Group 39"/>
                <p:cNvGrpSpPr/>
                <p:nvPr/>
              </p:nvGrpSpPr>
              <p:grpSpPr>
                <a:xfrm>
                  <a:off x="5583281" y="2783953"/>
                  <a:ext cx="507792" cy="507791"/>
                  <a:chOff x="5527086" y="3998428"/>
                  <a:chExt cx="668942" cy="668942"/>
                </a:xfrm>
                <a:grpFill/>
              </p:grpSpPr>
              <p:sp>
                <p:nvSpPr>
                  <p:cNvPr id="48" name="Teardrop 40"/>
                  <p:cNvSpPr/>
                  <p:nvPr/>
                </p:nvSpPr>
                <p:spPr>
                  <a:xfrm rot="8100000">
                    <a:off x="5527086" y="3998428"/>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9" name="TextBox 41"/>
                  <p:cNvSpPr txBox="1"/>
                  <p:nvPr/>
                </p:nvSpPr>
                <p:spPr>
                  <a:xfrm>
                    <a:off x="5559261" y="4179010"/>
                    <a:ext cx="616118" cy="348747"/>
                  </a:xfrm>
                  <a:prstGeom prst="rect">
                    <a:avLst/>
                  </a:prstGeom>
                  <a:noFill/>
                </p:spPr>
                <p:txBody>
                  <a:bodyPr wrap="none">
                    <a:normAutofit/>
                  </a:bodyPr>
                  <a:lstStyle/>
                  <a:p>
                    <a:pPr algn="ctr"/>
                    <a:r>
                      <a:rPr lang="en-US" sz="1400">
                        <a:solidFill>
                          <a:prstClr val="white"/>
                        </a:solidFill>
                        <a:cs typeface="+mn-ea"/>
                        <a:sym typeface="+mn-lt"/>
                      </a:rPr>
                      <a:t>12%</a:t>
                    </a:r>
                  </a:p>
                </p:txBody>
              </p:sp>
            </p:grpSp>
          </p:grpSp>
        </p:grpSp>
        <p:grpSp>
          <p:nvGrpSpPr>
            <p:cNvPr id="52" name="PA_组合 45"/>
            <p:cNvGrpSpPr/>
            <p:nvPr>
              <p:custDataLst>
                <p:tags r:id="rId12"/>
              </p:custDataLst>
            </p:nvPr>
          </p:nvGrpSpPr>
          <p:grpSpPr>
            <a:xfrm>
              <a:off x="8465272" y="3152423"/>
              <a:ext cx="1868764" cy="1887567"/>
              <a:chOff x="7968207" y="3387390"/>
              <a:chExt cx="1607402" cy="1623575"/>
            </a:xfrm>
            <a:solidFill>
              <a:schemeClr val="bg1">
                <a:alpha val="55000"/>
              </a:schemeClr>
            </a:solidFill>
          </p:grpSpPr>
          <p:grpSp>
            <p:nvGrpSpPr>
              <p:cNvPr id="53" name="Group 18"/>
              <p:cNvGrpSpPr/>
              <p:nvPr/>
            </p:nvGrpSpPr>
            <p:grpSpPr bwMode="auto">
              <a:xfrm>
                <a:off x="7968207" y="4197526"/>
                <a:ext cx="1607402" cy="813439"/>
                <a:chOff x="1706563" y="4518025"/>
                <a:chExt cx="2605088" cy="1390650"/>
              </a:xfrm>
              <a:grpFill/>
            </p:grpSpPr>
            <p:sp>
              <p:nvSpPr>
                <p:cNvPr id="59" name="Freeform: Shape 19"/>
                <p:cNvSpPr/>
                <p:nvPr/>
              </p:nvSpPr>
              <p:spPr bwMode="auto">
                <a:xfrm>
                  <a:off x="1706563" y="4518025"/>
                  <a:ext cx="1303338" cy="1390650"/>
                </a:xfrm>
                <a:custGeom>
                  <a:avLst/>
                  <a:gdLst>
                    <a:gd name="T0" fmla="*/ 1250754 w 347"/>
                    <a:gd name="T1" fmla="*/ 108997 h 370"/>
                    <a:gd name="T2" fmla="*/ 0 w 347"/>
                    <a:gd name="T3" fmla="*/ 1390650 h 370"/>
                    <a:gd name="T4" fmla="*/ 1303338 w 347"/>
                    <a:gd name="T5" fmla="*/ 1390650 h 370"/>
                    <a:gd name="T6" fmla="*/ 1303338 w 347"/>
                    <a:gd name="T7" fmla="*/ 0 h 370"/>
                    <a:gd name="T8" fmla="*/ 1250754 w 347"/>
                    <a:gd name="T9" fmla="*/ 1089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60" name="Freeform: Shape 20"/>
                <p:cNvSpPr/>
                <p:nvPr/>
              </p:nvSpPr>
              <p:spPr bwMode="auto">
                <a:xfrm>
                  <a:off x="3010052" y="4518025"/>
                  <a:ext cx="1301599"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grpFill/>
                <a:ln>
                  <a:noFill/>
                </a:ln>
              </p:spPr>
              <p:txBody>
                <a:bodyPr anchor="ctr"/>
                <a:lstStyle/>
                <a:p>
                  <a:pPr algn="ctr"/>
                  <a:endParaRPr>
                    <a:cs typeface="+mn-ea"/>
                    <a:sym typeface="+mn-lt"/>
                  </a:endParaRPr>
                </a:p>
              </p:txBody>
            </p:sp>
          </p:grpSp>
          <p:grpSp>
            <p:nvGrpSpPr>
              <p:cNvPr id="54" name="Group 48"/>
              <p:cNvGrpSpPr/>
              <p:nvPr/>
            </p:nvGrpSpPr>
            <p:grpSpPr>
              <a:xfrm>
                <a:off x="8518024" y="3387390"/>
                <a:ext cx="507792" cy="763887"/>
                <a:chOff x="6383853" y="2500953"/>
                <a:chExt cx="507792" cy="763887"/>
              </a:xfrm>
              <a:grpFill/>
            </p:grpSpPr>
            <p:sp>
              <p:nvSpPr>
                <p:cNvPr id="55" name="Oval 26"/>
                <p:cNvSpPr/>
                <p:nvPr/>
              </p:nvSpPr>
              <p:spPr>
                <a:xfrm>
                  <a:off x="6598819" y="3187000"/>
                  <a:ext cx="77840" cy="77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6" name="Group 42"/>
                <p:cNvGrpSpPr/>
                <p:nvPr/>
              </p:nvGrpSpPr>
              <p:grpSpPr>
                <a:xfrm>
                  <a:off x="6383853" y="2500953"/>
                  <a:ext cx="507792" cy="507791"/>
                  <a:chOff x="6584608" y="3420580"/>
                  <a:chExt cx="668942" cy="668942"/>
                </a:xfrm>
                <a:grpFill/>
              </p:grpSpPr>
              <p:sp>
                <p:nvSpPr>
                  <p:cNvPr id="57" name="Teardrop 43"/>
                  <p:cNvSpPr/>
                  <p:nvPr/>
                </p:nvSpPr>
                <p:spPr>
                  <a:xfrm rot="8100000">
                    <a:off x="6584608" y="3420580"/>
                    <a:ext cx="668942" cy="66894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8" name="TextBox 44"/>
                  <p:cNvSpPr txBox="1"/>
                  <p:nvPr/>
                </p:nvSpPr>
                <p:spPr>
                  <a:xfrm>
                    <a:off x="6617501" y="3601162"/>
                    <a:ext cx="616118" cy="348747"/>
                  </a:xfrm>
                  <a:prstGeom prst="rect">
                    <a:avLst/>
                  </a:prstGeom>
                  <a:noFill/>
                </p:spPr>
                <p:txBody>
                  <a:bodyPr wrap="none">
                    <a:normAutofit/>
                  </a:bodyPr>
                  <a:lstStyle/>
                  <a:p>
                    <a:pPr algn="ctr"/>
                    <a:r>
                      <a:rPr lang="en-US" sz="1400">
                        <a:solidFill>
                          <a:prstClr val="white"/>
                        </a:solidFill>
                        <a:cs typeface="+mn-ea"/>
                        <a:sym typeface="+mn-lt"/>
                      </a:rPr>
                      <a:t>30%</a:t>
                    </a:r>
                  </a:p>
                </p:txBody>
              </p:sp>
            </p:grpSp>
          </p:grpSp>
        </p:grpSp>
      </p:grpSp>
      <p:sp>
        <p:nvSpPr>
          <p:cNvPr id="61" name="PA_文本框 65"/>
          <p:cNvSpPr txBox="1"/>
          <p:nvPr>
            <p:custDataLst>
              <p:tags r:id="rId1"/>
            </p:custDataLst>
          </p:nvPr>
        </p:nvSpPr>
        <p:spPr bwMode="auto">
          <a:xfrm>
            <a:off x="6173337" y="5501850"/>
            <a:ext cx="1258977" cy="309958"/>
          </a:xfrm>
          <a:prstGeom prst="rect">
            <a:avLst/>
          </a:prstGeom>
          <a:noFill/>
        </p:spPr>
        <p:txBody>
          <a:bodyPr wrap="none" lIns="90000" tIns="46800" rIns="90000" bIns="46800">
            <a:normAutofit/>
          </a:bodyPr>
          <a:lstStyle/>
          <a:p>
            <a:pPr latinLnBrk="0"/>
            <a:r>
              <a:rPr lang="zh-CN" altLang="en-US" sz="1400">
                <a:solidFill>
                  <a:schemeClr val="bg1"/>
                </a:solidFill>
                <a:effectLst/>
                <a:cs typeface="+mn-ea"/>
                <a:sym typeface="+mn-lt"/>
              </a:rPr>
              <a:t>标题文本预设</a:t>
            </a:r>
          </a:p>
        </p:txBody>
      </p:sp>
      <p:sp>
        <p:nvSpPr>
          <p:cNvPr id="62" name="PA_文本框 66"/>
          <p:cNvSpPr txBox="1"/>
          <p:nvPr>
            <p:custDataLst>
              <p:tags r:id="rId2"/>
            </p:custDataLst>
          </p:nvPr>
        </p:nvSpPr>
        <p:spPr bwMode="auto">
          <a:xfrm>
            <a:off x="8770156" y="5465153"/>
            <a:ext cx="1258977" cy="309958"/>
          </a:xfrm>
          <a:prstGeom prst="rect">
            <a:avLst/>
          </a:prstGeom>
          <a:noFill/>
        </p:spPr>
        <p:txBody>
          <a:bodyPr wrap="none" lIns="90000" tIns="46800" rIns="90000" bIns="46800">
            <a:normAutofit/>
          </a:bodyPr>
          <a:lstStyle/>
          <a:p>
            <a:pPr latinLnBrk="0"/>
            <a:r>
              <a:rPr lang="zh-CN" altLang="en-US" sz="1400">
                <a:solidFill>
                  <a:schemeClr val="bg1"/>
                </a:solidFill>
                <a:effectLst/>
                <a:cs typeface="+mn-ea"/>
                <a:sym typeface="+mn-lt"/>
              </a:rPr>
              <a:t>标题文本预设</a:t>
            </a:r>
          </a:p>
        </p:txBody>
      </p:sp>
      <p:sp>
        <p:nvSpPr>
          <p:cNvPr id="63" name="PA_文本框 67"/>
          <p:cNvSpPr txBox="1"/>
          <p:nvPr>
            <p:custDataLst>
              <p:tags r:id="rId3"/>
            </p:custDataLst>
          </p:nvPr>
        </p:nvSpPr>
        <p:spPr bwMode="auto">
          <a:xfrm>
            <a:off x="3493839" y="5491991"/>
            <a:ext cx="1258977" cy="309958"/>
          </a:xfrm>
          <a:prstGeom prst="rect">
            <a:avLst/>
          </a:prstGeom>
          <a:noFill/>
        </p:spPr>
        <p:txBody>
          <a:bodyPr wrap="none" lIns="90000" tIns="46800" rIns="90000" bIns="46800">
            <a:normAutofit/>
          </a:bodyPr>
          <a:lstStyle/>
          <a:p>
            <a:pPr latinLnBrk="0"/>
            <a:r>
              <a:rPr lang="zh-CN" altLang="en-US" sz="1400">
                <a:solidFill>
                  <a:schemeClr val="bg1"/>
                </a:solidFill>
                <a:effectLst/>
                <a:cs typeface="+mn-ea"/>
                <a:sym typeface="+mn-lt"/>
              </a:rPr>
              <a:t>标题文本预设</a:t>
            </a:r>
          </a:p>
        </p:txBody>
      </p:sp>
      <p:sp>
        <p:nvSpPr>
          <p:cNvPr id="64" name="PA_文本框 68"/>
          <p:cNvSpPr txBox="1"/>
          <p:nvPr>
            <p:custDataLst>
              <p:tags r:id="rId4"/>
            </p:custDataLst>
          </p:nvPr>
        </p:nvSpPr>
        <p:spPr bwMode="auto">
          <a:xfrm>
            <a:off x="4826547" y="5168136"/>
            <a:ext cx="1258977" cy="309958"/>
          </a:xfrm>
          <a:prstGeom prst="rect">
            <a:avLst/>
          </a:prstGeom>
          <a:noFill/>
        </p:spPr>
        <p:txBody>
          <a:bodyPr wrap="none" lIns="90000" tIns="46800" rIns="90000" bIns="46800">
            <a:normAutofit/>
          </a:bodyPr>
          <a:lstStyle/>
          <a:p>
            <a:pPr latinLnBrk="0"/>
            <a:r>
              <a:rPr lang="zh-CN" altLang="en-US" sz="1400">
                <a:solidFill>
                  <a:schemeClr val="bg1"/>
                </a:solidFill>
                <a:effectLst/>
                <a:cs typeface="+mn-ea"/>
                <a:sym typeface="+mn-lt"/>
              </a:rPr>
              <a:t>标题文本预设</a:t>
            </a:r>
          </a:p>
        </p:txBody>
      </p:sp>
      <p:sp>
        <p:nvSpPr>
          <p:cNvPr id="65" name="PA_文本框 69"/>
          <p:cNvSpPr txBox="1"/>
          <p:nvPr>
            <p:custDataLst>
              <p:tags r:id="rId5"/>
            </p:custDataLst>
          </p:nvPr>
        </p:nvSpPr>
        <p:spPr bwMode="auto">
          <a:xfrm>
            <a:off x="7475918" y="5168136"/>
            <a:ext cx="1258977" cy="309958"/>
          </a:xfrm>
          <a:prstGeom prst="rect">
            <a:avLst/>
          </a:prstGeom>
          <a:noFill/>
        </p:spPr>
        <p:txBody>
          <a:bodyPr wrap="none" lIns="90000" tIns="46800" rIns="90000" bIns="46800">
            <a:normAutofit/>
          </a:bodyPr>
          <a:lstStyle/>
          <a:p>
            <a:pPr latinLnBrk="0"/>
            <a:r>
              <a:rPr lang="zh-CN" altLang="en-US" sz="1400">
                <a:solidFill>
                  <a:schemeClr val="bg1"/>
                </a:solidFill>
                <a:effectLst/>
                <a:cs typeface="+mn-ea"/>
                <a:sym typeface="+mn-lt"/>
              </a:rPr>
              <a:t>标题文本预设</a:t>
            </a:r>
          </a:p>
        </p:txBody>
      </p:sp>
      <p:sp>
        <p:nvSpPr>
          <p:cNvPr id="66" name="PA_文本框 70"/>
          <p:cNvSpPr txBox="1"/>
          <p:nvPr>
            <p:custDataLst>
              <p:tags r:id="rId6"/>
            </p:custDataLst>
          </p:nvPr>
        </p:nvSpPr>
        <p:spPr bwMode="auto">
          <a:xfrm>
            <a:off x="2177176" y="5168136"/>
            <a:ext cx="1258977" cy="309958"/>
          </a:xfrm>
          <a:prstGeom prst="rect">
            <a:avLst/>
          </a:prstGeom>
          <a:noFill/>
        </p:spPr>
        <p:txBody>
          <a:bodyPr wrap="none" lIns="90000" tIns="46800" rIns="90000" bIns="46800">
            <a:normAutofit/>
          </a:bodyPr>
          <a:lstStyle/>
          <a:p>
            <a:pPr latinLnBrk="0"/>
            <a:r>
              <a:rPr lang="zh-CN" altLang="en-US" sz="1400">
                <a:solidFill>
                  <a:schemeClr val="bg1"/>
                </a:solidFill>
                <a:effectLst/>
                <a:cs typeface="+mn-ea"/>
                <a:sym typeface="+mn-lt"/>
              </a:rPr>
              <a:t>标题文本预设</a:t>
            </a:r>
          </a:p>
        </p:txBody>
      </p:sp>
      <p:sp>
        <p:nvSpPr>
          <p:cNvPr id="67" name="文本框 66"/>
          <p:cNvSpPr txBox="1"/>
          <p:nvPr/>
        </p:nvSpPr>
        <p:spPr>
          <a:xfrm>
            <a:off x="882872" y="817512"/>
            <a:ext cx="4382453" cy="523220"/>
          </a:xfrm>
          <a:prstGeom prst="rect">
            <a:avLst/>
          </a:prstGeom>
          <a:noFill/>
        </p:spPr>
        <p:txBody>
          <a:bodyPr wrap="square" rtlCol="0">
            <a:spAutoFit/>
          </a:bodyPr>
          <a:lstStyle/>
          <a:p>
            <a:r>
              <a:rPr lang="zh-CN" altLang="en-US" sz="2800" b="1" dirty="0">
                <a:solidFill>
                  <a:schemeClr val="bg1"/>
                </a:solidFill>
                <a:cs typeface="+mn-ea"/>
                <a:sym typeface="+mn-lt"/>
              </a:rPr>
              <a:t>经营业绩</a:t>
            </a:r>
          </a:p>
        </p:txBody>
      </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1400"/>
                                      </p:stCondLst>
                                      <p:childTnLst>
                                        <p:set>
                                          <p:cBhvr>
                                            <p:cTn id="6" dur="1" fill="hold">
                                              <p:stCondLst>
                                                <p:cond delay="0"/>
                                              </p:stCondLst>
                                            </p:cTn>
                                            <p:tgtEl>
                                              <p:spTgt spid="61"/>
                                            </p:tgtEl>
                                            <p:attrNameLst>
                                              <p:attrName>style.visibility</p:attrName>
                                            </p:attrNameLst>
                                          </p:cBhvr>
                                          <p:to>
                                            <p:strVal val="visible"/>
                                          </p:to>
                                        </p:set>
                                        <p:anim calcmode="lin" valueType="num" p14:bounceEnd="68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8000">
                                      <p:stCondLst>
                                        <p:cond delay="1600"/>
                                      </p:stCondLst>
                                      <p:childTnLst>
                                        <p:set>
                                          <p:cBhvr>
                                            <p:cTn id="10" dur="1" fill="hold">
                                              <p:stCondLst>
                                                <p:cond delay="0"/>
                                              </p:stCondLst>
                                            </p:cTn>
                                            <p:tgtEl>
                                              <p:spTgt spid="62"/>
                                            </p:tgtEl>
                                            <p:attrNameLst>
                                              <p:attrName>style.visibility</p:attrName>
                                            </p:attrNameLst>
                                          </p:cBhvr>
                                          <p:to>
                                            <p:strVal val="visible"/>
                                          </p:to>
                                        </p:set>
                                        <p:anim calcmode="lin" valueType="num" p14:bounceEnd="68000">
                                          <p:cBhvr additive="base">
                                            <p:cTn id="11" dur="500" fill="hold"/>
                                            <p:tgtEl>
                                              <p:spTgt spid="62"/>
                                            </p:tgtEl>
                                            <p:attrNameLst>
                                              <p:attrName>ppt_x</p:attrName>
                                            </p:attrNameLst>
                                          </p:cBhvr>
                                          <p:tavLst>
                                            <p:tav tm="0">
                                              <p:val>
                                                <p:strVal val="#ppt_x"/>
                                              </p:val>
                                            </p:tav>
                                            <p:tav tm="100000">
                                              <p:val>
                                                <p:strVal val="#ppt_x"/>
                                              </p:val>
                                            </p:tav>
                                          </p:tavLst>
                                        </p:anim>
                                        <p:anim calcmode="lin" valueType="num" p14:bounceEnd="68000">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8000">
                                      <p:stCondLst>
                                        <p:cond delay="1800"/>
                                      </p:stCondLst>
                                      <p:childTnLst>
                                        <p:set>
                                          <p:cBhvr>
                                            <p:cTn id="14" dur="1" fill="hold">
                                              <p:stCondLst>
                                                <p:cond delay="0"/>
                                              </p:stCondLst>
                                            </p:cTn>
                                            <p:tgtEl>
                                              <p:spTgt spid="63"/>
                                            </p:tgtEl>
                                            <p:attrNameLst>
                                              <p:attrName>style.visibility</p:attrName>
                                            </p:attrNameLst>
                                          </p:cBhvr>
                                          <p:to>
                                            <p:strVal val="visible"/>
                                          </p:to>
                                        </p:set>
                                        <p:anim calcmode="lin" valueType="num" p14:bounceEnd="68000">
                                          <p:cBhvr additive="base">
                                            <p:cTn id="15" dur="500" fill="hold"/>
                                            <p:tgtEl>
                                              <p:spTgt spid="63"/>
                                            </p:tgtEl>
                                            <p:attrNameLst>
                                              <p:attrName>ppt_x</p:attrName>
                                            </p:attrNameLst>
                                          </p:cBhvr>
                                          <p:tavLst>
                                            <p:tav tm="0">
                                              <p:val>
                                                <p:strVal val="#ppt_x"/>
                                              </p:val>
                                            </p:tav>
                                            <p:tav tm="100000">
                                              <p:val>
                                                <p:strVal val="#ppt_x"/>
                                              </p:val>
                                            </p:tav>
                                          </p:tavLst>
                                        </p:anim>
                                        <p:anim calcmode="lin" valueType="num" p14:bounceEnd="68000">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8000">
                                      <p:stCondLst>
                                        <p:cond delay="2000"/>
                                      </p:stCondLst>
                                      <p:childTnLst>
                                        <p:set>
                                          <p:cBhvr>
                                            <p:cTn id="18" dur="1" fill="hold">
                                              <p:stCondLst>
                                                <p:cond delay="0"/>
                                              </p:stCondLst>
                                            </p:cTn>
                                            <p:tgtEl>
                                              <p:spTgt spid="64"/>
                                            </p:tgtEl>
                                            <p:attrNameLst>
                                              <p:attrName>style.visibility</p:attrName>
                                            </p:attrNameLst>
                                          </p:cBhvr>
                                          <p:to>
                                            <p:strVal val="visible"/>
                                          </p:to>
                                        </p:set>
                                        <p:anim calcmode="lin" valueType="num" p14:bounceEnd="68000">
                                          <p:cBhvr additive="base">
                                            <p:cTn id="19" dur="500" fill="hold"/>
                                            <p:tgtEl>
                                              <p:spTgt spid="64"/>
                                            </p:tgtEl>
                                            <p:attrNameLst>
                                              <p:attrName>ppt_x</p:attrName>
                                            </p:attrNameLst>
                                          </p:cBhvr>
                                          <p:tavLst>
                                            <p:tav tm="0">
                                              <p:val>
                                                <p:strVal val="#ppt_x"/>
                                              </p:val>
                                            </p:tav>
                                            <p:tav tm="100000">
                                              <p:val>
                                                <p:strVal val="#ppt_x"/>
                                              </p:val>
                                            </p:tav>
                                          </p:tavLst>
                                        </p:anim>
                                        <p:anim calcmode="lin" valueType="num" p14:bounceEnd="68000">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8000">
                                      <p:stCondLst>
                                        <p:cond delay="2200"/>
                                      </p:stCondLst>
                                      <p:childTnLst>
                                        <p:set>
                                          <p:cBhvr>
                                            <p:cTn id="22" dur="1" fill="hold">
                                              <p:stCondLst>
                                                <p:cond delay="0"/>
                                              </p:stCondLst>
                                            </p:cTn>
                                            <p:tgtEl>
                                              <p:spTgt spid="65"/>
                                            </p:tgtEl>
                                            <p:attrNameLst>
                                              <p:attrName>style.visibility</p:attrName>
                                            </p:attrNameLst>
                                          </p:cBhvr>
                                          <p:to>
                                            <p:strVal val="visible"/>
                                          </p:to>
                                        </p:set>
                                        <p:anim calcmode="lin" valueType="num" p14:bounceEnd="68000">
                                          <p:cBhvr additive="base">
                                            <p:cTn id="23" dur="500" fill="hold"/>
                                            <p:tgtEl>
                                              <p:spTgt spid="65"/>
                                            </p:tgtEl>
                                            <p:attrNameLst>
                                              <p:attrName>ppt_x</p:attrName>
                                            </p:attrNameLst>
                                          </p:cBhvr>
                                          <p:tavLst>
                                            <p:tav tm="0">
                                              <p:val>
                                                <p:strVal val="#ppt_x"/>
                                              </p:val>
                                            </p:tav>
                                            <p:tav tm="100000">
                                              <p:val>
                                                <p:strVal val="#ppt_x"/>
                                              </p:val>
                                            </p:tav>
                                          </p:tavLst>
                                        </p:anim>
                                        <p:anim calcmode="lin" valueType="num" p14:bounceEnd="68000">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8000">
                                      <p:stCondLst>
                                        <p:cond delay="2400"/>
                                      </p:stCondLst>
                                      <p:childTnLst>
                                        <p:set>
                                          <p:cBhvr>
                                            <p:cTn id="26" dur="1" fill="hold">
                                              <p:stCondLst>
                                                <p:cond delay="0"/>
                                              </p:stCondLst>
                                            </p:cTn>
                                            <p:tgtEl>
                                              <p:spTgt spid="66"/>
                                            </p:tgtEl>
                                            <p:attrNameLst>
                                              <p:attrName>style.visibility</p:attrName>
                                            </p:attrNameLst>
                                          </p:cBhvr>
                                          <p:to>
                                            <p:strVal val="visible"/>
                                          </p:to>
                                        </p:set>
                                        <p:anim calcmode="lin" valueType="num" p14:bounceEnd="68000">
                                          <p:cBhvr additive="base">
                                            <p:cTn id="27" dur="500" fill="hold"/>
                                            <p:tgtEl>
                                              <p:spTgt spid="66"/>
                                            </p:tgtEl>
                                            <p:attrNameLst>
                                              <p:attrName>ppt_x</p:attrName>
                                            </p:attrNameLst>
                                          </p:cBhvr>
                                          <p:tavLst>
                                            <p:tav tm="0">
                                              <p:val>
                                                <p:strVal val="#ppt_x"/>
                                              </p:val>
                                            </p:tav>
                                            <p:tav tm="100000">
                                              <p:val>
                                                <p:strVal val="#ppt_x"/>
                                              </p:val>
                                            </p:tav>
                                          </p:tavLst>
                                        </p:anim>
                                        <p:anim calcmode="lin" valueType="num" p14:bounceEnd="68000">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40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6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80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20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40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Rectangle 3"/>
          <p:cNvSpPr/>
          <p:nvPr/>
        </p:nvSpPr>
        <p:spPr>
          <a:xfrm>
            <a:off x="6820406" y="1978814"/>
            <a:ext cx="641182" cy="6588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8" name="Freeform: Shape 4"/>
          <p:cNvSpPr/>
          <p:nvPr/>
        </p:nvSpPr>
        <p:spPr>
          <a:xfrm rot="20951917">
            <a:off x="5393612" y="2600435"/>
            <a:ext cx="1449454" cy="1512916"/>
          </a:xfrm>
          <a:custGeom>
            <a:avLst/>
            <a:gdLst>
              <a:gd name="connsiteX0" fmla="*/ 1912776 w 1931437"/>
              <a:gd name="connsiteY0" fmla="*/ 2118049 h 2118049"/>
              <a:gd name="connsiteX1" fmla="*/ 0 w 1931437"/>
              <a:gd name="connsiteY1" fmla="*/ 942392 h 2118049"/>
              <a:gd name="connsiteX2" fmla="*/ 167951 w 1931437"/>
              <a:gd name="connsiteY2" fmla="*/ 0 h 2118049"/>
              <a:gd name="connsiteX3" fmla="*/ 1931437 w 1931437"/>
              <a:gd name="connsiteY3" fmla="*/ 1147666 h 2118049"/>
              <a:gd name="connsiteX4" fmla="*/ 1931437 w 1931437"/>
              <a:gd name="connsiteY4" fmla="*/ 1147666 h 2118049"/>
              <a:gd name="connsiteX5" fmla="*/ 1912776 w 1931437"/>
              <a:gd name="connsiteY5" fmla="*/ 2118049 h 2118049"/>
              <a:gd name="connsiteX0-1" fmla="*/ 1928818 w 1931437"/>
              <a:gd name="connsiteY0-2" fmla="*/ 2120722 h 2120722"/>
              <a:gd name="connsiteX1-3" fmla="*/ 0 w 1931437"/>
              <a:gd name="connsiteY1-4" fmla="*/ 942392 h 2120722"/>
              <a:gd name="connsiteX2-5" fmla="*/ 167951 w 1931437"/>
              <a:gd name="connsiteY2-6" fmla="*/ 0 h 2120722"/>
              <a:gd name="connsiteX3-7" fmla="*/ 1931437 w 1931437"/>
              <a:gd name="connsiteY3-8" fmla="*/ 1147666 h 2120722"/>
              <a:gd name="connsiteX4-9" fmla="*/ 1931437 w 1931437"/>
              <a:gd name="connsiteY4-10" fmla="*/ 1147666 h 2120722"/>
              <a:gd name="connsiteX5-11" fmla="*/ 1928818 w 1931437"/>
              <a:gd name="connsiteY5-12" fmla="*/ 2120722 h 2120722"/>
              <a:gd name="connsiteX0-13" fmla="*/ 1928818 w 2006213"/>
              <a:gd name="connsiteY0-14" fmla="*/ 2120722 h 2120722"/>
              <a:gd name="connsiteX1-15" fmla="*/ 0 w 2006213"/>
              <a:gd name="connsiteY1-16" fmla="*/ 942392 h 2120722"/>
              <a:gd name="connsiteX2-17" fmla="*/ 167951 w 2006213"/>
              <a:gd name="connsiteY2-18" fmla="*/ 0 h 2120722"/>
              <a:gd name="connsiteX3-19" fmla="*/ 1931437 w 2006213"/>
              <a:gd name="connsiteY3-20" fmla="*/ 1147666 h 2120722"/>
              <a:gd name="connsiteX4-21" fmla="*/ 2006213 w 2006213"/>
              <a:gd name="connsiteY4-22" fmla="*/ 1205350 h 2120722"/>
              <a:gd name="connsiteX5-23" fmla="*/ 1928818 w 2006213"/>
              <a:gd name="connsiteY5-24" fmla="*/ 2120722 h 2120722"/>
              <a:gd name="connsiteX0-25" fmla="*/ 1928818 w 2006213"/>
              <a:gd name="connsiteY0-26" fmla="*/ 2120722 h 2120722"/>
              <a:gd name="connsiteX1-27" fmla="*/ 0 w 2006213"/>
              <a:gd name="connsiteY1-28" fmla="*/ 942392 h 2120722"/>
              <a:gd name="connsiteX2-29" fmla="*/ 167951 w 2006213"/>
              <a:gd name="connsiteY2-30" fmla="*/ 0 h 2120722"/>
              <a:gd name="connsiteX3-31" fmla="*/ 2006213 w 2006213"/>
              <a:gd name="connsiteY3-32" fmla="*/ 1205350 h 2120722"/>
              <a:gd name="connsiteX4-33" fmla="*/ 1928818 w 2006213"/>
              <a:gd name="connsiteY4-34" fmla="*/ 2120722 h 2120722"/>
              <a:gd name="connsiteX0-35" fmla="*/ 2001458 w 2006213"/>
              <a:gd name="connsiteY0-36" fmla="*/ 2171996 h 2171996"/>
              <a:gd name="connsiteX1-37" fmla="*/ 0 w 2006213"/>
              <a:gd name="connsiteY1-38" fmla="*/ 942392 h 2171996"/>
              <a:gd name="connsiteX2-39" fmla="*/ 167951 w 2006213"/>
              <a:gd name="connsiteY2-40" fmla="*/ 0 h 2171996"/>
              <a:gd name="connsiteX3-41" fmla="*/ 2006213 w 2006213"/>
              <a:gd name="connsiteY3-42" fmla="*/ 1205350 h 2171996"/>
              <a:gd name="connsiteX4-43" fmla="*/ 2001458 w 2006213"/>
              <a:gd name="connsiteY4-44" fmla="*/ 2171996 h 2171996"/>
              <a:gd name="connsiteX0-45" fmla="*/ 2001458 w 2004076"/>
              <a:gd name="connsiteY0-46" fmla="*/ 2171996 h 2171996"/>
              <a:gd name="connsiteX1-47" fmla="*/ 0 w 2004076"/>
              <a:gd name="connsiteY1-48" fmla="*/ 942392 h 2171996"/>
              <a:gd name="connsiteX2-49" fmla="*/ 167951 w 2004076"/>
              <a:gd name="connsiteY2-50" fmla="*/ 0 h 2171996"/>
              <a:gd name="connsiteX3-51" fmla="*/ 2004076 w 2004076"/>
              <a:gd name="connsiteY3-52" fmla="*/ 1207487 h 2171996"/>
              <a:gd name="connsiteX4-53" fmla="*/ 2001458 w 2004076"/>
              <a:gd name="connsiteY4-54" fmla="*/ 2171996 h 2171996"/>
              <a:gd name="connsiteX0-55" fmla="*/ 2001458 w 2170113"/>
              <a:gd name="connsiteY0-56" fmla="*/ 2171996 h 2171996"/>
              <a:gd name="connsiteX1-57" fmla="*/ 0 w 2170113"/>
              <a:gd name="connsiteY1-58" fmla="*/ 942392 h 2171996"/>
              <a:gd name="connsiteX2-59" fmla="*/ 167951 w 2170113"/>
              <a:gd name="connsiteY2-60" fmla="*/ 0 h 2171996"/>
              <a:gd name="connsiteX3-61" fmla="*/ 2170113 w 2170113"/>
              <a:gd name="connsiteY3-62" fmla="*/ 1293922 h 2171996"/>
              <a:gd name="connsiteX4-63" fmla="*/ 2001458 w 2170113"/>
              <a:gd name="connsiteY4-64" fmla="*/ 2171996 h 2171996"/>
              <a:gd name="connsiteX0-65" fmla="*/ 1994738 w 2170113"/>
              <a:gd name="connsiteY0-66" fmla="*/ 2207220 h 2207220"/>
              <a:gd name="connsiteX1-67" fmla="*/ 0 w 2170113"/>
              <a:gd name="connsiteY1-68" fmla="*/ 942392 h 2207220"/>
              <a:gd name="connsiteX2-69" fmla="*/ 167951 w 2170113"/>
              <a:gd name="connsiteY2-70" fmla="*/ 0 h 2207220"/>
              <a:gd name="connsiteX3-71" fmla="*/ 2170113 w 2170113"/>
              <a:gd name="connsiteY3-72" fmla="*/ 1293922 h 2207220"/>
              <a:gd name="connsiteX4-73" fmla="*/ 1994738 w 2170113"/>
              <a:gd name="connsiteY4-74" fmla="*/ 2207220 h 2207220"/>
              <a:gd name="connsiteX0-75" fmla="*/ 1994738 w 2170113"/>
              <a:gd name="connsiteY0-76" fmla="*/ 2207220 h 2207220"/>
              <a:gd name="connsiteX1-77" fmla="*/ 0 w 2170113"/>
              <a:gd name="connsiteY1-78" fmla="*/ 942392 h 2207220"/>
              <a:gd name="connsiteX2-79" fmla="*/ 167951 w 2170113"/>
              <a:gd name="connsiteY2-80" fmla="*/ 0 h 2207220"/>
              <a:gd name="connsiteX3-81" fmla="*/ 2170113 w 2170113"/>
              <a:gd name="connsiteY3-82" fmla="*/ 1293922 h 2207220"/>
              <a:gd name="connsiteX4-83" fmla="*/ 1994738 w 2170113"/>
              <a:gd name="connsiteY4-84" fmla="*/ 2207220 h 2207220"/>
              <a:gd name="connsiteX0-85" fmla="*/ 1994738 w 2170113"/>
              <a:gd name="connsiteY0-86" fmla="*/ 2207220 h 2207220"/>
              <a:gd name="connsiteX1-87" fmla="*/ 0 w 2170113"/>
              <a:gd name="connsiteY1-88" fmla="*/ 942392 h 2207220"/>
              <a:gd name="connsiteX2-89" fmla="*/ 167951 w 2170113"/>
              <a:gd name="connsiteY2-90" fmla="*/ 0 h 2207220"/>
              <a:gd name="connsiteX3-91" fmla="*/ 2170113 w 2170113"/>
              <a:gd name="connsiteY3-92" fmla="*/ 1293922 h 2207220"/>
              <a:gd name="connsiteX4-93" fmla="*/ 1994738 w 2170113"/>
              <a:gd name="connsiteY4-94" fmla="*/ 2207220 h 2207220"/>
              <a:gd name="connsiteX0-95" fmla="*/ 1994738 w 2170113"/>
              <a:gd name="connsiteY0-96" fmla="*/ 2207220 h 2207220"/>
              <a:gd name="connsiteX1-97" fmla="*/ 0 w 2170113"/>
              <a:gd name="connsiteY1-98" fmla="*/ 942392 h 2207220"/>
              <a:gd name="connsiteX2-99" fmla="*/ 167951 w 2170113"/>
              <a:gd name="connsiteY2-100" fmla="*/ 0 h 2207220"/>
              <a:gd name="connsiteX3-101" fmla="*/ 2170113 w 2170113"/>
              <a:gd name="connsiteY3-102" fmla="*/ 1293922 h 2207220"/>
              <a:gd name="connsiteX4-103" fmla="*/ 1994738 w 2170113"/>
              <a:gd name="connsiteY4-104" fmla="*/ 2207220 h 2207220"/>
              <a:gd name="connsiteX0-105" fmla="*/ 1994738 w 2170113"/>
              <a:gd name="connsiteY0-106" fmla="*/ 2207220 h 2207220"/>
              <a:gd name="connsiteX1-107" fmla="*/ 0 w 2170113"/>
              <a:gd name="connsiteY1-108" fmla="*/ 942392 h 2207220"/>
              <a:gd name="connsiteX2-109" fmla="*/ 167951 w 2170113"/>
              <a:gd name="connsiteY2-110" fmla="*/ 0 h 2207220"/>
              <a:gd name="connsiteX3-111" fmla="*/ 2170113 w 2170113"/>
              <a:gd name="connsiteY3-112" fmla="*/ 1293922 h 2207220"/>
              <a:gd name="connsiteX4-113" fmla="*/ 1994738 w 2170113"/>
              <a:gd name="connsiteY4-114" fmla="*/ 2207220 h 2207220"/>
              <a:gd name="connsiteX0-115" fmla="*/ 2007309 w 2170113"/>
              <a:gd name="connsiteY0-116" fmla="*/ 2236998 h 2236998"/>
              <a:gd name="connsiteX1-117" fmla="*/ 0 w 2170113"/>
              <a:gd name="connsiteY1-118" fmla="*/ 942392 h 2236998"/>
              <a:gd name="connsiteX2-119" fmla="*/ 167951 w 2170113"/>
              <a:gd name="connsiteY2-120" fmla="*/ 0 h 2236998"/>
              <a:gd name="connsiteX3-121" fmla="*/ 2170113 w 2170113"/>
              <a:gd name="connsiteY3-122" fmla="*/ 1293922 h 2236998"/>
              <a:gd name="connsiteX4-123" fmla="*/ 2007309 w 2170113"/>
              <a:gd name="connsiteY4-124" fmla="*/ 2236998 h 2236998"/>
              <a:gd name="connsiteX0-125" fmla="*/ 2007309 w 2162988"/>
              <a:gd name="connsiteY0-126" fmla="*/ 2236998 h 2236998"/>
              <a:gd name="connsiteX1-127" fmla="*/ 0 w 2162988"/>
              <a:gd name="connsiteY1-128" fmla="*/ 942392 h 2236998"/>
              <a:gd name="connsiteX2-129" fmla="*/ 167951 w 2162988"/>
              <a:gd name="connsiteY2-130" fmla="*/ 0 h 2236998"/>
              <a:gd name="connsiteX3-131" fmla="*/ 2162988 w 2162988"/>
              <a:gd name="connsiteY3-132" fmla="*/ 1283436 h 2236998"/>
              <a:gd name="connsiteX4-133" fmla="*/ 2007309 w 2162988"/>
              <a:gd name="connsiteY4-134" fmla="*/ 2236998 h 2236998"/>
              <a:gd name="connsiteX0-135" fmla="*/ 2007309 w 2183960"/>
              <a:gd name="connsiteY0-136" fmla="*/ 2236998 h 2236998"/>
              <a:gd name="connsiteX1-137" fmla="*/ 0 w 2183960"/>
              <a:gd name="connsiteY1-138" fmla="*/ 942392 h 2236998"/>
              <a:gd name="connsiteX2-139" fmla="*/ 167951 w 2183960"/>
              <a:gd name="connsiteY2-140" fmla="*/ 0 h 2236998"/>
              <a:gd name="connsiteX3-141" fmla="*/ 2183960 w 2183960"/>
              <a:gd name="connsiteY3-142" fmla="*/ 1269183 h 2236998"/>
              <a:gd name="connsiteX4-143" fmla="*/ 2007309 w 2183960"/>
              <a:gd name="connsiteY4-144" fmla="*/ 2236998 h 2236998"/>
              <a:gd name="connsiteX0-145" fmla="*/ 2007309 w 2183088"/>
              <a:gd name="connsiteY0-146" fmla="*/ 2236998 h 2236998"/>
              <a:gd name="connsiteX1-147" fmla="*/ 0 w 2183088"/>
              <a:gd name="connsiteY1-148" fmla="*/ 942392 h 2236998"/>
              <a:gd name="connsiteX2-149" fmla="*/ 167951 w 2183088"/>
              <a:gd name="connsiteY2-150" fmla="*/ 0 h 2236998"/>
              <a:gd name="connsiteX3-151" fmla="*/ 2183088 w 2183088"/>
              <a:gd name="connsiteY3-152" fmla="*/ 1273755 h 2236998"/>
              <a:gd name="connsiteX4-153" fmla="*/ 2007309 w 2183088"/>
              <a:gd name="connsiteY4-154" fmla="*/ 2236998 h 2236998"/>
              <a:gd name="connsiteX0-155" fmla="*/ 2010466 w 2183088"/>
              <a:gd name="connsiteY0-156" fmla="*/ 2232864 h 2232864"/>
              <a:gd name="connsiteX1-157" fmla="*/ 0 w 2183088"/>
              <a:gd name="connsiteY1-158" fmla="*/ 942392 h 2232864"/>
              <a:gd name="connsiteX2-159" fmla="*/ 167951 w 2183088"/>
              <a:gd name="connsiteY2-160" fmla="*/ 0 h 2232864"/>
              <a:gd name="connsiteX3-161" fmla="*/ 2183088 w 2183088"/>
              <a:gd name="connsiteY3-162" fmla="*/ 1273755 h 2232864"/>
              <a:gd name="connsiteX4-163" fmla="*/ 2010466 w 2183088"/>
              <a:gd name="connsiteY4-164" fmla="*/ 2232864 h 2232864"/>
              <a:gd name="connsiteX0-165" fmla="*/ 2011338 w 2183088"/>
              <a:gd name="connsiteY0-166" fmla="*/ 2228294 h 2228294"/>
              <a:gd name="connsiteX1-167" fmla="*/ 0 w 2183088"/>
              <a:gd name="connsiteY1-168" fmla="*/ 942392 h 2228294"/>
              <a:gd name="connsiteX2-169" fmla="*/ 167951 w 2183088"/>
              <a:gd name="connsiteY2-170" fmla="*/ 0 h 2228294"/>
              <a:gd name="connsiteX3-171" fmla="*/ 2183088 w 2183088"/>
              <a:gd name="connsiteY3-172" fmla="*/ 1273755 h 2228294"/>
              <a:gd name="connsiteX4-173" fmla="*/ 2011338 w 2183088"/>
              <a:gd name="connsiteY4-174" fmla="*/ 2228294 h 2228294"/>
              <a:gd name="connsiteX0-175" fmla="*/ 2011338 w 2181780"/>
              <a:gd name="connsiteY0-176" fmla="*/ 2228294 h 2228294"/>
              <a:gd name="connsiteX1-177" fmla="*/ 0 w 2181780"/>
              <a:gd name="connsiteY1-178" fmla="*/ 942392 h 2228294"/>
              <a:gd name="connsiteX2-179" fmla="*/ 167951 w 2181780"/>
              <a:gd name="connsiteY2-180" fmla="*/ 0 h 2228294"/>
              <a:gd name="connsiteX3-181" fmla="*/ 2181780 w 2181780"/>
              <a:gd name="connsiteY3-182" fmla="*/ 1280612 h 2228294"/>
              <a:gd name="connsiteX4-183" fmla="*/ 2011338 w 2181780"/>
              <a:gd name="connsiteY4-184" fmla="*/ 2228294 h 2228294"/>
              <a:gd name="connsiteX0-185" fmla="*/ 2011338 w 2181780"/>
              <a:gd name="connsiteY0-186" fmla="*/ 2228294 h 2228294"/>
              <a:gd name="connsiteX1-187" fmla="*/ 0 w 2181780"/>
              <a:gd name="connsiteY1-188" fmla="*/ 942392 h 2228294"/>
              <a:gd name="connsiteX2-189" fmla="*/ 167951 w 2181780"/>
              <a:gd name="connsiteY2-190" fmla="*/ 0 h 2228294"/>
              <a:gd name="connsiteX3-191" fmla="*/ 2181780 w 2181780"/>
              <a:gd name="connsiteY3-192" fmla="*/ 1280612 h 2228294"/>
              <a:gd name="connsiteX4-193" fmla="*/ 2011338 w 2181780"/>
              <a:gd name="connsiteY4-194" fmla="*/ 2228294 h 2228294"/>
              <a:gd name="connsiteX0-195" fmla="*/ 2011338 w 2181780"/>
              <a:gd name="connsiteY0-196" fmla="*/ 2228294 h 2228294"/>
              <a:gd name="connsiteX1-197" fmla="*/ 0 w 2181780"/>
              <a:gd name="connsiteY1-198" fmla="*/ 942392 h 2228294"/>
              <a:gd name="connsiteX2-199" fmla="*/ 167951 w 2181780"/>
              <a:gd name="connsiteY2-200" fmla="*/ 0 h 2228294"/>
              <a:gd name="connsiteX3-201" fmla="*/ 2181780 w 2181780"/>
              <a:gd name="connsiteY3-202" fmla="*/ 1280612 h 2228294"/>
              <a:gd name="connsiteX4-203" fmla="*/ 2011338 w 2181780"/>
              <a:gd name="connsiteY4-204" fmla="*/ 2228294 h 2228294"/>
              <a:gd name="connsiteX0-205" fmla="*/ 2011338 w 2130627"/>
              <a:gd name="connsiteY0-206" fmla="*/ 2228294 h 2228294"/>
              <a:gd name="connsiteX1-207" fmla="*/ 0 w 2130627"/>
              <a:gd name="connsiteY1-208" fmla="*/ 942392 h 2228294"/>
              <a:gd name="connsiteX2-209" fmla="*/ 167951 w 2130627"/>
              <a:gd name="connsiteY2-210" fmla="*/ 0 h 2228294"/>
              <a:gd name="connsiteX3-211" fmla="*/ 2130627 w 2130627"/>
              <a:gd name="connsiteY3-212" fmla="*/ 1275590 h 2228294"/>
              <a:gd name="connsiteX4-213" fmla="*/ 2011338 w 2130627"/>
              <a:gd name="connsiteY4-214" fmla="*/ 2228294 h 2228294"/>
              <a:gd name="connsiteX0-215" fmla="*/ 2011338 w 2193644"/>
              <a:gd name="connsiteY0-216" fmla="*/ 2228294 h 2228294"/>
              <a:gd name="connsiteX1-217" fmla="*/ 0 w 2193644"/>
              <a:gd name="connsiteY1-218" fmla="*/ 942392 h 2228294"/>
              <a:gd name="connsiteX2-219" fmla="*/ 167951 w 2193644"/>
              <a:gd name="connsiteY2-220" fmla="*/ 0 h 2228294"/>
              <a:gd name="connsiteX3-221" fmla="*/ 2193644 w 2193644"/>
              <a:gd name="connsiteY3-222" fmla="*/ 1280506 h 2228294"/>
              <a:gd name="connsiteX4-223" fmla="*/ 2011338 w 2193644"/>
              <a:gd name="connsiteY4-224" fmla="*/ 2228294 h 2228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93644" h="2228294">
                <a:moveTo>
                  <a:pt x="2011338" y="2228294"/>
                </a:moveTo>
                <a:lnTo>
                  <a:pt x="0" y="942392"/>
                </a:lnTo>
                <a:lnTo>
                  <a:pt x="167951" y="0"/>
                </a:lnTo>
                <a:lnTo>
                  <a:pt x="2193644" y="1280506"/>
                </a:lnTo>
                <a:lnTo>
                  <a:pt x="2011338" y="2228294"/>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9" name="Freeform: Shape 5"/>
          <p:cNvSpPr/>
          <p:nvPr/>
        </p:nvSpPr>
        <p:spPr>
          <a:xfrm>
            <a:off x="5377393" y="1979241"/>
            <a:ext cx="1443014" cy="1408377"/>
          </a:xfrm>
          <a:custGeom>
            <a:avLst/>
            <a:gdLst>
              <a:gd name="connsiteX0" fmla="*/ 2178424 w 2178424"/>
              <a:gd name="connsiteY0" fmla="*/ 0 h 2017059"/>
              <a:gd name="connsiteX1" fmla="*/ 376518 w 2178424"/>
              <a:gd name="connsiteY1" fmla="*/ 968189 h 2017059"/>
              <a:gd name="connsiteX2" fmla="*/ 35859 w 2178424"/>
              <a:gd name="connsiteY2" fmla="*/ 1129553 h 2017059"/>
              <a:gd name="connsiteX3" fmla="*/ 0 w 2178424"/>
              <a:gd name="connsiteY3" fmla="*/ 2017059 h 2017059"/>
              <a:gd name="connsiteX4" fmla="*/ 2169459 w 2178424"/>
              <a:gd name="connsiteY4" fmla="*/ 959224 h 2017059"/>
              <a:gd name="connsiteX5" fmla="*/ 2178424 w 2178424"/>
              <a:gd name="connsiteY5" fmla="*/ 0 h 2017059"/>
              <a:gd name="connsiteX0-1" fmla="*/ 2178424 w 2178424"/>
              <a:gd name="connsiteY0-2" fmla="*/ 0 h 2017059"/>
              <a:gd name="connsiteX1-3" fmla="*/ 376518 w 2178424"/>
              <a:gd name="connsiteY1-4" fmla="*/ 968189 h 2017059"/>
              <a:gd name="connsiteX2-5" fmla="*/ 3812 w 2178424"/>
              <a:gd name="connsiteY2-6" fmla="*/ 1123144 h 2017059"/>
              <a:gd name="connsiteX3-7" fmla="*/ 0 w 2178424"/>
              <a:gd name="connsiteY3-8" fmla="*/ 2017059 h 2017059"/>
              <a:gd name="connsiteX4-9" fmla="*/ 2169459 w 2178424"/>
              <a:gd name="connsiteY4-10" fmla="*/ 959224 h 2017059"/>
              <a:gd name="connsiteX5-11" fmla="*/ 2178424 w 2178424"/>
              <a:gd name="connsiteY5-12" fmla="*/ 0 h 2017059"/>
              <a:gd name="connsiteX0-13" fmla="*/ 2174933 w 2174933"/>
              <a:gd name="connsiteY0-14" fmla="*/ 0 h 2083289"/>
              <a:gd name="connsiteX1-15" fmla="*/ 373027 w 2174933"/>
              <a:gd name="connsiteY1-16" fmla="*/ 968189 h 2083289"/>
              <a:gd name="connsiteX2-17" fmla="*/ 321 w 2174933"/>
              <a:gd name="connsiteY2-18" fmla="*/ 1123144 h 2083289"/>
              <a:gd name="connsiteX3-19" fmla="*/ 782 w 2174933"/>
              <a:gd name="connsiteY3-20" fmla="*/ 2083289 h 2083289"/>
              <a:gd name="connsiteX4-21" fmla="*/ 2165968 w 2174933"/>
              <a:gd name="connsiteY4-22" fmla="*/ 959224 h 2083289"/>
              <a:gd name="connsiteX5-23" fmla="*/ 2174933 w 2174933"/>
              <a:gd name="connsiteY5-24" fmla="*/ 0 h 2083289"/>
              <a:gd name="connsiteX0-25" fmla="*/ 2174933 w 2174933"/>
              <a:gd name="connsiteY0-26" fmla="*/ 0 h 2083289"/>
              <a:gd name="connsiteX1-27" fmla="*/ 321 w 2174933"/>
              <a:gd name="connsiteY1-28" fmla="*/ 1123144 h 2083289"/>
              <a:gd name="connsiteX2-29" fmla="*/ 782 w 2174933"/>
              <a:gd name="connsiteY2-30" fmla="*/ 2083289 h 2083289"/>
              <a:gd name="connsiteX3-31" fmla="*/ 2165968 w 2174933"/>
              <a:gd name="connsiteY3-32" fmla="*/ 959224 h 2083289"/>
              <a:gd name="connsiteX4-33" fmla="*/ 2174933 w 2174933"/>
              <a:gd name="connsiteY4-34" fmla="*/ 0 h 2083289"/>
              <a:gd name="connsiteX0-35" fmla="*/ 2174933 w 2179359"/>
              <a:gd name="connsiteY0-36" fmla="*/ 0 h 2083289"/>
              <a:gd name="connsiteX1-37" fmla="*/ 321 w 2179359"/>
              <a:gd name="connsiteY1-38" fmla="*/ 1123144 h 2083289"/>
              <a:gd name="connsiteX2-39" fmla="*/ 782 w 2179359"/>
              <a:gd name="connsiteY2-40" fmla="*/ 2083289 h 2083289"/>
              <a:gd name="connsiteX3-41" fmla="*/ 2178787 w 2179359"/>
              <a:gd name="connsiteY3-42" fmla="*/ 978452 h 2083289"/>
              <a:gd name="connsiteX4-43" fmla="*/ 2174933 w 2179359"/>
              <a:gd name="connsiteY4-44" fmla="*/ 0 h 2083289"/>
              <a:gd name="connsiteX0-45" fmla="*/ 2174933 w 2179359"/>
              <a:gd name="connsiteY0-46" fmla="*/ 0 h 2083289"/>
              <a:gd name="connsiteX1-47" fmla="*/ 321 w 2179359"/>
              <a:gd name="connsiteY1-48" fmla="*/ 1123144 h 2083289"/>
              <a:gd name="connsiteX2-49" fmla="*/ 782 w 2179359"/>
              <a:gd name="connsiteY2-50" fmla="*/ 2083289 h 2083289"/>
              <a:gd name="connsiteX3-51" fmla="*/ 2178787 w 2179359"/>
              <a:gd name="connsiteY3-52" fmla="*/ 978452 h 2083289"/>
              <a:gd name="connsiteX4-53" fmla="*/ 2174933 w 2179359"/>
              <a:gd name="connsiteY4-54" fmla="*/ 0 h 2083289"/>
              <a:gd name="connsiteX0-55" fmla="*/ 2174933 w 2175427"/>
              <a:gd name="connsiteY0-56" fmla="*/ 0 h 2083289"/>
              <a:gd name="connsiteX1-57" fmla="*/ 321 w 2175427"/>
              <a:gd name="connsiteY1-58" fmla="*/ 1123144 h 2083289"/>
              <a:gd name="connsiteX2-59" fmla="*/ 782 w 2175427"/>
              <a:gd name="connsiteY2-60" fmla="*/ 2083289 h 2083289"/>
              <a:gd name="connsiteX3-61" fmla="*/ 2174514 w 2175427"/>
              <a:gd name="connsiteY3-62" fmla="*/ 976315 h 2083289"/>
              <a:gd name="connsiteX4-63" fmla="*/ 2174933 w 2175427"/>
              <a:gd name="connsiteY4-64" fmla="*/ 0 h 2083289"/>
              <a:gd name="connsiteX0-65" fmla="*/ 2183898 w 2183898"/>
              <a:gd name="connsiteY0-66" fmla="*/ 0 h 2074324"/>
              <a:gd name="connsiteX1-67" fmla="*/ 321 w 2183898"/>
              <a:gd name="connsiteY1-68" fmla="*/ 1114179 h 2074324"/>
              <a:gd name="connsiteX2-69" fmla="*/ 782 w 2183898"/>
              <a:gd name="connsiteY2-70" fmla="*/ 2074324 h 2074324"/>
              <a:gd name="connsiteX3-71" fmla="*/ 2174514 w 2183898"/>
              <a:gd name="connsiteY3-72" fmla="*/ 967350 h 2074324"/>
              <a:gd name="connsiteX4-73" fmla="*/ 2183898 w 2183898"/>
              <a:gd name="connsiteY4-74" fmla="*/ 0 h 2074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3898" h="2074324">
                <a:moveTo>
                  <a:pt x="2183898" y="0"/>
                </a:moveTo>
                <a:lnTo>
                  <a:pt x="321" y="1114179"/>
                </a:lnTo>
                <a:cubicBezTo>
                  <a:pt x="-950" y="1412151"/>
                  <a:pt x="2053" y="1776352"/>
                  <a:pt x="782" y="2074324"/>
                </a:cubicBezTo>
                <a:lnTo>
                  <a:pt x="2174514" y="967350"/>
                </a:lnTo>
                <a:cubicBezTo>
                  <a:pt x="2177502" y="647609"/>
                  <a:pt x="2180910" y="319741"/>
                  <a:pt x="2183898" y="0"/>
                </a:cubicBez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0" name="Rectangle 6"/>
          <p:cNvSpPr/>
          <p:nvPr/>
        </p:nvSpPr>
        <p:spPr>
          <a:xfrm>
            <a:off x="4744961" y="2732494"/>
            <a:ext cx="641182" cy="6588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1" name="Freeform: Shape 7"/>
          <p:cNvSpPr/>
          <p:nvPr/>
        </p:nvSpPr>
        <p:spPr>
          <a:xfrm>
            <a:off x="5496211" y="1156577"/>
            <a:ext cx="1324196" cy="1474691"/>
          </a:xfrm>
          <a:custGeom>
            <a:avLst/>
            <a:gdLst>
              <a:gd name="connsiteX0" fmla="*/ 1912776 w 1931437"/>
              <a:gd name="connsiteY0" fmla="*/ 2118049 h 2118049"/>
              <a:gd name="connsiteX1" fmla="*/ 0 w 1931437"/>
              <a:gd name="connsiteY1" fmla="*/ 942392 h 2118049"/>
              <a:gd name="connsiteX2" fmla="*/ 167951 w 1931437"/>
              <a:gd name="connsiteY2" fmla="*/ 0 h 2118049"/>
              <a:gd name="connsiteX3" fmla="*/ 1931437 w 1931437"/>
              <a:gd name="connsiteY3" fmla="*/ 1147666 h 2118049"/>
              <a:gd name="connsiteX4" fmla="*/ 1931437 w 1931437"/>
              <a:gd name="connsiteY4" fmla="*/ 1147666 h 2118049"/>
              <a:gd name="connsiteX5" fmla="*/ 1912776 w 1931437"/>
              <a:gd name="connsiteY5" fmla="*/ 2118049 h 2118049"/>
              <a:gd name="connsiteX0-1" fmla="*/ 1928818 w 1931437"/>
              <a:gd name="connsiteY0-2" fmla="*/ 2120722 h 2120722"/>
              <a:gd name="connsiteX1-3" fmla="*/ 0 w 1931437"/>
              <a:gd name="connsiteY1-4" fmla="*/ 942392 h 2120722"/>
              <a:gd name="connsiteX2-5" fmla="*/ 167951 w 1931437"/>
              <a:gd name="connsiteY2-6" fmla="*/ 0 h 2120722"/>
              <a:gd name="connsiteX3-7" fmla="*/ 1931437 w 1931437"/>
              <a:gd name="connsiteY3-8" fmla="*/ 1147666 h 2120722"/>
              <a:gd name="connsiteX4-9" fmla="*/ 1931437 w 1931437"/>
              <a:gd name="connsiteY4-10" fmla="*/ 1147666 h 2120722"/>
              <a:gd name="connsiteX5-11" fmla="*/ 1928818 w 1931437"/>
              <a:gd name="connsiteY5-12" fmla="*/ 2120722 h 2120722"/>
              <a:gd name="connsiteX0-13" fmla="*/ 1928818 w 2006213"/>
              <a:gd name="connsiteY0-14" fmla="*/ 2120722 h 2120722"/>
              <a:gd name="connsiteX1-15" fmla="*/ 0 w 2006213"/>
              <a:gd name="connsiteY1-16" fmla="*/ 942392 h 2120722"/>
              <a:gd name="connsiteX2-17" fmla="*/ 167951 w 2006213"/>
              <a:gd name="connsiteY2-18" fmla="*/ 0 h 2120722"/>
              <a:gd name="connsiteX3-19" fmla="*/ 1931437 w 2006213"/>
              <a:gd name="connsiteY3-20" fmla="*/ 1147666 h 2120722"/>
              <a:gd name="connsiteX4-21" fmla="*/ 2006213 w 2006213"/>
              <a:gd name="connsiteY4-22" fmla="*/ 1205350 h 2120722"/>
              <a:gd name="connsiteX5-23" fmla="*/ 1928818 w 2006213"/>
              <a:gd name="connsiteY5-24" fmla="*/ 2120722 h 2120722"/>
              <a:gd name="connsiteX0-25" fmla="*/ 1928818 w 2006213"/>
              <a:gd name="connsiteY0-26" fmla="*/ 2120722 h 2120722"/>
              <a:gd name="connsiteX1-27" fmla="*/ 0 w 2006213"/>
              <a:gd name="connsiteY1-28" fmla="*/ 942392 h 2120722"/>
              <a:gd name="connsiteX2-29" fmla="*/ 167951 w 2006213"/>
              <a:gd name="connsiteY2-30" fmla="*/ 0 h 2120722"/>
              <a:gd name="connsiteX3-31" fmla="*/ 2006213 w 2006213"/>
              <a:gd name="connsiteY3-32" fmla="*/ 1205350 h 2120722"/>
              <a:gd name="connsiteX4-33" fmla="*/ 1928818 w 2006213"/>
              <a:gd name="connsiteY4-34" fmla="*/ 2120722 h 2120722"/>
              <a:gd name="connsiteX0-35" fmla="*/ 2001458 w 2006213"/>
              <a:gd name="connsiteY0-36" fmla="*/ 2171996 h 2171996"/>
              <a:gd name="connsiteX1-37" fmla="*/ 0 w 2006213"/>
              <a:gd name="connsiteY1-38" fmla="*/ 942392 h 2171996"/>
              <a:gd name="connsiteX2-39" fmla="*/ 167951 w 2006213"/>
              <a:gd name="connsiteY2-40" fmla="*/ 0 h 2171996"/>
              <a:gd name="connsiteX3-41" fmla="*/ 2006213 w 2006213"/>
              <a:gd name="connsiteY3-42" fmla="*/ 1205350 h 2171996"/>
              <a:gd name="connsiteX4-43" fmla="*/ 2001458 w 2006213"/>
              <a:gd name="connsiteY4-44" fmla="*/ 2171996 h 2171996"/>
              <a:gd name="connsiteX0-45" fmla="*/ 2001458 w 2004076"/>
              <a:gd name="connsiteY0-46" fmla="*/ 2171996 h 2171996"/>
              <a:gd name="connsiteX1-47" fmla="*/ 0 w 2004076"/>
              <a:gd name="connsiteY1-48" fmla="*/ 942392 h 2171996"/>
              <a:gd name="connsiteX2-49" fmla="*/ 167951 w 2004076"/>
              <a:gd name="connsiteY2-50" fmla="*/ 0 h 2171996"/>
              <a:gd name="connsiteX3-51" fmla="*/ 2004076 w 2004076"/>
              <a:gd name="connsiteY3-52" fmla="*/ 1207487 h 2171996"/>
              <a:gd name="connsiteX4-53" fmla="*/ 2001458 w 2004076"/>
              <a:gd name="connsiteY4-54" fmla="*/ 2171996 h 2171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04076" h="2171996">
                <a:moveTo>
                  <a:pt x="2001458" y="2171996"/>
                </a:moveTo>
                <a:lnTo>
                  <a:pt x="0" y="942392"/>
                </a:lnTo>
                <a:lnTo>
                  <a:pt x="167951" y="0"/>
                </a:lnTo>
                <a:lnTo>
                  <a:pt x="2004076" y="1207487"/>
                </a:lnTo>
                <a:cubicBezTo>
                  <a:pt x="2003203" y="1528990"/>
                  <a:pt x="2002331" y="1850493"/>
                  <a:pt x="2001458" y="2171996"/>
                </a:cubicBez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2" name="Freeform: Shape 8"/>
          <p:cNvSpPr/>
          <p:nvPr/>
        </p:nvSpPr>
        <p:spPr>
          <a:xfrm>
            <a:off x="5405138" y="3335864"/>
            <a:ext cx="1443014" cy="1408377"/>
          </a:xfrm>
          <a:custGeom>
            <a:avLst/>
            <a:gdLst>
              <a:gd name="connsiteX0" fmla="*/ 2178424 w 2178424"/>
              <a:gd name="connsiteY0" fmla="*/ 0 h 2017059"/>
              <a:gd name="connsiteX1" fmla="*/ 376518 w 2178424"/>
              <a:gd name="connsiteY1" fmla="*/ 968189 h 2017059"/>
              <a:gd name="connsiteX2" fmla="*/ 35859 w 2178424"/>
              <a:gd name="connsiteY2" fmla="*/ 1129553 h 2017059"/>
              <a:gd name="connsiteX3" fmla="*/ 0 w 2178424"/>
              <a:gd name="connsiteY3" fmla="*/ 2017059 h 2017059"/>
              <a:gd name="connsiteX4" fmla="*/ 2169459 w 2178424"/>
              <a:gd name="connsiteY4" fmla="*/ 959224 h 2017059"/>
              <a:gd name="connsiteX5" fmla="*/ 2178424 w 2178424"/>
              <a:gd name="connsiteY5" fmla="*/ 0 h 2017059"/>
              <a:gd name="connsiteX0-1" fmla="*/ 2178424 w 2178424"/>
              <a:gd name="connsiteY0-2" fmla="*/ 0 h 2017059"/>
              <a:gd name="connsiteX1-3" fmla="*/ 376518 w 2178424"/>
              <a:gd name="connsiteY1-4" fmla="*/ 968189 h 2017059"/>
              <a:gd name="connsiteX2-5" fmla="*/ 3812 w 2178424"/>
              <a:gd name="connsiteY2-6" fmla="*/ 1123144 h 2017059"/>
              <a:gd name="connsiteX3-7" fmla="*/ 0 w 2178424"/>
              <a:gd name="connsiteY3-8" fmla="*/ 2017059 h 2017059"/>
              <a:gd name="connsiteX4-9" fmla="*/ 2169459 w 2178424"/>
              <a:gd name="connsiteY4-10" fmla="*/ 959224 h 2017059"/>
              <a:gd name="connsiteX5-11" fmla="*/ 2178424 w 2178424"/>
              <a:gd name="connsiteY5-12" fmla="*/ 0 h 2017059"/>
              <a:gd name="connsiteX0-13" fmla="*/ 2174933 w 2174933"/>
              <a:gd name="connsiteY0-14" fmla="*/ 0 h 2083289"/>
              <a:gd name="connsiteX1-15" fmla="*/ 373027 w 2174933"/>
              <a:gd name="connsiteY1-16" fmla="*/ 968189 h 2083289"/>
              <a:gd name="connsiteX2-17" fmla="*/ 321 w 2174933"/>
              <a:gd name="connsiteY2-18" fmla="*/ 1123144 h 2083289"/>
              <a:gd name="connsiteX3-19" fmla="*/ 782 w 2174933"/>
              <a:gd name="connsiteY3-20" fmla="*/ 2083289 h 2083289"/>
              <a:gd name="connsiteX4-21" fmla="*/ 2165968 w 2174933"/>
              <a:gd name="connsiteY4-22" fmla="*/ 959224 h 2083289"/>
              <a:gd name="connsiteX5-23" fmla="*/ 2174933 w 2174933"/>
              <a:gd name="connsiteY5-24" fmla="*/ 0 h 2083289"/>
              <a:gd name="connsiteX0-25" fmla="*/ 2174933 w 2174933"/>
              <a:gd name="connsiteY0-26" fmla="*/ 0 h 2083289"/>
              <a:gd name="connsiteX1-27" fmla="*/ 321 w 2174933"/>
              <a:gd name="connsiteY1-28" fmla="*/ 1123144 h 2083289"/>
              <a:gd name="connsiteX2-29" fmla="*/ 782 w 2174933"/>
              <a:gd name="connsiteY2-30" fmla="*/ 2083289 h 2083289"/>
              <a:gd name="connsiteX3-31" fmla="*/ 2165968 w 2174933"/>
              <a:gd name="connsiteY3-32" fmla="*/ 959224 h 2083289"/>
              <a:gd name="connsiteX4-33" fmla="*/ 2174933 w 2174933"/>
              <a:gd name="connsiteY4-34" fmla="*/ 0 h 2083289"/>
              <a:gd name="connsiteX0-35" fmla="*/ 2174933 w 2179359"/>
              <a:gd name="connsiteY0-36" fmla="*/ 0 h 2083289"/>
              <a:gd name="connsiteX1-37" fmla="*/ 321 w 2179359"/>
              <a:gd name="connsiteY1-38" fmla="*/ 1123144 h 2083289"/>
              <a:gd name="connsiteX2-39" fmla="*/ 782 w 2179359"/>
              <a:gd name="connsiteY2-40" fmla="*/ 2083289 h 2083289"/>
              <a:gd name="connsiteX3-41" fmla="*/ 2178787 w 2179359"/>
              <a:gd name="connsiteY3-42" fmla="*/ 978452 h 2083289"/>
              <a:gd name="connsiteX4-43" fmla="*/ 2174933 w 2179359"/>
              <a:gd name="connsiteY4-44" fmla="*/ 0 h 2083289"/>
              <a:gd name="connsiteX0-45" fmla="*/ 2174933 w 2179359"/>
              <a:gd name="connsiteY0-46" fmla="*/ 0 h 2083289"/>
              <a:gd name="connsiteX1-47" fmla="*/ 321 w 2179359"/>
              <a:gd name="connsiteY1-48" fmla="*/ 1123144 h 2083289"/>
              <a:gd name="connsiteX2-49" fmla="*/ 782 w 2179359"/>
              <a:gd name="connsiteY2-50" fmla="*/ 2083289 h 2083289"/>
              <a:gd name="connsiteX3-51" fmla="*/ 2178787 w 2179359"/>
              <a:gd name="connsiteY3-52" fmla="*/ 978452 h 2083289"/>
              <a:gd name="connsiteX4-53" fmla="*/ 2174933 w 2179359"/>
              <a:gd name="connsiteY4-54" fmla="*/ 0 h 2083289"/>
              <a:gd name="connsiteX0-55" fmla="*/ 2174933 w 2175427"/>
              <a:gd name="connsiteY0-56" fmla="*/ 0 h 2083289"/>
              <a:gd name="connsiteX1-57" fmla="*/ 321 w 2175427"/>
              <a:gd name="connsiteY1-58" fmla="*/ 1123144 h 2083289"/>
              <a:gd name="connsiteX2-59" fmla="*/ 782 w 2175427"/>
              <a:gd name="connsiteY2-60" fmla="*/ 2083289 h 2083289"/>
              <a:gd name="connsiteX3-61" fmla="*/ 2174514 w 2175427"/>
              <a:gd name="connsiteY3-62" fmla="*/ 976315 h 2083289"/>
              <a:gd name="connsiteX4-63" fmla="*/ 2174933 w 2175427"/>
              <a:gd name="connsiteY4-64" fmla="*/ 0 h 2083289"/>
              <a:gd name="connsiteX0-65" fmla="*/ 2183898 w 2183898"/>
              <a:gd name="connsiteY0-66" fmla="*/ 0 h 2074324"/>
              <a:gd name="connsiteX1-67" fmla="*/ 321 w 2183898"/>
              <a:gd name="connsiteY1-68" fmla="*/ 1114179 h 2074324"/>
              <a:gd name="connsiteX2-69" fmla="*/ 782 w 2183898"/>
              <a:gd name="connsiteY2-70" fmla="*/ 2074324 h 2074324"/>
              <a:gd name="connsiteX3-71" fmla="*/ 2174514 w 2183898"/>
              <a:gd name="connsiteY3-72" fmla="*/ 967350 h 2074324"/>
              <a:gd name="connsiteX4-73" fmla="*/ 2183898 w 2183898"/>
              <a:gd name="connsiteY4-74" fmla="*/ 0 h 2074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3898" h="2074324">
                <a:moveTo>
                  <a:pt x="2183898" y="0"/>
                </a:moveTo>
                <a:lnTo>
                  <a:pt x="321" y="1114179"/>
                </a:lnTo>
                <a:cubicBezTo>
                  <a:pt x="-950" y="1412151"/>
                  <a:pt x="2053" y="1776352"/>
                  <a:pt x="782" y="2074324"/>
                </a:cubicBezTo>
                <a:lnTo>
                  <a:pt x="2174514" y="967350"/>
                </a:lnTo>
                <a:cubicBezTo>
                  <a:pt x="2177502" y="647609"/>
                  <a:pt x="2180910" y="319741"/>
                  <a:pt x="2183898" y="0"/>
                </a:cubicBez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3" name="Rectangle 9"/>
          <p:cNvSpPr/>
          <p:nvPr/>
        </p:nvSpPr>
        <p:spPr>
          <a:xfrm>
            <a:off x="6840933" y="3325667"/>
            <a:ext cx="641182" cy="6588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4" name="Freeform: Shape 10"/>
          <p:cNvSpPr/>
          <p:nvPr/>
        </p:nvSpPr>
        <p:spPr>
          <a:xfrm rot="20951917">
            <a:off x="5420952" y="3961759"/>
            <a:ext cx="1472122" cy="1512916"/>
          </a:xfrm>
          <a:custGeom>
            <a:avLst/>
            <a:gdLst>
              <a:gd name="connsiteX0" fmla="*/ 1912776 w 1931437"/>
              <a:gd name="connsiteY0" fmla="*/ 2118049 h 2118049"/>
              <a:gd name="connsiteX1" fmla="*/ 0 w 1931437"/>
              <a:gd name="connsiteY1" fmla="*/ 942392 h 2118049"/>
              <a:gd name="connsiteX2" fmla="*/ 167951 w 1931437"/>
              <a:gd name="connsiteY2" fmla="*/ 0 h 2118049"/>
              <a:gd name="connsiteX3" fmla="*/ 1931437 w 1931437"/>
              <a:gd name="connsiteY3" fmla="*/ 1147666 h 2118049"/>
              <a:gd name="connsiteX4" fmla="*/ 1931437 w 1931437"/>
              <a:gd name="connsiteY4" fmla="*/ 1147666 h 2118049"/>
              <a:gd name="connsiteX5" fmla="*/ 1912776 w 1931437"/>
              <a:gd name="connsiteY5" fmla="*/ 2118049 h 2118049"/>
              <a:gd name="connsiteX0-1" fmla="*/ 1928818 w 1931437"/>
              <a:gd name="connsiteY0-2" fmla="*/ 2120722 h 2120722"/>
              <a:gd name="connsiteX1-3" fmla="*/ 0 w 1931437"/>
              <a:gd name="connsiteY1-4" fmla="*/ 942392 h 2120722"/>
              <a:gd name="connsiteX2-5" fmla="*/ 167951 w 1931437"/>
              <a:gd name="connsiteY2-6" fmla="*/ 0 h 2120722"/>
              <a:gd name="connsiteX3-7" fmla="*/ 1931437 w 1931437"/>
              <a:gd name="connsiteY3-8" fmla="*/ 1147666 h 2120722"/>
              <a:gd name="connsiteX4-9" fmla="*/ 1931437 w 1931437"/>
              <a:gd name="connsiteY4-10" fmla="*/ 1147666 h 2120722"/>
              <a:gd name="connsiteX5-11" fmla="*/ 1928818 w 1931437"/>
              <a:gd name="connsiteY5-12" fmla="*/ 2120722 h 2120722"/>
              <a:gd name="connsiteX0-13" fmla="*/ 1928818 w 2006213"/>
              <a:gd name="connsiteY0-14" fmla="*/ 2120722 h 2120722"/>
              <a:gd name="connsiteX1-15" fmla="*/ 0 w 2006213"/>
              <a:gd name="connsiteY1-16" fmla="*/ 942392 h 2120722"/>
              <a:gd name="connsiteX2-17" fmla="*/ 167951 w 2006213"/>
              <a:gd name="connsiteY2-18" fmla="*/ 0 h 2120722"/>
              <a:gd name="connsiteX3-19" fmla="*/ 1931437 w 2006213"/>
              <a:gd name="connsiteY3-20" fmla="*/ 1147666 h 2120722"/>
              <a:gd name="connsiteX4-21" fmla="*/ 2006213 w 2006213"/>
              <a:gd name="connsiteY4-22" fmla="*/ 1205350 h 2120722"/>
              <a:gd name="connsiteX5-23" fmla="*/ 1928818 w 2006213"/>
              <a:gd name="connsiteY5-24" fmla="*/ 2120722 h 2120722"/>
              <a:gd name="connsiteX0-25" fmla="*/ 1928818 w 2006213"/>
              <a:gd name="connsiteY0-26" fmla="*/ 2120722 h 2120722"/>
              <a:gd name="connsiteX1-27" fmla="*/ 0 w 2006213"/>
              <a:gd name="connsiteY1-28" fmla="*/ 942392 h 2120722"/>
              <a:gd name="connsiteX2-29" fmla="*/ 167951 w 2006213"/>
              <a:gd name="connsiteY2-30" fmla="*/ 0 h 2120722"/>
              <a:gd name="connsiteX3-31" fmla="*/ 2006213 w 2006213"/>
              <a:gd name="connsiteY3-32" fmla="*/ 1205350 h 2120722"/>
              <a:gd name="connsiteX4-33" fmla="*/ 1928818 w 2006213"/>
              <a:gd name="connsiteY4-34" fmla="*/ 2120722 h 2120722"/>
              <a:gd name="connsiteX0-35" fmla="*/ 2001458 w 2006213"/>
              <a:gd name="connsiteY0-36" fmla="*/ 2171996 h 2171996"/>
              <a:gd name="connsiteX1-37" fmla="*/ 0 w 2006213"/>
              <a:gd name="connsiteY1-38" fmla="*/ 942392 h 2171996"/>
              <a:gd name="connsiteX2-39" fmla="*/ 167951 w 2006213"/>
              <a:gd name="connsiteY2-40" fmla="*/ 0 h 2171996"/>
              <a:gd name="connsiteX3-41" fmla="*/ 2006213 w 2006213"/>
              <a:gd name="connsiteY3-42" fmla="*/ 1205350 h 2171996"/>
              <a:gd name="connsiteX4-43" fmla="*/ 2001458 w 2006213"/>
              <a:gd name="connsiteY4-44" fmla="*/ 2171996 h 2171996"/>
              <a:gd name="connsiteX0-45" fmla="*/ 2001458 w 2004076"/>
              <a:gd name="connsiteY0-46" fmla="*/ 2171996 h 2171996"/>
              <a:gd name="connsiteX1-47" fmla="*/ 0 w 2004076"/>
              <a:gd name="connsiteY1-48" fmla="*/ 942392 h 2171996"/>
              <a:gd name="connsiteX2-49" fmla="*/ 167951 w 2004076"/>
              <a:gd name="connsiteY2-50" fmla="*/ 0 h 2171996"/>
              <a:gd name="connsiteX3-51" fmla="*/ 2004076 w 2004076"/>
              <a:gd name="connsiteY3-52" fmla="*/ 1207487 h 2171996"/>
              <a:gd name="connsiteX4-53" fmla="*/ 2001458 w 2004076"/>
              <a:gd name="connsiteY4-54" fmla="*/ 2171996 h 2171996"/>
              <a:gd name="connsiteX0-55" fmla="*/ 2001458 w 2170113"/>
              <a:gd name="connsiteY0-56" fmla="*/ 2171996 h 2171996"/>
              <a:gd name="connsiteX1-57" fmla="*/ 0 w 2170113"/>
              <a:gd name="connsiteY1-58" fmla="*/ 942392 h 2171996"/>
              <a:gd name="connsiteX2-59" fmla="*/ 167951 w 2170113"/>
              <a:gd name="connsiteY2-60" fmla="*/ 0 h 2171996"/>
              <a:gd name="connsiteX3-61" fmla="*/ 2170113 w 2170113"/>
              <a:gd name="connsiteY3-62" fmla="*/ 1293922 h 2171996"/>
              <a:gd name="connsiteX4-63" fmla="*/ 2001458 w 2170113"/>
              <a:gd name="connsiteY4-64" fmla="*/ 2171996 h 2171996"/>
              <a:gd name="connsiteX0-65" fmla="*/ 1994738 w 2170113"/>
              <a:gd name="connsiteY0-66" fmla="*/ 2207220 h 2207220"/>
              <a:gd name="connsiteX1-67" fmla="*/ 0 w 2170113"/>
              <a:gd name="connsiteY1-68" fmla="*/ 942392 h 2207220"/>
              <a:gd name="connsiteX2-69" fmla="*/ 167951 w 2170113"/>
              <a:gd name="connsiteY2-70" fmla="*/ 0 h 2207220"/>
              <a:gd name="connsiteX3-71" fmla="*/ 2170113 w 2170113"/>
              <a:gd name="connsiteY3-72" fmla="*/ 1293922 h 2207220"/>
              <a:gd name="connsiteX4-73" fmla="*/ 1994738 w 2170113"/>
              <a:gd name="connsiteY4-74" fmla="*/ 2207220 h 2207220"/>
              <a:gd name="connsiteX0-75" fmla="*/ 1994738 w 2170113"/>
              <a:gd name="connsiteY0-76" fmla="*/ 2207220 h 2207220"/>
              <a:gd name="connsiteX1-77" fmla="*/ 0 w 2170113"/>
              <a:gd name="connsiteY1-78" fmla="*/ 942392 h 2207220"/>
              <a:gd name="connsiteX2-79" fmla="*/ 167951 w 2170113"/>
              <a:gd name="connsiteY2-80" fmla="*/ 0 h 2207220"/>
              <a:gd name="connsiteX3-81" fmla="*/ 2170113 w 2170113"/>
              <a:gd name="connsiteY3-82" fmla="*/ 1293922 h 2207220"/>
              <a:gd name="connsiteX4-83" fmla="*/ 1994738 w 2170113"/>
              <a:gd name="connsiteY4-84" fmla="*/ 2207220 h 2207220"/>
              <a:gd name="connsiteX0-85" fmla="*/ 1994738 w 2170113"/>
              <a:gd name="connsiteY0-86" fmla="*/ 2207220 h 2207220"/>
              <a:gd name="connsiteX1-87" fmla="*/ 0 w 2170113"/>
              <a:gd name="connsiteY1-88" fmla="*/ 942392 h 2207220"/>
              <a:gd name="connsiteX2-89" fmla="*/ 167951 w 2170113"/>
              <a:gd name="connsiteY2-90" fmla="*/ 0 h 2207220"/>
              <a:gd name="connsiteX3-91" fmla="*/ 2170113 w 2170113"/>
              <a:gd name="connsiteY3-92" fmla="*/ 1293922 h 2207220"/>
              <a:gd name="connsiteX4-93" fmla="*/ 1994738 w 2170113"/>
              <a:gd name="connsiteY4-94" fmla="*/ 2207220 h 2207220"/>
              <a:gd name="connsiteX0-95" fmla="*/ 1994738 w 2170113"/>
              <a:gd name="connsiteY0-96" fmla="*/ 2207220 h 2207220"/>
              <a:gd name="connsiteX1-97" fmla="*/ 0 w 2170113"/>
              <a:gd name="connsiteY1-98" fmla="*/ 942392 h 2207220"/>
              <a:gd name="connsiteX2-99" fmla="*/ 167951 w 2170113"/>
              <a:gd name="connsiteY2-100" fmla="*/ 0 h 2207220"/>
              <a:gd name="connsiteX3-101" fmla="*/ 2170113 w 2170113"/>
              <a:gd name="connsiteY3-102" fmla="*/ 1293922 h 2207220"/>
              <a:gd name="connsiteX4-103" fmla="*/ 1994738 w 2170113"/>
              <a:gd name="connsiteY4-104" fmla="*/ 2207220 h 2207220"/>
              <a:gd name="connsiteX0-105" fmla="*/ 1994738 w 2170113"/>
              <a:gd name="connsiteY0-106" fmla="*/ 2207220 h 2207220"/>
              <a:gd name="connsiteX1-107" fmla="*/ 0 w 2170113"/>
              <a:gd name="connsiteY1-108" fmla="*/ 942392 h 2207220"/>
              <a:gd name="connsiteX2-109" fmla="*/ 167951 w 2170113"/>
              <a:gd name="connsiteY2-110" fmla="*/ 0 h 2207220"/>
              <a:gd name="connsiteX3-111" fmla="*/ 2170113 w 2170113"/>
              <a:gd name="connsiteY3-112" fmla="*/ 1293922 h 2207220"/>
              <a:gd name="connsiteX4-113" fmla="*/ 1994738 w 2170113"/>
              <a:gd name="connsiteY4-114" fmla="*/ 2207220 h 2207220"/>
              <a:gd name="connsiteX0-115" fmla="*/ 2007309 w 2170113"/>
              <a:gd name="connsiteY0-116" fmla="*/ 2236998 h 2236998"/>
              <a:gd name="connsiteX1-117" fmla="*/ 0 w 2170113"/>
              <a:gd name="connsiteY1-118" fmla="*/ 942392 h 2236998"/>
              <a:gd name="connsiteX2-119" fmla="*/ 167951 w 2170113"/>
              <a:gd name="connsiteY2-120" fmla="*/ 0 h 2236998"/>
              <a:gd name="connsiteX3-121" fmla="*/ 2170113 w 2170113"/>
              <a:gd name="connsiteY3-122" fmla="*/ 1293922 h 2236998"/>
              <a:gd name="connsiteX4-123" fmla="*/ 2007309 w 2170113"/>
              <a:gd name="connsiteY4-124" fmla="*/ 2236998 h 2236998"/>
              <a:gd name="connsiteX0-125" fmla="*/ 2007309 w 2162988"/>
              <a:gd name="connsiteY0-126" fmla="*/ 2236998 h 2236998"/>
              <a:gd name="connsiteX1-127" fmla="*/ 0 w 2162988"/>
              <a:gd name="connsiteY1-128" fmla="*/ 942392 h 2236998"/>
              <a:gd name="connsiteX2-129" fmla="*/ 167951 w 2162988"/>
              <a:gd name="connsiteY2-130" fmla="*/ 0 h 2236998"/>
              <a:gd name="connsiteX3-131" fmla="*/ 2162988 w 2162988"/>
              <a:gd name="connsiteY3-132" fmla="*/ 1283436 h 2236998"/>
              <a:gd name="connsiteX4-133" fmla="*/ 2007309 w 2162988"/>
              <a:gd name="connsiteY4-134" fmla="*/ 2236998 h 2236998"/>
              <a:gd name="connsiteX0-135" fmla="*/ 2007309 w 2183960"/>
              <a:gd name="connsiteY0-136" fmla="*/ 2236998 h 2236998"/>
              <a:gd name="connsiteX1-137" fmla="*/ 0 w 2183960"/>
              <a:gd name="connsiteY1-138" fmla="*/ 942392 h 2236998"/>
              <a:gd name="connsiteX2-139" fmla="*/ 167951 w 2183960"/>
              <a:gd name="connsiteY2-140" fmla="*/ 0 h 2236998"/>
              <a:gd name="connsiteX3-141" fmla="*/ 2183960 w 2183960"/>
              <a:gd name="connsiteY3-142" fmla="*/ 1269183 h 2236998"/>
              <a:gd name="connsiteX4-143" fmla="*/ 2007309 w 2183960"/>
              <a:gd name="connsiteY4-144" fmla="*/ 2236998 h 2236998"/>
              <a:gd name="connsiteX0-145" fmla="*/ 2007309 w 2183088"/>
              <a:gd name="connsiteY0-146" fmla="*/ 2236998 h 2236998"/>
              <a:gd name="connsiteX1-147" fmla="*/ 0 w 2183088"/>
              <a:gd name="connsiteY1-148" fmla="*/ 942392 h 2236998"/>
              <a:gd name="connsiteX2-149" fmla="*/ 167951 w 2183088"/>
              <a:gd name="connsiteY2-150" fmla="*/ 0 h 2236998"/>
              <a:gd name="connsiteX3-151" fmla="*/ 2183088 w 2183088"/>
              <a:gd name="connsiteY3-152" fmla="*/ 1273755 h 2236998"/>
              <a:gd name="connsiteX4-153" fmla="*/ 2007309 w 2183088"/>
              <a:gd name="connsiteY4-154" fmla="*/ 2236998 h 2236998"/>
              <a:gd name="connsiteX0-155" fmla="*/ 2010466 w 2183088"/>
              <a:gd name="connsiteY0-156" fmla="*/ 2232864 h 2232864"/>
              <a:gd name="connsiteX1-157" fmla="*/ 0 w 2183088"/>
              <a:gd name="connsiteY1-158" fmla="*/ 942392 h 2232864"/>
              <a:gd name="connsiteX2-159" fmla="*/ 167951 w 2183088"/>
              <a:gd name="connsiteY2-160" fmla="*/ 0 h 2232864"/>
              <a:gd name="connsiteX3-161" fmla="*/ 2183088 w 2183088"/>
              <a:gd name="connsiteY3-162" fmla="*/ 1273755 h 2232864"/>
              <a:gd name="connsiteX4-163" fmla="*/ 2010466 w 2183088"/>
              <a:gd name="connsiteY4-164" fmla="*/ 2232864 h 2232864"/>
              <a:gd name="connsiteX0-165" fmla="*/ 2011338 w 2183088"/>
              <a:gd name="connsiteY0-166" fmla="*/ 2228294 h 2228294"/>
              <a:gd name="connsiteX1-167" fmla="*/ 0 w 2183088"/>
              <a:gd name="connsiteY1-168" fmla="*/ 942392 h 2228294"/>
              <a:gd name="connsiteX2-169" fmla="*/ 167951 w 2183088"/>
              <a:gd name="connsiteY2-170" fmla="*/ 0 h 2228294"/>
              <a:gd name="connsiteX3-171" fmla="*/ 2183088 w 2183088"/>
              <a:gd name="connsiteY3-172" fmla="*/ 1273755 h 2228294"/>
              <a:gd name="connsiteX4-173" fmla="*/ 2011338 w 2183088"/>
              <a:gd name="connsiteY4-174" fmla="*/ 2228294 h 2228294"/>
              <a:gd name="connsiteX0-175" fmla="*/ 2011338 w 2181780"/>
              <a:gd name="connsiteY0-176" fmla="*/ 2228294 h 2228294"/>
              <a:gd name="connsiteX1-177" fmla="*/ 0 w 2181780"/>
              <a:gd name="connsiteY1-178" fmla="*/ 942392 h 2228294"/>
              <a:gd name="connsiteX2-179" fmla="*/ 167951 w 2181780"/>
              <a:gd name="connsiteY2-180" fmla="*/ 0 h 2228294"/>
              <a:gd name="connsiteX3-181" fmla="*/ 2181780 w 2181780"/>
              <a:gd name="connsiteY3-182" fmla="*/ 1280612 h 2228294"/>
              <a:gd name="connsiteX4-183" fmla="*/ 2011338 w 2181780"/>
              <a:gd name="connsiteY4-184" fmla="*/ 2228294 h 2228294"/>
              <a:gd name="connsiteX0-185" fmla="*/ 2011338 w 2181780"/>
              <a:gd name="connsiteY0-186" fmla="*/ 2228294 h 2228294"/>
              <a:gd name="connsiteX1-187" fmla="*/ 0 w 2181780"/>
              <a:gd name="connsiteY1-188" fmla="*/ 942392 h 2228294"/>
              <a:gd name="connsiteX2-189" fmla="*/ 167951 w 2181780"/>
              <a:gd name="connsiteY2-190" fmla="*/ 0 h 2228294"/>
              <a:gd name="connsiteX3-191" fmla="*/ 2181780 w 2181780"/>
              <a:gd name="connsiteY3-192" fmla="*/ 1280612 h 2228294"/>
              <a:gd name="connsiteX4-193" fmla="*/ 2011338 w 2181780"/>
              <a:gd name="connsiteY4-194" fmla="*/ 2228294 h 2228294"/>
              <a:gd name="connsiteX0-195" fmla="*/ 2011338 w 2181780"/>
              <a:gd name="connsiteY0-196" fmla="*/ 2228294 h 2228294"/>
              <a:gd name="connsiteX1-197" fmla="*/ 0 w 2181780"/>
              <a:gd name="connsiteY1-198" fmla="*/ 942392 h 2228294"/>
              <a:gd name="connsiteX2-199" fmla="*/ 167951 w 2181780"/>
              <a:gd name="connsiteY2-200" fmla="*/ 0 h 2228294"/>
              <a:gd name="connsiteX3-201" fmla="*/ 2181780 w 2181780"/>
              <a:gd name="connsiteY3-202" fmla="*/ 1280612 h 2228294"/>
              <a:gd name="connsiteX4-203" fmla="*/ 2011338 w 2181780"/>
              <a:gd name="connsiteY4-204" fmla="*/ 2228294 h 2228294"/>
              <a:gd name="connsiteX0-205" fmla="*/ 2011338 w 2130627"/>
              <a:gd name="connsiteY0-206" fmla="*/ 2228294 h 2228294"/>
              <a:gd name="connsiteX1-207" fmla="*/ 0 w 2130627"/>
              <a:gd name="connsiteY1-208" fmla="*/ 942392 h 2228294"/>
              <a:gd name="connsiteX2-209" fmla="*/ 167951 w 2130627"/>
              <a:gd name="connsiteY2-210" fmla="*/ 0 h 2228294"/>
              <a:gd name="connsiteX3-211" fmla="*/ 2130627 w 2130627"/>
              <a:gd name="connsiteY3-212" fmla="*/ 1275590 h 2228294"/>
              <a:gd name="connsiteX4-213" fmla="*/ 2011338 w 2130627"/>
              <a:gd name="connsiteY4-214" fmla="*/ 2228294 h 2228294"/>
              <a:gd name="connsiteX0-215" fmla="*/ 2011338 w 2193644"/>
              <a:gd name="connsiteY0-216" fmla="*/ 2228294 h 2228294"/>
              <a:gd name="connsiteX1-217" fmla="*/ 0 w 2193644"/>
              <a:gd name="connsiteY1-218" fmla="*/ 942392 h 2228294"/>
              <a:gd name="connsiteX2-219" fmla="*/ 167951 w 2193644"/>
              <a:gd name="connsiteY2-220" fmla="*/ 0 h 2228294"/>
              <a:gd name="connsiteX3-221" fmla="*/ 2193644 w 2193644"/>
              <a:gd name="connsiteY3-222" fmla="*/ 1280506 h 2228294"/>
              <a:gd name="connsiteX4-223" fmla="*/ 2011338 w 2193644"/>
              <a:gd name="connsiteY4-224" fmla="*/ 2228294 h 2228294"/>
              <a:gd name="connsiteX0-225" fmla="*/ 2011338 w 2223525"/>
              <a:gd name="connsiteY0-226" fmla="*/ 2228294 h 2228294"/>
              <a:gd name="connsiteX1-227" fmla="*/ 0 w 2223525"/>
              <a:gd name="connsiteY1-228" fmla="*/ 942392 h 2228294"/>
              <a:gd name="connsiteX2-229" fmla="*/ 167951 w 2223525"/>
              <a:gd name="connsiteY2-230" fmla="*/ 0 h 2228294"/>
              <a:gd name="connsiteX3-231" fmla="*/ 2223525 w 2223525"/>
              <a:gd name="connsiteY3-232" fmla="*/ 1286066 h 2228294"/>
              <a:gd name="connsiteX4-233" fmla="*/ 2011338 w 2223525"/>
              <a:gd name="connsiteY4-234" fmla="*/ 2228294 h 22282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3525" h="2228294">
                <a:moveTo>
                  <a:pt x="2011338" y="2228294"/>
                </a:moveTo>
                <a:lnTo>
                  <a:pt x="0" y="942392"/>
                </a:lnTo>
                <a:lnTo>
                  <a:pt x="167951" y="0"/>
                </a:lnTo>
                <a:lnTo>
                  <a:pt x="2223525" y="1286066"/>
                </a:lnTo>
                <a:lnTo>
                  <a:pt x="2011338" y="2228294"/>
                </a:ln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5" name="Rectangle 11"/>
          <p:cNvSpPr/>
          <p:nvPr/>
        </p:nvSpPr>
        <p:spPr>
          <a:xfrm>
            <a:off x="4782046" y="4085609"/>
            <a:ext cx="641182" cy="6588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solidFill>
              <a:cs typeface="+mn-ea"/>
              <a:sym typeface="+mn-lt"/>
            </a:endParaRPr>
          </a:p>
        </p:txBody>
      </p:sp>
      <p:sp>
        <p:nvSpPr>
          <p:cNvPr id="16" name="Freeform: Shape 12"/>
          <p:cNvSpPr/>
          <p:nvPr/>
        </p:nvSpPr>
        <p:spPr>
          <a:xfrm>
            <a:off x="5451443" y="4708263"/>
            <a:ext cx="1443014" cy="1408375"/>
          </a:xfrm>
          <a:custGeom>
            <a:avLst/>
            <a:gdLst>
              <a:gd name="connsiteX0" fmla="*/ 2178424 w 2178424"/>
              <a:gd name="connsiteY0" fmla="*/ 0 h 2017059"/>
              <a:gd name="connsiteX1" fmla="*/ 376518 w 2178424"/>
              <a:gd name="connsiteY1" fmla="*/ 968189 h 2017059"/>
              <a:gd name="connsiteX2" fmla="*/ 35859 w 2178424"/>
              <a:gd name="connsiteY2" fmla="*/ 1129553 h 2017059"/>
              <a:gd name="connsiteX3" fmla="*/ 0 w 2178424"/>
              <a:gd name="connsiteY3" fmla="*/ 2017059 h 2017059"/>
              <a:gd name="connsiteX4" fmla="*/ 2169459 w 2178424"/>
              <a:gd name="connsiteY4" fmla="*/ 959224 h 2017059"/>
              <a:gd name="connsiteX5" fmla="*/ 2178424 w 2178424"/>
              <a:gd name="connsiteY5" fmla="*/ 0 h 2017059"/>
              <a:gd name="connsiteX0-1" fmla="*/ 2178424 w 2178424"/>
              <a:gd name="connsiteY0-2" fmla="*/ 0 h 2017059"/>
              <a:gd name="connsiteX1-3" fmla="*/ 376518 w 2178424"/>
              <a:gd name="connsiteY1-4" fmla="*/ 968189 h 2017059"/>
              <a:gd name="connsiteX2-5" fmla="*/ 3812 w 2178424"/>
              <a:gd name="connsiteY2-6" fmla="*/ 1123144 h 2017059"/>
              <a:gd name="connsiteX3-7" fmla="*/ 0 w 2178424"/>
              <a:gd name="connsiteY3-8" fmla="*/ 2017059 h 2017059"/>
              <a:gd name="connsiteX4-9" fmla="*/ 2169459 w 2178424"/>
              <a:gd name="connsiteY4-10" fmla="*/ 959224 h 2017059"/>
              <a:gd name="connsiteX5-11" fmla="*/ 2178424 w 2178424"/>
              <a:gd name="connsiteY5-12" fmla="*/ 0 h 2017059"/>
              <a:gd name="connsiteX0-13" fmla="*/ 2174933 w 2174933"/>
              <a:gd name="connsiteY0-14" fmla="*/ 0 h 2083289"/>
              <a:gd name="connsiteX1-15" fmla="*/ 373027 w 2174933"/>
              <a:gd name="connsiteY1-16" fmla="*/ 968189 h 2083289"/>
              <a:gd name="connsiteX2-17" fmla="*/ 321 w 2174933"/>
              <a:gd name="connsiteY2-18" fmla="*/ 1123144 h 2083289"/>
              <a:gd name="connsiteX3-19" fmla="*/ 782 w 2174933"/>
              <a:gd name="connsiteY3-20" fmla="*/ 2083289 h 2083289"/>
              <a:gd name="connsiteX4-21" fmla="*/ 2165968 w 2174933"/>
              <a:gd name="connsiteY4-22" fmla="*/ 959224 h 2083289"/>
              <a:gd name="connsiteX5-23" fmla="*/ 2174933 w 2174933"/>
              <a:gd name="connsiteY5-24" fmla="*/ 0 h 2083289"/>
              <a:gd name="connsiteX0-25" fmla="*/ 2174933 w 2174933"/>
              <a:gd name="connsiteY0-26" fmla="*/ 0 h 2083289"/>
              <a:gd name="connsiteX1-27" fmla="*/ 321 w 2174933"/>
              <a:gd name="connsiteY1-28" fmla="*/ 1123144 h 2083289"/>
              <a:gd name="connsiteX2-29" fmla="*/ 782 w 2174933"/>
              <a:gd name="connsiteY2-30" fmla="*/ 2083289 h 2083289"/>
              <a:gd name="connsiteX3-31" fmla="*/ 2165968 w 2174933"/>
              <a:gd name="connsiteY3-32" fmla="*/ 959224 h 2083289"/>
              <a:gd name="connsiteX4-33" fmla="*/ 2174933 w 2174933"/>
              <a:gd name="connsiteY4-34" fmla="*/ 0 h 2083289"/>
              <a:gd name="connsiteX0-35" fmla="*/ 2174933 w 2179359"/>
              <a:gd name="connsiteY0-36" fmla="*/ 0 h 2083289"/>
              <a:gd name="connsiteX1-37" fmla="*/ 321 w 2179359"/>
              <a:gd name="connsiteY1-38" fmla="*/ 1123144 h 2083289"/>
              <a:gd name="connsiteX2-39" fmla="*/ 782 w 2179359"/>
              <a:gd name="connsiteY2-40" fmla="*/ 2083289 h 2083289"/>
              <a:gd name="connsiteX3-41" fmla="*/ 2178787 w 2179359"/>
              <a:gd name="connsiteY3-42" fmla="*/ 978452 h 2083289"/>
              <a:gd name="connsiteX4-43" fmla="*/ 2174933 w 2179359"/>
              <a:gd name="connsiteY4-44" fmla="*/ 0 h 2083289"/>
              <a:gd name="connsiteX0-45" fmla="*/ 2174933 w 2179359"/>
              <a:gd name="connsiteY0-46" fmla="*/ 0 h 2083289"/>
              <a:gd name="connsiteX1-47" fmla="*/ 321 w 2179359"/>
              <a:gd name="connsiteY1-48" fmla="*/ 1123144 h 2083289"/>
              <a:gd name="connsiteX2-49" fmla="*/ 782 w 2179359"/>
              <a:gd name="connsiteY2-50" fmla="*/ 2083289 h 2083289"/>
              <a:gd name="connsiteX3-51" fmla="*/ 2178787 w 2179359"/>
              <a:gd name="connsiteY3-52" fmla="*/ 978452 h 2083289"/>
              <a:gd name="connsiteX4-53" fmla="*/ 2174933 w 2179359"/>
              <a:gd name="connsiteY4-54" fmla="*/ 0 h 2083289"/>
              <a:gd name="connsiteX0-55" fmla="*/ 2174933 w 2175427"/>
              <a:gd name="connsiteY0-56" fmla="*/ 0 h 2083289"/>
              <a:gd name="connsiteX1-57" fmla="*/ 321 w 2175427"/>
              <a:gd name="connsiteY1-58" fmla="*/ 1123144 h 2083289"/>
              <a:gd name="connsiteX2-59" fmla="*/ 782 w 2175427"/>
              <a:gd name="connsiteY2-60" fmla="*/ 2083289 h 2083289"/>
              <a:gd name="connsiteX3-61" fmla="*/ 2174514 w 2175427"/>
              <a:gd name="connsiteY3-62" fmla="*/ 976315 h 2083289"/>
              <a:gd name="connsiteX4-63" fmla="*/ 2174933 w 2175427"/>
              <a:gd name="connsiteY4-64" fmla="*/ 0 h 2083289"/>
              <a:gd name="connsiteX0-65" fmla="*/ 2183898 w 2183898"/>
              <a:gd name="connsiteY0-66" fmla="*/ 0 h 2074324"/>
              <a:gd name="connsiteX1-67" fmla="*/ 321 w 2183898"/>
              <a:gd name="connsiteY1-68" fmla="*/ 1114179 h 2074324"/>
              <a:gd name="connsiteX2-69" fmla="*/ 782 w 2183898"/>
              <a:gd name="connsiteY2-70" fmla="*/ 2074324 h 2074324"/>
              <a:gd name="connsiteX3-71" fmla="*/ 2174514 w 2183898"/>
              <a:gd name="connsiteY3-72" fmla="*/ 967350 h 2074324"/>
              <a:gd name="connsiteX4-73" fmla="*/ 2183898 w 2183898"/>
              <a:gd name="connsiteY4-74" fmla="*/ 0 h 2074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3898" h="2074324">
                <a:moveTo>
                  <a:pt x="2183898" y="0"/>
                </a:moveTo>
                <a:lnTo>
                  <a:pt x="321" y="1114179"/>
                </a:lnTo>
                <a:cubicBezTo>
                  <a:pt x="-950" y="1412151"/>
                  <a:pt x="2053" y="1776352"/>
                  <a:pt x="782" y="2074324"/>
                </a:cubicBezTo>
                <a:lnTo>
                  <a:pt x="2174514" y="967350"/>
                </a:lnTo>
                <a:cubicBezTo>
                  <a:pt x="2177502" y="647609"/>
                  <a:pt x="2180910" y="319741"/>
                  <a:pt x="2183898" y="0"/>
                </a:cubicBezTo>
                <a:close/>
              </a:path>
            </a:pathLst>
          </a:cu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7" name="Rectangle 13"/>
          <p:cNvSpPr/>
          <p:nvPr/>
        </p:nvSpPr>
        <p:spPr>
          <a:xfrm>
            <a:off x="6885966" y="4708134"/>
            <a:ext cx="653956" cy="65885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8" name="Freeform: Shape 14"/>
          <p:cNvSpPr/>
          <p:nvPr/>
        </p:nvSpPr>
        <p:spPr bwMode="auto">
          <a:xfrm>
            <a:off x="6985684" y="2199762"/>
            <a:ext cx="369279" cy="276960"/>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19" name="Freeform: Shape 15"/>
          <p:cNvSpPr/>
          <p:nvPr/>
        </p:nvSpPr>
        <p:spPr bwMode="auto">
          <a:xfrm>
            <a:off x="7063132" y="3508718"/>
            <a:ext cx="330502" cy="332749"/>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20" name="Freeform: Shape 16"/>
          <p:cNvSpPr/>
          <p:nvPr/>
        </p:nvSpPr>
        <p:spPr bwMode="auto">
          <a:xfrm>
            <a:off x="4951321" y="4214170"/>
            <a:ext cx="289123" cy="422393"/>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21" name="Freeform: Shape 17"/>
          <p:cNvSpPr/>
          <p:nvPr/>
        </p:nvSpPr>
        <p:spPr bwMode="auto">
          <a:xfrm>
            <a:off x="4930138" y="2923439"/>
            <a:ext cx="295673" cy="2769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ctr"/>
          <a:lstStyle/>
          <a:p>
            <a:pPr algn="ctr"/>
            <a:endParaRPr>
              <a:solidFill>
                <a:schemeClr val="bg1"/>
              </a:solidFill>
              <a:cs typeface="+mn-ea"/>
              <a:sym typeface="+mn-lt"/>
            </a:endParaRPr>
          </a:p>
        </p:txBody>
      </p:sp>
      <p:sp>
        <p:nvSpPr>
          <p:cNvPr id="22" name="Speech Bubble: Oval 19"/>
          <p:cNvSpPr/>
          <p:nvPr/>
        </p:nvSpPr>
        <p:spPr>
          <a:xfrm>
            <a:off x="7003235" y="4914344"/>
            <a:ext cx="355164" cy="220290"/>
          </a:xfrm>
          <a:prstGeom prst="wedgeEllipseCallout">
            <a:avLst>
              <a:gd name="adj1" fmla="val -20833"/>
              <a:gd name="adj2" fmla="val 66581"/>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23" name="Speech Bubble: Oval 20"/>
          <p:cNvSpPr/>
          <p:nvPr/>
        </p:nvSpPr>
        <p:spPr>
          <a:xfrm>
            <a:off x="7070101" y="4912096"/>
            <a:ext cx="355164" cy="220290"/>
          </a:xfrm>
          <a:prstGeom prst="wedgeEllipseCallout">
            <a:avLst>
              <a:gd name="adj1" fmla="val 36129"/>
              <a:gd name="adj2" fmla="val 68622"/>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grpSp>
        <p:nvGrpSpPr>
          <p:cNvPr id="24" name="Group 39"/>
          <p:cNvGrpSpPr/>
          <p:nvPr/>
        </p:nvGrpSpPr>
        <p:grpSpPr>
          <a:xfrm>
            <a:off x="7461588" y="1766979"/>
            <a:ext cx="2549181" cy="1082518"/>
            <a:chOff x="1762632" y="1197195"/>
            <a:chExt cx="2549181" cy="1082518"/>
          </a:xfrm>
        </p:grpSpPr>
        <p:sp>
          <p:nvSpPr>
            <p:cNvPr id="25" name="TextBox 46"/>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1600" b="1" dirty="0">
                  <a:solidFill>
                    <a:schemeClr val="bg1"/>
                  </a:solidFill>
                  <a:cs typeface="+mn-ea"/>
                  <a:sym typeface="+mn-lt"/>
                </a:rPr>
                <a:t>经营业绩</a:t>
              </a:r>
            </a:p>
          </p:txBody>
        </p:sp>
        <p:sp>
          <p:nvSpPr>
            <p:cNvPr id="26" name="TextBox 47"/>
            <p:cNvSpPr txBox="1"/>
            <p:nvPr/>
          </p:nvSpPr>
          <p:spPr>
            <a:xfrm>
              <a:off x="1762632" y="1585420"/>
              <a:ext cx="2549181" cy="694293"/>
            </a:xfrm>
            <a:prstGeom prst="rect">
              <a:avLst/>
            </a:prstGeom>
          </p:spPr>
          <p:txBody>
            <a:bodyPr vert="horz" wrap="square" lIns="0" tIns="72000" rIns="0" bIns="0" anchor="t" anchorCtr="1">
              <a:normAutofit/>
            </a:bodyPr>
            <a:lstStyle/>
            <a:p>
              <a:pPr>
                <a:lnSpc>
                  <a:spcPct val="120000"/>
                </a:lnSpc>
              </a:pPr>
              <a:r>
                <a:rPr lang="zh-CN" altLang="en-US" sz="1050">
                  <a:solidFill>
                    <a:schemeClr val="bg1"/>
                  </a:solidFill>
                  <a:cs typeface="+mn-ea"/>
                  <a:sym typeface="+mn-lt"/>
                </a:rPr>
                <a:t>此部分内容作为文字排版占位显示 </a:t>
              </a:r>
              <a:br>
                <a:rPr lang="zh-CN" altLang="en-US" sz="1050">
                  <a:solidFill>
                    <a:schemeClr val="bg1"/>
                  </a:solidFill>
                  <a:cs typeface="+mn-ea"/>
                  <a:sym typeface="+mn-lt"/>
                </a:rPr>
              </a:br>
              <a:r>
                <a:rPr lang="zh-CN" altLang="en-US" sz="1050">
                  <a:solidFill>
                    <a:schemeClr val="bg1"/>
                  </a:solidFill>
                  <a:cs typeface="+mn-ea"/>
                  <a:sym typeface="+mn-lt"/>
                </a:rPr>
                <a:t>（建议使用主题字体）</a:t>
              </a:r>
            </a:p>
          </p:txBody>
        </p:sp>
      </p:grpSp>
      <p:grpSp>
        <p:nvGrpSpPr>
          <p:cNvPr id="27" name="Group 48"/>
          <p:cNvGrpSpPr/>
          <p:nvPr/>
        </p:nvGrpSpPr>
        <p:grpSpPr>
          <a:xfrm>
            <a:off x="7482115" y="3113832"/>
            <a:ext cx="2549181" cy="1082518"/>
            <a:chOff x="1762632" y="1197195"/>
            <a:chExt cx="2549181" cy="1082518"/>
          </a:xfrm>
        </p:grpSpPr>
        <p:sp>
          <p:nvSpPr>
            <p:cNvPr id="28" name="TextBox 49"/>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1600" b="1" dirty="0">
                  <a:solidFill>
                    <a:schemeClr val="bg1"/>
                  </a:solidFill>
                  <a:cs typeface="+mn-ea"/>
                  <a:sym typeface="+mn-lt"/>
                </a:rPr>
                <a:t>经营业绩</a:t>
              </a:r>
            </a:p>
          </p:txBody>
        </p:sp>
        <p:sp>
          <p:nvSpPr>
            <p:cNvPr id="29" name="TextBox 50"/>
            <p:cNvSpPr txBox="1"/>
            <p:nvPr/>
          </p:nvSpPr>
          <p:spPr>
            <a:xfrm>
              <a:off x="1762632" y="1585420"/>
              <a:ext cx="2549181" cy="694293"/>
            </a:xfrm>
            <a:prstGeom prst="rect">
              <a:avLst/>
            </a:prstGeom>
          </p:spPr>
          <p:txBody>
            <a:bodyPr vert="horz" wrap="square" lIns="0" tIns="72000" rIns="0" bIns="0" anchor="t" anchorCtr="1">
              <a:normAutofit/>
            </a:bodyPr>
            <a:lstStyle/>
            <a:p>
              <a:pPr>
                <a:lnSpc>
                  <a:spcPct val="120000"/>
                </a:lnSpc>
              </a:pPr>
              <a:r>
                <a:rPr lang="zh-CN" altLang="en-US" sz="1050">
                  <a:solidFill>
                    <a:schemeClr val="bg1"/>
                  </a:solidFill>
                  <a:cs typeface="+mn-ea"/>
                  <a:sym typeface="+mn-lt"/>
                </a:rPr>
                <a:t>此部分内容作为文字排版占位显示 </a:t>
              </a:r>
              <a:br>
                <a:rPr lang="zh-CN" altLang="en-US" sz="1050">
                  <a:solidFill>
                    <a:schemeClr val="bg1"/>
                  </a:solidFill>
                  <a:cs typeface="+mn-ea"/>
                  <a:sym typeface="+mn-lt"/>
                </a:rPr>
              </a:br>
              <a:r>
                <a:rPr lang="zh-CN" altLang="en-US" sz="1050">
                  <a:solidFill>
                    <a:schemeClr val="bg1"/>
                  </a:solidFill>
                  <a:cs typeface="+mn-ea"/>
                  <a:sym typeface="+mn-lt"/>
                </a:rPr>
                <a:t>（建议使用主题字体）</a:t>
              </a:r>
            </a:p>
          </p:txBody>
        </p:sp>
      </p:grpSp>
      <p:grpSp>
        <p:nvGrpSpPr>
          <p:cNvPr id="30" name="Group 51"/>
          <p:cNvGrpSpPr/>
          <p:nvPr/>
        </p:nvGrpSpPr>
        <p:grpSpPr>
          <a:xfrm>
            <a:off x="7539922" y="4480982"/>
            <a:ext cx="2549181" cy="1082518"/>
            <a:chOff x="1762632" y="1197195"/>
            <a:chExt cx="2549181" cy="1082518"/>
          </a:xfrm>
        </p:grpSpPr>
        <p:sp>
          <p:nvSpPr>
            <p:cNvPr id="31" name="TextBox 52"/>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1600" b="1" dirty="0">
                  <a:solidFill>
                    <a:schemeClr val="bg1"/>
                  </a:solidFill>
                  <a:cs typeface="+mn-ea"/>
                  <a:sym typeface="+mn-lt"/>
                </a:rPr>
                <a:t>经营业绩</a:t>
              </a:r>
            </a:p>
          </p:txBody>
        </p:sp>
        <p:sp>
          <p:nvSpPr>
            <p:cNvPr id="32" name="TextBox 53"/>
            <p:cNvSpPr txBox="1"/>
            <p:nvPr/>
          </p:nvSpPr>
          <p:spPr>
            <a:xfrm>
              <a:off x="1762632" y="1585420"/>
              <a:ext cx="2549181" cy="694293"/>
            </a:xfrm>
            <a:prstGeom prst="rect">
              <a:avLst/>
            </a:prstGeom>
          </p:spPr>
          <p:txBody>
            <a:bodyPr vert="horz" wrap="square" lIns="0" tIns="72000" rIns="0" bIns="0" anchor="t" anchorCtr="1">
              <a:normAutofit/>
            </a:bodyPr>
            <a:lstStyle/>
            <a:p>
              <a:pPr>
                <a:lnSpc>
                  <a:spcPct val="120000"/>
                </a:lnSpc>
              </a:pPr>
              <a:r>
                <a:rPr lang="zh-CN" altLang="en-US" sz="1050">
                  <a:solidFill>
                    <a:schemeClr val="bg1"/>
                  </a:solidFill>
                  <a:cs typeface="+mn-ea"/>
                  <a:sym typeface="+mn-lt"/>
                </a:rPr>
                <a:t>此部分内容作为文字排版占位显示 </a:t>
              </a:r>
              <a:br>
                <a:rPr lang="zh-CN" altLang="en-US" sz="1050">
                  <a:solidFill>
                    <a:schemeClr val="bg1"/>
                  </a:solidFill>
                  <a:cs typeface="+mn-ea"/>
                  <a:sym typeface="+mn-lt"/>
                </a:rPr>
              </a:br>
              <a:r>
                <a:rPr lang="zh-CN" altLang="en-US" sz="1050">
                  <a:solidFill>
                    <a:schemeClr val="bg1"/>
                  </a:solidFill>
                  <a:cs typeface="+mn-ea"/>
                  <a:sym typeface="+mn-lt"/>
                </a:rPr>
                <a:t>（建议使用主题字体）</a:t>
              </a:r>
            </a:p>
          </p:txBody>
        </p:sp>
      </p:grpSp>
      <p:grpSp>
        <p:nvGrpSpPr>
          <p:cNvPr id="33" name="Group 54"/>
          <p:cNvGrpSpPr/>
          <p:nvPr/>
        </p:nvGrpSpPr>
        <p:grpSpPr>
          <a:xfrm>
            <a:off x="2195780" y="2572573"/>
            <a:ext cx="2549181" cy="1082518"/>
            <a:chOff x="1762632" y="1197195"/>
            <a:chExt cx="2549181" cy="1082518"/>
          </a:xfrm>
        </p:grpSpPr>
        <p:sp>
          <p:nvSpPr>
            <p:cNvPr id="34" name="TextBox 55"/>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1600" b="1" dirty="0">
                  <a:solidFill>
                    <a:schemeClr val="bg1"/>
                  </a:solidFill>
                  <a:cs typeface="+mn-ea"/>
                  <a:sym typeface="+mn-lt"/>
                </a:rPr>
                <a:t>经营业绩</a:t>
              </a:r>
            </a:p>
          </p:txBody>
        </p:sp>
        <p:sp>
          <p:nvSpPr>
            <p:cNvPr id="35" name="TextBox 56"/>
            <p:cNvSpPr txBox="1"/>
            <p:nvPr/>
          </p:nvSpPr>
          <p:spPr>
            <a:xfrm>
              <a:off x="1762632" y="1585420"/>
              <a:ext cx="2549181" cy="694293"/>
            </a:xfrm>
            <a:prstGeom prst="rect">
              <a:avLst/>
            </a:prstGeom>
          </p:spPr>
          <p:txBody>
            <a:bodyPr vert="horz" wrap="square" lIns="0" tIns="72000" rIns="0" bIns="0" anchor="t" anchorCtr="1">
              <a:normAutofit/>
            </a:bodyPr>
            <a:lstStyle/>
            <a:p>
              <a:pPr>
                <a:lnSpc>
                  <a:spcPct val="120000"/>
                </a:lnSpc>
              </a:pPr>
              <a:r>
                <a:rPr lang="zh-CN" altLang="en-US" sz="1050">
                  <a:solidFill>
                    <a:schemeClr val="bg1"/>
                  </a:solidFill>
                  <a:cs typeface="+mn-ea"/>
                  <a:sym typeface="+mn-lt"/>
                </a:rPr>
                <a:t>此部分内容作为文字排版占位显示 </a:t>
              </a:r>
              <a:br>
                <a:rPr lang="zh-CN" altLang="en-US" sz="1050">
                  <a:solidFill>
                    <a:schemeClr val="bg1"/>
                  </a:solidFill>
                  <a:cs typeface="+mn-ea"/>
                  <a:sym typeface="+mn-lt"/>
                </a:rPr>
              </a:br>
              <a:r>
                <a:rPr lang="zh-CN" altLang="en-US" sz="1050">
                  <a:solidFill>
                    <a:schemeClr val="bg1"/>
                  </a:solidFill>
                  <a:cs typeface="+mn-ea"/>
                  <a:sym typeface="+mn-lt"/>
                </a:rPr>
                <a:t>（建议使用主题字体）</a:t>
              </a:r>
            </a:p>
          </p:txBody>
        </p:sp>
      </p:grpSp>
      <p:grpSp>
        <p:nvGrpSpPr>
          <p:cNvPr id="36" name="Group 57"/>
          <p:cNvGrpSpPr/>
          <p:nvPr/>
        </p:nvGrpSpPr>
        <p:grpSpPr>
          <a:xfrm>
            <a:off x="2232865" y="3939723"/>
            <a:ext cx="2549181" cy="1082518"/>
            <a:chOff x="1762632" y="1197195"/>
            <a:chExt cx="2549181" cy="1082518"/>
          </a:xfrm>
        </p:grpSpPr>
        <p:sp>
          <p:nvSpPr>
            <p:cNvPr id="37" name="TextBox 58"/>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1600" b="1" dirty="0">
                  <a:solidFill>
                    <a:schemeClr val="bg1"/>
                  </a:solidFill>
                  <a:cs typeface="+mn-ea"/>
                  <a:sym typeface="+mn-lt"/>
                </a:rPr>
                <a:t>经营业绩</a:t>
              </a:r>
            </a:p>
          </p:txBody>
        </p:sp>
        <p:sp>
          <p:nvSpPr>
            <p:cNvPr id="38" name="TextBox 59"/>
            <p:cNvSpPr txBox="1"/>
            <p:nvPr/>
          </p:nvSpPr>
          <p:spPr>
            <a:xfrm>
              <a:off x="1762632" y="1585420"/>
              <a:ext cx="2549181" cy="694293"/>
            </a:xfrm>
            <a:prstGeom prst="rect">
              <a:avLst/>
            </a:prstGeom>
          </p:spPr>
          <p:txBody>
            <a:bodyPr vert="horz" wrap="square" lIns="0" tIns="72000" rIns="0" bIns="0" anchor="t" anchorCtr="1">
              <a:normAutofit/>
            </a:bodyPr>
            <a:lstStyle/>
            <a:p>
              <a:pPr>
                <a:lnSpc>
                  <a:spcPct val="120000"/>
                </a:lnSpc>
              </a:pPr>
              <a:r>
                <a:rPr lang="zh-CN" altLang="en-US" sz="1050">
                  <a:solidFill>
                    <a:schemeClr val="bg1"/>
                  </a:solidFill>
                  <a:cs typeface="+mn-ea"/>
                  <a:sym typeface="+mn-lt"/>
                </a:rPr>
                <a:t>此部分内容作为文字排版占位显示 </a:t>
              </a:r>
              <a:br>
                <a:rPr lang="zh-CN" altLang="en-US" sz="1050">
                  <a:solidFill>
                    <a:schemeClr val="bg1"/>
                  </a:solidFill>
                  <a:cs typeface="+mn-ea"/>
                  <a:sym typeface="+mn-lt"/>
                </a:rPr>
              </a:br>
              <a:r>
                <a:rPr lang="zh-CN" altLang="en-US" sz="1050">
                  <a:solidFill>
                    <a:schemeClr val="bg1"/>
                  </a:solidFill>
                  <a:cs typeface="+mn-ea"/>
                  <a:sym typeface="+mn-lt"/>
                </a:rPr>
                <a:t>（建议使用主题字体）</a:t>
              </a:r>
            </a:p>
          </p:txBody>
        </p:sp>
      </p:grpSp>
      <p:sp>
        <p:nvSpPr>
          <p:cNvPr id="39" name="文本框 38"/>
          <p:cNvSpPr txBox="1"/>
          <p:nvPr/>
        </p:nvSpPr>
        <p:spPr>
          <a:xfrm>
            <a:off x="882872" y="569862"/>
            <a:ext cx="4382453" cy="523220"/>
          </a:xfrm>
          <a:prstGeom prst="rect">
            <a:avLst/>
          </a:prstGeom>
          <a:noFill/>
        </p:spPr>
        <p:txBody>
          <a:bodyPr wrap="square" rtlCol="0">
            <a:spAutoFit/>
          </a:bodyPr>
          <a:lstStyle/>
          <a:p>
            <a:r>
              <a:rPr lang="zh-CN" altLang="en-US" sz="2800" b="1" dirty="0">
                <a:solidFill>
                  <a:schemeClr val="bg1"/>
                </a:solidFill>
                <a:cs typeface="+mn-ea"/>
                <a:sym typeface="+mn-lt"/>
              </a:rPr>
              <a:t>经营业绩</a:t>
            </a:r>
          </a:p>
        </p:txBody>
      </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3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30000">
                                          <p:cBhvr additive="base">
                                            <p:cTn id="7" dur="200" fill="hold"/>
                                            <p:tgtEl>
                                              <p:spTgt spid="11"/>
                                            </p:tgtEl>
                                            <p:attrNameLst>
                                              <p:attrName>ppt_x</p:attrName>
                                            </p:attrNameLst>
                                          </p:cBhvr>
                                          <p:tavLst>
                                            <p:tav tm="0">
                                              <p:val>
                                                <p:strVal val="#ppt_x"/>
                                              </p:val>
                                            </p:tav>
                                            <p:tav tm="100000">
                                              <p:val>
                                                <p:strVal val="#ppt_x"/>
                                              </p:val>
                                            </p:tav>
                                          </p:tavLst>
                                        </p:anim>
                                        <p:anim calcmode="lin" valueType="num" p14:bounceEnd="30000">
                                          <p:cBhvr additive="base">
                                            <p:cTn id="8" dur="2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3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30000">
                                          <p:cBhvr additive="base">
                                            <p:cTn id="12" dur="200" fill="hold"/>
                                            <p:tgtEl>
                                              <p:spTgt spid="7"/>
                                            </p:tgtEl>
                                            <p:attrNameLst>
                                              <p:attrName>ppt_x</p:attrName>
                                            </p:attrNameLst>
                                          </p:cBhvr>
                                          <p:tavLst>
                                            <p:tav tm="0">
                                              <p:val>
                                                <p:strVal val="#ppt_x"/>
                                              </p:val>
                                            </p:tav>
                                            <p:tav tm="100000">
                                              <p:val>
                                                <p:strVal val="#ppt_x"/>
                                              </p:val>
                                            </p:tav>
                                          </p:tavLst>
                                        </p:anim>
                                        <p:anim calcmode="lin" valueType="num" p14:bounceEnd="30000">
                                          <p:cBhvr additive="base">
                                            <p:cTn id="13" dur="2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2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18" dur="2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3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30000">
                                          <p:cBhvr additive="base">
                                            <p:cTn id="22" dur="200" fill="hold"/>
                                            <p:tgtEl>
                                              <p:spTgt spid="10"/>
                                            </p:tgtEl>
                                            <p:attrNameLst>
                                              <p:attrName>ppt_x</p:attrName>
                                            </p:attrNameLst>
                                          </p:cBhvr>
                                          <p:tavLst>
                                            <p:tav tm="0">
                                              <p:val>
                                                <p:strVal val="#ppt_x"/>
                                              </p:val>
                                            </p:tav>
                                            <p:tav tm="100000">
                                              <p:val>
                                                <p:strVal val="#ppt_x"/>
                                              </p:val>
                                            </p:tav>
                                          </p:tavLst>
                                        </p:anim>
                                        <p:anim calcmode="lin" valueType="num" p14:bounceEnd="30000">
                                          <p:cBhvr additive="base">
                                            <p:cTn id="23" dur="2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30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30000">
                                          <p:cBhvr additive="base">
                                            <p:cTn id="27" dur="200" fill="hold"/>
                                            <p:tgtEl>
                                              <p:spTgt spid="8"/>
                                            </p:tgtEl>
                                            <p:attrNameLst>
                                              <p:attrName>ppt_x</p:attrName>
                                            </p:attrNameLst>
                                          </p:cBhvr>
                                          <p:tavLst>
                                            <p:tav tm="0">
                                              <p:val>
                                                <p:strVal val="#ppt_x"/>
                                              </p:val>
                                            </p:tav>
                                            <p:tav tm="100000">
                                              <p:val>
                                                <p:strVal val="#ppt_x"/>
                                              </p:val>
                                            </p:tav>
                                          </p:tavLst>
                                        </p:anim>
                                        <p:anim calcmode="lin" valueType="num" p14:bounceEnd="30000">
                                          <p:cBhvr additive="base">
                                            <p:cTn id="28" dur="2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30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30000">
                                          <p:cBhvr additive="base">
                                            <p:cTn id="32" dur="200" fill="hold"/>
                                            <p:tgtEl>
                                              <p:spTgt spid="13"/>
                                            </p:tgtEl>
                                            <p:attrNameLst>
                                              <p:attrName>ppt_x</p:attrName>
                                            </p:attrNameLst>
                                          </p:cBhvr>
                                          <p:tavLst>
                                            <p:tav tm="0">
                                              <p:val>
                                                <p:strVal val="#ppt_x"/>
                                              </p:val>
                                            </p:tav>
                                            <p:tav tm="100000">
                                              <p:val>
                                                <p:strVal val="#ppt_x"/>
                                              </p:val>
                                            </p:tav>
                                          </p:tavLst>
                                        </p:anim>
                                        <p:anim calcmode="lin" valueType="num" p14:bounceEnd="30000">
                                          <p:cBhvr additive="base">
                                            <p:cTn id="33" dur="2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30000">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14:bounceEnd="30000">
                                          <p:cBhvr additive="base">
                                            <p:cTn id="37" dur="200" fill="hold"/>
                                            <p:tgtEl>
                                              <p:spTgt spid="12"/>
                                            </p:tgtEl>
                                            <p:attrNameLst>
                                              <p:attrName>ppt_x</p:attrName>
                                            </p:attrNameLst>
                                          </p:cBhvr>
                                          <p:tavLst>
                                            <p:tav tm="0">
                                              <p:val>
                                                <p:strVal val="#ppt_x"/>
                                              </p:val>
                                            </p:tav>
                                            <p:tav tm="100000">
                                              <p:val>
                                                <p:strVal val="#ppt_x"/>
                                              </p:val>
                                            </p:tav>
                                          </p:tavLst>
                                        </p:anim>
                                        <p:anim calcmode="lin" valueType="num" p14:bounceEnd="30000">
                                          <p:cBhvr additive="base">
                                            <p:cTn id="38" dur="2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30000">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14:bounceEnd="30000">
                                          <p:cBhvr additive="base">
                                            <p:cTn id="42" dur="200" fill="hold"/>
                                            <p:tgtEl>
                                              <p:spTgt spid="15"/>
                                            </p:tgtEl>
                                            <p:attrNameLst>
                                              <p:attrName>ppt_x</p:attrName>
                                            </p:attrNameLst>
                                          </p:cBhvr>
                                          <p:tavLst>
                                            <p:tav tm="0">
                                              <p:val>
                                                <p:strVal val="#ppt_x"/>
                                              </p:val>
                                            </p:tav>
                                            <p:tav tm="100000">
                                              <p:val>
                                                <p:strVal val="#ppt_x"/>
                                              </p:val>
                                            </p:tav>
                                          </p:tavLst>
                                        </p:anim>
                                        <p:anim calcmode="lin" valueType="num" p14:bounceEnd="30000">
                                          <p:cBhvr additive="base">
                                            <p:cTn id="43" dur="2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30000">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14:bounceEnd="30000">
                                          <p:cBhvr additive="base">
                                            <p:cTn id="47" dur="200" fill="hold"/>
                                            <p:tgtEl>
                                              <p:spTgt spid="14"/>
                                            </p:tgtEl>
                                            <p:attrNameLst>
                                              <p:attrName>ppt_x</p:attrName>
                                            </p:attrNameLst>
                                          </p:cBhvr>
                                          <p:tavLst>
                                            <p:tav tm="0">
                                              <p:val>
                                                <p:strVal val="#ppt_x"/>
                                              </p:val>
                                            </p:tav>
                                            <p:tav tm="100000">
                                              <p:val>
                                                <p:strVal val="#ppt_x"/>
                                              </p:val>
                                            </p:tav>
                                          </p:tavLst>
                                        </p:anim>
                                        <p:anim calcmode="lin" valueType="num" p14:bounceEnd="30000">
                                          <p:cBhvr additive="base">
                                            <p:cTn id="48" dur="2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3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30000">
                                          <p:cBhvr additive="base">
                                            <p:cTn id="52" dur="2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53" dur="2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30000">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14:bounceEnd="30000">
                                          <p:cBhvr additive="base">
                                            <p:cTn id="57" dur="200" fill="hold"/>
                                            <p:tgtEl>
                                              <p:spTgt spid="16"/>
                                            </p:tgtEl>
                                            <p:attrNameLst>
                                              <p:attrName>ppt_x</p:attrName>
                                            </p:attrNameLst>
                                          </p:cBhvr>
                                          <p:tavLst>
                                            <p:tav tm="0">
                                              <p:val>
                                                <p:strVal val="#ppt_x"/>
                                              </p:val>
                                            </p:tav>
                                            <p:tav tm="100000">
                                              <p:val>
                                                <p:strVal val="#ppt_x"/>
                                              </p:val>
                                            </p:tav>
                                          </p:tavLst>
                                        </p:anim>
                                        <p:anim calcmode="lin" valueType="num" p14:bounceEnd="30000">
                                          <p:cBhvr additive="base">
                                            <p:cTn id="58" dur="2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2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63" dur="2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30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0000">
                                          <p:cBhvr additive="base">
                                            <p:cTn id="67" dur="2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68" dur="200" fill="hold"/>
                                            <p:tgtEl>
                                              <p:spTgt spid="2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30000">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14:bounceEnd="30000">
                                          <p:cBhvr additive="base">
                                            <p:cTn id="72" dur="200" fill="hold"/>
                                            <p:tgtEl>
                                              <p:spTgt spid="19"/>
                                            </p:tgtEl>
                                            <p:attrNameLst>
                                              <p:attrName>ppt_x</p:attrName>
                                            </p:attrNameLst>
                                          </p:cBhvr>
                                          <p:tavLst>
                                            <p:tav tm="0">
                                              <p:val>
                                                <p:strVal val="#ppt_x"/>
                                              </p:val>
                                            </p:tav>
                                            <p:tav tm="100000">
                                              <p:val>
                                                <p:strVal val="#ppt_x"/>
                                              </p:val>
                                            </p:tav>
                                          </p:tavLst>
                                        </p:anim>
                                        <p:anim calcmode="lin" valueType="num" p14:bounceEnd="30000">
                                          <p:cBhvr additive="base">
                                            <p:cTn id="73" dur="2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14:presetBounceEnd="30000">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14:bounceEnd="30000">
                                          <p:cBhvr additive="base">
                                            <p:cTn id="77" dur="200" fill="hold"/>
                                            <p:tgtEl>
                                              <p:spTgt spid="20"/>
                                            </p:tgtEl>
                                            <p:attrNameLst>
                                              <p:attrName>ppt_x</p:attrName>
                                            </p:attrNameLst>
                                          </p:cBhvr>
                                          <p:tavLst>
                                            <p:tav tm="0">
                                              <p:val>
                                                <p:strVal val="#ppt_x"/>
                                              </p:val>
                                            </p:tav>
                                            <p:tav tm="100000">
                                              <p:val>
                                                <p:strVal val="#ppt_x"/>
                                              </p:val>
                                            </p:tav>
                                          </p:tavLst>
                                        </p:anim>
                                        <p:anim calcmode="lin" valueType="num" p14:bounceEnd="30000">
                                          <p:cBhvr additive="base">
                                            <p:cTn id="78" dur="2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14:presetBounceEnd="30000">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14:bounceEnd="30000">
                                          <p:cBhvr additive="base">
                                            <p:cTn id="82" dur="200" fill="hold"/>
                                            <p:tgtEl>
                                              <p:spTgt spid="22"/>
                                            </p:tgtEl>
                                            <p:attrNameLst>
                                              <p:attrName>ppt_x</p:attrName>
                                            </p:attrNameLst>
                                          </p:cBhvr>
                                          <p:tavLst>
                                            <p:tav tm="0">
                                              <p:val>
                                                <p:strVal val="#ppt_x"/>
                                              </p:val>
                                            </p:tav>
                                            <p:tav tm="100000">
                                              <p:val>
                                                <p:strVal val="#ppt_x"/>
                                              </p:val>
                                            </p:tav>
                                          </p:tavLst>
                                        </p:anim>
                                        <p:anim calcmode="lin" valueType="num" p14:bounceEnd="30000">
                                          <p:cBhvr additive="base">
                                            <p:cTn id="83" dur="2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14:presetBounceEnd="30000">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14:bounceEnd="30000">
                                          <p:cBhvr additive="base">
                                            <p:cTn id="87" dur="2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88" dur="20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14:presetBounceEnd="30000">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14:bounceEnd="30000">
                                          <p:cBhvr additive="base">
                                            <p:cTn id="92" dur="200" fill="hold"/>
                                            <p:tgtEl>
                                              <p:spTgt spid="24"/>
                                            </p:tgtEl>
                                            <p:attrNameLst>
                                              <p:attrName>ppt_x</p:attrName>
                                            </p:attrNameLst>
                                          </p:cBhvr>
                                          <p:tavLst>
                                            <p:tav tm="0">
                                              <p:val>
                                                <p:strVal val="#ppt_x"/>
                                              </p:val>
                                            </p:tav>
                                            <p:tav tm="100000">
                                              <p:val>
                                                <p:strVal val="#ppt_x"/>
                                              </p:val>
                                            </p:tav>
                                          </p:tavLst>
                                        </p:anim>
                                        <p:anim calcmode="lin" valueType="num" p14:bounceEnd="30000">
                                          <p:cBhvr additive="base">
                                            <p:cTn id="93" dur="200" fill="hold"/>
                                            <p:tgtEl>
                                              <p:spTgt spid="24"/>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14:presetBounceEnd="30000">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14:bounceEnd="30000">
                                          <p:cBhvr additive="base">
                                            <p:cTn id="97" dur="200" fill="hold"/>
                                            <p:tgtEl>
                                              <p:spTgt spid="27"/>
                                            </p:tgtEl>
                                            <p:attrNameLst>
                                              <p:attrName>ppt_x</p:attrName>
                                            </p:attrNameLst>
                                          </p:cBhvr>
                                          <p:tavLst>
                                            <p:tav tm="0">
                                              <p:val>
                                                <p:strVal val="#ppt_x"/>
                                              </p:val>
                                            </p:tav>
                                            <p:tav tm="100000">
                                              <p:val>
                                                <p:strVal val="#ppt_x"/>
                                              </p:val>
                                            </p:tav>
                                          </p:tavLst>
                                        </p:anim>
                                        <p:anim calcmode="lin" valueType="num" p14:bounceEnd="30000">
                                          <p:cBhvr additive="base">
                                            <p:cTn id="98" dur="200" fill="hold"/>
                                            <p:tgtEl>
                                              <p:spTgt spid="27"/>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14:presetBounceEnd="30000">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14:bounceEnd="30000">
                                          <p:cBhvr additive="base">
                                            <p:cTn id="102" dur="200" fill="hold"/>
                                            <p:tgtEl>
                                              <p:spTgt spid="30"/>
                                            </p:tgtEl>
                                            <p:attrNameLst>
                                              <p:attrName>ppt_x</p:attrName>
                                            </p:attrNameLst>
                                          </p:cBhvr>
                                          <p:tavLst>
                                            <p:tav tm="0">
                                              <p:val>
                                                <p:strVal val="#ppt_x"/>
                                              </p:val>
                                            </p:tav>
                                            <p:tav tm="100000">
                                              <p:val>
                                                <p:strVal val="#ppt_x"/>
                                              </p:val>
                                            </p:tav>
                                          </p:tavLst>
                                        </p:anim>
                                        <p:anim calcmode="lin" valueType="num" p14:bounceEnd="30000">
                                          <p:cBhvr additive="base">
                                            <p:cTn id="103" dur="2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14:presetBounceEnd="30000">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14:bounceEnd="30000">
                                          <p:cBhvr additive="base">
                                            <p:cTn id="107" dur="200" fill="hold"/>
                                            <p:tgtEl>
                                              <p:spTgt spid="33"/>
                                            </p:tgtEl>
                                            <p:attrNameLst>
                                              <p:attrName>ppt_x</p:attrName>
                                            </p:attrNameLst>
                                          </p:cBhvr>
                                          <p:tavLst>
                                            <p:tav tm="0">
                                              <p:val>
                                                <p:strVal val="#ppt_x"/>
                                              </p:val>
                                            </p:tav>
                                            <p:tav tm="100000">
                                              <p:val>
                                                <p:strVal val="#ppt_x"/>
                                              </p:val>
                                            </p:tav>
                                          </p:tavLst>
                                        </p:anim>
                                        <p:anim calcmode="lin" valueType="num" p14:bounceEnd="30000">
                                          <p:cBhvr additive="base">
                                            <p:cTn id="108" dur="200" fill="hold"/>
                                            <p:tgtEl>
                                              <p:spTgt spid="33"/>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14:presetBounceEnd="30000">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14:bounceEnd="30000">
                                          <p:cBhvr additive="base">
                                            <p:cTn id="112" dur="200" fill="hold"/>
                                            <p:tgtEl>
                                              <p:spTgt spid="36"/>
                                            </p:tgtEl>
                                            <p:attrNameLst>
                                              <p:attrName>ppt_x</p:attrName>
                                            </p:attrNameLst>
                                          </p:cBhvr>
                                          <p:tavLst>
                                            <p:tav tm="0">
                                              <p:val>
                                                <p:strVal val="#ppt_x"/>
                                              </p:val>
                                            </p:tav>
                                            <p:tav tm="100000">
                                              <p:val>
                                                <p:strVal val="#ppt_x"/>
                                              </p:val>
                                            </p:tav>
                                          </p:tavLst>
                                        </p:anim>
                                        <p:anim calcmode="lin" valueType="num" p14:bounceEnd="30000">
                                          <p:cBhvr additive="base">
                                            <p:cTn id="113" dur="2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 fill="hold"/>
                                            <p:tgtEl>
                                              <p:spTgt spid="11"/>
                                            </p:tgtEl>
                                            <p:attrNameLst>
                                              <p:attrName>ppt_x</p:attrName>
                                            </p:attrNameLst>
                                          </p:cBhvr>
                                          <p:tavLst>
                                            <p:tav tm="0">
                                              <p:val>
                                                <p:strVal val="#ppt_x"/>
                                              </p:val>
                                            </p:tav>
                                            <p:tav tm="100000">
                                              <p:val>
                                                <p:strVal val="#ppt_x"/>
                                              </p:val>
                                            </p:tav>
                                          </p:tavLst>
                                        </p:anim>
                                        <p:anim calcmode="lin" valueType="num">
                                          <p:cBhvr additive="base">
                                            <p:cTn id="8" dur="2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 fill="hold"/>
                                            <p:tgtEl>
                                              <p:spTgt spid="7"/>
                                            </p:tgtEl>
                                            <p:attrNameLst>
                                              <p:attrName>ppt_x</p:attrName>
                                            </p:attrNameLst>
                                          </p:cBhvr>
                                          <p:tavLst>
                                            <p:tav tm="0">
                                              <p:val>
                                                <p:strVal val="#ppt_x"/>
                                              </p:val>
                                            </p:tav>
                                            <p:tav tm="100000">
                                              <p:val>
                                                <p:strVal val="#ppt_x"/>
                                              </p:val>
                                            </p:tav>
                                          </p:tavLst>
                                        </p:anim>
                                        <p:anim calcmode="lin" valueType="num">
                                          <p:cBhvr additive="base">
                                            <p:cTn id="13" dur="2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 fill="hold"/>
                                            <p:tgtEl>
                                              <p:spTgt spid="9"/>
                                            </p:tgtEl>
                                            <p:attrNameLst>
                                              <p:attrName>ppt_x</p:attrName>
                                            </p:attrNameLst>
                                          </p:cBhvr>
                                          <p:tavLst>
                                            <p:tav tm="0">
                                              <p:val>
                                                <p:strVal val="#ppt_x"/>
                                              </p:val>
                                            </p:tav>
                                            <p:tav tm="100000">
                                              <p:val>
                                                <p:strVal val="#ppt_x"/>
                                              </p:val>
                                            </p:tav>
                                          </p:tavLst>
                                        </p:anim>
                                        <p:anim calcmode="lin" valueType="num">
                                          <p:cBhvr additive="base">
                                            <p:cTn id="18" dur="2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 fill="hold"/>
                                            <p:tgtEl>
                                              <p:spTgt spid="10"/>
                                            </p:tgtEl>
                                            <p:attrNameLst>
                                              <p:attrName>ppt_x</p:attrName>
                                            </p:attrNameLst>
                                          </p:cBhvr>
                                          <p:tavLst>
                                            <p:tav tm="0">
                                              <p:val>
                                                <p:strVal val="#ppt_x"/>
                                              </p:val>
                                            </p:tav>
                                            <p:tav tm="100000">
                                              <p:val>
                                                <p:strVal val="#ppt_x"/>
                                              </p:val>
                                            </p:tav>
                                          </p:tavLst>
                                        </p:anim>
                                        <p:anim calcmode="lin" valueType="num">
                                          <p:cBhvr additive="base">
                                            <p:cTn id="23" dur="2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 fill="hold"/>
                                            <p:tgtEl>
                                              <p:spTgt spid="8"/>
                                            </p:tgtEl>
                                            <p:attrNameLst>
                                              <p:attrName>ppt_x</p:attrName>
                                            </p:attrNameLst>
                                          </p:cBhvr>
                                          <p:tavLst>
                                            <p:tav tm="0">
                                              <p:val>
                                                <p:strVal val="#ppt_x"/>
                                              </p:val>
                                            </p:tav>
                                            <p:tav tm="100000">
                                              <p:val>
                                                <p:strVal val="#ppt_x"/>
                                              </p:val>
                                            </p:tav>
                                          </p:tavLst>
                                        </p:anim>
                                        <p:anim calcmode="lin" valueType="num">
                                          <p:cBhvr additive="base">
                                            <p:cTn id="28" dur="2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00" fill="hold"/>
                                            <p:tgtEl>
                                              <p:spTgt spid="13"/>
                                            </p:tgtEl>
                                            <p:attrNameLst>
                                              <p:attrName>ppt_x</p:attrName>
                                            </p:attrNameLst>
                                          </p:cBhvr>
                                          <p:tavLst>
                                            <p:tav tm="0">
                                              <p:val>
                                                <p:strVal val="#ppt_x"/>
                                              </p:val>
                                            </p:tav>
                                            <p:tav tm="100000">
                                              <p:val>
                                                <p:strVal val="#ppt_x"/>
                                              </p:val>
                                            </p:tav>
                                          </p:tavLst>
                                        </p:anim>
                                        <p:anim calcmode="lin" valueType="num">
                                          <p:cBhvr additive="base">
                                            <p:cTn id="33" dur="2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 fill="hold"/>
                                            <p:tgtEl>
                                              <p:spTgt spid="12"/>
                                            </p:tgtEl>
                                            <p:attrNameLst>
                                              <p:attrName>ppt_x</p:attrName>
                                            </p:attrNameLst>
                                          </p:cBhvr>
                                          <p:tavLst>
                                            <p:tav tm="0">
                                              <p:val>
                                                <p:strVal val="#ppt_x"/>
                                              </p:val>
                                            </p:tav>
                                            <p:tav tm="100000">
                                              <p:val>
                                                <p:strVal val="#ppt_x"/>
                                              </p:val>
                                            </p:tav>
                                          </p:tavLst>
                                        </p:anim>
                                        <p:anim calcmode="lin" valueType="num">
                                          <p:cBhvr additive="base">
                                            <p:cTn id="38" dur="2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00" fill="hold"/>
                                            <p:tgtEl>
                                              <p:spTgt spid="15"/>
                                            </p:tgtEl>
                                            <p:attrNameLst>
                                              <p:attrName>ppt_x</p:attrName>
                                            </p:attrNameLst>
                                          </p:cBhvr>
                                          <p:tavLst>
                                            <p:tav tm="0">
                                              <p:val>
                                                <p:strVal val="#ppt_x"/>
                                              </p:val>
                                            </p:tav>
                                            <p:tav tm="100000">
                                              <p:val>
                                                <p:strVal val="#ppt_x"/>
                                              </p:val>
                                            </p:tav>
                                          </p:tavLst>
                                        </p:anim>
                                        <p:anim calcmode="lin" valueType="num">
                                          <p:cBhvr additive="base">
                                            <p:cTn id="43" dur="2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 fill="hold"/>
                                            <p:tgtEl>
                                              <p:spTgt spid="14"/>
                                            </p:tgtEl>
                                            <p:attrNameLst>
                                              <p:attrName>ppt_x</p:attrName>
                                            </p:attrNameLst>
                                          </p:cBhvr>
                                          <p:tavLst>
                                            <p:tav tm="0">
                                              <p:val>
                                                <p:strVal val="#ppt_x"/>
                                              </p:val>
                                            </p:tav>
                                            <p:tav tm="100000">
                                              <p:val>
                                                <p:strVal val="#ppt_x"/>
                                              </p:val>
                                            </p:tav>
                                          </p:tavLst>
                                        </p:anim>
                                        <p:anim calcmode="lin" valueType="num">
                                          <p:cBhvr additive="base">
                                            <p:cTn id="48" dur="2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00" fill="hold"/>
                                            <p:tgtEl>
                                              <p:spTgt spid="17"/>
                                            </p:tgtEl>
                                            <p:attrNameLst>
                                              <p:attrName>ppt_x</p:attrName>
                                            </p:attrNameLst>
                                          </p:cBhvr>
                                          <p:tavLst>
                                            <p:tav tm="0">
                                              <p:val>
                                                <p:strVal val="#ppt_x"/>
                                              </p:val>
                                            </p:tav>
                                            <p:tav tm="100000">
                                              <p:val>
                                                <p:strVal val="#ppt_x"/>
                                              </p:val>
                                            </p:tav>
                                          </p:tavLst>
                                        </p:anim>
                                        <p:anim calcmode="lin" valueType="num">
                                          <p:cBhvr additive="base">
                                            <p:cTn id="53" dur="2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200" fill="hold"/>
                                            <p:tgtEl>
                                              <p:spTgt spid="16"/>
                                            </p:tgtEl>
                                            <p:attrNameLst>
                                              <p:attrName>ppt_x</p:attrName>
                                            </p:attrNameLst>
                                          </p:cBhvr>
                                          <p:tavLst>
                                            <p:tav tm="0">
                                              <p:val>
                                                <p:strVal val="#ppt_x"/>
                                              </p:val>
                                            </p:tav>
                                            <p:tav tm="100000">
                                              <p:val>
                                                <p:strVal val="#ppt_x"/>
                                              </p:val>
                                            </p:tav>
                                          </p:tavLst>
                                        </p:anim>
                                        <p:anim calcmode="lin" valueType="num">
                                          <p:cBhvr additive="base">
                                            <p:cTn id="58" dur="200" fill="hold"/>
                                            <p:tgtEl>
                                              <p:spTgt spid="1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00" fill="hold"/>
                                            <p:tgtEl>
                                              <p:spTgt spid="18"/>
                                            </p:tgtEl>
                                            <p:attrNameLst>
                                              <p:attrName>ppt_x</p:attrName>
                                            </p:attrNameLst>
                                          </p:cBhvr>
                                          <p:tavLst>
                                            <p:tav tm="0">
                                              <p:val>
                                                <p:strVal val="#ppt_x"/>
                                              </p:val>
                                            </p:tav>
                                            <p:tav tm="100000">
                                              <p:val>
                                                <p:strVal val="#ppt_x"/>
                                              </p:val>
                                            </p:tav>
                                          </p:tavLst>
                                        </p:anim>
                                        <p:anim calcmode="lin" valueType="num">
                                          <p:cBhvr additive="base">
                                            <p:cTn id="63" dur="2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200" fill="hold"/>
                                            <p:tgtEl>
                                              <p:spTgt spid="21"/>
                                            </p:tgtEl>
                                            <p:attrNameLst>
                                              <p:attrName>ppt_x</p:attrName>
                                            </p:attrNameLst>
                                          </p:cBhvr>
                                          <p:tavLst>
                                            <p:tav tm="0">
                                              <p:val>
                                                <p:strVal val="#ppt_x"/>
                                              </p:val>
                                            </p:tav>
                                            <p:tav tm="100000">
                                              <p:val>
                                                <p:strVal val="#ppt_x"/>
                                              </p:val>
                                            </p:tav>
                                          </p:tavLst>
                                        </p:anim>
                                        <p:anim calcmode="lin" valueType="num">
                                          <p:cBhvr additive="base">
                                            <p:cTn id="68" dur="200" fill="hold"/>
                                            <p:tgtEl>
                                              <p:spTgt spid="2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200" fill="hold"/>
                                            <p:tgtEl>
                                              <p:spTgt spid="19"/>
                                            </p:tgtEl>
                                            <p:attrNameLst>
                                              <p:attrName>ppt_x</p:attrName>
                                            </p:attrNameLst>
                                          </p:cBhvr>
                                          <p:tavLst>
                                            <p:tav tm="0">
                                              <p:val>
                                                <p:strVal val="#ppt_x"/>
                                              </p:val>
                                            </p:tav>
                                            <p:tav tm="100000">
                                              <p:val>
                                                <p:strVal val="#ppt_x"/>
                                              </p:val>
                                            </p:tav>
                                          </p:tavLst>
                                        </p:anim>
                                        <p:anim calcmode="lin" valueType="num">
                                          <p:cBhvr additive="base">
                                            <p:cTn id="73" dur="200" fill="hold"/>
                                            <p:tgtEl>
                                              <p:spTgt spid="1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200" fill="hold"/>
                                            <p:tgtEl>
                                              <p:spTgt spid="20"/>
                                            </p:tgtEl>
                                            <p:attrNameLst>
                                              <p:attrName>ppt_x</p:attrName>
                                            </p:attrNameLst>
                                          </p:cBhvr>
                                          <p:tavLst>
                                            <p:tav tm="0">
                                              <p:val>
                                                <p:strVal val="#ppt_x"/>
                                              </p:val>
                                            </p:tav>
                                            <p:tav tm="100000">
                                              <p:val>
                                                <p:strVal val="#ppt_x"/>
                                              </p:val>
                                            </p:tav>
                                          </p:tavLst>
                                        </p:anim>
                                        <p:anim calcmode="lin" valueType="num">
                                          <p:cBhvr additive="base">
                                            <p:cTn id="78" dur="200" fill="hold"/>
                                            <p:tgtEl>
                                              <p:spTgt spid="20"/>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200" fill="hold"/>
                                            <p:tgtEl>
                                              <p:spTgt spid="22"/>
                                            </p:tgtEl>
                                            <p:attrNameLst>
                                              <p:attrName>ppt_x</p:attrName>
                                            </p:attrNameLst>
                                          </p:cBhvr>
                                          <p:tavLst>
                                            <p:tav tm="0">
                                              <p:val>
                                                <p:strVal val="#ppt_x"/>
                                              </p:val>
                                            </p:tav>
                                            <p:tav tm="100000">
                                              <p:val>
                                                <p:strVal val="#ppt_x"/>
                                              </p:val>
                                            </p:tav>
                                          </p:tavLst>
                                        </p:anim>
                                        <p:anim calcmode="lin" valueType="num">
                                          <p:cBhvr additive="base">
                                            <p:cTn id="83" dur="2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00" fill="hold"/>
                                            <p:tgtEl>
                                              <p:spTgt spid="23"/>
                                            </p:tgtEl>
                                            <p:attrNameLst>
                                              <p:attrName>ppt_x</p:attrName>
                                            </p:attrNameLst>
                                          </p:cBhvr>
                                          <p:tavLst>
                                            <p:tav tm="0">
                                              <p:val>
                                                <p:strVal val="#ppt_x"/>
                                              </p:val>
                                            </p:tav>
                                            <p:tav tm="100000">
                                              <p:val>
                                                <p:strVal val="#ppt_x"/>
                                              </p:val>
                                            </p:tav>
                                          </p:tavLst>
                                        </p:anim>
                                        <p:anim calcmode="lin" valueType="num">
                                          <p:cBhvr additive="base">
                                            <p:cTn id="88" dur="20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200" fill="hold"/>
                                            <p:tgtEl>
                                              <p:spTgt spid="24"/>
                                            </p:tgtEl>
                                            <p:attrNameLst>
                                              <p:attrName>ppt_x</p:attrName>
                                            </p:attrNameLst>
                                          </p:cBhvr>
                                          <p:tavLst>
                                            <p:tav tm="0">
                                              <p:val>
                                                <p:strVal val="#ppt_x"/>
                                              </p:val>
                                            </p:tav>
                                            <p:tav tm="100000">
                                              <p:val>
                                                <p:strVal val="#ppt_x"/>
                                              </p:val>
                                            </p:tav>
                                          </p:tavLst>
                                        </p:anim>
                                        <p:anim calcmode="lin" valueType="num">
                                          <p:cBhvr additive="base">
                                            <p:cTn id="93" dur="200" fill="hold"/>
                                            <p:tgtEl>
                                              <p:spTgt spid="24"/>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200" fill="hold"/>
                                            <p:tgtEl>
                                              <p:spTgt spid="27"/>
                                            </p:tgtEl>
                                            <p:attrNameLst>
                                              <p:attrName>ppt_x</p:attrName>
                                            </p:attrNameLst>
                                          </p:cBhvr>
                                          <p:tavLst>
                                            <p:tav tm="0">
                                              <p:val>
                                                <p:strVal val="#ppt_x"/>
                                              </p:val>
                                            </p:tav>
                                            <p:tav tm="100000">
                                              <p:val>
                                                <p:strVal val="#ppt_x"/>
                                              </p:val>
                                            </p:tav>
                                          </p:tavLst>
                                        </p:anim>
                                        <p:anim calcmode="lin" valueType="num">
                                          <p:cBhvr additive="base">
                                            <p:cTn id="98" dur="200" fill="hold"/>
                                            <p:tgtEl>
                                              <p:spTgt spid="27"/>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additive="base">
                                            <p:cTn id="102" dur="200" fill="hold"/>
                                            <p:tgtEl>
                                              <p:spTgt spid="30"/>
                                            </p:tgtEl>
                                            <p:attrNameLst>
                                              <p:attrName>ppt_x</p:attrName>
                                            </p:attrNameLst>
                                          </p:cBhvr>
                                          <p:tavLst>
                                            <p:tav tm="0">
                                              <p:val>
                                                <p:strVal val="#ppt_x"/>
                                              </p:val>
                                            </p:tav>
                                            <p:tav tm="100000">
                                              <p:val>
                                                <p:strVal val="#ppt_x"/>
                                              </p:val>
                                            </p:tav>
                                          </p:tavLst>
                                        </p:anim>
                                        <p:anim calcmode="lin" valueType="num">
                                          <p:cBhvr additive="base">
                                            <p:cTn id="103" dur="200" fill="hold"/>
                                            <p:tgtEl>
                                              <p:spTgt spid="3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200" fill="hold"/>
                                            <p:tgtEl>
                                              <p:spTgt spid="33"/>
                                            </p:tgtEl>
                                            <p:attrNameLst>
                                              <p:attrName>ppt_x</p:attrName>
                                            </p:attrNameLst>
                                          </p:cBhvr>
                                          <p:tavLst>
                                            <p:tav tm="0">
                                              <p:val>
                                                <p:strVal val="#ppt_x"/>
                                              </p:val>
                                            </p:tav>
                                            <p:tav tm="100000">
                                              <p:val>
                                                <p:strVal val="#ppt_x"/>
                                              </p:val>
                                            </p:tav>
                                          </p:tavLst>
                                        </p:anim>
                                        <p:anim calcmode="lin" valueType="num">
                                          <p:cBhvr additive="base">
                                            <p:cTn id="108" dur="200" fill="hold"/>
                                            <p:tgtEl>
                                              <p:spTgt spid="33"/>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additive="base">
                                            <p:cTn id="112" dur="200" fill="hold"/>
                                            <p:tgtEl>
                                              <p:spTgt spid="36"/>
                                            </p:tgtEl>
                                            <p:attrNameLst>
                                              <p:attrName>ppt_x</p:attrName>
                                            </p:attrNameLst>
                                          </p:cBhvr>
                                          <p:tavLst>
                                            <p:tav tm="0">
                                              <p:val>
                                                <p:strVal val="#ppt_x"/>
                                              </p:val>
                                            </p:tav>
                                            <p:tav tm="100000">
                                              <p:val>
                                                <p:strVal val="#ppt_x"/>
                                              </p:val>
                                            </p:tav>
                                          </p:tavLst>
                                        </p:anim>
                                        <p:anim calcmode="lin" valueType="num">
                                          <p:cBhvr additive="base">
                                            <p:cTn id="113" dur="2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7" name="Connector: Elbow 2"/>
          <p:cNvCxnSpPr/>
          <p:nvPr/>
        </p:nvCxnSpPr>
        <p:spPr>
          <a:xfrm rot="5400000" flipH="1" flipV="1">
            <a:off x="6080075" y="-1052691"/>
            <a:ext cx="18574" cy="7216014"/>
          </a:xfrm>
          <a:prstGeom prst="bentConnector3">
            <a:avLst>
              <a:gd name="adj1" fmla="val 2117646"/>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3"/>
          <p:cNvCxnSpPr/>
          <p:nvPr/>
        </p:nvCxnSpPr>
        <p:spPr>
          <a:xfrm rot="5400000">
            <a:off x="6080073" y="872518"/>
            <a:ext cx="18574" cy="7216014"/>
          </a:xfrm>
          <a:prstGeom prst="bentConnector3">
            <a:avLst>
              <a:gd name="adj1" fmla="val 2117646"/>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4785522" y="1952864"/>
            <a:ext cx="2556045" cy="455537"/>
          </a:xfrm>
          <a:prstGeom prst="roundRect">
            <a:avLst/>
          </a:prstGeom>
          <a:solidFill>
            <a:schemeClr val="bg1">
              <a:alpha val="33000"/>
            </a:schemeClr>
          </a:solidFill>
          <a:ln w="3175">
            <a:no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0" name="TextBox 9"/>
          <p:cNvSpPr txBox="1"/>
          <p:nvPr/>
        </p:nvSpPr>
        <p:spPr bwMode="auto">
          <a:xfrm>
            <a:off x="5519726" y="2037638"/>
            <a:ext cx="1087636" cy="214522"/>
          </a:xfrm>
          <a:prstGeom prst="roundRect">
            <a:avLst/>
          </a:prstGeom>
          <a:noFill/>
          <a:sp3d prstMaterial="matte">
            <a:bevelT w="1270" h="1270"/>
          </a:sp3d>
        </p:spPr>
        <p:txBody>
          <a:bodyPr wrap="none" lIns="0" tIns="0" rIns="0" bIns="0">
            <a:normAutofit lnSpcReduction="10000"/>
          </a:bodyPr>
          <a:lstStyle/>
          <a:p>
            <a:pPr algn="ctr">
              <a:buClr>
                <a:prstClr val="white"/>
              </a:buClr>
              <a:defRPr/>
            </a:pPr>
            <a:r>
              <a:rPr lang="zh-CN" altLang="en-US" sz="1400" b="1" dirty="0">
                <a:solidFill>
                  <a:schemeClr val="bg1"/>
                </a:solidFill>
                <a:cs typeface="+mn-ea"/>
                <a:sym typeface="+mn-lt"/>
              </a:rPr>
              <a:t>经营业绩</a:t>
            </a:r>
          </a:p>
        </p:txBody>
      </p:sp>
      <p:sp>
        <p:nvSpPr>
          <p:cNvPr id="11" name="Rectangle: Rounded Corners 11"/>
          <p:cNvSpPr/>
          <p:nvPr/>
        </p:nvSpPr>
        <p:spPr>
          <a:xfrm>
            <a:off x="4785519" y="4627472"/>
            <a:ext cx="2556045" cy="455537"/>
          </a:xfrm>
          <a:prstGeom prst="roundRect">
            <a:avLst/>
          </a:prstGeom>
          <a:solidFill>
            <a:schemeClr val="bg1">
              <a:alpha val="33000"/>
            </a:schemeClr>
          </a:solidFill>
          <a:ln w="3175">
            <a:no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2" name="TextBox 12"/>
          <p:cNvSpPr txBox="1"/>
          <p:nvPr/>
        </p:nvSpPr>
        <p:spPr bwMode="auto">
          <a:xfrm>
            <a:off x="5519723" y="4712246"/>
            <a:ext cx="1087636" cy="214522"/>
          </a:xfrm>
          <a:prstGeom prst="roundRect">
            <a:avLst/>
          </a:prstGeom>
          <a:noFill/>
          <a:sp3d prstMaterial="matte">
            <a:bevelT w="1270" h="1270"/>
          </a:sp3d>
        </p:spPr>
        <p:txBody>
          <a:bodyPr wrap="none" lIns="0" tIns="0" rIns="0" bIns="0">
            <a:normAutofit lnSpcReduction="10000"/>
          </a:bodyPr>
          <a:lstStyle/>
          <a:p>
            <a:pPr algn="ctr">
              <a:buClr>
                <a:prstClr val="white"/>
              </a:buClr>
              <a:defRPr/>
            </a:pPr>
            <a:r>
              <a:rPr lang="zh-CN" altLang="en-US" sz="1400" b="1" dirty="0">
                <a:solidFill>
                  <a:schemeClr val="bg1"/>
                </a:solidFill>
                <a:cs typeface="+mn-ea"/>
                <a:sym typeface="+mn-lt"/>
              </a:rPr>
              <a:t>经营业绩</a:t>
            </a:r>
          </a:p>
        </p:txBody>
      </p:sp>
      <p:sp>
        <p:nvSpPr>
          <p:cNvPr id="13" name="Oval 14"/>
          <p:cNvSpPr/>
          <p:nvPr/>
        </p:nvSpPr>
        <p:spPr>
          <a:xfrm>
            <a:off x="1495122" y="2581078"/>
            <a:ext cx="1972460" cy="1972420"/>
          </a:xfrm>
          <a:prstGeom prst="ellipse">
            <a:avLst/>
          </a:prstGeom>
          <a:solidFill>
            <a:schemeClr val="bg1">
              <a:alpha val="33000"/>
            </a:schemeClr>
          </a:solidFill>
          <a:ln w="15875">
            <a:noFill/>
            <a:miter lim="800000"/>
          </a:ln>
        </p:spPr>
        <p:txBody>
          <a:bodyPr anchor="ctr"/>
          <a:lstStyle/>
          <a:p>
            <a:pPr algn="ctr"/>
            <a:endParaRPr>
              <a:cs typeface="+mn-ea"/>
              <a:sym typeface="+mn-lt"/>
            </a:endParaRPr>
          </a:p>
        </p:txBody>
      </p:sp>
      <p:sp>
        <p:nvSpPr>
          <p:cNvPr id="14" name="Oval 17"/>
          <p:cNvSpPr/>
          <p:nvPr/>
        </p:nvSpPr>
        <p:spPr>
          <a:xfrm>
            <a:off x="8690094" y="2580715"/>
            <a:ext cx="1973220" cy="1973179"/>
          </a:xfrm>
          <a:prstGeom prst="ellipse">
            <a:avLst/>
          </a:prstGeom>
          <a:solidFill>
            <a:schemeClr val="bg1">
              <a:alpha val="33000"/>
            </a:schemeClr>
          </a:solidFill>
          <a:ln w="15875">
            <a:noFill/>
            <a:miter lim="800000"/>
          </a:ln>
        </p:spPr>
        <p:txBody>
          <a:bodyPr anchor="ctr"/>
          <a:lstStyle/>
          <a:p>
            <a:pPr algn="ctr"/>
            <a:endParaRPr>
              <a:cs typeface="+mn-ea"/>
              <a:sym typeface="+mn-lt"/>
            </a:endParaRPr>
          </a:p>
        </p:txBody>
      </p:sp>
      <p:sp>
        <p:nvSpPr>
          <p:cNvPr id="15" name="TextBox 22"/>
          <p:cNvSpPr txBox="1"/>
          <p:nvPr/>
        </p:nvSpPr>
        <p:spPr>
          <a:xfrm>
            <a:off x="5151709" y="3018334"/>
            <a:ext cx="1723549" cy="400103"/>
          </a:xfrm>
          <a:prstGeom prst="rect">
            <a:avLst/>
          </a:prstGeom>
        </p:spPr>
        <p:txBody>
          <a:bodyPr wrap="none">
            <a:normAutofit/>
          </a:bodyPr>
          <a:lstStyle/>
          <a:p>
            <a:pPr algn="ctr">
              <a:buClr>
                <a:prstClr val="white"/>
              </a:buClr>
              <a:defRPr/>
            </a:pPr>
            <a:r>
              <a:rPr lang="zh-CN" altLang="en-US" sz="2000" b="1" dirty="0">
                <a:solidFill>
                  <a:schemeClr val="bg1"/>
                </a:solidFill>
                <a:cs typeface="+mn-ea"/>
                <a:sym typeface="+mn-lt"/>
              </a:rPr>
              <a:t>经营业绩</a:t>
            </a:r>
          </a:p>
        </p:txBody>
      </p:sp>
      <p:sp>
        <p:nvSpPr>
          <p:cNvPr id="16" name="Rectangle 23"/>
          <p:cNvSpPr/>
          <p:nvPr/>
        </p:nvSpPr>
        <p:spPr>
          <a:xfrm>
            <a:off x="4499268" y="3407063"/>
            <a:ext cx="3028432" cy="600153"/>
          </a:xfrm>
          <a:prstGeom prst="rect">
            <a:avLst/>
          </a:prstGeom>
        </p:spPr>
        <p:txBody>
          <a:bodyPr wrap="square">
            <a:normAutofit/>
          </a:bodyPr>
          <a:lstStyle/>
          <a:p>
            <a:pPr algn="ctr">
              <a:lnSpc>
                <a:spcPct val="120000"/>
              </a:lnSpc>
              <a:defRPr/>
            </a:pPr>
            <a:r>
              <a:rPr lang="zh-CN" altLang="en-US" sz="1100" dirty="0">
                <a:solidFill>
                  <a:schemeClr val="bg1"/>
                </a:solidFill>
                <a:cs typeface="+mn-ea"/>
                <a:sym typeface="+mn-lt"/>
              </a:rPr>
              <a:t>此部分内容作为文字排版占位显示 </a:t>
            </a:r>
            <a:br>
              <a:rPr lang="zh-CN" altLang="en-US" sz="1100" dirty="0">
                <a:solidFill>
                  <a:schemeClr val="bg1"/>
                </a:solidFill>
                <a:cs typeface="+mn-ea"/>
                <a:sym typeface="+mn-lt"/>
              </a:rPr>
            </a:br>
            <a:r>
              <a:rPr lang="zh-CN" altLang="en-US" sz="1100" dirty="0">
                <a:solidFill>
                  <a:schemeClr val="bg1"/>
                </a:solidFill>
                <a:cs typeface="+mn-ea"/>
                <a:sym typeface="+mn-lt"/>
              </a:rPr>
              <a:t>（建议使用主题字体）</a:t>
            </a:r>
          </a:p>
        </p:txBody>
      </p:sp>
      <p:sp>
        <p:nvSpPr>
          <p:cNvPr id="17" name="Freeform: Shape 25"/>
          <p:cNvSpPr/>
          <p:nvPr/>
        </p:nvSpPr>
        <p:spPr bwMode="auto">
          <a:xfrm>
            <a:off x="9355005" y="2872517"/>
            <a:ext cx="683748" cy="68373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cs typeface="+mn-ea"/>
              <a:sym typeface="+mn-lt"/>
            </a:endParaRPr>
          </a:p>
        </p:txBody>
      </p:sp>
      <p:sp>
        <p:nvSpPr>
          <p:cNvPr id="18" name="Freeform: Shape 26"/>
          <p:cNvSpPr/>
          <p:nvPr/>
        </p:nvSpPr>
        <p:spPr bwMode="auto">
          <a:xfrm>
            <a:off x="2139478" y="2872517"/>
            <a:ext cx="683748" cy="683736"/>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cs typeface="+mn-ea"/>
              <a:sym typeface="+mn-lt"/>
            </a:endParaRPr>
          </a:p>
        </p:txBody>
      </p:sp>
      <p:sp>
        <p:nvSpPr>
          <p:cNvPr id="19" name="Rectangle 27"/>
          <p:cNvSpPr/>
          <p:nvPr/>
        </p:nvSpPr>
        <p:spPr>
          <a:xfrm>
            <a:off x="1870602" y="3661965"/>
            <a:ext cx="1261883" cy="415491"/>
          </a:xfrm>
          <a:prstGeom prst="rect">
            <a:avLst/>
          </a:prstGeom>
        </p:spPr>
        <p:txBody>
          <a:bodyPr wrap="none">
            <a:normAutofit/>
          </a:bodyPr>
          <a:lstStyle/>
          <a:p>
            <a:pPr algn="ctr">
              <a:buClr>
                <a:prstClr val="white"/>
              </a:buClr>
              <a:defRPr/>
            </a:pPr>
            <a:r>
              <a:rPr lang="zh-CN" altLang="en-US" sz="1400" b="1" dirty="0">
                <a:solidFill>
                  <a:schemeClr val="bg1"/>
                </a:solidFill>
                <a:cs typeface="+mn-ea"/>
                <a:sym typeface="+mn-lt"/>
              </a:rPr>
              <a:t>经营业绩</a:t>
            </a:r>
          </a:p>
        </p:txBody>
      </p:sp>
      <p:sp>
        <p:nvSpPr>
          <p:cNvPr id="20" name="Rectangle 28"/>
          <p:cNvSpPr/>
          <p:nvPr/>
        </p:nvSpPr>
        <p:spPr>
          <a:xfrm>
            <a:off x="9065937" y="3661965"/>
            <a:ext cx="1261883" cy="415491"/>
          </a:xfrm>
          <a:prstGeom prst="rect">
            <a:avLst/>
          </a:prstGeom>
        </p:spPr>
        <p:txBody>
          <a:bodyPr wrap="none">
            <a:normAutofit/>
          </a:bodyPr>
          <a:lstStyle/>
          <a:p>
            <a:pPr algn="ctr">
              <a:buClr>
                <a:prstClr val="white"/>
              </a:buClr>
              <a:defRPr/>
            </a:pPr>
            <a:r>
              <a:rPr lang="zh-CN" altLang="en-US" sz="1400" b="1" dirty="0">
                <a:solidFill>
                  <a:schemeClr val="bg1"/>
                </a:solidFill>
                <a:cs typeface="+mn-ea"/>
                <a:sym typeface="+mn-lt"/>
              </a:rPr>
              <a:t>经营业绩</a:t>
            </a:r>
          </a:p>
        </p:txBody>
      </p:sp>
      <p:sp>
        <p:nvSpPr>
          <p:cNvPr id="21" name="文本框 20"/>
          <p:cNvSpPr txBox="1"/>
          <p:nvPr/>
        </p:nvSpPr>
        <p:spPr>
          <a:xfrm>
            <a:off x="882872" y="646062"/>
            <a:ext cx="4382453" cy="523220"/>
          </a:xfrm>
          <a:prstGeom prst="rect">
            <a:avLst/>
          </a:prstGeom>
          <a:noFill/>
        </p:spPr>
        <p:txBody>
          <a:bodyPr wrap="square" rtlCol="0">
            <a:spAutoFit/>
          </a:bodyPr>
          <a:lstStyle/>
          <a:p>
            <a:r>
              <a:rPr lang="zh-CN" altLang="en-US" sz="2800" b="1" dirty="0">
                <a:solidFill>
                  <a:schemeClr val="bg1"/>
                </a:solidFill>
                <a:cs typeface="+mn-ea"/>
                <a:sym typeface="+mn-lt"/>
              </a:rPr>
              <a:t>经营业绩</a:t>
            </a:r>
          </a:p>
        </p:txBody>
      </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3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2000">
                                          <p:cBhvr additive="base">
                                            <p:cTn id="7" dur="250" fill="hold"/>
                                            <p:tgtEl>
                                              <p:spTgt spid="7"/>
                                            </p:tgtEl>
                                            <p:attrNameLst>
                                              <p:attrName>ppt_x</p:attrName>
                                            </p:attrNameLst>
                                          </p:cBhvr>
                                          <p:tavLst>
                                            <p:tav tm="0">
                                              <p:val>
                                                <p:strVal val="#ppt_x"/>
                                              </p:val>
                                            </p:tav>
                                            <p:tav tm="100000">
                                              <p:val>
                                                <p:strVal val="#ppt_x"/>
                                              </p:val>
                                            </p:tav>
                                          </p:tavLst>
                                        </p:anim>
                                        <p:anim calcmode="lin" valueType="num" p14:bounceEnd="32000">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32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32000">
                                          <p:cBhvr additive="base">
                                            <p:cTn id="12" dur="250" fill="hold"/>
                                            <p:tgtEl>
                                              <p:spTgt spid="8"/>
                                            </p:tgtEl>
                                            <p:attrNameLst>
                                              <p:attrName>ppt_x</p:attrName>
                                            </p:attrNameLst>
                                          </p:cBhvr>
                                          <p:tavLst>
                                            <p:tav tm="0">
                                              <p:val>
                                                <p:strVal val="#ppt_x"/>
                                              </p:val>
                                            </p:tav>
                                            <p:tav tm="100000">
                                              <p:val>
                                                <p:strVal val="#ppt_x"/>
                                              </p:val>
                                            </p:tav>
                                          </p:tavLst>
                                        </p:anim>
                                        <p:anim calcmode="lin" valueType="num" p14:bounceEnd="32000">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14:presetBounceEnd="32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2000">
                                          <p:cBhvr additive="base">
                                            <p:cTn id="17" dur="250" fill="hold"/>
                                            <p:tgtEl>
                                              <p:spTgt spid="9"/>
                                            </p:tgtEl>
                                            <p:attrNameLst>
                                              <p:attrName>ppt_x</p:attrName>
                                            </p:attrNameLst>
                                          </p:cBhvr>
                                          <p:tavLst>
                                            <p:tav tm="0">
                                              <p:val>
                                                <p:strVal val="#ppt_x"/>
                                              </p:val>
                                            </p:tav>
                                            <p:tav tm="100000">
                                              <p:val>
                                                <p:strVal val="#ppt_x"/>
                                              </p:val>
                                            </p:tav>
                                          </p:tavLst>
                                        </p:anim>
                                        <p:anim calcmode="lin" valueType="num" p14:bounceEnd="32000">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32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32000">
                                          <p:cBhvr additive="base">
                                            <p:cTn id="22" dur="250" fill="hold"/>
                                            <p:tgtEl>
                                              <p:spTgt spid="10"/>
                                            </p:tgtEl>
                                            <p:attrNameLst>
                                              <p:attrName>ppt_x</p:attrName>
                                            </p:attrNameLst>
                                          </p:cBhvr>
                                          <p:tavLst>
                                            <p:tav tm="0">
                                              <p:val>
                                                <p:strVal val="#ppt_x"/>
                                              </p:val>
                                            </p:tav>
                                            <p:tav tm="100000">
                                              <p:val>
                                                <p:strVal val="#ppt_x"/>
                                              </p:val>
                                            </p:tav>
                                          </p:tavLst>
                                        </p:anim>
                                        <p:anim calcmode="lin" valueType="num" p14:bounceEnd="32000">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32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32000">
                                          <p:cBhvr additive="base">
                                            <p:cTn id="27" dur="250" fill="hold"/>
                                            <p:tgtEl>
                                              <p:spTgt spid="11"/>
                                            </p:tgtEl>
                                            <p:attrNameLst>
                                              <p:attrName>ppt_x</p:attrName>
                                            </p:attrNameLst>
                                          </p:cBhvr>
                                          <p:tavLst>
                                            <p:tav tm="0">
                                              <p:val>
                                                <p:strVal val="#ppt_x"/>
                                              </p:val>
                                            </p:tav>
                                            <p:tav tm="100000">
                                              <p:val>
                                                <p:strVal val="#ppt_x"/>
                                              </p:val>
                                            </p:tav>
                                          </p:tavLst>
                                        </p:anim>
                                        <p:anim calcmode="lin" valueType="num" p14:bounceEnd="32000">
                                          <p:cBhvr additive="base">
                                            <p:cTn id="28" dur="2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32000">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14:bounceEnd="32000">
                                          <p:cBhvr additive="base">
                                            <p:cTn id="32" dur="250" fill="hold"/>
                                            <p:tgtEl>
                                              <p:spTgt spid="12"/>
                                            </p:tgtEl>
                                            <p:attrNameLst>
                                              <p:attrName>ppt_x</p:attrName>
                                            </p:attrNameLst>
                                          </p:cBhvr>
                                          <p:tavLst>
                                            <p:tav tm="0">
                                              <p:val>
                                                <p:strVal val="#ppt_x"/>
                                              </p:val>
                                            </p:tav>
                                            <p:tav tm="100000">
                                              <p:val>
                                                <p:strVal val="#ppt_x"/>
                                              </p:val>
                                            </p:tav>
                                          </p:tavLst>
                                        </p:anim>
                                        <p:anim calcmode="lin" valueType="num" p14:bounceEnd="32000">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32000">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14:bounceEnd="32000">
                                          <p:cBhvr additive="base">
                                            <p:cTn id="37" dur="250" fill="hold"/>
                                            <p:tgtEl>
                                              <p:spTgt spid="13"/>
                                            </p:tgtEl>
                                            <p:attrNameLst>
                                              <p:attrName>ppt_x</p:attrName>
                                            </p:attrNameLst>
                                          </p:cBhvr>
                                          <p:tavLst>
                                            <p:tav tm="0">
                                              <p:val>
                                                <p:strVal val="#ppt_x"/>
                                              </p:val>
                                            </p:tav>
                                            <p:tav tm="100000">
                                              <p:val>
                                                <p:strVal val="#ppt_x"/>
                                              </p:val>
                                            </p:tav>
                                          </p:tavLst>
                                        </p:anim>
                                        <p:anim calcmode="lin" valueType="num" p14:bounceEnd="32000">
                                          <p:cBhvr additive="base">
                                            <p:cTn id="38" dur="25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32000">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14:bounceEnd="32000">
                                          <p:cBhvr additive="base">
                                            <p:cTn id="42" dur="250" fill="hold"/>
                                            <p:tgtEl>
                                              <p:spTgt spid="14"/>
                                            </p:tgtEl>
                                            <p:attrNameLst>
                                              <p:attrName>ppt_x</p:attrName>
                                            </p:attrNameLst>
                                          </p:cBhvr>
                                          <p:tavLst>
                                            <p:tav tm="0">
                                              <p:val>
                                                <p:strVal val="#ppt_x"/>
                                              </p:val>
                                            </p:tav>
                                            <p:tav tm="100000">
                                              <p:val>
                                                <p:strVal val="#ppt_x"/>
                                              </p:val>
                                            </p:tav>
                                          </p:tavLst>
                                        </p:anim>
                                        <p:anim calcmode="lin" valueType="num" p14:bounceEnd="32000">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14:presetBounceEnd="32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32000">
                                          <p:cBhvr additive="base">
                                            <p:cTn id="47" dur="250" fill="hold"/>
                                            <p:tgtEl>
                                              <p:spTgt spid="15"/>
                                            </p:tgtEl>
                                            <p:attrNameLst>
                                              <p:attrName>ppt_x</p:attrName>
                                            </p:attrNameLst>
                                          </p:cBhvr>
                                          <p:tavLst>
                                            <p:tav tm="0">
                                              <p:val>
                                                <p:strVal val="#ppt_x"/>
                                              </p:val>
                                            </p:tav>
                                            <p:tav tm="100000">
                                              <p:val>
                                                <p:strVal val="#ppt_x"/>
                                              </p:val>
                                            </p:tav>
                                          </p:tavLst>
                                        </p:anim>
                                        <p:anim calcmode="lin" valueType="num" p14:bounceEnd="32000">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14:presetBounceEnd="32000">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14:bounceEnd="32000">
                                          <p:cBhvr additive="base">
                                            <p:cTn id="52" dur="250" fill="hold"/>
                                            <p:tgtEl>
                                              <p:spTgt spid="16"/>
                                            </p:tgtEl>
                                            <p:attrNameLst>
                                              <p:attrName>ppt_x</p:attrName>
                                            </p:attrNameLst>
                                          </p:cBhvr>
                                          <p:tavLst>
                                            <p:tav tm="0">
                                              <p:val>
                                                <p:strVal val="#ppt_x"/>
                                              </p:val>
                                            </p:tav>
                                            <p:tav tm="100000">
                                              <p:val>
                                                <p:strVal val="#ppt_x"/>
                                              </p:val>
                                            </p:tav>
                                          </p:tavLst>
                                        </p:anim>
                                        <p:anim calcmode="lin" valueType="num" p14:bounceEnd="32000">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14:presetBounceEnd="32000">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14:bounceEnd="32000">
                                          <p:cBhvr additive="base">
                                            <p:cTn id="57" dur="2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id="58" dur="25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14:presetBounceEnd="32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2000">
                                          <p:cBhvr additive="base">
                                            <p:cTn id="62" dur="2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id="63" dur="25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14:presetBounceEnd="32000">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14:bounceEnd="32000">
                                          <p:cBhvr additive="base">
                                            <p:cTn id="67" dur="2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14:presetBounceEnd="32000">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14:bounceEnd="32000">
                                          <p:cBhvr additive="base">
                                            <p:cTn id="72" dur="2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73"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p:bldP spid="16" grpId="0"/>
          <p:bldP spid="17" grpId="0" animBg="1"/>
          <p:bldP spid="18" grpId="0" animBg="1"/>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ppt_x"/>
                                              </p:val>
                                            </p:tav>
                                            <p:tav tm="100000">
                                              <p:val>
                                                <p:strVal val="#ppt_x"/>
                                              </p:val>
                                            </p:tav>
                                          </p:tavLst>
                                        </p:anim>
                                        <p:anim calcmode="lin" valueType="num">
                                          <p:cBhvr additive="base">
                                            <p:cTn id="13" dur="2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50" fill="hold"/>
                                            <p:tgtEl>
                                              <p:spTgt spid="11"/>
                                            </p:tgtEl>
                                            <p:attrNameLst>
                                              <p:attrName>ppt_x</p:attrName>
                                            </p:attrNameLst>
                                          </p:cBhvr>
                                          <p:tavLst>
                                            <p:tav tm="0">
                                              <p:val>
                                                <p:strVal val="#ppt_x"/>
                                              </p:val>
                                            </p:tav>
                                            <p:tav tm="100000">
                                              <p:val>
                                                <p:strVal val="#ppt_x"/>
                                              </p:val>
                                            </p:tav>
                                          </p:tavLst>
                                        </p:anim>
                                        <p:anim calcmode="lin" valueType="num">
                                          <p:cBhvr additive="base">
                                            <p:cTn id="28" dur="2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50" fill="hold"/>
                                            <p:tgtEl>
                                              <p:spTgt spid="13"/>
                                            </p:tgtEl>
                                            <p:attrNameLst>
                                              <p:attrName>ppt_x</p:attrName>
                                            </p:attrNameLst>
                                          </p:cBhvr>
                                          <p:tavLst>
                                            <p:tav tm="0">
                                              <p:val>
                                                <p:strVal val="#ppt_x"/>
                                              </p:val>
                                            </p:tav>
                                            <p:tav tm="100000">
                                              <p:val>
                                                <p:strVal val="#ppt_x"/>
                                              </p:val>
                                            </p:tav>
                                          </p:tavLst>
                                        </p:anim>
                                        <p:anim calcmode="lin" valueType="num">
                                          <p:cBhvr additive="base">
                                            <p:cTn id="38" dur="25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250" fill="hold"/>
                                            <p:tgtEl>
                                              <p:spTgt spid="14"/>
                                            </p:tgtEl>
                                            <p:attrNameLst>
                                              <p:attrName>ppt_x</p:attrName>
                                            </p:attrNameLst>
                                          </p:cBhvr>
                                          <p:tavLst>
                                            <p:tav tm="0">
                                              <p:val>
                                                <p:strVal val="#ppt_x"/>
                                              </p:val>
                                            </p:tav>
                                            <p:tav tm="100000">
                                              <p:val>
                                                <p:strVal val="#ppt_x"/>
                                              </p:val>
                                            </p:tav>
                                          </p:tavLst>
                                        </p:anim>
                                        <p:anim calcmode="lin" valueType="num">
                                          <p:cBhvr additive="base">
                                            <p:cTn id="43" dur="25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250" fill="hold"/>
                                            <p:tgtEl>
                                              <p:spTgt spid="15"/>
                                            </p:tgtEl>
                                            <p:attrNameLst>
                                              <p:attrName>ppt_x</p:attrName>
                                            </p:attrNameLst>
                                          </p:cBhvr>
                                          <p:tavLst>
                                            <p:tav tm="0">
                                              <p:val>
                                                <p:strVal val="#ppt_x"/>
                                              </p:val>
                                            </p:tav>
                                            <p:tav tm="100000">
                                              <p:val>
                                                <p:strVal val="#ppt_x"/>
                                              </p:val>
                                            </p:tav>
                                          </p:tavLst>
                                        </p:anim>
                                        <p:anim calcmode="lin" valueType="num">
                                          <p:cBhvr additive="base">
                                            <p:cTn id="48" dur="25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250" fill="hold"/>
                                            <p:tgtEl>
                                              <p:spTgt spid="17"/>
                                            </p:tgtEl>
                                            <p:attrNameLst>
                                              <p:attrName>ppt_x</p:attrName>
                                            </p:attrNameLst>
                                          </p:cBhvr>
                                          <p:tavLst>
                                            <p:tav tm="0">
                                              <p:val>
                                                <p:strVal val="#ppt_x"/>
                                              </p:val>
                                            </p:tav>
                                            <p:tav tm="100000">
                                              <p:val>
                                                <p:strVal val="#ppt_x"/>
                                              </p:val>
                                            </p:tav>
                                          </p:tavLst>
                                        </p:anim>
                                        <p:anim calcmode="lin" valueType="num">
                                          <p:cBhvr additive="base">
                                            <p:cTn id="58" dur="25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250" fill="hold"/>
                                            <p:tgtEl>
                                              <p:spTgt spid="18"/>
                                            </p:tgtEl>
                                            <p:attrNameLst>
                                              <p:attrName>ppt_x</p:attrName>
                                            </p:attrNameLst>
                                          </p:cBhvr>
                                          <p:tavLst>
                                            <p:tav tm="0">
                                              <p:val>
                                                <p:strVal val="#ppt_x"/>
                                              </p:val>
                                            </p:tav>
                                            <p:tav tm="100000">
                                              <p:val>
                                                <p:strVal val="#ppt_x"/>
                                              </p:val>
                                            </p:tav>
                                          </p:tavLst>
                                        </p:anim>
                                        <p:anim calcmode="lin" valueType="num">
                                          <p:cBhvr additive="base">
                                            <p:cTn id="63" dur="25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250" fill="hold"/>
                                            <p:tgtEl>
                                              <p:spTgt spid="19"/>
                                            </p:tgtEl>
                                            <p:attrNameLst>
                                              <p:attrName>ppt_x</p:attrName>
                                            </p:attrNameLst>
                                          </p:cBhvr>
                                          <p:tavLst>
                                            <p:tav tm="0">
                                              <p:val>
                                                <p:strVal val="#ppt_x"/>
                                              </p:val>
                                            </p:tav>
                                            <p:tav tm="100000">
                                              <p:val>
                                                <p:strVal val="#ppt_x"/>
                                              </p:val>
                                            </p:tav>
                                          </p:tavLst>
                                        </p:anim>
                                        <p:anim calcmode="lin" valueType="num">
                                          <p:cBhvr additive="base">
                                            <p:cTn id="68" dur="25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250" fill="hold"/>
                                            <p:tgtEl>
                                              <p:spTgt spid="20"/>
                                            </p:tgtEl>
                                            <p:attrNameLst>
                                              <p:attrName>ppt_x</p:attrName>
                                            </p:attrNameLst>
                                          </p:cBhvr>
                                          <p:tavLst>
                                            <p:tav tm="0">
                                              <p:val>
                                                <p:strVal val="#ppt_x"/>
                                              </p:val>
                                            </p:tav>
                                            <p:tav tm="100000">
                                              <p:val>
                                                <p:strVal val="#ppt_x"/>
                                              </p:val>
                                            </p:tav>
                                          </p:tavLst>
                                        </p:anim>
                                        <p:anim calcmode="lin" valueType="num">
                                          <p:cBhvr additive="base">
                                            <p:cTn id="73" dur="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p:bldP spid="16" grpId="0"/>
          <p:bldP spid="17" grpId="0" animBg="1"/>
          <p:bldP spid="18" grpId="0" animBg="1"/>
          <p:bldP spid="19" grpId="0"/>
          <p:bldP spid="2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0"/>
            <a:ext cx="12192000" cy="6822831"/>
          </a:xfrm>
          <a:prstGeom prst="rect">
            <a:avLst/>
          </a:prstGeom>
        </p:spPr>
      </p:pic>
      <p:sp>
        <p:nvSpPr>
          <p:cNvPr id="5"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07988" y="457842"/>
            <a:ext cx="11278404" cy="6011863"/>
            <a:chOff x="407988" y="457842"/>
            <a:chExt cx="11278404" cy="6011863"/>
          </a:xfrm>
        </p:grpSpPr>
        <p:pic>
          <p:nvPicPr>
            <p:cNvPr id="8" name="图片 7"/>
            <p:cNvPicPr>
              <a:picLocks noChangeAspect="1"/>
            </p:cNvPicPr>
            <p:nvPr/>
          </p:nvPicPr>
          <p:blipFill rotWithShape="1">
            <a:blip r:embed="rId5" cstate="screen"/>
            <a:srcRect/>
            <a:stretch>
              <a:fillRect/>
            </a:stretch>
          </p:blipFill>
          <p:spPr>
            <a:xfrm flipH="1">
              <a:off x="5555754" y="457842"/>
              <a:ext cx="6130638" cy="6011863"/>
            </a:xfrm>
            <a:prstGeom prst="rect">
              <a:avLst/>
            </a:prstGeom>
          </p:spPr>
        </p:pic>
        <p:sp>
          <p:nvSpPr>
            <p:cNvPr id="9" name="矩形 8"/>
            <p:cNvSpPr/>
            <p:nvPr/>
          </p:nvSpPr>
          <p:spPr>
            <a:xfrm>
              <a:off x="407988" y="1244664"/>
              <a:ext cx="5815590" cy="4438221"/>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9" name="文本框 18"/>
          <p:cNvSpPr txBox="1"/>
          <p:nvPr/>
        </p:nvSpPr>
        <p:spPr>
          <a:xfrm>
            <a:off x="4651587" y="1616303"/>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cs typeface="+mn-ea"/>
                <a:sym typeface="+mn-lt"/>
              </a:rPr>
              <a:t>02</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grpSp>
        <p:nvGrpSpPr>
          <p:cNvPr id="20" name="组合 19"/>
          <p:cNvGrpSpPr/>
          <p:nvPr/>
        </p:nvGrpSpPr>
        <p:grpSpPr>
          <a:xfrm>
            <a:off x="349414" y="2365507"/>
            <a:ext cx="5058845" cy="1155633"/>
            <a:chOff x="6200261" y="3089795"/>
            <a:chExt cx="5058845" cy="1155633"/>
          </a:xfrm>
        </p:grpSpPr>
        <p:sp>
          <p:nvSpPr>
            <p:cNvPr id="21" name="文本框 20"/>
            <p:cNvSpPr txBox="1"/>
            <p:nvPr/>
          </p:nvSpPr>
          <p:spPr>
            <a:xfrm>
              <a:off x="11074375" y="3089795"/>
              <a:ext cx="184731"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cs typeface="+mn-ea"/>
                  <a:sym typeface="+mn-lt"/>
                </a:rPr>
                <a:t>The user can demonstrate on a projector or computer, or print the presentation and make it into a film to be used in a wider field</a:t>
              </a:r>
            </a:p>
          </p:txBody>
        </p:sp>
        <p:cxnSp>
          <p:nvCxnSpPr>
            <p:cNvPr id="23" name="直接连接符 22"/>
            <p:cNvCxnSpPr/>
            <p:nvPr/>
          </p:nvCxnSpPr>
          <p:spPr>
            <a:xfrm>
              <a:off x="10237788" y="4245428"/>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3992489" y="2409580"/>
            <a:ext cx="1415772" cy="461665"/>
          </a:xfrm>
          <a:prstGeom prst="rect">
            <a:avLst/>
          </a:prstGeom>
          <a:solidFill>
            <a:schemeClr val="tx1"/>
          </a:solidFill>
        </p:spPr>
        <p:txBody>
          <a:bodyPr wrap="none">
            <a:spAutoFit/>
          </a:bodyPr>
          <a:lstStyle/>
          <a:p>
            <a:pPr algn="dist"/>
            <a:r>
              <a:rPr lang="zh-CN" altLang="en-US" sz="2400" b="1" dirty="0">
                <a:solidFill>
                  <a:schemeClr val="bg1"/>
                </a:solidFill>
                <a:cs typeface="+mn-ea"/>
                <a:sym typeface="+mn-lt"/>
              </a:rPr>
              <a:t>公司团队</a:t>
            </a:r>
          </a:p>
        </p:txBody>
      </p:sp>
      <p:grpSp>
        <p:nvGrpSpPr>
          <p:cNvPr id="32" name="组合 31"/>
          <p:cNvGrpSpPr/>
          <p:nvPr/>
        </p:nvGrpSpPr>
        <p:grpSpPr>
          <a:xfrm>
            <a:off x="4246811" y="2406416"/>
            <a:ext cx="1885377" cy="2372287"/>
            <a:chOff x="2107112" y="-532337"/>
            <a:chExt cx="1885377" cy="2372287"/>
          </a:xfrm>
        </p:grpSpPr>
        <p:grpSp>
          <p:nvGrpSpPr>
            <p:cNvPr id="33" name="组合 32"/>
            <p:cNvGrpSpPr/>
            <p:nvPr/>
          </p:nvGrpSpPr>
          <p:grpSpPr>
            <a:xfrm>
              <a:off x="2247242" y="-532337"/>
              <a:ext cx="1021318" cy="1155633"/>
              <a:chOff x="10237788" y="3089795"/>
              <a:chExt cx="1021318" cy="1155633"/>
            </a:xfrm>
          </p:grpSpPr>
          <p:sp>
            <p:nvSpPr>
              <p:cNvPr id="37" name="文本框 36"/>
              <p:cNvSpPr txBox="1"/>
              <p:nvPr/>
            </p:nvSpPr>
            <p:spPr>
              <a:xfrm>
                <a:off x="11074375" y="3089795"/>
                <a:ext cx="184731"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cxnSp>
            <p:nvCxnSpPr>
              <p:cNvPr id="39" name="直接连接符 38"/>
              <p:cNvCxnSpPr/>
              <p:nvPr/>
            </p:nvCxnSpPr>
            <p:spPr>
              <a:xfrm>
                <a:off x="10237788" y="4245428"/>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107112" y="901392"/>
              <a:ext cx="1885377" cy="938558"/>
              <a:chOff x="10097658" y="4523524"/>
              <a:chExt cx="1885377" cy="938558"/>
            </a:xfrm>
          </p:grpSpPr>
          <p:sp>
            <p:nvSpPr>
              <p:cNvPr id="35" name="文本框 34"/>
              <p:cNvSpPr txBox="1"/>
              <p:nvPr/>
            </p:nvSpPr>
            <p:spPr>
              <a:xfrm>
                <a:off x="10097658" y="4523524"/>
                <a:ext cx="1885377" cy="400110"/>
              </a:xfrm>
              <a:prstGeom prst="rect">
                <a:avLst/>
              </a:prstGeom>
              <a:noFill/>
            </p:spPr>
            <p:txBody>
              <a:bodyPr wrap="square" rtlCol="0">
                <a:spAutoFit/>
              </a:bodyPr>
              <a:lstStyle/>
              <a:p>
                <a:r>
                  <a:rPr lang="zh-CN" altLang="en-US" sz="2000" b="1" dirty="0">
                    <a:solidFill>
                      <a:schemeClr val="bg1"/>
                    </a:solidFill>
                    <a:cs typeface="+mn-ea"/>
                    <a:sym typeface="+mn-lt"/>
                  </a:rPr>
                  <a:t>项目成员</a:t>
                </a:r>
              </a:p>
            </p:txBody>
          </p:sp>
          <p:sp>
            <p:nvSpPr>
              <p:cNvPr id="36" name="文本框 35"/>
              <p:cNvSpPr txBox="1"/>
              <p:nvPr/>
            </p:nvSpPr>
            <p:spPr>
              <a:xfrm>
                <a:off x="10097658" y="5061972"/>
                <a:ext cx="1778459" cy="400110"/>
              </a:xfrm>
              <a:prstGeom prst="rect">
                <a:avLst/>
              </a:prstGeom>
              <a:noFill/>
            </p:spPr>
            <p:txBody>
              <a:bodyPr wrap="square" rtlCol="0">
                <a:spAutoFit/>
              </a:bodyPr>
              <a:lstStyle/>
              <a:p>
                <a:r>
                  <a:rPr lang="zh-CN" altLang="en-US" sz="2000" b="1" dirty="0">
                    <a:solidFill>
                      <a:schemeClr val="bg1"/>
                    </a:solidFill>
                    <a:cs typeface="+mn-ea"/>
                    <a:sym typeface="+mn-lt"/>
                  </a:rPr>
                  <a:t>企业荣誉</a:t>
                </a:r>
              </a:p>
            </p:txBody>
          </p:sp>
        </p:grpSp>
      </p:gr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856261" y="1873118"/>
            <a:ext cx="10426326" cy="1577401"/>
            <a:chOff x="856261" y="1873118"/>
            <a:chExt cx="10426326" cy="1577401"/>
          </a:xfrm>
        </p:grpSpPr>
        <p:sp>
          <p:nvSpPr>
            <p:cNvPr id="3" name="矩形 2"/>
            <p:cNvSpPr/>
            <p:nvPr/>
          </p:nvSpPr>
          <p:spPr>
            <a:xfrm>
              <a:off x="856261" y="1873118"/>
              <a:ext cx="2374701" cy="1577401"/>
            </a:xfrm>
            <a:prstGeom prst="rect">
              <a:avLst/>
            </a:prstGeom>
            <a:blipFill dpi="0" rotWithShape="1">
              <a:blip r:embed="rId5" cstate="screen"/>
              <a:srcRect/>
              <a:stretch>
                <a:fillRect t="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3518093" y="1873118"/>
              <a:ext cx="2374701" cy="1577401"/>
            </a:xfrm>
            <a:prstGeom prst="rect">
              <a:avLst/>
            </a:prstGeom>
            <a:blipFill dpi="0" rotWithShape="1">
              <a:blip r:embed="rId5" cstate="screen"/>
              <a:srcRect/>
              <a:stretch>
                <a:fillRect t="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6246054" y="1873118"/>
              <a:ext cx="2374701" cy="1577401"/>
            </a:xfrm>
            <a:prstGeom prst="rect">
              <a:avLst/>
            </a:prstGeom>
            <a:blipFill dpi="0" rotWithShape="1">
              <a:blip r:embed="rId5" cstate="screen"/>
              <a:srcRect/>
              <a:stretch>
                <a:fillRect t="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a:off x="8907886" y="1873118"/>
              <a:ext cx="2374701" cy="1577401"/>
            </a:xfrm>
            <a:prstGeom prst="rect">
              <a:avLst/>
            </a:prstGeom>
            <a:blipFill dpi="0" rotWithShape="1">
              <a:blip r:embed="rId5" cstate="screen"/>
              <a:srcRect/>
              <a:stretch>
                <a:fillRect t="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文本框 10"/>
          <p:cNvSpPr txBox="1"/>
          <p:nvPr/>
        </p:nvSpPr>
        <p:spPr>
          <a:xfrm>
            <a:off x="1292508" y="3567334"/>
            <a:ext cx="1458824" cy="338554"/>
          </a:xfrm>
          <a:prstGeom prst="rect">
            <a:avLst/>
          </a:prstGeom>
          <a:solidFill>
            <a:schemeClr val="tx1"/>
          </a:solidFill>
        </p:spPr>
        <p:txBody>
          <a:bodyPr wrap="square" rtlCol="0">
            <a:spAutoFit/>
          </a:bodyPr>
          <a:lstStyle/>
          <a:p>
            <a:pPr algn="ctr"/>
            <a:r>
              <a:rPr lang="zh-CN" altLang="en-US" sz="1600" dirty="0">
                <a:solidFill>
                  <a:schemeClr val="bg1"/>
                </a:solidFill>
                <a:cs typeface="+mn-ea"/>
                <a:sym typeface="+mn-lt"/>
              </a:rPr>
              <a:t>姓名</a:t>
            </a:r>
          </a:p>
        </p:txBody>
      </p:sp>
      <p:sp>
        <p:nvSpPr>
          <p:cNvPr id="12" name="文本框 11"/>
          <p:cNvSpPr txBox="1"/>
          <p:nvPr/>
        </p:nvSpPr>
        <p:spPr>
          <a:xfrm>
            <a:off x="4010883" y="3567334"/>
            <a:ext cx="1458824" cy="338554"/>
          </a:xfrm>
          <a:prstGeom prst="rect">
            <a:avLst/>
          </a:prstGeom>
          <a:solidFill>
            <a:schemeClr val="tx1"/>
          </a:solidFill>
        </p:spPr>
        <p:txBody>
          <a:bodyPr wrap="square" rtlCol="0">
            <a:spAutoFit/>
          </a:bodyPr>
          <a:lstStyle/>
          <a:p>
            <a:pPr algn="ctr"/>
            <a:r>
              <a:rPr lang="zh-CN" altLang="en-US" sz="1600" dirty="0">
                <a:solidFill>
                  <a:schemeClr val="bg1"/>
                </a:solidFill>
                <a:cs typeface="+mn-ea"/>
                <a:sym typeface="+mn-lt"/>
              </a:rPr>
              <a:t>姓名</a:t>
            </a:r>
          </a:p>
        </p:txBody>
      </p:sp>
      <p:sp>
        <p:nvSpPr>
          <p:cNvPr id="13" name="文本框 12"/>
          <p:cNvSpPr txBox="1"/>
          <p:nvPr/>
        </p:nvSpPr>
        <p:spPr>
          <a:xfrm>
            <a:off x="6729258" y="3567334"/>
            <a:ext cx="1458824" cy="338554"/>
          </a:xfrm>
          <a:prstGeom prst="rect">
            <a:avLst/>
          </a:prstGeom>
          <a:solidFill>
            <a:schemeClr val="tx1"/>
          </a:solidFill>
        </p:spPr>
        <p:txBody>
          <a:bodyPr wrap="square" rtlCol="0">
            <a:spAutoFit/>
          </a:bodyPr>
          <a:lstStyle/>
          <a:p>
            <a:pPr algn="ctr"/>
            <a:r>
              <a:rPr lang="zh-CN" altLang="en-US" sz="1600" dirty="0">
                <a:solidFill>
                  <a:schemeClr val="bg1"/>
                </a:solidFill>
                <a:cs typeface="+mn-ea"/>
                <a:sym typeface="+mn-lt"/>
              </a:rPr>
              <a:t>姓名</a:t>
            </a:r>
          </a:p>
        </p:txBody>
      </p:sp>
      <p:sp>
        <p:nvSpPr>
          <p:cNvPr id="14" name="文本框 13"/>
          <p:cNvSpPr txBox="1"/>
          <p:nvPr/>
        </p:nvSpPr>
        <p:spPr>
          <a:xfrm>
            <a:off x="9447633" y="3567334"/>
            <a:ext cx="1458824" cy="338554"/>
          </a:xfrm>
          <a:prstGeom prst="rect">
            <a:avLst/>
          </a:prstGeom>
          <a:solidFill>
            <a:schemeClr val="tx1"/>
          </a:solidFill>
        </p:spPr>
        <p:txBody>
          <a:bodyPr wrap="square" rtlCol="0">
            <a:spAutoFit/>
          </a:bodyPr>
          <a:lstStyle/>
          <a:p>
            <a:pPr algn="ctr"/>
            <a:r>
              <a:rPr lang="zh-CN" altLang="en-US" sz="1600" dirty="0">
                <a:solidFill>
                  <a:schemeClr val="bg1"/>
                </a:solidFill>
                <a:cs typeface="+mn-ea"/>
                <a:sym typeface="+mn-lt"/>
              </a:rPr>
              <a:t>姓名</a:t>
            </a:r>
          </a:p>
        </p:txBody>
      </p:sp>
      <p:sp>
        <p:nvSpPr>
          <p:cNvPr id="15" name="矩形 14"/>
          <p:cNvSpPr/>
          <p:nvPr/>
        </p:nvSpPr>
        <p:spPr>
          <a:xfrm>
            <a:off x="1490921" y="4334979"/>
            <a:ext cx="3755900" cy="1015663"/>
          </a:xfrm>
          <a:prstGeom prst="rect">
            <a:avLst/>
          </a:prstGeom>
          <a:noFill/>
        </p:spPr>
        <p:txBody>
          <a:bodyPr wrap="square" rtlCol="0">
            <a:spAutoFit/>
          </a:bodyPr>
          <a:lstStyle/>
          <a:p>
            <a:r>
              <a:rPr lang="en-US" altLang="zh-CN" sz="2000" dirty="0">
                <a:solidFill>
                  <a:schemeClr val="bg1"/>
                </a:solidFill>
                <a:cs typeface="+mn-ea"/>
                <a:sym typeface="+mn-lt"/>
              </a:rPr>
              <a:t>Choose six words from 1a and write a sentence for each one. Work in pairs. </a:t>
            </a:r>
          </a:p>
        </p:txBody>
      </p:sp>
      <p:grpSp>
        <p:nvGrpSpPr>
          <p:cNvPr id="16" name="组合 15"/>
          <p:cNvGrpSpPr/>
          <p:nvPr/>
        </p:nvGrpSpPr>
        <p:grpSpPr>
          <a:xfrm>
            <a:off x="6249629" y="4418246"/>
            <a:ext cx="609600" cy="609600"/>
            <a:chOff x="4583486" y="3156857"/>
            <a:chExt cx="609600" cy="609600"/>
          </a:xfrm>
          <a:solidFill>
            <a:schemeClr val="tx1"/>
          </a:solidFill>
        </p:grpSpPr>
        <p:sp>
          <p:nvSpPr>
            <p:cNvPr id="17" name="椭圆 16"/>
            <p:cNvSpPr/>
            <p:nvPr/>
          </p:nvSpPr>
          <p:spPr>
            <a:xfrm>
              <a:off x="4583486" y="3156857"/>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8" name="组合 17"/>
            <p:cNvGrpSpPr/>
            <p:nvPr/>
          </p:nvGrpSpPr>
          <p:grpSpPr>
            <a:xfrm>
              <a:off x="4708084" y="3264940"/>
              <a:ext cx="351044" cy="334770"/>
              <a:chOff x="7296150" y="2238376"/>
              <a:chExt cx="479425" cy="457200"/>
            </a:xfrm>
            <a:grpFill/>
          </p:grpSpPr>
          <p:sp>
            <p:nvSpPr>
              <p:cNvPr id="19" name="Freeform 136"/>
              <p:cNvSpPr/>
              <p:nvPr/>
            </p:nvSpPr>
            <p:spPr bwMode="auto">
              <a:xfrm>
                <a:off x="7296150" y="2587626"/>
                <a:ext cx="479425" cy="107950"/>
              </a:xfrm>
              <a:custGeom>
                <a:avLst/>
                <a:gdLst>
                  <a:gd name="T0" fmla="*/ 267 w 302"/>
                  <a:gd name="T1" fmla="*/ 0 h 68"/>
                  <a:gd name="T2" fmla="*/ 267 w 302"/>
                  <a:gd name="T3" fmla="*/ 35 h 68"/>
                  <a:gd name="T4" fmla="*/ 35 w 302"/>
                  <a:gd name="T5" fmla="*/ 35 h 68"/>
                  <a:gd name="T6" fmla="*/ 35 w 302"/>
                  <a:gd name="T7" fmla="*/ 0 h 68"/>
                  <a:gd name="T8" fmla="*/ 0 w 302"/>
                  <a:gd name="T9" fmla="*/ 0 h 68"/>
                  <a:gd name="T10" fmla="*/ 0 w 302"/>
                  <a:gd name="T11" fmla="*/ 68 h 68"/>
                  <a:gd name="T12" fmla="*/ 302 w 302"/>
                  <a:gd name="T13" fmla="*/ 68 h 68"/>
                  <a:gd name="T14" fmla="*/ 302 w 302"/>
                  <a:gd name="T15" fmla="*/ 0 h 68"/>
                  <a:gd name="T16" fmla="*/ 267 w 302"/>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68">
                    <a:moveTo>
                      <a:pt x="267" y="0"/>
                    </a:moveTo>
                    <a:lnTo>
                      <a:pt x="267" y="35"/>
                    </a:lnTo>
                    <a:lnTo>
                      <a:pt x="35" y="35"/>
                    </a:lnTo>
                    <a:lnTo>
                      <a:pt x="35" y="0"/>
                    </a:lnTo>
                    <a:lnTo>
                      <a:pt x="0" y="0"/>
                    </a:lnTo>
                    <a:lnTo>
                      <a:pt x="0" y="68"/>
                    </a:lnTo>
                    <a:lnTo>
                      <a:pt x="302" y="68"/>
                    </a:lnTo>
                    <a:lnTo>
                      <a:pt x="302" y="0"/>
                    </a:lnTo>
                    <a:lnTo>
                      <a:pt x="267" y="0"/>
                    </a:ln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Freeform 137"/>
              <p:cNvSpPr/>
              <p:nvPr/>
            </p:nvSpPr>
            <p:spPr bwMode="auto">
              <a:xfrm>
                <a:off x="7370763" y="2238376"/>
                <a:ext cx="330200" cy="349250"/>
              </a:xfrm>
              <a:custGeom>
                <a:avLst/>
                <a:gdLst>
                  <a:gd name="T0" fmla="*/ 64 w 208"/>
                  <a:gd name="T1" fmla="*/ 220 h 220"/>
                  <a:gd name="T2" fmla="*/ 144 w 208"/>
                  <a:gd name="T3" fmla="*/ 220 h 220"/>
                  <a:gd name="T4" fmla="*/ 144 w 208"/>
                  <a:gd name="T5" fmla="*/ 116 h 220"/>
                  <a:gd name="T6" fmla="*/ 208 w 208"/>
                  <a:gd name="T7" fmla="*/ 116 h 220"/>
                  <a:gd name="T8" fmla="*/ 104 w 208"/>
                  <a:gd name="T9" fmla="*/ 0 h 220"/>
                  <a:gd name="T10" fmla="*/ 0 w 208"/>
                  <a:gd name="T11" fmla="*/ 116 h 220"/>
                  <a:gd name="T12" fmla="*/ 64 w 208"/>
                  <a:gd name="T13" fmla="*/ 116 h 220"/>
                  <a:gd name="T14" fmla="*/ 64 w 208"/>
                  <a:gd name="T15" fmla="*/ 220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220">
                    <a:moveTo>
                      <a:pt x="64" y="220"/>
                    </a:moveTo>
                    <a:lnTo>
                      <a:pt x="144" y="220"/>
                    </a:lnTo>
                    <a:lnTo>
                      <a:pt x="144" y="116"/>
                    </a:lnTo>
                    <a:lnTo>
                      <a:pt x="208" y="116"/>
                    </a:lnTo>
                    <a:lnTo>
                      <a:pt x="104" y="0"/>
                    </a:lnTo>
                    <a:lnTo>
                      <a:pt x="0" y="116"/>
                    </a:lnTo>
                    <a:lnTo>
                      <a:pt x="64" y="116"/>
                    </a:lnTo>
                    <a:lnTo>
                      <a:pt x="64" y="220"/>
                    </a:ln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grpSp>
        <p:nvGrpSpPr>
          <p:cNvPr id="21" name="组合 20"/>
          <p:cNvGrpSpPr/>
          <p:nvPr/>
        </p:nvGrpSpPr>
        <p:grpSpPr>
          <a:xfrm>
            <a:off x="764821" y="4370267"/>
            <a:ext cx="609600" cy="609600"/>
            <a:chOff x="2189019" y="3129148"/>
            <a:chExt cx="609600" cy="609600"/>
          </a:xfrm>
          <a:solidFill>
            <a:schemeClr val="tx1"/>
          </a:solidFill>
        </p:grpSpPr>
        <p:sp>
          <p:nvSpPr>
            <p:cNvPr id="22" name="椭圆 21"/>
            <p:cNvSpPr/>
            <p:nvPr/>
          </p:nvSpPr>
          <p:spPr>
            <a:xfrm>
              <a:off x="2189019" y="3129148"/>
              <a:ext cx="6096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3" name="组合 22"/>
            <p:cNvGrpSpPr/>
            <p:nvPr/>
          </p:nvGrpSpPr>
          <p:grpSpPr>
            <a:xfrm>
              <a:off x="2296209" y="3272249"/>
              <a:ext cx="370312" cy="281423"/>
              <a:chOff x="10004425" y="1971676"/>
              <a:chExt cx="1593850" cy="1211262"/>
            </a:xfrm>
            <a:grpFill/>
          </p:grpSpPr>
          <p:sp>
            <p:nvSpPr>
              <p:cNvPr id="24"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5" name="Rectangle 268"/>
              <p:cNvSpPr>
                <a:spLocks noChangeArrowheads="1"/>
              </p:cNvSpPr>
              <p:nvPr/>
            </p:nvSpPr>
            <p:spPr bwMode="auto">
              <a:xfrm>
                <a:off x="11474450" y="2297113"/>
                <a:ext cx="46038" cy="503238"/>
              </a:xfrm>
              <a:prstGeom prst="rect">
                <a:avLst/>
              </a:prstGeom>
              <a:grp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6" name="Oval 269"/>
              <p:cNvSpPr>
                <a:spLocks noChangeArrowheads="1"/>
              </p:cNvSpPr>
              <p:nvPr/>
            </p:nvSpPr>
            <p:spPr bwMode="auto">
              <a:xfrm>
                <a:off x="11422063" y="2743201"/>
                <a:ext cx="150813" cy="150813"/>
              </a:xfrm>
              <a:prstGeom prst="ellipse">
                <a:avLst/>
              </a:pr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7"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8"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9"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sp>
        <p:nvSpPr>
          <p:cNvPr id="30" name="矩形 29"/>
          <p:cNvSpPr/>
          <p:nvPr/>
        </p:nvSpPr>
        <p:spPr>
          <a:xfrm>
            <a:off x="7144547" y="4334979"/>
            <a:ext cx="3755900" cy="1015663"/>
          </a:xfrm>
          <a:prstGeom prst="rect">
            <a:avLst/>
          </a:prstGeom>
          <a:noFill/>
        </p:spPr>
        <p:txBody>
          <a:bodyPr wrap="square" rtlCol="0">
            <a:spAutoFit/>
          </a:bodyPr>
          <a:lstStyle/>
          <a:p>
            <a:r>
              <a:rPr lang="en-US" altLang="zh-CN" sz="2000" dirty="0">
                <a:solidFill>
                  <a:schemeClr val="bg1"/>
                </a:solidFill>
                <a:cs typeface="+mn-ea"/>
                <a:sym typeface="+mn-lt"/>
              </a:rPr>
              <a:t>Choose six words from 1a and write a sentence for each one. Work in pairs. </a:t>
            </a:r>
          </a:p>
        </p:txBody>
      </p:sp>
      <p:sp>
        <p:nvSpPr>
          <p:cNvPr id="31" name="文本框 30"/>
          <p:cNvSpPr txBox="1"/>
          <p:nvPr/>
        </p:nvSpPr>
        <p:spPr>
          <a:xfrm>
            <a:off x="882872" y="588912"/>
            <a:ext cx="4382453" cy="523220"/>
          </a:xfrm>
          <a:prstGeom prst="rect">
            <a:avLst/>
          </a:prstGeom>
          <a:noFill/>
        </p:spPr>
        <p:txBody>
          <a:bodyPr wrap="square" rtlCol="0">
            <a:spAutoFit/>
          </a:bodyPr>
          <a:lstStyle/>
          <a:p>
            <a:r>
              <a:rPr lang="zh-CN" altLang="en-US" sz="2800" b="1" dirty="0">
                <a:solidFill>
                  <a:schemeClr val="bg1"/>
                </a:solidFill>
                <a:cs typeface="+mn-ea"/>
                <a:sym typeface="+mn-lt"/>
              </a:rPr>
              <a:t>项目成员</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886463" y="2191372"/>
            <a:ext cx="8751436" cy="3204210"/>
            <a:chOff x="1886463" y="2191372"/>
            <a:chExt cx="8751436" cy="3204210"/>
          </a:xfrm>
        </p:grpSpPr>
        <p:sp>
          <p:nvSpPr>
            <p:cNvPr id="7" name="平行四边形 6"/>
            <p:cNvSpPr/>
            <p:nvPr/>
          </p:nvSpPr>
          <p:spPr>
            <a:xfrm flipH="1">
              <a:off x="3286370" y="2762889"/>
              <a:ext cx="2195286" cy="2195286"/>
            </a:xfrm>
            <a:prstGeom prst="parallelogram">
              <a:avLst>
                <a:gd name="adj" fmla="val 4796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886463" y="2370874"/>
              <a:ext cx="2493424" cy="3024708"/>
              <a:chOff x="395288" y="1276350"/>
              <a:chExt cx="2302192" cy="2792730"/>
            </a:xfrm>
          </p:grpSpPr>
          <p:pic>
            <p:nvPicPr>
              <p:cNvPr id="9" name="图片 8"/>
              <p:cNvPicPr>
                <a:picLocks noChangeAspect="1"/>
              </p:cNvPicPr>
              <p:nvPr/>
            </p:nvPicPr>
            <p:blipFill rotWithShape="1">
              <a:blip r:embed="rId5" cstate="screen">
                <a:grayscl/>
              </a:blip>
              <a:srcRect/>
              <a:stretch>
                <a:fillRect/>
              </a:stretch>
            </p:blipFill>
            <p:spPr>
              <a:xfrm>
                <a:off x="395288" y="1276350"/>
                <a:ext cx="2043112" cy="2036240"/>
              </a:xfrm>
              <a:prstGeom prst="rect">
                <a:avLst/>
              </a:prstGeom>
            </p:spPr>
          </p:pic>
          <p:cxnSp>
            <p:nvCxnSpPr>
              <p:cNvPr id="10" name="直接连接符 9"/>
              <p:cNvCxnSpPr/>
              <p:nvPr/>
            </p:nvCxnSpPr>
            <p:spPr>
              <a:xfrm>
                <a:off x="1531620" y="1630680"/>
                <a:ext cx="1165860" cy="243840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305610" y="2191372"/>
              <a:ext cx="2273120" cy="2640946"/>
              <a:chOff x="2705100" y="1120140"/>
              <a:chExt cx="2098784" cy="2438400"/>
            </a:xfrm>
          </p:grpSpPr>
          <p:pic>
            <p:nvPicPr>
              <p:cNvPr id="12" name="图片 11"/>
              <p:cNvPicPr>
                <a:picLocks noChangeAspect="1"/>
              </p:cNvPicPr>
              <p:nvPr/>
            </p:nvPicPr>
            <p:blipFill rotWithShape="1">
              <a:blip r:embed="rId6" cstate="screen">
                <a:grayscl/>
              </a:blip>
              <a:srcRect/>
              <a:stretch>
                <a:fillRect/>
              </a:stretch>
            </p:blipFill>
            <p:spPr>
              <a:xfrm>
                <a:off x="2760979" y="1423244"/>
                <a:ext cx="2042905" cy="2036240"/>
              </a:xfrm>
              <a:prstGeom prst="rect">
                <a:avLst/>
              </a:prstGeom>
            </p:spPr>
          </p:pic>
          <p:cxnSp>
            <p:nvCxnSpPr>
              <p:cNvPr id="13" name="直接连接符 12"/>
              <p:cNvCxnSpPr/>
              <p:nvPr/>
            </p:nvCxnSpPr>
            <p:spPr>
              <a:xfrm>
                <a:off x="2705100" y="1120140"/>
                <a:ext cx="1165860" cy="243840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a:off x="9161750" y="5003489"/>
              <a:ext cx="917166" cy="918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616892" y="2931637"/>
              <a:ext cx="3021007" cy="1734064"/>
            </a:xfrm>
            <a:prstGeom prst="rect">
              <a:avLst/>
            </a:prstGeom>
            <a:noFill/>
          </p:spPr>
          <p:txBody>
            <a:bodyPr wrap="square" rtlCol="0">
              <a:spAutoFit/>
            </a:bodyPr>
            <a:lstStyle/>
            <a:p>
              <a:pPr>
                <a:lnSpc>
                  <a:spcPct val="200000"/>
                </a:lnSpc>
              </a:pPr>
              <a:r>
                <a:rPr lang="en-US" altLang="zh-CN" sz="1100" kern="100" dirty="0">
                  <a:solidFill>
                    <a:schemeClr val="bg1"/>
                  </a:solidFill>
                  <a:cs typeface="+mn-ea"/>
                  <a:sym typeface="+mn-lt"/>
                </a:rPr>
                <a:t>Choose six words from 1a and write a      sentence for each one. Work in pairs. Choose six words from 1a and write a sentence for each one. Work in pairs. </a:t>
              </a:r>
            </a:p>
            <a:p>
              <a:pPr>
                <a:lnSpc>
                  <a:spcPct val="200000"/>
                </a:lnSpc>
              </a:pPr>
              <a:endParaRPr lang="en-US" altLang="zh-CN" sz="1100" kern="100" dirty="0">
                <a:solidFill>
                  <a:schemeClr val="bg1"/>
                </a:solidFill>
                <a:cs typeface="+mn-ea"/>
                <a:sym typeface="+mn-lt"/>
              </a:endParaRPr>
            </a:p>
          </p:txBody>
        </p:sp>
      </p:grpSp>
      <p:sp>
        <p:nvSpPr>
          <p:cNvPr id="18" name="文本框 17"/>
          <p:cNvSpPr txBox="1"/>
          <p:nvPr/>
        </p:nvSpPr>
        <p:spPr>
          <a:xfrm>
            <a:off x="882872" y="607962"/>
            <a:ext cx="4382453" cy="523220"/>
          </a:xfrm>
          <a:prstGeom prst="rect">
            <a:avLst/>
          </a:prstGeom>
          <a:noFill/>
        </p:spPr>
        <p:txBody>
          <a:bodyPr wrap="square" rtlCol="0">
            <a:spAutoFit/>
          </a:bodyPr>
          <a:lstStyle/>
          <a:p>
            <a:r>
              <a:rPr lang="zh-CN" altLang="en-US" sz="2800" b="1" dirty="0">
                <a:solidFill>
                  <a:schemeClr val="bg1"/>
                </a:solidFill>
                <a:cs typeface="+mn-ea"/>
                <a:sym typeface="+mn-lt"/>
              </a:rPr>
              <a:t>项目成员</a:t>
            </a:r>
          </a:p>
        </p:txBody>
      </p:sp>
      <p:sp>
        <p:nvSpPr>
          <p:cNvPr id="3" name="矩形 2"/>
          <p:cNvSpPr/>
          <p:nvPr/>
        </p:nvSpPr>
        <p:spPr>
          <a:xfrm>
            <a:off x="7631179" y="2596671"/>
            <a:ext cx="646331" cy="369332"/>
          </a:xfrm>
          <a:prstGeom prst="rect">
            <a:avLst/>
          </a:prstGeom>
        </p:spPr>
        <p:txBody>
          <a:bodyPr wrap="none">
            <a:spAutoFit/>
          </a:bodyPr>
          <a:lstStyle/>
          <a:p>
            <a:pPr algn="ctr"/>
            <a:r>
              <a:rPr lang="zh-CN" altLang="en-US" dirty="0">
                <a:solidFill>
                  <a:schemeClr val="bg1"/>
                </a:solidFill>
                <a:cs typeface="+mn-ea"/>
                <a:sym typeface="+mn-lt"/>
              </a:rPr>
              <a:t>姓名</a:t>
            </a:r>
          </a:p>
        </p:txBody>
      </p:sp>
    </p:spTree>
  </p:cSld>
  <p:clrMapOvr>
    <a:masterClrMapping/>
  </p:clrMapOvr>
  <p:transition spd="med" advTm="380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Group 85"/>
          <p:cNvGrpSpPr/>
          <p:nvPr/>
        </p:nvGrpSpPr>
        <p:grpSpPr>
          <a:xfrm>
            <a:off x="1834149" y="1516660"/>
            <a:ext cx="3579941" cy="3824681"/>
            <a:chOff x="2851150" y="1536999"/>
            <a:chExt cx="3343910" cy="3276300"/>
          </a:xfrm>
          <a:solidFill>
            <a:schemeClr val="bg1">
              <a:alpha val="28000"/>
            </a:schemeClr>
          </a:solidFill>
        </p:grpSpPr>
        <p:sp>
          <p:nvSpPr>
            <p:cNvPr id="8" name="Isosceles Triangle 95"/>
            <p:cNvSpPr/>
            <p:nvPr/>
          </p:nvSpPr>
          <p:spPr>
            <a:xfrm>
              <a:off x="2954354" y="1537000"/>
              <a:ext cx="3240706" cy="32762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Parallelogram 96"/>
            <p:cNvSpPr/>
            <p:nvPr/>
          </p:nvSpPr>
          <p:spPr>
            <a:xfrm>
              <a:off x="2851150" y="1536999"/>
              <a:ext cx="1723865" cy="3276300"/>
            </a:xfrm>
            <a:prstGeom prst="parallelogram">
              <a:avLst>
                <a:gd name="adj" fmla="val 939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0" name="Group 86"/>
          <p:cNvGrpSpPr/>
          <p:nvPr/>
        </p:nvGrpSpPr>
        <p:grpSpPr>
          <a:xfrm>
            <a:off x="2591195" y="2219604"/>
            <a:ext cx="2919223" cy="3121737"/>
            <a:chOff x="3559745" y="2139156"/>
            <a:chExt cx="2726755" cy="2674144"/>
          </a:xfrm>
          <a:solidFill>
            <a:schemeClr val="bg1">
              <a:alpha val="28000"/>
            </a:schemeClr>
          </a:solidFill>
        </p:grpSpPr>
        <p:sp>
          <p:nvSpPr>
            <p:cNvPr id="11" name="Isosceles Triangle 93"/>
            <p:cNvSpPr/>
            <p:nvPr/>
          </p:nvSpPr>
          <p:spPr>
            <a:xfrm>
              <a:off x="3661410" y="2139156"/>
              <a:ext cx="2625090" cy="26741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Parallelogram 94"/>
            <p:cNvSpPr/>
            <p:nvPr/>
          </p:nvSpPr>
          <p:spPr>
            <a:xfrm>
              <a:off x="3559745" y="2139156"/>
              <a:ext cx="1415480" cy="2674143"/>
            </a:xfrm>
            <a:prstGeom prst="parallelogram">
              <a:avLst>
                <a:gd name="adj" fmla="val 926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3" name="Group 87"/>
          <p:cNvGrpSpPr/>
          <p:nvPr/>
        </p:nvGrpSpPr>
        <p:grpSpPr>
          <a:xfrm>
            <a:off x="3318880" y="2902512"/>
            <a:ext cx="2305265" cy="2438829"/>
            <a:chOff x="4241174" y="2724149"/>
            <a:chExt cx="2153276" cy="2089151"/>
          </a:xfrm>
          <a:solidFill>
            <a:schemeClr val="bg1">
              <a:alpha val="28000"/>
            </a:schemeClr>
          </a:solidFill>
        </p:grpSpPr>
        <p:sp>
          <p:nvSpPr>
            <p:cNvPr id="14" name="Isosceles Triangle 91"/>
            <p:cNvSpPr/>
            <p:nvPr/>
          </p:nvSpPr>
          <p:spPr>
            <a:xfrm>
              <a:off x="4348480" y="2724150"/>
              <a:ext cx="2045970" cy="20891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Parallelogram 92"/>
            <p:cNvSpPr/>
            <p:nvPr/>
          </p:nvSpPr>
          <p:spPr>
            <a:xfrm>
              <a:off x="4241174" y="2724149"/>
              <a:ext cx="1132839" cy="2089150"/>
            </a:xfrm>
            <a:prstGeom prst="parallelogram">
              <a:avLst>
                <a:gd name="adj" fmla="val 903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6" name="Group 88"/>
          <p:cNvGrpSpPr/>
          <p:nvPr/>
        </p:nvGrpSpPr>
        <p:grpSpPr>
          <a:xfrm>
            <a:off x="4108954" y="3673449"/>
            <a:ext cx="1622225" cy="1667892"/>
            <a:chOff x="4980780" y="3384549"/>
            <a:chExt cx="1515270" cy="1428751"/>
          </a:xfrm>
          <a:solidFill>
            <a:schemeClr val="bg1">
              <a:alpha val="28000"/>
            </a:schemeClr>
          </a:solidFill>
        </p:grpSpPr>
        <p:sp>
          <p:nvSpPr>
            <p:cNvPr id="17" name="Isosceles Triangle 89"/>
            <p:cNvSpPr/>
            <p:nvPr/>
          </p:nvSpPr>
          <p:spPr>
            <a:xfrm>
              <a:off x="5085080" y="3384550"/>
              <a:ext cx="1410970" cy="14287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8" name="Parallelogram 90"/>
            <p:cNvSpPr/>
            <p:nvPr/>
          </p:nvSpPr>
          <p:spPr>
            <a:xfrm>
              <a:off x="4980780" y="3384549"/>
              <a:ext cx="810420" cy="1428749"/>
            </a:xfrm>
            <a:prstGeom prst="parallelogram">
              <a:avLst>
                <a:gd name="adj" fmla="val 871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grpSp>
      <p:cxnSp>
        <p:nvCxnSpPr>
          <p:cNvPr id="19" name="Straight Connector 102"/>
          <p:cNvCxnSpPr/>
          <p:nvPr/>
        </p:nvCxnSpPr>
        <p:spPr>
          <a:xfrm>
            <a:off x="5509488" y="4199165"/>
            <a:ext cx="564821" cy="0"/>
          </a:xfrm>
          <a:prstGeom prst="line">
            <a:avLst/>
          </a:prstGeom>
          <a:ln w="19050">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Freeform: Shape 116"/>
          <p:cNvSpPr/>
          <p:nvPr/>
        </p:nvSpPr>
        <p:spPr bwMode="auto">
          <a:xfrm>
            <a:off x="3476852" y="2170740"/>
            <a:ext cx="360250" cy="360346"/>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bg1"/>
          </a:solidFill>
          <a:ln>
            <a:noFill/>
          </a:ln>
          <a:effectLst/>
        </p:spPr>
        <p:txBody>
          <a:bodyPr anchor="ctr"/>
          <a:lstStyle/>
          <a:p>
            <a:pPr algn="ctr"/>
            <a:endParaRPr>
              <a:cs typeface="+mn-ea"/>
              <a:sym typeface="+mn-lt"/>
            </a:endParaRPr>
          </a:p>
        </p:txBody>
      </p:sp>
      <p:sp>
        <p:nvSpPr>
          <p:cNvPr id="21" name="Freeform: Shape 117"/>
          <p:cNvSpPr/>
          <p:nvPr/>
        </p:nvSpPr>
        <p:spPr bwMode="auto">
          <a:xfrm>
            <a:off x="3902922" y="2874130"/>
            <a:ext cx="315219" cy="312650"/>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p:spPr>
        <p:txBody>
          <a:bodyPr anchor="ctr"/>
          <a:lstStyle/>
          <a:p>
            <a:pPr algn="ctr"/>
            <a:endParaRPr>
              <a:cs typeface="+mn-ea"/>
              <a:sym typeface="+mn-lt"/>
            </a:endParaRPr>
          </a:p>
        </p:txBody>
      </p:sp>
      <p:sp>
        <p:nvSpPr>
          <p:cNvPr id="22" name="Freeform: Shape 118"/>
          <p:cNvSpPr/>
          <p:nvPr/>
        </p:nvSpPr>
        <p:spPr bwMode="auto">
          <a:xfrm>
            <a:off x="4308951" y="3534396"/>
            <a:ext cx="320519" cy="347097"/>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anchor="ctr"/>
          <a:lstStyle/>
          <a:p>
            <a:pPr algn="ctr"/>
            <a:endParaRPr>
              <a:solidFill>
                <a:schemeClr val="bg1"/>
              </a:solidFill>
              <a:cs typeface="+mn-ea"/>
              <a:sym typeface="+mn-lt"/>
            </a:endParaRPr>
          </a:p>
        </p:txBody>
      </p:sp>
      <p:sp>
        <p:nvSpPr>
          <p:cNvPr id="23" name="Freeform: Shape 119"/>
          <p:cNvSpPr/>
          <p:nvPr/>
        </p:nvSpPr>
        <p:spPr bwMode="auto">
          <a:xfrm>
            <a:off x="4742723" y="4126899"/>
            <a:ext cx="347007" cy="307356"/>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bg1"/>
          </a:solidFill>
          <a:ln>
            <a:noFill/>
          </a:ln>
          <a:effectLst/>
        </p:spPr>
        <p:txBody>
          <a:bodyPr anchor="ctr"/>
          <a:lstStyle/>
          <a:p>
            <a:pPr algn="ctr"/>
            <a:endParaRPr>
              <a:solidFill>
                <a:schemeClr val="bg1"/>
              </a:solidFill>
              <a:cs typeface="+mn-ea"/>
              <a:sym typeface="+mn-lt"/>
            </a:endParaRPr>
          </a:p>
        </p:txBody>
      </p:sp>
      <p:cxnSp>
        <p:nvCxnSpPr>
          <p:cNvPr id="24" name="Straight Connector 38"/>
          <p:cNvCxnSpPr/>
          <p:nvPr/>
        </p:nvCxnSpPr>
        <p:spPr>
          <a:xfrm>
            <a:off x="5050698" y="3312823"/>
            <a:ext cx="564821" cy="0"/>
          </a:xfrm>
          <a:prstGeom prst="line">
            <a:avLst/>
          </a:prstGeom>
          <a:ln w="19050">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40"/>
          <p:cNvCxnSpPr/>
          <p:nvPr/>
        </p:nvCxnSpPr>
        <p:spPr>
          <a:xfrm>
            <a:off x="4497707" y="2579105"/>
            <a:ext cx="564821" cy="0"/>
          </a:xfrm>
          <a:prstGeom prst="line">
            <a:avLst/>
          </a:prstGeom>
          <a:ln w="19050">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41"/>
          <p:cNvCxnSpPr/>
          <p:nvPr/>
        </p:nvCxnSpPr>
        <p:spPr>
          <a:xfrm>
            <a:off x="3984735" y="1780916"/>
            <a:ext cx="564821" cy="0"/>
          </a:xfrm>
          <a:prstGeom prst="line">
            <a:avLst/>
          </a:prstGeom>
          <a:ln w="19050">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Group 4"/>
          <p:cNvGrpSpPr/>
          <p:nvPr/>
        </p:nvGrpSpPr>
        <p:grpSpPr>
          <a:xfrm>
            <a:off x="5710412" y="3110320"/>
            <a:ext cx="4187214" cy="674777"/>
            <a:chOff x="7230133" y="3402475"/>
            <a:chExt cx="3714213" cy="598552"/>
          </a:xfrm>
        </p:grpSpPr>
        <p:sp>
          <p:nvSpPr>
            <p:cNvPr id="28" name="TextBox 42"/>
            <p:cNvSpPr txBox="1"/>
            <p:nvPr/>
          </p:nvSpPr>
          <p:spPr bwMode="auto">
            <a:xfrm>
              <a:off x="7230133" y="3402475"/>
              <a:ext cx="1116758" cy="274944"/>
            </a:xfrm>
            <a:prstGeom prst="rect">
              <a:avLst/>
            </a:prstGeom>
            <a:noFill/>
          </p:spPr>
          <p:txBody>
            <a:bodyPr wrap="none" lIns="90000" tIns="46800" rIns="90000" bIns="46800">
              <a:normAutofit/>
            </a:bodyPr>
            <a:lstStyle/>
            <a:p>
              <a:r>
                <a:rPr lang="zh-CN" altLang="en-US" sz="1400" dirty="0">
                  <a:solidFill>
                    <a:schemeClr val="bg1"/>
                  </a:solidFill>
                  <a:cs typeface="+mn-ea"/>
                  <a:sym typeface="+mn-lt"/>
                </a:rPr>
                <a:t>企业荣誉</a:t>
              </a:r>
            </a:p>
          </p:txBody>
        </p:sp>
        <p:sp>
          <p:nvSpPr>
            <p:cNvPr id="29" name="TextBox 43"/>
            <p:cNvSpPr txBox="1"/>
            <p:nvPr/>
          </p:nvSpPr>
          <p:spPr bwMode="auto">
            <a:xfrm>
              <a:off x="7230133" y="3712433"/>
              <a:ext cx="3714213" cy="288594"/>
            </a:xfrm>
            <a:prstGeom prst="rect">
              <a:avLst/>
            </a:prstGeom>
            <a:noFill/>
          </p:spPr>
          <p:txBody>
            <a:bodyPr wrap="square" lIns="90000" tIns="46800" rIns="90000" bIns="46800">
              <a:normAutofit/>
            </a:bodyPr>
            <a:lstStyle/>
            <a:p>
              <a:pPr algn="l" latinLnBrk="0">
                <a:lnSpc>
                  <a:spcPct val="120000"/>
                </a:lnSpc>
              </a:pPr>
              <a:r>
                <a:rPr lang="zh-CN" altLang="en-US" sz="1000" b="0">
                  <a:solidFill>
                    <a:schemeClr val="bg1"/>
                  </a:solidFill>
                  <a:effectLst/>
                  <a:cs typeface="+mn-ea"/>
                  <a:sym typeface="+mn-lt"/>
                </a:rPr>
                <a:t>此部分内容作为文字排版占位显示（建议使用主题字体）</a:t>
              </a:r>
            </a:p>
          </p:txBody>
        </p:sp>
      </p:grpSp>
      <p:grpSp>
        <p:nvGrpSpPr>
          <p:cNvPr id="30" name="Group 5"/>
          <p:cNvGrpSpPr/>
          <p:nvPr/>
        </p:nvGrpSpPr>
        <p:grpSpPr>
          <a:xfrm>
            <a:off x="6170638" y="3996220"/>
            <a:ext cx="4187214" cy="674777"/>
            <a:chOff x="7638370" y="4188301"/>
            <a:chExt cx="3714213" cy="598552"/>
          </a:xfrm>
        </p:grpSpPr>
        <p:sp>
          <p:nvSpPr>
            <p:cNvPr id="31" name="TextBox 44"/>
            <p:cNvSpPr txBox="1"/>
            <p:nvPr/>
          </p:nvSpPr>
          <p:spPr bwMode="auto">
            <a:xfrm>
              <a:off x="7638370" y="4188301"/>
              <a:ext cx="1116758" cy="274944"/>
            </a:xfrm>
            <a:prstGeom prst="rect">
              <a:avLst/>
            </a:prstGeom>
            <a:noFill/>
          </p:spPr>
          <p:txBody>
            <a:bodyPr wrap="none" lIns="90000" tIns="46800" rIns="90000" bIns="46800">
              <a:normAutofit/>
            </a:bodyPr>
            <a:lstStyle/>
            <a:p>
              <a:r>
                <a:rPr lang="zh-CN" altLang="en-US" sz="1400" dirty="0">
                  <a:solidFill>
                    <a:schemeClr val="bg1"/>
                  </a:solidFill>
                  <a:cs typeface="+mn-ea"/>
                  <a:sym typeface="+mn-lt"/>
                </a:rPr>
                <a:t>企业荣誉</a:t>
              </a:r>
            </a:p>
          </p:txBody>
        </p:sp>
        <p:sp>
          <p:nvSpPr>
            <p:cNvPr id="32" name="TextBox 45"/>
            <p:cNvSpPr txBox="1"/>
            <p:nvPr/>
          </p:nvSpPr>
          <p:spPr bwMode="auto">
            <a:xfrm>
              <a:off x="7638370" y="4498259"/>
              <a:ext cx="3714213" cy="288594"/>
            </a:xfrm>
            <a:prstGeom prst="rect">
              <a:avLst/>
            </a:prstGeom>
            <a:noFill/>
          </p:spPr>
          <p:txBody>
            <a:bodyPr wrap="square" lIns="90000" tIns="46800" rIns="90000" bIns="46800">
              <a:normAutofit/>
            </a:bodyPr>
            <a:lstStyle/>
            <a:p>
              <a:pPr algn="l" latinLnBrk="0">
                <a:lnSpc>
                  <a:spcPct val="120000"/>
                </a:lnSpc>
              </a:pPr>
              <a:r>
                <a:rPr lang="zh-CN" altLang="en-US" sz="1000" b="0">
                  <a:solidFill>
                    <a:schemeClr val="bg1"/>
                  </a:solidFill>
                  <a:effectLst/>
                  <a:cs typeface="+mn-ea"/>
                  <a:sym typeface="+mn-lt"/>
                </a:rPr>
                <a:t>此部分内容作为文字排版占位显示 （建议使用主题字体）</a:t>
              </a:r>
            </a:p>
          </p:txBody>
        </p:sp>
      </p:grpSp>
      <p:grpSp>
        <p:nvGrpSpPr>
          <p:cNvPr id="33" name="Group 2"/>
          <p:cNvGrpSpPr/>
          <p:nvPr/>
        </p:nvGrpSpPr>
        <p:grpSpPr>
          <a:xfrm>
            <a:off x="4679615" y="1574102"/>
            <a:ext cx="4187214" cy="674776"/>
            <a:chOff x="6315778" y="2039792"/>
            <a:chExt cx="3714213" cy="598551"/>
          </a:xfrm>
        </p:grpSpPr>
        <p:sp>
          <p:nvSpPr>
            <p:cNvPr id="34" name="TextBox 46"/>
            <p:cNvSpPr txBox="1"/>
            <p:nvPr/>
          </p:nvSpPr>
          <p:spPr bwMode="auto">
            <a:xfrm>
              <a:off x="6315778" y="2039792"/>
              <a:ext cx="1116758" cy="274944"/>
            </a:xfrm>
            <a:prstGeom prst="rect">
              <a:avLst/>
            </a:prstGeom>
            <a:noFill/>
          </p:spPr>
          <p:txBody>
            <a:bodyPr wrap="none" lIns="90000" tIns="46800" rIns="90000" bIns="46800">
              <a:normAutofit/>
            </a:bodyPr>
            <a:lstStyle/>
            <a:p>
              <a:r>
                <a:rPr lang="zh-CN" altLang="en-US" sz="1400" dirty="0">
                  <a:solidFill>
                    <a:schemeClr val="bg1"/>
                  </a:solidFill>
                  <a:cs typeface="+mn-ea"/>
                  <a:sym typeface="+mn-lt"/>
                </a:rPr>
                <a:t>企业荣誉</a:t>
              </a:r>
            </a:p>
          </p:txBody>
        </p:sp>
        <p:sp>
          <p:nvSpPr>
            <p:cNvPr id="35" name="TextBox 47"/>
            <p:cNvSpPr txBox="1"/>
            <p:nvPr/>
          </p:nvSpPr>
          <p:spPr bwMode="auto">
            <a:xfrm>
              <a:off x="6315778" y="2349749"/>
              <a:ext cx="3714213" cy="288594"/>
            </a:xfrm>
            <a:prstGeom prst="rect">
              <a:avLst/>
            </a:prstGeom>
            <a:noFill/>
          </p:spPr>
          <p:txBody>
            <a:bodyPr wrap="square" lIns="90000" tIns="46800" rIns="90000" bIns="46800">
              <a:normAutofit/>
            </a:bodyPr>
            <a:lstStyle/>
            <a:p>
              <a:pPr algn="l" latinLnBrk="0">
                <a:lnSpc>
                  <a:spcPct val="120000"/>
                </a:lnSpc>
              </a:pPr>
              <a:r>
                <a:rPr lang="zh-CN" altLang="en-US" sz="1000" b="0" dirty="0">
                  <a:solidFill>
                    <a:schemeClr val="bg1"/>
                  </a:solidFill>
                  <a:effectLst/>
                  <a:cs typeface="+mn-ea"/>
                  <a:sym typeface="+mn-lt"/>
                </a:rPr>
                <a:t>此部分内容作为文字排版占位显示（建议使用主题字体）</a:t>
              </a:r>
            </a:p>
          </p:txBody>
        </p:sp>
      </p:grpSp>
      <p:grpSp>
        <p:nvGrpSpPr>
          <p:cNvPr id="36" name="Group 3"/>
          <p:cNvGrpSpPr/>
          <p:nvPr/>
        </p:nvGrpSpPr>
        <p:grpSpPr>
          <a:xfrm>
            <a:off x="5151947" y="2381819"/>
            <a:ext cx="4187214" cy="674777"/>
            <a:chOff x="6734754" y="2756268"/>
            <a:chExt cx="3714213" cy="598552"/>
          </a:xfrm>
        </p:grpSpPr>
        <p:sp>
          <p:nvSpPr>
            <p:cNvPr id="37" name="TextBox 48"/>
            <p:cNvSpPr txBox="1"/>
            <p:nvPr/>
          </p:nvSpPr>
          <p:spPr bwMode="auto">
            <a:xfrm>
              <a:off x="6734754" y="2756268"/>
              <a:ext cx="1116758" cy="274944"/>
            </a:xfrm>
            <a:prstGeom prst="rect">
              <a:avLst/>
            </a:prstGeom>
            <a:noFill/>
          </p:spPr>
          <p:txBody>
            <a:bodyPr wrap="none" lIns="90000" tIns="46800" rIns="90000" bIns="46800">
              <a:normAutofit/>
            </a:bodyPr>
            <a:lstStyle/>
            <a:p>
              <a:r>
                <a:rPr lang="zh-CN" altLang="en-US" sz="1400" dirty="0">
                  <a:solidFill>
                    <a:schemeClr val="bg1"/>
                  </a:solidFill>
                  <a:cs typeface="+mn-ea"/>
                  <a:sym typeface="+mn-lt"/>
                </a:rPr>
                <a:t>企业荣誉</a:t>
              </a:r>
            </a:p>
          </p:txBody>
        </p:sp>
        <p:sp>
          <p:nvSpPr>
            <p:cNvPr id="38" name="TextBox 49"/>
            <p:cNvSpPr txBox="1"/>
            <p:nvPr/>
          </p:nvSpPr>
          <p:spPr bwMode="auto">
            <a:xfrm>
              <a:off x="6734754" y="3066226"/>
              <a:ext cx="3714213" cy="288594"/>
            </a:xfrm>
            <a:prstGeom prst="rect">
              <a:avLst/>
            </a:prstGeom>
            <a:noFill/>
          </p:spPr>
          <p:txBody>
            <a:bodyPr wrap="square" lIns="90000" tIns="46800" rIns="90000" bIns="46800">
              <a:normAutofit/>
            </a:bodyPr>
            <a:lstStyle/>
            <a:p>
              <a:pPr algn="l" latinLnBrk="0">
                <a:lnSpc>
                  <a:spcPct val="120000"/>
                </a:lnSpc>
              </a:pPr>
              <a:r>
                <a:rPr lang="zh-CN" altLang="en-US" sz="1000" b="0">
                  <a:solidFill>
                    <a:schemeClr val="bg1"/>
                  </a:solidFill>
                  <a:effectLst/>
                  <a:cs typeface="+mn-ea"/>
                  <a:sym typeface="+mn-lt"/>
                </a:rPr>
                <a:t>此部分内容作为文字排版占位显示（建议使用主题字体）</a:t>
              </a:r>
            </a:p>
          </p:txBody>
        </p:sp>
      </p:grpSp>
      <p:sp>
        <p:nvSpPr>
          <p:cNvPr id="39" name="文本框 38"/>
          <p:cNvSpPr txBox="1"/>
          <p:nvPr/>
        </p:nvSpPr>
        <p:spPr>
          <a:xfrm>
            <a:off x="882872" y="607962"/>
            <a:ext cx="4382453" cy="523220"/>
          </a:xfrm>
          <a:prstGeom prst="rect">
            <a:avLst/>
          </a:prstGeom>
          <a:noFill/>
        </p:spPr>
        <p:txBody>
          <a:bodyPr wrap="square" rtlCol="0">
            <a:spAutoFit/>
          </a:bodyPr>
          <a:lstStyle/>
          <a:p>
            <a:r>
              <a:rPr lang="zh-CN" altLang="en-US" sz="2800" b="1" dirty="0">
                <a:solidFill>
                  <a:schemeClr val="bg1"/>
                </a:solidFill>
                <a:cs typeface="+mn-ea"/>
                <a:sym typeface="+mn-lt"/>
              </a:rPr>
              <a:t>企业荣誉</a:t>
            </a:r>
          </a:p>
        </p:txBody>
      </p:sp>
    </p:spTree>
  </p:cSld>
  <p:clrMapOvr>
    <a:masterClrMapping/>
  </p:clrMapOvr>
  <p:transition spd="med" advTm="38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4000">
                                          <p:cBhvr additive="base">
                                            <p:cTn id="7" dur="250" fill="hold"/>
                                            <p:tgtEl>
                                              <p:spTgt spid="7"/>
                                            </p:tgtEl>
                                            <p:attrNameLst>
                                              <p:attrName>ppt_x</p:attrName>
                                            </p:attrNameLst>
                                          </p:cBhvr>
                                          <p:tavLst>
                                            <p:tav tm="0">
                                              <p:val>
                                                <p:strVal val="#ppt_x"/>
                                              </p:val>
                                            </p:tav>
                                            <p:tav tm="100000">
                                              <p:val>
                                                <p:strVal val="#ppt_x"/>
                                              </p:val>
                                            </p:tav>
                                          </p:tavLst>
                                        </p:anim>
                                        <p:anim calcmode="lin" valueType="num" p14:bounceEnd="24000">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24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24000">
                                          <p:cBhvr additive="base">
                                            <p:cTn id="12" dur="250" fill="hold"/>
                                            <p:tgtEl>
                                              <p:spTgt spid="10"/>
                                            </p:tgtEl>
                                            <p:attrNameLst>
                                              <p:attrName>ppt_x</p:attrName>
                                            </p:attrNameLst>
                                          </p:cBhvr>
                                          <p:tavLst>
                                            <p:tav tm="0">
                                              <p:val>
                                                <p:strVal val="#ppt_x"/>
                                              </p:val>
                                            </p:tav>
                                            <p:tav tm="100000">
                                              <p:val>
                                                <p:strVal val="#ppt_x"/>
                                              </p:val>
                                            </p:tav>
                                          </p:tavLst>
                                        </p:anim>
                                        <p:anim calcmode="lin" valueType="num" p14:bounceEnd="24000">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14:presetBounceEnd="24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24000">
                                          <p:cBhvr additive="base">
                                            <p:cTn id="17" dur="25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18" dur="25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14:presetBounceEnd="24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24000">
                                          <p:cBhvr additive="base">
                                            <p:cTn id="22" dur="250" fill="hold"/>
                                            <p:tgtEl>
                                              <p:spTgt spid="16"/>
                                            </p:tgtEl>
                                            <p:attrNameLst>
                                              <p:attrName>ppt_x</p:attrName>
                                            </p:attrNameLst>
                                          </p:cBhvr>
                                          <p:tavLst>
                                            <p:tav tm="0">
                                              <p:val>
                                                <p:strVal val="#ppt_x"/>
                                              </p:val>
                                            </p:tav>
                                            <p:tav tm="100000">
                                              <p:val>
                                                <p:strVal val="#ppt_x"/>
                                              </p:val>
                                            </p:tav>
                                          </p:tavLst>
                                        </p:anim>
                                        <p:anim calcmode="lin" valueType="num" p14:bounceEnd="24000">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14:presetBounceEnd="24000">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14:bounceEnd="24000">
                                          <p:cBhvr additive="base">
                                            <p:cTn id="27" dur="250" fill="hold"/>
                                            <p:tgtEl>
                                              <p:spTgt spid="20"/>
                                            </p:tgtEl>
                                            <p:attrNameLst>
                                              <p:attrName>ppt_x</p:attrName>
                                            </p:attrNameLst>
                                          </p:cBhvr>
                                          <p:tavLst>
                                            <p:tav tm="0">
                                              <p:val>
                                                <p:strVal val="#ppt_x"/>
                                              </p:val>
                                            </p:tav>
                                            <p:tav tm="100000">
                                              <p:val>
                                                <p:strVal val="#ppt_x"/>
                                              </p:val>
                                            </p:tav>
                                          </p:tavLst>
                                        </p:anim>
                                        <p:anim calcmode="lin" valueType="num" p14:bounceEnd="24000">
                                          <p:cBhvr additive="base">
                                            <p:cTn id="28" dur="25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24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24000">
                                          <p:cBhvr additive="base">
                                            <p:cTn id="32" dur="250" fill="hold"/>
                                            <p:tgtEl>
                                              <p:spTgt spid="21"/>
                                            </p:tgtEl>
                                            <p:attrNameLst>
                                              <p:attrName>ppt_x</p:attrName>
                                            </p:attrNameLst>
                                          </p:cBhvr>
                                          <p:tavLst>
                                            <p:tav tm="0">
                                              <p:val>
                                                <p:strVal val="#ppt_x"/>
                                              </p:val>
                                            </p:tav>
                                            <p:tav tm="100000">
                                              <p:val>
                                                <p:strVal val="#ppt_x"/>
                                              </p:val>
                                            </p:tav>
                                          </p:tavLst>
                                        </p:anim>
                                        <p:anim calcmode="lin" valueType="num" p14:bounceEnd="24000">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14:presetBounceEnd="24000">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14:bounceEnd="24000">
                                          <p:cBhvr additive="base">
                                            <p:cTn id="37" dur="250" fill="hold"/>
                                            <p:tgtEl>
                                              <p:spTgt spid="22"/>
                                            </p:tgtEl>
                                            <p:attrNameLst>
                                              <p:attrName>ppt_x</p:attrName>
                                            </p:attrNameLst>
                                          </p:cBhvr>
                                          <p:tavLst>
                                            <p:tav tm="0">
                                              <p:val>
                                                <p:strVal val="#ppt_x"/>
                                              </p:val>
                                            </p:tav>
                                            <p:tav tm="100000">
                                              <p:val>
                                                <p:strVal val="#ppt_x"/>
                                              </p:val>
                                            </p:tav>
                                          </p:tavLst>
                                        </p:anim>
                                        <p:anim calcmode="lin" valueType="num" p14:bounceEnd="24000">
                                          <p:cBhvr additive="base">
                                            <p:cTn id="38" dur="25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14:presetBounceEnd="24000">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14:bounceEnd="24000">
                                          <p:cBhvr additive="base">
                                            <p:cTn id="42" dur="250" fill="hold"/>
                                            <p:tgtEl>
                                              <p:spTgt spid="23"/>
                                            </p:tgtEl>
                                            <p:attrNameLst>
                                              <p:attrName>ppt_x</p:attrName>
                                            </p:attrNameLst>
                                          </p:cBhvr>
                                          <p:tavLst>
                                            <p:tav tm="0">
                                              <p:val>
                                                <p:strVal val="#ppt_x"/>
                                              </p:val>
                                            </p:tav>
                                            <p:tav tm="100000">
                                              <p:val>
                                                <p:strVal val="#ppt_x"/>
                                              </p:val>
                                            </p:tav>
                                          </p:tavLst>
                                        </p:anim>
                                        <p:anim calcmode="lin" valueType="num" p14:bounceEnd="24000">
                                          <p:cBhvr additive="base">
                                            <p:cTn id="43" dur="25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14:presetBounceEnd="24000">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14:bounceEnd="24000">
                                          <p:cBhvr additive="base">
                                            <p:cTn id="47" dur="250" fill="hold"/>
                                            <p:tgtEl>
                                              <p:spTgt spid="26"/>
                                            </p:tgtEl>
                                            <p:attrNameLst>
                                              <p:attrName>ppt_x</p:attrName>
                                            </p:attrNameLst>
                                          </p:cBhvr>
                                          <p:tavLst>
                                            <p:tav tm="0">
                                              <p:val>
                                                <p:strVal val="#ppt_x"/>
                                              </p:val>
                                            </p:tav>
                                            <p:tav tm="100000">
                                              <p:val>
                                                <p:strVal val="#ppt_x"/>
                                              </p:val>
                                            </p:tav>
                                          </p:tavLst>
                                        </p:anim>
                                        <p:anim calcmode="lin" valueType="num" p14:bounceEnd="24000">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14:presetBounceEnd="24000">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14:bounceEnd="24000">
                                          <p:cBhvr additive="base">
                                            <p:cTn id="52" dur="250" fill="hold"/>
                                            <p:tgtEl>
                                              <p:spTgt spid="25"/>
                                            </p:tgtEl>
                                            <p:attrNameLst>
                                              <p:attrName>ppt_x</p:attrName>
                                            </p:attrNameLst>
                                          </p:cBhvr>
                                          <p:tavLst>
                                            <p:tav tm="0">
                                              <p:val>
                                                <p:strVal val="#ppt_x"/>
                                              </p:val>
                                            </p:tav>
                                            <p:tav tm="100000">
                                              <p:val>
                                                <p:strVal val="#ppt_x"/>
                                              </p:val>
                                            </p:tav>
                                          </p:tavLst>
                                        </p:anim>
                                        <p:anim calcmode="lin" valueType="num" p14:bounceEnd="24000">
                                          <p:cBhvr additive="base">
                                            <p:cTn id="53" dur="25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14:presetBounceEnd="24000">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14:bounceEnd="24000">
                                          <p:cBhvr additive="base">
                                            <p:cTn id="57" dur="250" fill="hold"/>
                                            <p:tgtEl>
                                              <p:spTgt spid="24"/>
                                            </p:tgtEl>
                                            <p:attrNameLst>
                                              <p:attrName>ppt_x</p:attrName>
                                            </p:attrNameLst>
                                          </p:cBhvr>
                                          <p:tavLst>
                                            <p:tav tm="0">
                                              <p:val>
                                                <p:strVal val="#ppt_x"/>
                                              </p:val>
                                            </p:tav>
                                            <p:tav tm="100000">
                                              <p:val>
                                                <p:strVal val="#ppt_x"/>
                                              </p:val>
                                            </p:tav>
                                          </p:tavLst>
                                        </p:anim>
                                        <p:anim calcmode="lin" valueType="num" p14:bounceEnd="24000">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14:presetBounceEnd="24000">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14:bounceEnd="24000">
                                          <p:cBhvr additive="base">
                                            <p:cTn id="62" dur="250" fill="hold"/>
                                            <p:tgtEl>
                                              <p:spTgt spid="19"/>
                                            </p:tgtEl>
                                            <p:attrNameLst>
                                              <p:attrName>ppt_x</p:attrName>
                                            </p:attrNameLst>
                                          </p:cBhvr>
                                          <p:tavLst>
                                            <p:tav tm="0">
                                              <p:val>
                                                <p:strVal val="#ppt_x"/>
                                              </p:val>
                                            </p:tav>
                                            <p:tav tm="100000">
                                              <p:val>
                                                <p:strVal val="#ppt_x"/>
                                              </p:val>
                                            </p:tav>
                                          </p:tavLst>
                                        </p:anim>
                                        <p:anim calcmode="lin" valueType="num" p14:bounceEnd="24000">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14:presetBounceEnd="24000">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14:bounceEnd="24000">
                                          <p:cBhvr additive="base">
                                            <p:cTn id="67" dur="250" fill="hold"/>
                                            <p:tgtEl>
                                              <p:spTgt spid="33"/>
                                            </p:tgtEl>
                                            <p:attrNameLst>
                                              <p:attrName>ppt_x</p:attrName>
                                            </p:attrNameLst>
                                          </p:cBhvr>
                                          <p:tavLst>
                                            <p:tav tm="0">
                                              <p:val>
                                                <p:strVal val="#ppt_x"/>
                                              </p:val>
                                            </p:tav>
                                            <p:tav tm="100000">
                                              <p:val>
                                                <p:strVal val="#ppt_x"/>
                                              </p:val>
                                            </p:tav>
                                          </p:tavLst>
                                        </p:anim>
                                        <p:anim calcmode="lin" valueType="num" p14:bounceEnd="24000">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14:presetBounceEnd="24000">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14:bounceEnd="24000">
                                          <p:cBhvr additive="base">
                                            <p:cTn id="72" dur="250" fill="hold"/>
                                            <p:tgtEl>
                                              <p:spTgt spid="36"/>
                                            </p:tgtEl>
                                            <p:attrNameLst>
                                              <p:attrName>ppt_x</p:attrName>
                                            </p:attrNameLst>
                                          </p:cBhvr>
                                          <p:tavLst>
                                            <p:tav tm="0">
                                              <p:val>
                                                <p:strVal val="#ppt_x"/>
                                              </p:val>
                                            </p:tav>
                                            <p:tav tm="100000">
                                              <p:val>
                                                <p:strVal val="#ppt_x"/>
                                              </p:val>
                                            </p:tav>
                                          </p:tavLst>
                                        </p:anim>
                                        <p:anim calcmode="lin" valueType="num" p14:bounceEnd="24000">
                                          <p:cBhvr additive="base">
                                            <p:cTn id="73" dur="250" fill="hold"/>
                                            <p:tgtEl>
                                              <p:spTgt spid="3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14:presetBounceEnd="24000">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14:bounceEnd="24000">
                                          <p:cBhvr additive="base">
                                            <p:cTn id="77" dur="250" fill="hold"/>
                                            <p:tgtEl>
                                              <p:spTgt spid="27"/>
                                            </p:tgtEl>
                                            <p:attrNameLst>
                                              <p:attrName>ppt_x</p:attrName>
                                            </p:attrNameLst>
                                          </p:cBhvr>
                                          <p:tavLst>
                                            <p:tav tm="0">
                                              <p:val>
                                                <p:strVal val="#ppt_x"/>
                                              </p:val>
                                            </p:tav>
                                            <p:tav tm="100000">
                                              <p:val>
                                                <p:strVal val="#ppt_x"/>
                                              </p:val>
                                            </p:tav>
                                          </p:tavLst>
                                        </p:anim>
                                        <p:anim calcmode="lin" valueType="num" p14:bounceEnd="24000">
                                          <p:cBhvr additive="base">
                                            <p:cTn id="78" dur="250" fill="hold"/>
                                            <p:tgtEl>
                                              <p:spTgt spid="2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14:presetBounceEnd="24000">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14:bounceEnd="24000">
                                          <p:cBhvr additive="base">
                                            <p:cTn id="82" dur="250" fill="hold"/>
                                            <p:tgtEl>
                                              <p:spTgt spid="30"/>
                                            </p:tgtEl>
                                            <p:attrNameLst>
                                              <p:attrName>ppt_x</p:attrName>
                                            </p:attrNameLst>
                                          </p:cBhvr>
                                          <p:tavLst>
                                            <p:tav tm="0">
                                              <p:val>
                                                <p:strVal val="#ppt_x"/>
                                              </p:val>
                                            </p:tav>
                                            <p:tav tm="100000">
                                              <p:val>
                                                <p:strVal val="#ppt_x"/>
                                              </p:val>
                                            </p:tav>
                                          </p:tavLst>
                                        </p:anim>
                                        <p:anim calcmode="lin" valueType="num" p14:bounceEnd="24000">
                                          <p:cBhvr additive="base">
                                            <p:cTn id="83"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fill="hold"/>
                                            <p:tgtEl>
                                              <p:spTgt spid="13"/>
                                            </p:tgtEl>
                                            <p:attrNameLst>
                                              <p:attrName>ppt_x</p:attrName>
                                            </p:attrNameLst>
                                          </p:cBhvr>
                                          <p:tavLst>
                                            <p:tav tm="0">
                                              <p:val>
                                                <p:strVal val="#ppt_x"/>
                                              </p:val>
                                            </p:tav>
                                            <p:tav tm="100000">
                                              <p:val>
                                                <p:strVal val="#ppt_x"/>
                                              </p:val>
                                            </p:tav>
                                          </p:tavLst>
                                        </p:anim>
                                        <p:anim calcmode="lin" valueType="num">
                                          <p:cBhvr additive="base">
                                            <p:cTn id="18" dur="25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50" fill="hold"/>
                                            <p:tgtEl>
                                              <p:spTgt spid="16"/>
                                            </p:tgtEl>
                                            <p:attrNameLst>
                                              <p:attrName>ppt_x</p:attrName>
                                            </p:attrNameLst>
                                          </p:cBhvr>
                                          <p:tavLst>
                                            <p:tav tm="0">
                                              <p:val>
                                                <p:strVal val="#ppt_x"/>
                                              </p:val>
                                            </p:tav>
                                            <p:tav tm="100000">
                                              <p:val>
                                                <p:strVal val="#ppt_x"/>
                                              </p:val>
                                            </p:tav>
                                          </p:tavLst>
                                        </p:anim>
                                        <p:anim calcmode="lin" valueType="num">
                                          <p:cBhvr additive="base">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250" fill="hold"/>
                                            <p:tgtEl>
                                              <p:spTgt spid="20"/>
                                            </p:tgtEl>
                                            <p:attrNameLst>
                                              <p:attrName>ppt_x</p:attrName>
                                            </p:attrNameLst>
                                          </p:cBhvr>
                                          <p:tavLst>
                                            <p:tav tm="0">
                                              <p:val>
                                                <p:strVal val="#ppt_x"/>
                                              </p:val>
                                            </p:tav>
                                            <p:tav tm="100000">
                                              <p:val>
                                                <p:strVal val="#ppt_x"/>
                                              </p:val>
                                            </p:tav>
                                          </p:tavLst>
                                        </p:anim>
                                        <p:anim calcmode="lin" valueType="num">
                                          <p:cBhvr additive="base">
                                            <p:cTn id="28" dur="25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50" fill="hold"/>
                                            <p:tgtEl>
                                              <p:spTgt spid="22"/>
                                            </p:tgtEl>
                                            <p:attrNameLst>
                                              <p:attrName>ppt_x</p:attrName>
                                            </p:attrNameLst>
                                          </p:cBhvr>
                                          <p:tavLst>
                                            <p:tav tm="0">
                                              <p:val>
                                                <p:strVal val="#ppt_x"/>
                                              </p:val>
                                            </p:tav>
                                            <p:tav tm="100000">
                                              <p:val>
                                                <p:strVal val="#ppt_x"/>
                                              </p:val>
                                            </p:tav>
                                          </p:tavLst>
                                        </p:anim>
                                        <p:anim calcmode="lin" valueType="num">
                                          <p:cBhvr additive="base">
                                            <p:cTn id="38" dur="250" fill="hold"/>
                                            <p:tgtEl>
                                              <p:spTgt spid="2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250" fill="hold"/>
                                            <p:tgtEl>
                                              <p:spTgt spid="23"/>
                                            </p:tgtEl>
                                            <p:attrNameLst>
                                              <p:attrName>ppt_x</p:attrName>
                                            </p:attrNameLst>
                                          </p:cBhvr>
                                          <p:tavLst>
                                            <p:tav tm="0">
                                              <p:val>
                                                <p:strVal val="#ppt_x"/>
                                              </p:val>
                                            </p:tav>
                                            <p:tav tm="100000">
                                              <p:val>
                                                <p:strVal val="#ppt_x"/>
                                              </p:val>
                                            </p:tav>
                                          </p:tavLst>
                                        </p:anim>
                                        <p:anim calcmode="lin" valueType="num">
                                          <p:cBhvr additive="base">
                                            <p:cTn id="43" dur="25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250" fill="hold"/>
                                            <p:tgtEl>
                                              <p:spTgt spid="25"/>
                                            </p:tgtEl>
                                            <p:attrNameLst>
                                              <p:attrName>ppt_x</p:attrName>
                                            </p:attrNameLst>
                                          </p:cBhvr>
                                          <p:tavLst>
                                            <p:tav tm="0">
                                              <p:val>
                                                <p:strVal val="#ppt_x"/>
                                              </p:val>
                                            </p:tav>
                                            <p:tav tm="100000">
                                              <p:val>
                                                <p:strVal val="#ppt_x"/>
                                              </p:val>
                                            </p:tav>
                                          </p:tavLst>
                                        </p:anim>
                                        <p:anim calcmode="lin" valueType="num">
                                          <p:cBhvr additive="base">
                                            <p:cTn id="53" dur="250" fill="hold"/>
                                            <p:tgtEl>
                                              <p:spTgt spid="2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250" fill="hold"/>
                                            <p:tgtEl>
                                              <p:spTgt spid="36"/>
                                            </p:tgtEl>
                                            <p:attrNameLst>
                                              <p:attrName>ppt_x</p:attrName>
                                            </p:attrNameLst>
                                          </p:cBhvr>
                                          <p:tavLst>
                                            <p:tav tm="0">
                                              <p:val>
                                                <p:strVal val="#ppt_x"/>
                                              </p:val>
                                            </p:tav>
                                            <p:tav tm="100000">
                                              <p:val>
                                                <p:strVal val="#ppt_x"/>
                                              </p:val>
                                            </p:tav>
                                          </p:tavLst>
                                        </p:anim>
                                        <p:anim calcmode="lin" valueType="num">
                                          <p:cBhvr additive="base">
                                            <p:cTn id="73" dur="250" fill="hold"/>
                                            <p:tgtEl>
                                              <p:spTgt spid="3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250" fill="hold"/>
                                            <p:tgtEl>
                                              <p:spTgt spid="27"/>
                                            </p:tgtEl>
                                            <p:attrNameLst>
                                              <p:attrName>ppt_x</p:attrName>
                                            </p:attrNameLst>
                                          </p:cBhvr>
                                          <p:tavLst>
                                            <p:tav tm="0">
                                              <p:val>
                                                <p:strVal val="#ppt_x"/>
                                              </p:val>
                                            </p:tav>
                                            <p:tav tm="100000">
                                              <p:val>
                                                <p:strVal val="#ppt_x"/>
                                              </p:val>
                                            </p:tav>
                                          </p:tavLst>
                                        </p:anim>
                                        <p:anim calcmode="lin" valueType="num">
                                          <p:cBhvr additive="base">
                                            <p:cTn id="78" dur="250" fill="hold"/>
                                            <p:tgtEl>
                                              <p:spTgt spid="2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250" fill="hold"/>
                                            <p:tgtEl>
                                              <p:spTgt spid="30"/>
                                            </p:tgtEl>
                                            <p:attrNameLst>
                                              <p:attrName>ppt_x</p:attrName>
                                            </p:attrNameLst>
                                          </p:cBhvr>
                                          <p:tavLst>
                                            <p:tav tm="0">
                                              <p:val>
                                                <p:strVal val="#ppt_x"/>
                                              </p:val>
                                            </p:tav>
                                            <p:tav tm="100000">
                                              <p:val>
                                                <p:strVal val="#ppt_x"/>
                                              </p:val>
                                            </p:tav>
                                          </p:tavLst>
                                        </p:anim>
                                        <p:anim calcmode="lin" valueType="num">
                                          <p:cBhvr additive="base">
                                            <p:cTn id="83" dur="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srcRect/>
          <a:stretch>
            <a:fillRect/>
          </a:stretch>
        </p:blipFill>
        <p:spPr>
          <a:xfrm>
            <a:off x="0" y="0"/>
            <a:ext cx="12192000" cy="6822831"/>
          </a:xfrm>
          <a:prstGeom prst="rect">
            <a:avLst/>
          </a:prstGeom>
        </p:spPr>
      </p:pic>
      <p:sp>
        <p:nvSpPr>
          <p:cNvPr id="5"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1329701" y="1532686"/>
            <a:ext cx="8791018" cy="3820791"/>
            <a:chOff x="1348604" y="2048714"/>
            <a:chExt cx="7680733" cy="3338234"/>
          </a:xfrm>
        </p:grpSpPr>
        <p:grpSp>
          <p:nvGrpSpPr>
            <p:cNvPr id="7" name="组合 6"/>
            <p:cNvGrpSpPr/>
            <p:nvPr/>
          </p:nvGrpSpPr>
          <p:grpSpPr>
            <a:xfrm>
              <a:off x="5999158" y="2224958"/>
              <a:ext cx="3012350" cy="511145"/>
              <a:chOff x="4937274" y="2563459"/>
              <a:chExt cx="3012350" cy="511145"/>
            </a:xfrm>
          </p:grpSpPr>
          <p:sp>
            <p:nvSpPr>
              <p:cNvPr id="8" name="Shape 4066"/>
              <p:cNvSpPr/>
              <p:nvPr/>
            </p:nvSpPr>
            <p:spPr>
              <a:xfrm>
                <a:off x="5043771" y="2720663"/>
                <a:ext cx="264049" cy="21371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bg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sz="2000">
                  <a:solidFill>
                    <a:schemeClr val="bg1"/>
                  </a:solidFill>
                  <a:cs typeface="+mn-ea"/>
                  <a:sym typeface="+mn-lt"/>
                </a:endParaRPr>
              </a:p>
            </p:txBody>
          </p:sp>
          <p:sp>
            <p:nvSpPr>
              <p:cNvPr id="9" name="Ellipse 28"/>
              <p:cNvSpPr/>
              <p:nvPr/>
            </p:nvSpPr>
            <p:spPr>
              <a:xfrm>
                <a:off x="4937274" y="2563459"/>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1000">
                  <a:solidFill>
                    <a:schemeClr val="bg1"/>
                  </a:solidFill>
                  <a:cs typeface="+mn-ea"/>
                  <a:sym typeface="+mn-lt"/>
                </a:endParaRPr>
              </a:p>
            </p:txBody>
          </p:sp>
          <p:sp>
            <p:nvSpPr>
              <p:cNvPr id="10" name="Textfeld 35"/>
              <p:cNvSpPr txBox="1"/>
              <p:nvPr/>
            </p:nvSpPr>
            <p:spPr>
              <a:xfrm>
                <a:off x="5567210" y="2608684"/>
                <a:ext cx="2382414" cy="295796"/>
              </a:xfrm>
              <a:prstGeom prst="rect">
                <a:avLst/>
              </a:prstGeom>
              <a:noFill/>
            </p:spPr>
            <p:txBody>
              <a:bodyPr wrap="square" rtlCol="0">
                <a:spAutoFit/>
              </a:bodyPr>
              <a:lstStyle/>
              <a:p>
                <a:pPr defTabSz="228600"/>
                <a:r>
                  <a:rPr lang="zh-CN" altLang="en-US" sz="1600" b="1" dirty="0">
                    <a:solidFill>
                      <a:schemeClr val="bg1"/>
                    </a:solidFill>
                    <a:cs typeface="+mn-ea"/>
                    <a:sym typeface="+mn-lt"/>
                  </a:rPr>
                  <a:t>公司介绍</a:t>
                </a:r>
              </a:p>
            </p:txBody>
          </p:sp>
          <p:sp>
            <p:nvSpPr>
              <p:cNvPr id="11" name="Textfeld 37"/>
              <p:cNvSpPr txBox="1"/>
              <p:nvPr/>
            </p:nvSpPr>
            <p:spPr>
              <a:xfrm>
                <a:off x="5581959" y="2817855"/>
                <a:ext cx="1829204" cy="256749"/>
              </a:xfrm>
              <a:prstGeom prst="rect">
                <a:avLst/>
              </a:prstGeom>
              <a:noFill/>
            </p:spPr>
            <p:txBody>
              <a:bodyPr wrap="square" rtlCol="0">
                <a:spAutoFit/>
              </a:bodyPr>
              <a:lstStyle/>
              <a:p>
                <a:pPr defTabSz="228600">
                  <a:lnSpc>
                    <a:spcPct val="150000"/>
                  </a:lnSpc>
                </a:pPr>
                <a:r>
                  <a:rPr lang="de-DE" sz="1000">
                    <a:solidFill>
                      <a:schemeClr val="bg1"/>
                    </a:solidFill>
                    <a:cs typeface="+mn-ea"/>
                    <a:sym typeface="+mn-lt"/>
                  </a:rPr>
                  <a:t>Lorem ipsum dolor sit amet.</a:t>
                </a:r>
              </a:p>
            </p:txBody>
          </p:sp>
        </p:grpSp>
        <p:grpSp>
          <p:nvGrpSpPr>
            <p:cNvPr id="12" name="组合 11"/>
            <p:cNvGrpSpPr/>
            <p:nvPr/>
          </p:nvGrpSpPr>
          <p:grpSpPr>
            <a:xfrm>
              <a:off x="5999158" y="3101709"/>
              <a:ext cx="3009886" cy="501094"/>
              <a:chOff x="4943901" y="3530635"/>
              <a:chExt cx="3009886" cy="501094"/>
            </a:xfrm>
          </p:grpSpPr>
          <p:sp>
            <p:nvSpPr>
              <p:cNvPr id="13" name="Shape 4077"/>
              <p:cNvSpPr/>
              <p:nvPr/>
            </p:nvSpPr>
            <p:spPr>
              <a:xfrm>
                <a:off x="5042048" y="3655296"/>
                <a:ext cx="258003" cy="264117"/>
              </a:xfrm>
              <a:custGeom>
                <a:avLst/>
                <a:gdLst/>
                <a:ahLst/>
                <a:cxnLst/>
                <a:rect l="0" t="0" r="0" b="0"/>
                <a:pathLst>
                  <a:path w="120000" h="120000" extrusionOk="0">
                    <a:moveTo>
                      <a:pt x="73008" y="78181"/>
                    </a:moveTo>
                    <a:lnTo>
                      <a:pt x="73008" y="78181"/>
                    </a:lnTo>
                    <a:cubicBezTo>
                      <a:pt x="73008" y="78181"/>
                      <a:pt x="119734" y="43896"/>
                      <a:pt x="115221" y="6753"/>
                    </a:cubicBezTo>
                    <a:lnTo>
                      <a:pt x="115221" y="4675"/>
                    </a:lnTo>
                    <a:cubicBezTo>
                      <a:pt x="112831" y="4675"/>
                      <a:pt x="112831" y="4675"/>
                      <a:pt x="112831" y="4675"/>
                    </a:cubicBezTo>
                    <a:cubicBezTo>
                      <a:pt x="75398" y="0"/>
                      <a:pt x="42212" y="46233"/>
                      <a:pt x="42212" y="46233"/>
                    </a:cubicBezTo>
                    <a:cubicBezTo>
                      <a:pt x="14070" y="41298"/>
                      <a:pt x="16460" y="48311"/>
                      <a:pt x="2389" y="78181"/>
                    </a:cubicBezTo>
                    <a:cubicBezTo>
                      <a:pt x="0" y="85194"/>
                      <a:pt x="4778" y="85194"/>
                      <a:pt x="9292" y="85194"/>
                    </a:cubicBezTo>
                    <a:cubicBezTo>
                      <a:pt x="14070" y="82857"/>
                      <a:pt x="23362" y="80519"/>
                      <a:pt x="23362" y="80519"/>
                    </a:cubicBezTo>
                    <a:cubicBezTo>
                      <a:pt x="40088" y="96623"/>
                      <a:pt x="40088" y="96623"/>
                      <a:pt x="40088" y="96623"/>
                    </a:cubicBezTo>
                    <a:cubicBezTo>
                      <a:pt x="40088" y="96623"/>
                      <a:pt x="37433" y="105714"/>
                      <a:pt x="35309" y="110389"/>
                    </a:cubicBezTo>
                    <a:cubicBezTo>
                      <a:pt x="32920" y="115064"/>
                      <a:pt x="35309" y="119740"/>
                      <a:pt x="40088" y="117402"/>
                    </a:cubicBezTo>
                    <a:cubicBezTo>
                      <a:pt x="70619" y="103376"/>
                      <a:pt x="77522" y="105714"/>
                      <a:pt x="73008" y="78181"/>
                    </a:cubicBezTo>
                    <a:close/>
                    <a:moveTo>
                      <a:pt x="79911" y="38961"/>
                    </a:moveTo>
                    <a:lnTo>
                      <a:pt x="79911" y="38961"/>
                    </a:lnTo>
                    <a:cubicBezTo>
                      <a:pt x="75398" y="34545"/>
                      <a:pt x="75398" y="29870"/>
                      <a:pt x="79911" y="25194"/>
                    </a:cubicBezTo>
                    <a:cubicBezTo>
                      <a:pt x="84690" y="20779"/>
                      <a:pt x="91592" y="20779"/>
                      <a:pt x="93982" y="25194"/>
                    </a:cubicBezTo>
                    <a:cubicBezTo>
                      <a:pt x="98761" y="29870"/>
                      <a:pt x="98761" y="34545"/>
                      <a:pt x="93982" y="38961"/>
                    </a:cubicBezTo>
                    <a:cubicBezTo>
                      <a:pt x="91592" y="43896"/>
                      <a:pt x="84690" y="43896"/>
                      <a:pt x="79911" y="38961"/>
                    </a:cubicBezTo>
                    <a:close/>
                  </a:path>
                </a:pathLst>
              </a:custGeom>
              <a:solidFill>
                <a:schemeClr val="bg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sz="2000">
                  <a:solidFill>
                    <a:schemeClr val="bg1"/>
                  </a:solidFill>
                  <a:cs typeface="+mn-ea"/>
                  <a:sym typeface="+mn-lt"/>
                </a:endParaRPr>
              </a:p>
            </p:txBody>
          </p:sp>
          <p:sp>
            <p:nvSpPr>
              <p:cNvPr id="14" name="Ellipse 33"/>
              <p:cNvSpPr/>
              <p:nvPr/>
            </p:nvSpPr>
            <p:spPr>
              <a:xfrm>
                <a:off x="4943901" y="3530635"/>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1000">
                  <a:solidFill>
                    <a:schemeClr val="bg1"/>
                  </a:solidFill>
                  <a:cs typeface="+mn-ea"/>
                  <a:sym typeface="+mn-lt"/>
                </a:endParaRPr>
              </a:p>
            </p:txBody>
          </p:sp>
          <p:sp>
            <p:nvSpPr>
              <p:cNvPr id="15" name="Textfeld 39"/>
              <p:cNvSpPr txBox="1"/>
              <p:nvPr/>
            </p:nvSpPr>
            <p:spPr>
              <a:xfrm>
                <a:off x="5571373" y="3539382"/>
                <a:ext cx="2382414" cy="295796"/>
              </a:xfrm>
              <a:prstGeom prst="rect">
                <a:avLst/>
              </a:prstGeom>
              <a:noFill/>
            </p:spPr>
            <p:txBody>
              <a:bodyPr wrap="square" rtlCol="0">
                <a:spAutoFit/>
              </a:bodyPr>
              <a:lstStyle/>
              <a:p>
                <a:pPr defTabSz="228600"/>
                <a:r>
                  <a:rPr lang="zh-CN" altLang="en-US" sz="1600" b="1" dirty="0">
                    <a:solidFill>
                      <a:schemeClr val="bg1"/>
                    </a:solidFill>
                    <a:cs typeface="+mn-ea"/>
                    <a:sym typeface="+mn-lt"/>
                  </a:rPr>
                  <a:t>公司团队</a:t>
                </a:r>
              </a:p>
            </p:txBody>
          </p:sp>
          <p:sp>
            <p:nvSpPr>
              <p:cNvPr id="16" name="Textfeld 42"/>
              <p:cNvSpPr txBox="1"/>
              <p:nvPr/>
            </p:nvSpPr>
            <p:spPr>
              <a:xfrm>
                <a:off x="5586123" y="3748553"/>
                <a:ext cx="1829204" cy="256749"/>
              </a:xfrm>
              <a:prstGeom prst="rect">
                <a:avLst/>
              </a:prstGeom>
              <a:noFill/>
            </p:spPr>
            <p:txBody>
              <a:bodyPr wrap="square" rtlCol="0">
                <a:spAutoFit/>
              </a:bodyPr>
              <a:lstStyle/>
              <a:p>
                <a:pPr defTabSz="228600">
                  <a:lnSpc>
                    <a:spcPct val="150000"/>
                  </a:lnSpc>
                </a:pPr>
                <a:r>
                  <a:rPr lang="de-DE" sz="1000">
                    <a:solidFill>
                      <a:schemeClr val="bg1"/>
                    </a:solidFill>
                    <a:cs typeface="+mn-ea"/>
                    <a:sym typeface="+mn-lt"/>
                  </a:rPr>
                  <a:t>Lorem ipsum dolor sit amet.</a:t>
                </a:r>
              </a:p>
            </p:txBody>
          </p:sp>
        </p:grpSp>
        <p:grpSp>
          <p:nvGrpSpPr>
            <p:cNvPr id="17" name="组合 16"/>
            <p:cNvGrpSpPr/>
            <p:nvPr/>
          </p:nvGrpSpPr>
          <p:grpSpPr>
            <a:xfrm>
              <a:off x="5999158" y="3941982"/>
              <a:ext cx="3001236" cy="501094"/>
              <a:chOff x="4954253" y="4434773"/>
              <a:chExt cx="3001236" cy="501094"/>
            </a:xfrm>
          </p:grpSpPr>
          <p:sp>
            <p:nvSpPr>
              <p:cNvPr id="18" name="Shape 4025"/>
              <p:cNvSpPr/>
              <p:nvPr/>
            </p:nvSpPr>
            <p:spPr>
              <a:xfrm>
                <a:off x="5111137" y="4521515"/>
                <a:ext cx="260019" cy="302427"/>
              </a:xfrm>
              <a:custGeom>
                <a:avLst/>
                <a:gdLst/>
                <a:ahLst/>
                <a:cxnLst/>
                <a:rect l="0" t="0" r="0" b="0"/>
                <a:pathLst>
                  <a:path w="120000" h="120000" extrusionOk="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bg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sz="2000">
                  <a:solidFill>
                    <a:schemeClr val="bg1"/>
                  </a:solidFill>
                  <a:cs typeface="+mn-ea"/>
                  <a:sym typeface="+mn-lt"/>
                </a:endParaRPr>
              </a:p>
            </p:txBody>
          </p:sp>
          <p:sp>
            <p:nvSpPr>
              <p:cNvPr id="19" name="Ellipse 32"/>
              <p:cNvSpPr/>
              <p:nvPr/>
            </p:nvSpPr>
            <p:spPr>
              <a:xfrm>
                <a:off x="4954253" y="4434773"/>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1000">
                  <a:solidFill>
                    <a:schemeClr val="bg1"/>
                  </a:solidFill>
                  <a:cs typeface="+mn-ea"/>
                  <a:sym typeface="+mn-lt"/>
                </a:endParaRPr>
              </a:p>
            </p:txBody>
          </p:sp>
          <p:sp>
            <p:nvSpPr>
              <p:cNvPr id="20" name="Textfeld 43"/>
              <p:cNvSpPr txBox="1"/>
              <p:nvPr/>
            </p:nvSpPr>
            <p:spPr>
              <a:xfrm>
                <a:off x="5573075" y="4465509"/>
                <a:ext cx="2382414" cy="295795"/>
              </a:xfrm>
              <a:prstGeom prst="rect">
                <a:avLst/>
              </a:prstGeom>
              <a:noFill/>
            </p:spPr>
            <p:txBody>
              <a:bodyPr wrap="square" rtlCol="0">
                <a:spAutoFit/>
              </a:bodyPr>
              <a:lstStyle/>
              <a:p>
                <a:pPr defTabSz="228600"/>
                <a:r>
                  <a:rPr lang="zh-CN" altLang="en-US" sz="1600" b="1" dirty="0">
                    <a:solidFill>
                      <a:schemeClr val="bg1"/>
                    </a:solidFill>
                    <a:cs typeface="+mn-ea"/>
                    <a:sym typeface="+mn-lt"/>
                  </a:rPr>
                  <a:t>公司产品</a:t>
                </a:r>
              </a:p>
            </p:txBody>
          </p:sp>
          <p:sp>
            <p:nvSpPr>
              <p:cNvPr id="21" name="Textfeld 45"/>
              <p:cNvSpPr txBox="1"/>
              <p:nvPr/>
            </p:nvSpPr>
            <p:spPr>
              <a:xfrm>
                <a:off x="5587824" y="4674680"/>
                <a:ext cx="1829204" cy="256749"/>
              </a:xfrm>
              <a:prstGeom prst="rect">
                <a:avLst/>
              </a:prstGeom>
              <a:noFill/>
            </p:spPr>
            <p:txBody>
              <a:bodyPr wrap="square" rtlCol="0">
                <a:spAutoFit/>
              </a:bodyPr>
              <a:lstStyle/>
              <a:p>
                <a:pPr defTabSz="228600">
                  <a:lnSpc>
                    <a:spcPct val="150000"/>
                  </a:lnSpc>
                </a:pPr>
                <a:r>
                  <a:rPr lang="de-DE" sz="1000" dirty="0">
                    <a:solidFill>
                      <a:schemeClr val="bg1"/>
                    </a:solidFill>
                    <a:cs typeface="+mn-ea"/>
                    <a:sym typeface="+mn-lt"/>
                  </a:rPr>
                  <a:t>Lorem ipsum dolor sit amet.</a:t>
                </a:r>
              </a:p>
            </p:txBody>
          </p:sp>
        </p:grpSp>
        <p:cxnSp>
          <p:nvCxnSpPr>
            <p:cNvPr id="22" name="Gerader Verbinder 76"/>
            <p:cNvCxnSpPr/>
            <p:nvPr/>
          </p:nvCxnSpPr>
          <p:spPr>
            <a:xfrm>
              <a:off x="2217738" y="2048714"/>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feld 77"/>
            <p:cNvSpPr txBox="1"/>
            <p:nvPr/>
          </p:nvSpPr>
          <p:spPr>
            <a:xfrm>
              <a:off x="1348604" y="2147581"/>
              <a:ext cx="795392" cy="201678"/>
            </a:xfrm>
            <a:prstGeom prst="rect">
              <a:avLst/>
            </a:prstGeom>
            <a:noFill/>
          </p:spPr>
          <p:txBody>
            <a:bodyPr wrap="square" rtlCol="0">
              <a:spAutoFit/>
            </a:bodyPr>
            <a:lstStyle/>
            <a:p>
              <a:pPr algn="r" defTabSz="228600"/>
              <a:r>
                <a:rPr lang="de-DE" sz="900" dirty="0">
                  <a:solidFill>
                    <a:schemeClr val="bg1"/>
                  </a:solidFill>
                  <a:cs typeface="+mn-ea"/>
                  <a:sym typeface="+mn-lt"/>
                </a:rPr>
                <a:t>Agenda</a:t>
              </a:r>
            </a:p>
          </p:txBody>
        </p:sp>
        <p:sp>
          <p:nvSpPr>
            <p:cNvPr id="24" name="Textfeld 78"/>
            <p:cNvSpPr txBox="1"/>
            <p:nvPr/>
          </p:nvSpPr>
          <p:spPr>
            <a:xfrm>
              <a:off x="2272627" y="3626930"/>
              <a:ext cx="2434670" cy="1467494"/>
            </a:xfrm>
            <a:prstGeom prst="rect">
              <a:avLst/>
            </a:prstGeom>
            <a:noFill/>
          </p:spPr>
          <p:txBody>
            <a:bodyPr wrap="square" rtlCol="0">
              <a:spAutoFit/>
            </a:bodyPr>
            <a:lstStyle/>
            <a:p>
              <a:pPr defTabSz="228600">
                <a:lnSpc>
                  <a:spcPct val="150000"/>
                </a:lnSpc>
              </a:pPr>
              <a:r>
                <a:rPr lang="de-DE" sz="1000" dirty="0">
                  <a:solidFill>
                    <a:schemeClr val="bg1"/>
                  </a:solidFill>
                  <a:cs typeface="+mn-ea"/>
                  <a:sym typeface="+mn-lt"/>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25" name="Textfeld 80"/>
            <p:cNvSpPr txBox="1"/>
            <p:nvPr/>
          </p:nvSpPr>
          <p:spPr>
            <a:xfrm>
              <a:off x="2261984" y="3398510"/>
              <a:ext cx="3170993" cy="295795"/>
            </a:xfrm>
            <a:prstGeom prst="rect">
              <a:avLst/>
            </a:prstGeom>
            <a:noFill/>
          </p:spPr>
          <p:txBody>
            <a:bodyPr wrap="square" rtlCol="0">
              <a:spAutoFit/>
            </a:bodyPr>
            <a:lstStyle/>
            <a:p>
              <a:pPr defTabSz="228600"/>
              <a:r>
                <a:rPr lang="de-DE" sz="1600" dirty="0">
                  <a:solidFill>
                    <a:schemeClr val="bg1"/>
                  </a:solidFill>
                  <a:cs typeface="+mn-ea"/>
                  <a:sym typeface="+mn-lt"/>
                </a:rPr>
                <a:t>Our Company Plan</a:t>
              </a:r>
            </a:p>
          </p:txBody>
        </p:sp>
        <p:sp>
          <p:nvSpPr>
            <p:cNvPr id="26" name="Textfeld 81"/>
            <p:cNvSpPr txBox="1"/>
            <p:nvPr/>
          </p:nvSpPr>
          <p:spPr>
            <a:xfrm>
              <a:off x="2325618" y="2063558"/>
              <a:ext cx="378378" cy="726044"/>
            </a:xfrm>
            <a:prstGeom prst="rect">
              <a:avLst/>
            </a:prstGeom>
            <a:solidFill>
              <a:schemeClr val="tx1"/>
            </a:solidFill>
          </p:spPr>
          <p:txBody>
            <a:bodyPr wrap="square" rtlCol="0">
              <a:spAutoFit/>
            </a:bodyPr>
            <a:lstStyle/>
            <a:p>
              <a:pPr algn="ctr" defTabSz="228600"/>
              <a:r>
                <a:rPr lang="de-DE" sz="2400" dirty="0">
                  <a:solidFill>
                    <a:schemeClr val="bg1"/>
                  </a:solidFill>
                  <a:cs typeface="+mn-ea"/>
                  <a:sym typeface="+mn-lt"/>
                </a:rPr>
                <a:t>01</a:t>
              </a:r>
            </a:p>
          </p:txBody>
        </p:sp>
        <p:cxnSp>
          <p:nvCxnSpPr>
            <p:cNvPr id="27" name="Gerader Verbinder 83"/>
            <p:cNvCxnSpPr/>
            <p:nvPr/>
          </p:nvCxnSpPr>
          <p:spPr>
            <a:xfrm>
              <a:off x="5675394" y="3108361"/>
              <a:ext cx="0" cy="71218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999158" y="4885854"/>
              <a:ext cx="3030179" cy="501094"/>
              <a:chOff x="8027072" y="3528471"/>
              <a:chExt cx="3030179" cy="501094"/>
            </a:xfrm>
          </p:grpSpPr>
          <p:sp>
            <p:nvSpPr>
              <p:cNvPr id="29" name="Shape 4087"/>
              <p:cNvSpPr/>
              <p:nvPr/>
            </p:nvSpPr>
            <p:spPr>
              <a:xfrm>
                <a:off x="8146324" y="3665376"/>
                <a:ext cx="253972" cy="254038"/>
              </a:xfrm>
              <a:custGeom>
                <a:avLst/>
                <a:gdLst/>
                <a:ahLst/>
                <a:cxnLst/>
                <a:rect l="0" t="0" r="0" b="0"/>
                <a:pathLst>
                  <a:path w="120000" h="120000" extrusionOk="0">
                    <a:moveTo>
                      <a:pt x="18918" y="107865"/>
                    </a:moveTo>
                    <a:lnTo>
                      <a:pt x="18918" y="107865"/>
                    </a:lnTo>
                    <a:cubicBezTo>
                      <a:pt x="18918" y="114876"/>
                      <a:pt x="26486" y="119730"/>
                      <a:pt x="33513" y="119730"/>
                    </a:cubicBezTo>
                    <a:cubicBezTo>
                      <a:pt x="40810" y="119730"/>
                      <a:pt x="45405" y="114876"/>
                      <a:pt x="45405" y="107865"/>
                    </a:cubicBezTo>
                    <a:cubicBezTo>
                      <a:pt x="45405" y="100584"/>
                      <a:pt x="40810" y="93303"/>
                      <a:pt x="33513" y="93303"/>
                    </a:cubicBezTo>
                    <a:cubicBezTo>
                      <a:pt x="26486" y="93303"/>
                      <a:pt x="18918" y="100584"/>
                      <a:pt x="18918" y="107865"/>
                    </a:cubicBezTo>
                    <a:close/>
                    <a:moveTo>
                      <a:pt x="86216" y="107865"/>
                    </a:moveTo>
                    <a:lnTo>
                      <a:pt x="86216" y="107865"/>
                    </a:lnTo>
                    <a:cubicBezTo>
                      <a:pt x="86216" y="114876"/>
                      <a:pt x="93243" y="119730"/>
                      <a:pt x="100540" y="119730"/>
                    </a:cubicBezTo>
                    <a:cubicBezTo>
                      <a:pt x="107837" y="119730"/>
                      <a:pt x="112702" y="114876"/>
                      <a:pt x="112702" y="107865"/>
                    </a:cubicBezTo>
                    <a:cubicBezTo>
                      <a:pt x="112702" y="100584"/>
                      <a:pt x="107837" y="93303"/>
                      <a:pt x="100540" y="93303"/>
                    </a:cubicBezTo>
                    <a:cubicBezTo>
                      <a:pt x="93243" y="93303"/>
                      <a:pt x="86216" y="100584"/>
                      <a:pt x="86216" y="107865"/>
                    </a:cubicBezTo>
                    <a:close/>
                    <a:moveTo>
                      <a:pt x="42972" y="76584"/>
                    </a:moveTo>
                    <a:lnTo>
                      <a:pt x="42972" y="76584"/>
                    </a:lnTo>
                    <a:cubicBezTo>
                      <a:pt x="117297" y="55011"/>
                      <a:pt x="117297" y="55011"/>
                      <a:pt x="117297" y="55011"/>
                    </a:cubicBezTo>
                    <a:cubicBezTo>
                      <a:pt x="119729" y="55011"/>
                      <a:pt x="119729" y="52584"/>
                      <a:pt x="119729" y="50426"/>
                    </a:cubicBezTo>
                    <a:cubicBezTo>
                      <a:pt x="119729" y="14561"/>
                      <a:pt x="119729" y="14561"/>
                      <a:pt x="119729" y="14561"/>
                    </a:cubicBezTo>
                    <a:cubicBezTo>
                      <a:pt x="26486" y="14561"/>
                      <a:pt x="26486" y="14561"/>
                      <a:pt x="26486" y="14561"/>
                    </a:cubicBezTo>
                    <a:cubicBezTo>
                      <a:pt x="26486" y="2696"/>
                      <a:pt x="26486" y="2696"/>
                      <a:pt x="26486" y="2696"/>
                    </a:cubicBezTo>
                    <a:lnTo>
                      <a:pt x="24054" y="0"/>
                    </a:lnTo>
                    <a:cubicBezTo>
                      <a:pt x="2432" y="0"/>
                      <a:pt x="2432" y="0"/>
                      <a:pt x="2432" y="0"/>
                    </a:cubicBezTo>
                    <a:cubicBezTo>
                      <a:pt x="0" y="0"/>
                      <a:pt x="0" y="2696"/>
                      <a:pt x="0" y="2696"/>
                    </a:cubicBezTo>
                    <a:cubicBezTo>
                      <a:pt x="0" y="14561"/>
                      <a:pt x="0" y="14561"/>
                      <a:pt x="0" y="14561"/>
                    </a:cubicBezTo>
                    <a:cubicBezTo>
                      <a:pt x="12162" y="14561"/>
                      <a:pt x="12162" y="14561"/>
                      <a:pt x="12162" y="14561"/>
                    </a:cubicBezTo>
                    <a:cubicBezTo>
                      <a:pt x="26486" y="74157"/>
                      <a:pt x="26486" y="74157"/>
                      <a:pt x="26486" y="74157"/>
                    </a:cubicBezTo>
                    <a:cubicBezTo>
                      <a:pt x="26486" y="81438"/>
                      <a:pt x="26486" y="81438"/>
                      <a:pt x="26486" y="81438"/>
                    </a:cubicBezTo>
                    <a:cubicBezTo>
                      <a:pt x="26486" y="91146"/>
                      <a:pt x="26486" y="91146"/>
                      <a:pt x="26486" y="91146"/>
                    </a:cubicBezTo>
                    <a:cubicBezTo>
                      <a:pt x="26486" y="93303"/>
                      <a:pt x="28648" y="93303"/>
                      <a:pt x="28648" y="93303"/>
                    </a:cubicBezTo>
                    <a:cubicBezTo>
                      <a:pt x="33513" y="93303"/>
                      <a:pt x="33513" y="93303"/>
                      <a:pt x="33513" y="93303"/>
                    </a:cubicBezTo>
                    <a:cubicBezTo>
                      <a:pt x="100540" y="93303"/>
                      <a:pt x="100540" y="93303"/>
                      <a:pt x="100540" y="93303"/>
                    </a:cubicBezTo>
                    <a:cubicBezTo>
                      <a:pt x="117297" y="93303"/>
                      <a:pt x="117297" y="93303"/>
                      <a:pt x="117297" y="93303"/>
                    </a:cubicBezTo>
                    <a:cubicBezTo>
                      <a:pt x="119729" y="93303"/>
                      <a:pt x="119729" y="93303"/>
                      <a:pt x="119729" y="91146"/>
                    </a:cubicBezTo>
                    <a:cubicBezTo>
                      <a:pt x="119729" y="81438"/>
                      <a:pt x="119729" y="81438"/>
                      <a:pt x="119729" y="81438"/>
                    </a:cubicBezTo>
                    <a:cubicBezTo>
                      <a:pt x="45405" y="81438"/>
                      <a:pt x="45405" y="81438"/>
                      <a:pt x="45405" y="81438"/>
                    </a:cubicBezTo>
                    <a:cubicBezTo>
                      <a:pt x="35945" y="81438"/>
                      <a:pt x="35945" y="76584"/>
                      <a:pt x="42972" y="76584"/>
                    </a:cubicBezTo>
                    <a:close/>
                  </a:path>
                </a:pathLst>
              </a:custGeom>
              <a:solidFill>
                <a:schemeClr val="bg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sz="2000">
                  <a:solidFill>
                    <a:schemeClr val="bg1"/>
                  </a:solidFill>
                  <a:cs typeface="+mn-ea"/>
                  <a:sym typeface="+mn-lt"/>
                </a:endParaRPr>
              </a:p>
            </p:txBody>
          </p:sp>
          <p:sp>
            <p:nvSpPr>
              <p:cNvPr id="30" name="Ellipse 31"/>
              <p:cNvSpPr/>
              <p:nvPr/>
            </p:nvSpPr>
            <p:spPr>
              <a:xfrm>
                <a:off x="8027072" y="3528471"/>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1000">
                  <a:solidFill>
                    <a:schemeClr val="bg1"/>
                  </a:solidFill>
                  <a:cs typeface="+mn-ea"/>
                  <a:sym typeface="+mn-lt"/>
                </a:endParaRPr>
              </a:p>
            </p:txBody>
          </p:sp>
          <p:sp>
            <p:nvSpPr>
              <p:cNvPr id="31" name="Textfeld 48"/>
              <p:cNvSpPr txBox="1"/>
              <p:nvPr/>
            </p:nvSpPr>
            <p:spPr>
              <a:xfrm>
                <a:off x="8674837" y="3539875"/>
                <a:ext cx="2382414" cy="295795"/>
              </a:xfrm>
              <a:prstGeom prst="rect">
                <a:avLst/>
              </a:prstGeom>
              <a:noFill/>
            </p:spPr>
            <p:txBody>
              <a:bodyPr wrap="square" rtlCol="0">
                <a:spAutoFit/>
              </a:bodyPr>
              <a:lstStyle/>
              <a:p>
                <a:pPr defTabSz="228600"/>
                <a:r>
                  <a:rPr lang="zh-CN" altLang="en-US" sz="1600" b="1" dirty="0">
                    <a:solidFill>
                      <a:schemeClr val="bg1"/>
                    </a:solidFill>
                    <a:cs typeface="+mn-ea"/>
                    <a:sym typeface="+mn-lt"/>
                  </a:rPr>
                  <a:t>发展规划</a:t>
                </a:r>
              </a:p>
            </p:txBody>
          </p:sp>
          <p:sp>
            <p:nvSpPr>
              <p:cNvPr id="32" name="Textfeld 49"/>
              <p:cNvSpPr txBox="1"/>
              <p:nvPr/>
            </p:nvSpPr>
            <p:spPr>
              <a:xfrm>
                <a:off x="8689586" y="3749048"/>
                <a:ext cx="1829204" cy="256749"/>
              </a:xfrm>
              <a:prstGeom prst="rect">
                <a:avLst/>
              </a:prstGeom>
              <a:noFill/>
            </p:spPr>
            <p:txBody>
              <a:bodyPr wrap="square" rtlCol="0">
                <a:spAutoFit/>
              </a:bodyPr>
              <a:lstStyle/>
              <a:p>
                <a:pPr defTabSz="228600">
                  <a:lnSpc>
                    <a:spcPct val="150000"/>
                  </a:lnSpc>
                </a:pPr>
                <a:r>
                  <a:rPr lang="de-DE" sz="1000">
                    <a:solidFill>
                      <a:schemeClr val="bg1"/>
                    </a:solidFill>
                    <a:cs typeface="+mn-ea"/>
                    <a:sym typeface="+mn-lt"/>
                  </a:rPr>
                  <a:t>Lorem ipsum dolor sit amet.</a:t>
                </a:r>
              </a:p>
            </p:txBody>
          </p:sp>
        </p:grpSp>
        <p:sp>
          <p:nvSpPr>
            <p:cNvPr id="33" name="矩形 32"/>
            <p:cNvSpPr/>
            <p:nvPr/>
          </p:nvSpPr>
          <p:spPr>
            <a:xfrm>
              <a:off x="2187883" y="2694537"/>
              <a:ext cx="3489044" cy="806716"/>
            </a:xfrm>
            <a:prstGeom prst="rect">
              <a:avLst/>
            </a:prstGeom>
          </p:spPr>
          <p:txBody>
            <a:bodyPr wrap="none">
              <a:spAutoFit/>
            </a:bodyPr>
            <a:lstStyle/>
            <a:p>
              <a:pPr defTabSz="228600"/>
              <a:r>
                <a:rPr lang="en-US" altLang="zh-CN" sz="5400" dirty="0">
                  <a:solidFill>
                    <a:schemeClr val="bg1"/>
                  </a:solidFill>
                  <a:cs typeface="+mn-ea"/>
                  <a:sym typeface="+mn-lt"/>
                </a:rPr>
                <a:t>CONTENTS</a:t>
              </a:r>
              <a:endParaRPr lang="de-DE" altLang="zh-CN" sz="5400" dirty="0">
                <a:solidFill>
                  <a:schemeClr val="bg1"/>
                </a:solidFill>
                <a:cs typeface="+mn-ea"/>
                <a:sym typeface="+mn-lt"/>
              </a:endParaRPr>
            </a:p>
          </p:txBody>
        </p:sp>
      </p:gr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0"/>
            <a:ext cx="12192000" cy="6822831"/>
          </a:xfrm>
          <a:prstGeom prst="rect">
            <a:avLst/>
          </a:prstGeom>
        </p:spPr>
      </p:pic>
      <p:sp>
        <p:nvSpPr>
          <p:cNvPr id="5"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07988" y="457842"/>
            <a:ext cx="11278404" cy="6011863"/>
            <a:chOff x="407988" y="457842"/>
            <a:chExt cx="11278404" cy="6011863"/>
          </a:xfrm>
        </p:grpSpPr>
        <p:pic>
          <p:nvPicPr>
            <p:cNvPr id="8" name="图片 7"/>
            <p:cNvPicPr>
              <a:picLocks noChangeAspect="1"/>
            </p:cNvPicPr>
            <p:nvPr/>
          </p:nvPicPr>
          <p:blipFill rotWithShape="1">
            <a:blip r:embed="rId5" cstate="screen"/>
            <a:srcRect/>
            <a:stretch>
              <a:fillRect/>
            </a:stretch>
          </p:blipFill>
          <p:spPr>
            <a:xfrm flipH="1">
              <a:off x="5555754" y="457842"/>
              <a:ext cx="6130638" cy="6011863"/>
            </a:xfrm>
            <a:prstGeom prst="rect">
              <a:avLst/>
            </a:prstGeom>
          </p:spPr>
        </p:pic>
        <p:sp>
          <p:nvSpPr>
            <p:cNvPr id="9" name="矩形 8"/>
            <p:cNvSpPr/>
            <p:nvPr/>
          </p:nvSpPr>
          <p:spPr>
            <a:xfrm>
              <a:off x="407988" y="1244664"/>
              <a:ext cx="5815590" cy="4438221"/>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9" name="文本框 18"/>
          <p:cNvSpPr txBox="1"/>
          <p:nvPr/>
        </p:nvSpPr>
        <p:spPr>
          <a:xfrm>
            <a:off x="4651587" y="1616303"/>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cs typeface="+mn-ea"/>
                <a:sym typeface="+mn-lt"/>
              </a:rPr>
              <a:t>03</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grpSp>
        <p:nvGrpSpPr>
          <p:cNvPr id="20" name="组合 19"/>
          <p:cNvGrpSpPr/>
          <p:nvPr/>
        </p:nvGrpSpPr>
        <p:grpSpPr>
          <a:xfrm>
            <a:off x="349414" y="2365507"/>
            <a:ext cx="5058845" cy="1155633"/>
            <a:chOff x="6200261" y="3089795"/>
            <a:chExt cx="5058845" cy="1155633"/>
          </a:xfrm>
        </p:grpSpPr>
        <p:sp>
          <p:nvSpPr>
            <p:cNvPr id="21" name="文本框 20"/>
            <p:cNvSpPr txBox="1"/>
            <p:nvPr/>
          </p:nvSpPr>
          <p:spPr>
            <a:xfrm>
              <a:off x="11074375" y="3089795"/>
              <a:ext cx="184731"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cs typeface="+mn-ea"/>
                  <a:sym typeface="+mn-lt"/>
                </a:rPr>
                <a:t>The user can demonstrate on a projector or computer, or print the presentation and make it into a film to be used in a wider field</a:t>
              </a:r>
            </a:p>
          </p:txBody>
        </p:sp>
        <p:cxnSp>
          <p:nvCxnSpPr>
            <p:cNvPr id="23" name="直接连接符 22"/>
            <p:cNvCxnSpPr/>
            <p:nvPr/>
          </p:nvCxnSpPr>
          <p:spPr>
            <a:xfrm>
              <a:off x="10237788" y="4245428"/>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3992489" y="2409580"/>
            <a:ext cx="1415772" cy="461665"/>
          </a:xfrm>
          <a:prstGeom prst="rect">
            <a:avLst/>
          </a:prstGeom>
          <a:solidFill>
            <a:schemeClr val="tx1"/>
          </a:solidFill>
        </p:spPr>
        <p:txBody>
          <a:bodyPr wrap="none">
            <a:spAutoFit/>
          </a:bodyPr>
          <a:lstStyle/>
          <a:p>
            <a:pPr algn="dist"/>
            <a:r>
              <a:rPr lang="zh-CN" altLang="en-US" sz="2400" b="1" dirty="0">
                <a:solidFill>
                  <a:schemeClr val="bg1"/>
                </a:solidFill>
                <a:cs typeface="+mn-ea"/>
                <a:sym typeface="+mn-lt"/>
              </a:rPr>
              <a:t>公司产品</a:t>
            </a:r>
          </a:p>
        </p:txBody>
      </p:sp>
      <p:grpSp>
        <p:nvGrpSpPr>
          <p:cNvPr id="40" name="组合 39"/>
          <p:cNvGrpSpPr/>
          <p:nvPr/>
        </p:nvGrpSpPr>
        <p:grpSpPr>
          <a:xfrm>
            <a:off x="4239910" y="3802992"/>
            <a:ext cx="1885377" cy="938558"/>
            <a:chOff x="10097658" y="4523524"/>
            <a:chExt cx="1885377" cy="938558"/>
          </a:xfrm>
        </p:grpSpPr>
        <p:sp>
          <p:nvSpPr>
            <p:cNvPr id="41" name="文本框 40"/>
            <p:cNvSpPr txBox="1"/>
            <p:nvPr/>
          </p:nvSpPr>
          <p:spPr>
            <a:xfrm>
              <a:off x="10097658" y="4523524"/>
              <a:ext cx="1885377" cy="400110"/>
            </a:xfrm>
            <a:prstGeom prst="rect">
              <a:avLst/>
            </a:prstGeom>
            <a:noFill/>
          </p:spPr>
          <p:txBody>
            <a:bodyPr wrap="square" rtlCol="0">
              <a:spAutoFit/>
            </a:bodyPr>
            <a:lstStyle/>
            <a:p>
              <a:r>
                <a:rPr lang="zh-CN" altLang="en-US" sz="2000" b="1" dirty="0">
                  <a:solidFill>
                    <a:schemeClr val="bg1"/>
                  </a:solidFill>
                  <a:cs typeface="+mn-ea"/>
                  <a:sym typeface="+mn-lt"/>
                </a:rPr>
                <a:t>行业荣誉</a:t>
              </a:r>
            </a:p>
          </p:txBody>
        </p:sp>
        <p:sp>
          <p:nvSpPr>
            <p:cNvPr id="42" name="文本框 41"/>
            <p:cNvSpPr txBox="1"/>
            <p:nvPr/>
          </p:nvSpPr>
          <p:spPr>
            <a:xfrm>
              <a:off x="10097658" y="5061972"/>
              <a:ext cx="1778459" cy="400110"/>
            </a:xfrm>
            <a:prstGeom prst="rect">
              <a:avLst/>
            </a:prstGeom>
            <a:noFill/>
          </p:spPr>
          <p:txBody>
            <a:bodyPr wrap="square" rtlCol="0">
              <a:spAutoFit/>
            </a:bodyPr>
            <a:lstStyle/>
            <a:p>
              <a:r>
                <a:rPr lang="zh-CN" altLang="en-US" sz="2000" b="1" dirty="0">
                  <a:solidFill>
                    <a:schemeClr val="bg1"/>
                  </a:solidFill>
                  <a:cs typeface="+mn-ea"/>
                  <a:sym typeface="+mn-lt"/>
                </a:rPr>
                <a:t>产品介绍</a:t>
              </a:r>
            </a:p>
          </p:txBody>
        </p:sp>
      </p:gr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Oval 9"/>
          <p:cNvSpPr/>
          <p:nvPr/>
        </p:nvSpPr>
        <p:spPr>
          <a:xfrm>
            <a:off x="4118323" y="1824321"/>
            <a:ext cx="3860800" cy="3860800"/>
          </a:xfrm>
          <a:prstGeom prst="ellipse">
            <a:avLst/>
          </a:prstGeom>
          <a:solidFill>
            <a:schemeClr val="bg1">
              <a:alpha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graphicFrame>
        <p:nvGraphicFramePr>
          <p:cNvPr id="8" name="Diagram 18"/>
          <p:cNvGraphicFramePr/>
          <p:nvPr/>
        </p:nvGraphicFramePr>
        <p:xfrm>
          <a:off x="4578779" y="2284777"/>
          <a:ext cx="2939888" cy="2939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21"/>
          <p:cNvSpPr/>
          <p:nvPr/>
        </p:nvSpPr>
        <p:spPr>
          <a:xfrm>
            <a:off x="4118323" y="2383121"/>
            <a:ext cx="609600" cy="609600"/>
          </a:xfrm>
          <a:prstGeom prst="ellipse">
            <a:avLst/>
          </a:prstGeom>
          <a:solidFill>
            <a:schemeClr val="bg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10" name="Oval 22"/>
          <p:cNvSpPr/>
          <p:nvPr/>
        </p:nvSpPr>
        <p:spPr>
          <a:xfrm>
            <a:off x="7388744" y="2383121"/>
            <a:ext cx="609600" cy="609600"/>
          </a:xfrm>
          <a:prstGeom prst="ellipse">
            <a:avLst/>
          </a:prstGeom>
          <a:solidFill>
            <a:schemeClr val="bg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11" name="Oval 23"/>
          <p:cNvSpPr/>
          <p:nvPr/>
        </p:nvSpPr>
        <p:spPr>
          <a:xfrm>
            <a:off x="4118323" y="4567521"/>
            <a:ext cx="609600" cy="609600"/>
          </a:xfrm>
          <a:prstGeom prst="ellipse">
            <a:avLst/>
          </a:prstGeom>
          <a:solidFill>
            <a:schemeClr val="bg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sp>
        <p:nvSpPr>
          <p:cNvPr id="12" name="Oval 24"/>
          <p:cNvSpPr/>
          <p:nvPr/>
        </p:nvSpPr>
        <p:spPr>
          <a:xfrm>
            <a:off x="7388744" y="4567521"/>
            <a:ext cx="609600" cy="609600"/>
          </a:xfrm>
          <a:prstGeom prst="ellipse">
            <a:avLst/>
          </a:prstGeom>
          <a:solidFill>
            <a:schemeClr val="bg1">
              <a:alpha val="3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chemeClr val="bg1"/>
              </a:solidFill>
              <a:effectLst/>
              <a:uLnTx/>
              <a:uFillTx/>
              <a:cs typeface="+mn-ea"/>
              <a:sym typeface="+mn-lt"/>
            </a:endParaRPr>
          </a:p>
        </p:txBody>
      </p:sp>
      <p:cxnSp>
        <p:nvCxnSpPr>
          <p:cNvPr id="13" name="Straight Connector 25"/>
          <p:cNvCxnSpPr/>
          <p:nvPr/>
        </p:nvCxnSpPr>
        <p:spPr>
          <a:xfrm flipH="1">
            <a:off x="1273523" y="2688608"/>
            <a:ext cx="2844800" cy="0"/>
          </a:xfrm>
          <a:prstGeom prst="line">
            <a:avLst/>
          </a:prstGeom>
          <a:noFill/>
          <a:ln w="28575" cap="flat" cmpd="sng" algn="ctr">
            <a:solidFill>
              <a:schemeClr val="bg1"/>
            </a:solidFill>
            <a:prstDash val="solid"/>
            <a:miter lim="800000"/>
            <a:headEnd w="sm" len="med"/>
            <a:tailEnd type="oval"/>
          </a:ln>
          <a:effectLst/>
        </p:spPr>
      </p:cxnSp>
      <p:cxnSp>
        <p:nvCxnSpPr>
          <p:cNvPr id="14" name="Straight Connector 27"/>
          <p:cNvCxnSpPr/>
          <p:nvPr/>
        </p:nvCxnSpPr>
        <p:spPr>
          <a:xfrm flipH="1">
            <a:off x="1273523" y="4872321"/>
            <a:ext cx="2844800" cy="0"/>
          </a:xfrm>
          <a:prstGeom prst="line">
            <a:avLst/>
          </a:prstGeom>
          <a:noFill/>
          <a:ln w="28575" cap="flat" cmpd="sng" algn="ctr">
            <a:solidFill>
              <a:schemeClr val="bg1"/>
            </a:solidFill>
            <a:prstDash val="solid"/>
            <a:miter lim="800000"/>
            <a:headEnd w="sm" len="med"/>
            <a:tailEnd type="oval"/>
          </a:ln>
          <a:effectLst/>
        </p:spPr>
      </p:cxnSp>
      <p:cxnSp>
        <p:nvCxnSpPr>
          <p:cNvPr id="15" name="Straight Connector 28"/>
          <p:cNvCxnSpPr/>
          <p:nvPr/>
        </p:nvCxnSpPr>
        <p:spPr>
          <a:xfrm>
            <a:off x="7979123" y="2687921"/>
            <a:ext cx="2939356" cy="0"/>
          </a:xfrm>
          <a:prstGeom prst="line">
            <a:avLst/>
          </a:prstGeom>
          <a:noFill/>
          <a:ln w="28575" cap="flat" cmpd="sng" algn="ctr">
            <a:solidFill>
              <a:schemeClr val="bg1"/>
            </a:solidFill>
            <a:prstDash val="solid"/>
            <a:miter lim="800000"/>
            <a:headEnd w="sm" len="med"/>
            <a:tailEnd type="oval"/>
          </a:ln>
          <a:effectLst/>
        </p:spPr>
      </p:cxnSp>
      <p:cxnSp>
        <p:nvCxnSpPr>
          <p:cNvPr id="16" name="Straight Connector 31"/>
          <p:cNvCxnSpPr/>
          <p:nvPr/>
        </p:nvCxnSpPr>
        <p:spPr>
          <a:xfrm>
            <a:off x="7979123" y="4872321"/>
            <a:ext cx="2939356" cy="0"/>
          </a:xfrm>
          <a:prstGeom prst="line">
            <a:avLst/>
          </a:prstGeom>
          <a:noFill/>
          <a:ln w="28575" cap="flat" cmpd="sng" algn="ctr">
            <a:solidFill>
              <a:schemeClr val="bg1"/>
            </a:solidFill>
            <a:prstDash val="solid"/>
            <a:miter lim="800000"/>
            <a:headEnd w="sm" len="med"/>
            <a:tailEnd type="oval"/>
          </a:ln>
          <a:effectLst/>
        </p:spPr>
      </p:cxnSp>
      <p:sp>
        <p:nvSpPr>
          <p:cNvPr id="17" name="TextBox 33"/>
          <p:cNvSpPr txBox="1"/>
          <p:nvPr/>
        </p:nvSpPr>
        <p:spPr>
          <a:xfrm>
            <a:off x="1320801" y="2195478"/>
            <a:ext cx="2391122" cy="400110"/>
          </a:xfrm>
          <a:prstGeom prst="rect">
            <a:avLst/>
          </a:prstGeom>
          <a:noFill/>
        </p:spPr>
        <p:txBody>
          <a:bodyPr wrap="square" rtlCol="0">
            <a:spAutoFit/>
          </a:bodyPr>
          <a:lstStyle/>
          <a:p>
            <a:r>
              <a:rPr lang="zh-CN" altLang="en-US" sz="2000" dirty="0">
                <a:solidFill>
                  <a:schemeClr val="bg1"/>
                </a:solidFill>
                <a:cs typeface="+mn-ea"/>
                <a:sym typeface="+mn-lt"/>
              </a:rPr>
              <a:t>十强广告运营商</a:t>
            </a:r>
          </a:p>
        </p:txBody>
      </p:sp>
      <p:sp>
        <p:nvSpPr>
          <p:cNvPr id="18" name="Rectangle 34"/>
          <p:cNvSpPr/>
          <p:nvPr/>
        </p:nvSpPr>
        <p:spPr>
          <a:xfrm>
            <a:off x="1292744" y="2738722"/>
            <a:ext cx="2669656" cy="646331"/>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19" name="TextBox 35"/>
          <p:cNvSpPr txBox="1"/>
          <p:nvPr/>
        </p:nvSpPr>
        <p:spPr>
          <a:xfrm>
            <a:off x="1320801" y="4364321"/>
            <a:ext cx="2391122" cy="400110"/>
          </a:xfrm>
          <a:prstGeom prst="rect">
            <a:avLst/>
          </a:prstGeom>
          <a:noFill/>
        </p:spPr>
        <p:txBody>
          <a:bodyPr wrap="square" rtlCol="0">
            <a:spAutoFit/>
          </a:bodyPr>
          <a:lstStyle/>
          <a:p>
            <a:r>
              <a:rPr lang="zh-CN" altLang="en-US" sz="2000" dirty="0">
                <a:solidFill>
                  <a:schemeClr val="bg1"/>
                </a:solidFill>
                <a:cs typeface="+mn-ea"/>
                <a:sym typeface="+mn-lt"/>
              </a:rPr>
              <a:t>十强广告运营商</a:t>
            </a:r>
          </a:p>
        </p:txBody>
      </p:sp>
      <p:sp>
        <p:nvSpPr>
          <p:cNvPr id="20" name="Rectangle 36"/>
          <p:cNvSpPr/>
          <p:nvPr/>
        </p:nvSpPr>
        <p:spPr>
          <a:xfrm>
            <a:off x="1292744" y="4907564"/>
            <a:ext cx="2669656" cy="646331"/>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21" name="TextBox 37"/>
          <p:cNvSpPr txBox="1"/>
          <p:nvPr/>
        </p:nvSpPr>
        <p:spPr>
          <a:xfrm>
            <a:off x="8432801" y="2195478"/>
            <a:ext cx="2391122" cy="400110"/>
          </a:xfrm>
          <a:prstGeom prst="rect">
            <a:avLst/>
          </a:prstGeom>
          <a:noFill/>
        </p:spPr>
        <p:txBody>
          <a:bodyPr wrap="square" rtlCol="0">
            <a:spAutoFit/>
          </a:bodyPr>
          <a:lstStyle/>
          <a:p>
            <a:r>
              <a:rPr lang="zh-CN" altLang="en-US" sz="2000" dirty="0">
                <a:solidFill>
                  <a:schemeClr val="bg1"/>
                </a:solidFill>
                <a:cs typeface="+mn-ea"/>
                <a:sym typeface="+mn-lt"/>
              </a:rPr>
              <a:t>十强广告运营商</a:t>
            </a:r>
          </a:p>
        </p:txBody>
      </p:sp>
      <p:sp>
        <p:nvSpPr>
          <p:cNvPr id="22" name="Rectangle 38"/>
          <p:cNvSpPr/>
          <p:nvPr/>
        </p:nvSpPr>
        <p:spPr>
          <a:xfrm>
            <a:off x="8404744" y="2738722"/>
            <a:ext cx="2669656" cy="646331"/>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23" name="TextBox 39"/>
          <p:cNvSpPr txBox="1"/>
          <p:nvPr/>
        </p:nvSpPr>
        <p:spPr>
          <a:xfrm>
            <a:off x="8460857" y="4364321"/>
            <a:ext cx="2391122" cy="400110"/>
          </a:xfrm>
          <a:prstGeom prst="rect">
            <a:avLst/>
          </a:prstGeom>
          <a:noFill/>
        </p:spPr>
        <p:txBody>
          <a:bodyPr wrap="square" rtlCol="0">
            <a:spAutoFit/>
          </a:bodyPr>
          <a:lstStyle/>
          <a:p>
            <a:r>
              <a:rPr lang="zh-CN" altLang="en-US" sz="2000" dirty="0">
                <a:solidFill>
                  <a:schemeClr val="bg1"/>
                </a:solidFill>
                <a:cs typeface="+mn-ea"/>
                <a:sym typeface="+mn-lt"/>
              </a:rPr>
              <a:t>十强广告运营商</a:t>
            </a:r>
          </a:p>
        </p:txBody>
      </p:sp>
      <p:sp>
        <p:nvSpPr>
          <p:cNvPr id="24" name="Rectangle 40"/>
          <p:cNvSpPr/>
          <p:nvPr/>
        </p:nvSpPr>
        <p:spPr>
          <a:xfrm>
            <a:off x="8432800" y="4907564"/>
            <a:ext cx="2669656" cy="646331"/>
          </a:xfrm>
          <a:prstGeom prst="rect">
            <a:avLst/>
          </a:prstGeom>
        </p:spPr>
        <p:txBody>
          <a:bodyPr wrap="square">
            <a:spAutoFit/>
          </a:bodyPr>
          <a:lstStyle/>
          <a:p>
            <a:pPr eaLnBrk="1" fontAlgn="auto" hangingPunct="1">
              <a:spcBef>
                <a:spcPts val="0"/>
              </a:spcBef>
              <a:spcAft>
                <a:spcPts val="0"/>
              </a:spcAft>
              <a:buFontTx/>
              <a:buNone/>
            </a:pPr>
            <a:r>
              <a:rPr lang="en-US" sz="1200">
                <a:solidFill>
                  <a:schemeClr val="bg1"/>
                </a:solidFill>
                <a:cs typeface="+mn-ea"/>
                <a:sym typeface="+mn-lt"/>
              </a:rPr>
              <a:t>Lorem Ipsum is simply dummy text of the printing and typesetting industry. Lorem Ipsum has been the.</a:t>
            </a:r>
          </a:p>
        </p:txBody>
      </p:sp>
      <p:sp>
        <p:nvSpPr>
          <p:cNvPr id="25" name="Freeform 29"/>
          <p:cNvSpPr>
            <a:spLocks noEditPoints="1"/>
          </p:cNvSpPr>
          <p:nvPr/>
        </p:nvSpPr>
        <p:spPr bwMode="auto">
          <a:xfrm>
            <a:off x="4246267" y="2518633"/>
            <a:ext cx="355939" cy="338576"/>
          </a:xfrm>
          <a:custGeom>
            <a:avLst/>
            <a:gdLst>
              <a:gd name="T0" fmla="*/ 64 w 538"/>
              <a:gd name="T1" fmla="*/ 416 h 512"/>
              <a:gd name="T2" fmla="*/ 26 w 538"/>
              <a:gd name="T3" fmla="*/ 438 h 512"/>
              <a:gd name="T4" fmla="*/ 5 w 538"/>
              <a:gd name="T5" fmla="*/ 400 h 512"/>
              <a:gd name="T6" fmla="*/ 32 w 538"/>
              <a:gd name="T7" fmla="*/ 302 h 512"/>
              <a:gd name="T8" fmla="*/ 70 w 538"/>
              <a:gd name="T9" fmla="*/ 281 h 512"/>
              <a:gd name="T10" fmla="*/ 167 w 538"/>
              <a:gd name="T11" fmla="*/ 308 h 512"/>
              <a:gd name="T12" fmla="*/ 189 w 538"/>
              <a:gd name="T13" fmla="*/ 346 h 512"/>
              <a:gd name="T14" fmla="*/ 151 w 538"/>
              <a:gd name="T15" fmla="*/ 368 h 512"/>
              <a:gd name="T16" fmla="*/ 121 w 538"/>
              <a:gd name="T17" fmla="*/ 359 h 512"/>
              <a:gd name="T18" fmla="*/ 159 w 538"/>
              <a:gd name="T19" fmla="*/ 397 h 512"/>
              <a:gd name="T20" fmla="*/ 238 w 538"/>
              <a:gd name="T21" fmla="*/ 431 h 512"/>
              <a:gd name="T22" fmla="*/ 238 w 538"/>
              <a:gd name="T23" fmla="*/ 279 h 512"/>
              <a:gd name="T24" fmla="*/ 168 w 538"/>
              <a:gd name="T25" fmla="*/ 279 h 512"/>
              <a:gd name="T26" fmla="*/ 137 w 538"/>
              <a:gd name="T27" fmla="*/ 248 h 512"/>
              <a:gd name="T28" fmla="*/ 168 w 538"/>
              <a:gd name="T29" fmla="*/ 217 h 512"/>
              <a:gd name="T30" fmla="*/ 238 w 538"/>
              <a:gd name="T31" fmla="*/ 217 h 512"/>
              <a:gd name="T32" fmla="*/ 238 w 538"/>
              <a:gd name="T33" fmla="*/ 186 h 512"/>
              <a:gd name="T34" fmla="*/ 202 w 538"/>
              <a:gd name="T35" fmla="*/ 163 h 512"/>
              <a:gd name="T36" fmla="*/ 173 w 538"/>
              <a:gd name="T37" fmla="*/ 96 h 512"/>
              <a:gd name="T38" fmla="*/ 202 w 538"/>
              <a:gd name="T39" fmla="*/ 28 h 512"/>
              <a:gd name="T40" fmla="*/ 269 w 538"/>
              <a:gd name="T41" fmla="*/ 0 h 512"/>
              <a:gd name="T42" fmla="*/ 337 w 538"/>
              <a:gd name="T43" fmla="*/ 28 h 512"/>
              <a:gd name="T44" fmla="*/ 365 w 538"/>
              <a:gd name="T45" fmla="*/ 96 h 512"/>
              <a:gd name="T46" fmla="*/ 337 w 538"/>
              <a:gd name="T47" fmla="*/ 163 h 512"/>
              <a:gd name="T48" fmla="*/ 300 w 538"/>
              <a:gd name="T49" fmla="*/ 186 h 512"/>
              <a:gd name="T50" fmla="*/ 300 w 538"/>
              <a:gd name="T51" fmla="*/ 217 h 512"/>
              <a:gd name="T52" fmla="*/ 370 w 538"/>
              <a:gd name="T53" fmla="*/ 217 h 512"/>
              <a:gd name="T54" fmla="*/ 402 w 538"/>
              <a:gd name="T55" fmla="*/ 248 h 512"/>
              <a:gd name="T56" fmla="*/ 370 w 538"/>
              <a:gd name="T57" fmla="*/ 279 h 512"/>
              <a:gd name="T58" fmla="*/ 300 w 538"/>
              <a:gd name="T59" fmla="*/ 279 h 512"/>
              <a:gd name="T60" fmla="*/ 300 w 538"/>
              <a:gd name="T61" fmla="*/ 431 h 512"/>
              <a:gd name="T62" fmla="*/ 380 w 538"/>
              <a:gd name="T63" fmla="*/ 397 h 512"/>
              <a:gd name="T64" fmla="*/ 418 w 538"/>
              <a:gd name="T65" fmla="*/ 359 h 512"/>
              <a:gd name="T66" fmla="*/ 388 w 538"/>
              <a:gd name="T67" fmla="*/ 368 h 512"/>
              <a:gd name="T68" fmla="*/ 349 w 538"/>
              <a:gd name="T69" fmla="*/ 346 h 512"/>
              <a:gd name="T70" fmla="*/ 371 w 538"/>
              <a:gd name="T71" fmla="*/ 308 h 512"/>
              <a:gd name="T72" fmla="*/ 468 w 538"/>
              <a:gd name="T73" fmla="*/ 281 h 512"/>
              <a:gd name="T74" fmla="*/ 507 w 538"/>
              <a:gd name="T75" fmla="*/ 302 h 512"/>
              <a:gd name="T76" fmla="*/ 534 w 538"/>
              <a:gd name="T77" fmla="*/ 400 h 512"/>
              <a:gd name="T78" fmla="*/ 512 w 538"/>
              <a:gd name="T79" fmla="*/ 438 h 512"/>
              <a:gd name="T80" fmla="*/ 474 w 538"/>
              <a:gd name="T81" fmla="*/ 416 h 512"/>
              <a:gd name="T82" fmla="*/ 468 w 538"/>
              <a:gd name="T83" fmla="*/ 395 h 512"/>
              <a:gd name="T84" fmla="*/ 417 w 538"/>
              <a:gd name="T85" fmla="*/ 447 h 512"/>
              <a:gd name="T86" fmla="*/ 122 w 538"/>
              <a:gd name="T87" fmla="*/ 447 h 512"/>
              <a:gd name="T88" fmla="*/ 70 w 538"/>
              <a:gd name="T89" fmla="*/ 395 h 512"/>
              <a:gd name="T90" fmla="*/ 64 w 538"/>
              <a:gd name="T91" fmla="*/ 416 h 512"/>
              <a:gd name="T92" fmla="*/ 293 w 538"/>
              <a:gd name="T93" fmla="*/ 72 h 512"/>
              <a:gd name="T94" fmla="*/ 269 w 538"/>
              <a:gd name="T95" fmla="*/ 62 h 512"/>
              <a:gd name="T96" fmla="*/ 246 w 538"/>
              <a:gd name="T97" fmla="*/ 72 h 512"/>
              <a:gd name="T98" fmla="*/ 236 w 538"/>
              <a:gd name="T99" fmla="*/ 96 h 512"/>
              <a:gd name="T100" fmla="*/ 246 w 538"/>
              <a:gd name="T101" fmla="*/ 119 h 512"/>
              <a:gd name="T102" fmla="*/ 269 w 538"/>
              <a:gd name="T103" fmla="*/ 129 h 512"/>
              <a:gd name="T104" fmla="*/ 293 w 538"/>
              <a:gd name="T105" fmla="*/ 119 h 512"/>
              <a:gd name="T106" fmla="*/ 303 w 538"/>
              <a:gd name="T107" fmla="*/ 96 h 512"/>
              <a:gd name="T108" fmla="*/ 293 w 538"/>
              <a:gd name="T109" fmla="*/ 7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8" h="512">
                <a:moveTo>
                  <a:pt x="64" y="416"/>
                </a:moveTo>
                <a:cubicBezTo>
                  <a:pt x="60" y="433"/>
                  <a:pt x="43" y="442"/>
                  <a:pt x="26" y="438"/>
                </a:cubicBezTo>
                <a:cubicBezTo>
                  <a:pt x="10" y="433"/>
                  <a:pt x="0" y="416"/>
                  <a:pt x="5" y="400"/>
                </a:cubicBezTo>
                <a:cubicBezTo>
                  <a:pt x="32" y="302"/>
                  <a:pt x="32" y="302"/>
                  <a:pt x="32" y="302"/>
                </a:cubicBezTo>
                <a:cubicBezTo>
                  <a:pt x="36" y="286"/>
                  <a:pt x="54" y="276"/>
                  <a:pt x="70" y="281"/>
                </a:cubicBezTo>
                <a:cubicBezTo>
                  <a:pt x="167" y="308"/>
                  <a:pt x="167" y="308"/>
                  <a:pt x="167" y="308"/>
                </a:cubicBezTo>
                <a:cubicBezTo>
                  <a:pt x="184" y="312"/>
                  <a:pt x="194" y="329"/>
                  <a:pt x="189" y="346"/>
                </a:cubicBezTo>
                <a:cubicBezTo>
                  <a:pt x="185" y="363"/>
                  <a:pt x="167" y="372"/>
                  <a:pt x="151" y="368"/>
                </a:cubicBezTo>
                <a:cubicBezTo>
                  <a:pt x="121" y="359"/>
                  <a:pt x="121" y="359"/>
                  <a:pt x="121" y="359"/>
                </a:cubicBezTo>
                <a:cubicBezTo>
                  <a:pt x="132" y="374"/>
                  <a:pt x="144" y="386"/>
                  <a:pt x="159" y="397"/>
                </a:cubicBezTo>
                <a:cubicBezTo>
                  <a:pt x="182" y="414"/>
                  <a:pt x="209" y="426"/>
                  <a:pt x="238" y="431"/>
                </a:cubicBezTo>
                <a:cubicBezTo>
                  <a:pt x="238" y="279"/>
                  <a:pt x="238" y="279"/>
                  <a:pt x="238" y="279"/>
                </a:cubicBezTo>
                <a:cubicBezTo>
                  <a:pt x="168" y="279"/>
                  <a:pt x="168" y="279"/>
                  <a:pt x="168" y="279"/>
                </a:cubicBezTo>
                <a:cubicBezTo>
                  <a:pt x="151" y="279"/>
                  <a:pt x="137" y="265"/>
                  <a:pt x="137" y="248"/>
                </a:cubicBezTo>
                <a:cubicBezTo>
                  <a:pt x="137" y="231"/>
                  <a:pt x="151" y="217"/>
                  <a:pt x="168" y="217"/>
                </a:cubicBezTo>
                <a:cubicBezTo>
                  <a:pt x="238" y="217"/>
                  <a:pt x="238" y="217"/>
                  <a:pt x="238" y="217"/>
                </a:cubicBezTo>
                <a:cubicBezTo>
                  <a:pt x="238" y="186"/>
                  <a:pt x="238" y="186"/>
                  <a:pt x="238" y="186"/>
                </a:cubicBezTo>
                <a:cubicBezTo>
                  <a:pt x="224" y="182"/>
                  <a:pt x="212" y="174"/>
                  <a:pt x="202" y="163"/>
                </a:cubicBezTo>
                <a:cubicBezTo>
                  <a:pt x="184" y="146"/>
                  <a:pt x="173" y="122"/>
                  <a:pt x="173" y="96"/>
                </a:cubicBezTo>
                <a:cubicBezTo>
                  <a:pt x="173" y="69"/>
                  <a:pt x="184" y="45"/>
                  <a:pt x="202" y="28"/>
                </a:cubicBezTo>
                <a:cubicBezTo>
                  <a:pt x="219" y="11"/>
                  <a:pt x="243" y="0"/>
                  <a:pt x="269" y="0"/>
                </a:cubicBezTo>
                <a:cubicBezTo>
                  <a:pt x="296" y="0"/>
                  <a:pt x="320" y="11"/>
                  <a:pt x="337" y="28"/>
                </a:cubicBezTo>
                <a:cubicBezTo>
                  <a:pt x="354" y="45"/>
                  <a:pt x="365" y="69"/>
                  <a:pt x="365" y="96"/>
                </a:cubicBezTo>
                <a:cubicBezTo>
                  <a:pt x="365" y="122"/>
                  <a:pt x="354" y="146"/>
                  <a:pt x="337" y="163"/>
                </a:cubicBezTo>
                <a:cubicBezTo>
                  <a:pt x="327" y="174"/>
                  <a:pt x="314" y="182"/>
                  <a:pt x="300" y="186"/>
                </a:cubicBezTo>
                <a:cubicBezTo>
                  <a:pt x="300" y="217"/>
                  <a:pt x="300" y="217"/>
                  <a:pt x="300" y="217"/>
                </a:cubicBezTo>
                <a:cubicBezTo>
                  <a:pt x="370" y="217"/>
                  <a:pt x="370" y="217"/>
                  <a:pt x="370" y="217"/>
                </a:cubicBezTo>
                <a:cubicBezTo>
                  <a:pt x="388" y="217"/>
                  <a:pt x="402" y="231"/>
                  <a:pt x="402" y="248"/>
                </a:cubicBezTo>
                <a:cubicBezTo>
                  <a:pt x="402" y="265"/>
                  <a:pt x="388" y="279"/>
                  <a:pt x="370" y="279"/>
                </a:cubicBezTo>
                <a:cubicBezTo>
                  <a:pt x="300" y="279"/>
                  <a:pt x="300" y="279"/>
                  <a:pt x="300" y="279"/>
                </a:cubicBezTo>
                <a:cubicBezTo>
                  <a:pt x="300" y="431"/>
                  <a:pt x="300" y="431"/>
                  <a:pt x="300" y="431"/>
                </a:cubicBezTo>
                <a:cubicBezTo>
                  <a:pt x="330" y="426"/>
                  <a:pt x="357" y="414"/>
                  <a:pt x="380" y="397"/>
                </a:cubicBezTo>
                <a:cubicBezTo>
                  <a:pt x="394" y="386"/>
                  <a:pt x="407" y="374"/>
                  <a:pt x="418" y="359"/>
                </a:cubicBezTo>
                <a:cubicBezTo>
                  <a:pt x="388" y="368"/>
                  <a:pt x="388" y="368"/>
                  <a:pt x="388" y="368"/>
                </a:cubicBezTo>
                <a:cubicBezTo>
                  <a:pt x="371" y="372"/>
                  <a:pt x="354" y="363"/>
                  <a:pt x="349" y="346"/>
                </a:cubicBezTo>
                <a:cubicBezTo>
                  <a:pt x="345" y="329"/>
                  <a:pt x="354" y="312"/>
                  <a:pt x="371" y="308"/>
                </a:cubicBezTo>
                <a:cubicBezTo>
                  <a:pt x="468" y="281"/>
                  <a:pt x="468" y="281"/>
                  <a:pt x="468" y="281"/>
                </a:cubicBezTo>
                <a:cubicBezTo>
                  <a:pt x="485" y="276"/>
                  <a:pt x="502" y="286"/>
                  <a:pt x="507" y="302"/>
                </a:cubicBezTo>
                <a:cubicBezTo>
                  <a:pt x="534" y="400"/>
                  <a:pt x="534" y="400"/>
                  <a:pt x="534" y="400"/>
                </a:cubicBezTo>
                <a:cubicBezTo>
                  <a:pt x="538" y="416"/>
                  <a:pt x="529" y="433"/>
                  <a:pt x="512" y="438"/>
                </a:cubicBezTo>
                <a:cubicBezTo>
                  <a:pt x="496" y="442"/>
                  <a:pt x="479" y="433"/>
                  <a:pt x="474" y="416"/>
                </a:cubicBezTo>
                <a:cubicBezTo>
                  <a:pt x="468" y="395"/>
                  <a:pt x="468" y="395"/>
                  <a:pt x="468" y="395"/>
                </a:cubicBezTo>
                <a:cubicBezTo>
                  <a:pt x="454" y="415"/>
                  <a:pt x="436" y="432"/>
                  <a:pt x="417" y="447"/>
                </a:cubicBezTo>
                <a:cubicBezTo>
                  <a:pt x="329" y="512"/>
                  <a:pt x="209" y="512"/>
                  <a:pt x="122" y="447"/>
                </a:cubicBezTo>
                <a:cubicBezTo>
                  <a:pt x="102" y="432"/>
                  <a:pt x="85" y="415"/>
                  <a:pt x="70" y="395"/>
                </a:cubicBezTo>
                <a:cubicBezTo>
                  <a:pt x="64" y="416"/>
                  <a:pt x="64" y="416"/>
                  <a:pt x="64" y="416"/>
                </a:cubicBezTo>
                <a:close/>
                <a:moveTo>
                  <a:pt x="293" y="72"/>
                </a:moveTo>
                <a:cubicBezTo>
                  <a:pt x="287" y="66"/>
                  <a:pt x="278" y="62"/>
                  <a:pt x="269" y="62"/>
                </a:cubicBezTo>
                <a:cubicBezTo>
                  <a:pt x="260" y="62"/>
                  <a:pt x="252" y="66"/>
                  <a:pt x="246" y="72"/>
                </a:cubicBezTo>
                <a:cubicBezTo>
                  <a:pt x="240" y="78"/>
                  <a:pt x="236" y="87"/>
                  <a:pt x="236" y="96"/>
                </a:cubicBezTo>
                <a:cubicBezTo>
                  <a:pt x="236" y="105"/>
                  <a:pt x="240" y="113"/>
                  <a:pt x="246" y="119"/>
                </a:cubicBezTo>
                <a:cubicBezTo>
                  <a:pt x="252" y="125"/>
                  <a:pt x="260" y="129"/>
                  <a:pt x="269" y="129"/>
                </a:cubicBezTo>
                <a:cubicBezTo>
                  <a:pt x="278" y="129"/>
                  <a:pt x="287" y="125"/>
                  <a:pt x="293" y="119"/>
                </a:cubicBezTo>
                <a:cubicBezTo>
                  <a:pt x="299" y="113"/>
                  <a:pt x="303" y="105"/>
                  <a:pt x="303" y="96"/>
                </a:cubicBezTo>
                <a:cubicBezTo>
                  <a:pt x="303" y="87"/>
                  <a:pt x="299" y="78"/>
                  <a:pt x="293" y="72"/>
                </a:cubicBez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26" name="Freeform 30"/>
          <p:cNvSpPr/>
          <p:nvPr/>
        </p:nvSpPr>
        <p:spPr bwMode="auto">
          <a:xfrm>
            <a:off x="7556893" y="2537851"/>
            <a:ext cx="273305" cy="300143"/>
          </a:xfrm>
          <a:custGeom>
            <a:avLst/>
            <a:gdLst>
              <a:gd name="T0" fmla="*/ 14 w 470"/>
              <a:gd name="T1" fmla="*/ 115 h 516"/>
              <a:gd name="T2" fmla="*/ 270 w 470"/>
              <a:gd name="T3" fmla="*/ 486 h 516"/>
              <a:gd name="T4" fmla="*/ 372 w 470"/>
              <a:gd name="T5" fmla="*/ 495 h 516"/>
              <a:gd name="T6" fmla="*/ 453 w 470"/>
              <a:gd name="T7" fmla="*/ 441 h 516"/>
              <a:gd name="T8" fmla="*/ 458 w 470"/>
              <a:gd name="T9" fmla="*/ 402 h 516"/>
              <a:gd name="T10" fmla="*/ 394 w 470"/>
              <a:gd name="T11" fmla="*/ 333 h 516"/>
              <a:gd name="T12" fmla="*/ 371 w 470"/>
              <a:gd name="T13" fmla="*/ 322 h 516"/>
              <a:gd name="T14" fmla="*/ 346 w 470"/>
              <a:gd name="T15" fmla="*/ 328 h 516"/>
              <a:gd name="T16" fmla="*/ 295 w 470"/>
              <a:gd name="T17" fmla="*/ 363 h 516"/>
              <a:gd name="T18" fmla="*/ 155 w 470"/>
              <a:gd name="T19" fmla="*/ 159 h 516"/>
              <a:gd name="T20" fmla="*/ 216 w 470"/>
              <a:gd name="T21" fmla="*/ 139 h 516"/>
              <a:gd name="T22" fmla="*/ 234 w 470"/>
              <a:gd name="T23" fmla="*/ 124 h 516"/>
              <a:gd name="T24" fmla="*/ 235 w 470"/>
              <a:gd name="T25" fmla="*/ 102 h 516"/>
              <a:gd name="T26" fmla="*/ 195 w 470"/>
              <a:gd name="T27" fmla="*/ 21 h 516"/>
              <a:gd name="T28" fmla="*/ 152 w 470"/>
              <a:gd name="T29" fmla="*/ 5 h 516"/>
              <a:gd name="T30" fmla="*/ 56 w 470"/>
              <a:gd name="T31" fmla="*/ 37 h 516"/>
              <a:gd name="T32" fmla="*/ 14 w 470"/>
              <a:gd name="T33" fmla="*/ 11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0" h="516">
                <a:moveTo>
                  <a:pt x="14" y="115"/>
                </a:moveTo>
                <a:cubicBezTo>
                  <a:pt x="75" y="247"/>
                  <a:pt x="158" y="371"/>
                  <a:pt x="270" y="486"/>
                </a:cubicBezTo>
                <a:cubicBezTo>
                  <a:pt x="296" y="512"/>
                  <a:pt x="341" y="516"/>
                  <a:pt x="372" y="495"/>
                </a:cubicBezTo>
                <a:cubicBezTo>
                  <a:pt x="399" y="477"/>
                  <a:pt x="426" y="459"/>
                  <a:pt x="453" y="441"/>
                </a:cubicBezTo>
                <a:cubicBezTo>
                  <a:pt x="467" y="431"/>
                  <a:pt x="470" y="414"/>
                  <a:pt x="458" y="402"/>
                </a:cubicBezTo>
                <a:cubicBezTo>
                  <a:pt x="394" y="333"/>
                  <a:pt x="394" y="333"/>
                  <a:pt x="394" y="333"/>
                </a:cubicBezTo>
                <a:cubicBezTo>
                  <a:pt x="388" y="327"/>
                  <a:pt x="380" y="323"/>
                  <a:pt x="371" y="322"/>
                </a:cubicBezTo>
                <a:cubicBezTo>
                  <a:pt x="362" y="321"/>
                  <a:pt x="354" y="323"/>
                  <a:pt x="346" y="328"/>
                </a:cubicBezTo>
                <a:cubicBezTo>
                  <a:pt x="295" y="363"/>
                  <a:pt x="295" y="363"/>
                  <a:pt x="295" y="363"/>
                </a:cubicBezTo>
                <a:cubicBezTo>
                  <a:pt x="240" y="298"/>
                  <a:pt x="194" y="230"/>
                  <a:pt x="155" y="159"/>
                </a:cubicBezTo>
                <a:cubicBezTo>
                  <a:pt x="216" y="139"/>
                  <a:pt x="216" y="139"/>
                  <a:pt x="216" y="139"/>
                </a:cubicBezTo>
                <a:cubicBezTo>
                  <a:pt x="224" y="136"/>
                  <a:pt x="231" y="131"/>
                  <a:pt x="234" y="124"/>
                </a:cubicBezTo>
                <a:cubicBezTo>
                  <a:pt x="238" y="117"/>
                  <a:pt x="238" y="110"/>
                  <a:pt x="235" y="102"/>
                </a:cubicBezTo>
                <a:cubicBezTo>
                  <a:pt x="195" y="21"/>
                  <a:pt x="195" y="21"/>
                  <a:pt x="195" y="21"/>
                </a:cubicBezTo>
                <a:cubicBezTo>
                  <a:pt x="188" y="7"/>
                  <a:pt x="169" y="0"/>
                  <a:pt x="152" y="5"/>
                </a:cubicBezTo>
                <a:cubicBezTo>
                  <a:pt x="120" y="16"/>
                  <a:pt x="88" y="26"/>
                  <a:pt x="56" y="37"/>
                </a:cubicBezTo>
                <a:cubicBezTo>
                  <a:pt x="19" y="49"/>
                  <a:pt x="0" y="84"/>
                  <a:pt x="14" y="115"/>
                </a:cubicBez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27" name="Freeform 32"/>
          <p:cNvSpPr>
            <a:spLocks noEditPoints="1"/>
          </p:cNvSpPr>
          <p:nvPr/>
        </p:nvSpPr>
        <p:spPr bwMode="auto">
          <a:xfrm>
            <a:off x="4287129" y="4693961"/>
            <a:ext cx="271991" cy="356720"/>
          </a:xfrm>
          <a:custGeom>
            <a:avLst/>
            <a:gdLst>
              <a:gd name="T0" fmla="*/ 0 w 375"/>
              <a:gd name="T1" fmla="*/ 398 h 492"/>
              <a:gd name="T2" fmla="*/ 0 w 375"/>
              <a:gd name="T3" fmla="*/ 461 h 492"/>
              <a:gd name="T4" fmla="*/ 31 w 375"/>
              <a:gd name="T5" fmla="*/ 492 h 492"/>
              <a:gd name="T6" fmla="*/ 344 w 375"/>
              <a:gd name="T7" fmla="*/ 492 h 492"/>
              <a:gd name="T8" fmla="*/ 375 w 375"/>
              <a:gd name="T9" fmla="*/ 461 h 492"/>
              <a:gd name="T10" fmla="*/ 375 w 375"/>
              <a:gd name="T11" fmla="*/ 398 h 492"/>
              <a:gd name="T12" fmla="*/ 270 w 375"/>
              <a:gd name="T13" fmla="*/ 314 h 492"/>
              <a:gd name="T14" fmla="*/ 206 w 375"/>
              <a:gd name="T15" fmla="*/ 467 h 492"/>
              <a:gd name="T16" fmla="*/ 195 w 375"/>
              <a:gd name="T17" fmla="*/ 373 h 492"/>
              <a:gd name="T18" fmla="*/ 197 w 375"/>
              <a:gd name="T19" fmla="*/ 367 h 492"/>
              <a:gd name="T20" fmla="*/ 208 w 375"/>
              <a:gd name="T21" fmla="*/ 346 h 492"/>
              <a:gd name="T22" fmla="*/ 208 w 375"/>
              <a:gd name="T23" fmla="*/ 342 h 492"/>
              <a:gd name="T24" fmla="*/ 205 w 375"/>
              <a:gd name="T25" fmla="*/ 341 h 492"/>
              <a:gd name="T26" fmla="*/ 171 w 375"/>
              <a:gd name="T27" fmla="*/ 341 h 492"/>
              <a:gd name="T28" fmla="*/ 168 w 375"/>
              <a:gd name="T29" fmla="*/ 342 h 492"/>
              <a:gd name="T30" fmla="*/ 168 w 375"/>
              <a:gd name="T31" fmla="*/ 346 h 492"/>
              <a:gd name="T32" fmla="*/ 179 w 375"/>
              <a:gd name="T33" fmla="*/ 367 h 492"/>
              <a:gd name="T34" fmla="*/ 181 w 375"/>
              <a:gd name="T35" fmla="*/ 373 h 492"/>
              <a:gd name="T36" fmla="*/ 170 w 375"/>
              <a:gd name="T37" fmla="*/ 469 h 492"/>
              <a:gd name="T38" fmla="*/ 105 w 375"/>
              <a:gd name="T39" fmla="*/ 314 h 492"/>
              <a:gd name="T40" fmla="*/ 0 w 375"/>
              <a:gd name="T41" fmla="*/ 398 h 492"/>
              <a:gd name="T42" fmla="*/ 188 w 375"/>
              <a:gd name="T43" fmla="*/ 279 h 492"/>
              <a:gd name="T44" fmla="*/ 119 w 375"/>
              <a:gd name="T45" fmla="*/ 236 h 492"/>
              <a:gd name="T46" fmla="*/ 88 w 375"/>
              <a:gd name="T47" fmla="*/ 146 h 492"/>
              <a:gd name="T48" fmla="*/ 88 w 375"/>
              <a:gd name="T49" fmla="*/ 146 h 492"/>
              <a:gd name="T50" fmla="*/ 88 w 375"/>
              <a:gd name="T51" fmla="*/ 145 h 492"/>
              <a:gd name="T52" fmla="*/ 88 w 375"/>
              <a:gd name="T53" fmla="*/ 139 h 492"/>
              <a:gd name="T54" fmla="*/ 188 w 375"/>
              <a:gd name="T55" fmla="*/ 0 h 492"/>
              <a:gd name="T56" fmla="*/ 287 w 375"/>
              <a:gd name="T57" fmla="*/ 139 h 492"/>
              <a:gd name="T58" fmla="*/ 287 w 375"/>
              <a:gd name="T59" fmla="*/ 145 h 492"/>
              <a:gd name="T60" fmla="*/ 287 w 375"/>
              <a:gd name="T61" fmla="*/ 146 h 492"/>
              <a:gd name="T62" fmla="*/ 287 w 375"/>
              <a:gd name="T63" fmla="*/ 146 h 492"/>
              <a:gd name="T64" fmla="*/ 256 w 375"/>
              <a:gd name="T65" fmla="*/ 236 h 492"/>
              <a:gd name="T66" fmla="*/ 188 w 375"/>
              <a:gd name="T67" fmla="*/ 279 h 492"/>
              <a:gd name="T68" fmla="*/ 130 w 375"/>
              <a:gd name="T69" fmla="*/ 228 h 492"/>
              <a:gd name="T70" fmla="*/ 188 w 375"/>
              <a:gd name="T71" fmla="*/ 265 h 492"/>
              <a:gd name="T72" fmla="*/ 245 w 375"/>
              <a:gd name="T73" fmla="*/ 228 h 492"/>
              <a:gd name="T74" fmla="*/ 273 w 375"/>
              <a:gd name="T75" fmla="*/ 147 h 492"/>
              <a:gd name="T76" fmla="*/ 267 w 375"/>
              <a:gd name="T77" fmla="*/ 124 h 492"/>
              <a:gd name="T78" fmla="*/ 265 w 375"/>
              <a:gd name="T79" fmla="*/ 101 h 492"/>
              <a:gd name="T80" fmla="*/ 259 w 375"/>
              <a:gd name="T81" fmla="*/ 76 h 492"/>
              <a:gd name="T82" fmla="*/ 222 w 375"/>
              <a:gd name="T83" fmla="*/ 72 h 492"/>
              <a:gd name="T84" fmla="*/ 188 w 375"/>
              <a:gd name="T85" fmla="*/ 79 h 492"/>
              <a:gd name="T86" fmla="*/ 153 w 375"/>
              <a:gd name="T87" fmla="*/ 72 h 492"/>
              <a:gd name="T88" fmla="*/ 153 w 375"/>
              <a:gd name="T89" fmla="*/ 72 h 492"/>
              <a:gd name="T90" fmla="*/ 116 w 375"/>
              <a:gd name="T91" fmla="*/ 76 h 492"/>
              <a:gd name="T92" fmla="*/ 110 w 375"/>
              <a:gd name="T93" fmla="*/ 101 h 492"/>
              <a:gd name="T94" fmla="*/ 108 w 375"/>
              <a:gd name="T95" fmla="*/ 124 h 492"/>
              <a:gd name="T96" fmla="*/ 102 w 375"/>
              <a:gd name="T97" fmla="*/ 147 h 492"/>
              <a:gd name="T98" fmla="*/ 130 w 375"/>
              <a:gd name="T99" fmla="*/ 22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5" h="492">
                <a:moveTo>
                  <a:pt x="0" y="398"/>
                </a:moveTo>
                <a:cubicBezTo>
                  <a:pt x="0" y="419"/>
                  <a:pt x="0" y="440"/>
                  <a:pt x="0" y="461"/>
                </a:cubicBezTo>
                <a:cubicBezTo>
                  <a:pt x="0" y="478"/>
                  <a:pt x="14" y="492"/>
                  <a:pt x="31" y="492"/>
                </a:cubicBezTo>
                <a:cubicBezTo>
                  <a:pt x="135" y="492"/>
                  <a:pt x="240" y="492"/>
                  <a:pt x="344" y="492"/>
                </a:cubicBezTo>
                <a:cubicBezTo>
                  <a:pt x="361" y="492"/>
                  <a:pt x="375" y="478"/>
                  <a:pt x="375" y="461"/>
                </a:cubicBezTo>
                <a:cubicBezTo>
                  <a:pt x="375" y="398"/>
                  <a:pt x="375" y="398"/>
                  <a:pt x="375" y="398"/>
                </a:cubicBezTo>
                <a:cubicBezTo>
                  <a:pt x="375" y="355"/>
                  <a:pt x="329" y="327"/>
                  <a:pt x="270" y="314"/>
                </a:cubicBezTo>
                <a:cubicBezTo>
                  <a:pt x="252" y="386"/>
                  <a:pt x="235" y="411"/>
                  <a:pt x="206" y="467"/>
                </a:cubicBezTo>
                <a:cubicBezTo>
                  <a:pt x="195" y="373"/>
                  <a:pt x="195" y="373"/>
                  <a:pt x="195" y="373"/>
                </a:cubicBezTo>
                <a:cubicBezTo>
                  <a:pt x="195" y="371"/>
                  <a:pt x="196" y="369"/>
                  <a:pt x="197" y="367"/>
                </a:cubicBezTo>
                <a:cubicBezTo>
                  <a:pt x="208" y="346"/>
                  <a:pt x="208" y="346"/>
                  <a:pt x="208" y="346"/>
                </a:cubicBezTo>
                <a:cubicBezTo>
                  <a:pt x="209" y="345"/>
                  <a:pt x="209" y="344"/>
                  <a:pt x="208" y="342"/>
                </a:cubicBezTo>
                <a:cubicBezTo>
                  <a:pt x="207" y="341"/>
                  <a:pt x="206" y="341"/>
                  <a:pt x="205" y="341"/>
                </a:cubicBezTo>
                <a:cubicBezTo>
                  <a:pt x="194" y="341"/>
                  <a:pt x="182" y="341"/>
                  <a:pt x="171" y="341"/>
                </a:cubicBezTo>
                <a:cubicBezTo>
                  <a:pt x="170" y="341"/>
                  <a:pt x="169" y="341"/>
                  <a:pt x="168" y="342"/>
                </a:cubicBezTo>
                <a:cubicBezTo>
                  <a:pt x="167" y="344"/>
                  <a:pt x="167" y="345"/>
                  <a:pt x="168" y="346"/>
                </a:cubicBezTo>
                <a:cubicBezTo>
                  <a:pt x="179" y="367"/>
                  <a:pt x="179" y="367"/>
                  <a:pt x="179" y="367"/>
                </a:cubicBezTo>
                <a:cubicBezTo>
                  <a:pt x="180" y="369"/>
                  <a:pt x="181" y="371"/>
                  <a:pt x="181" y="373"/>
                </a:cubicBezTo>
                <a:cubicBezTo>
                  <a:pt x="170" y="469"/>
                  <a:pt x="170" y="469"/>
                  <a:pt x="170" y="469"/>
                </a:cubicBezTo>
                <a:cubicBezTo>
                  <a:pt x="140" y="411"/>
                  <a:pt x="123" y="387"/>
                  <a:pt x="105" y="314"/>
                </a:cubicBezTo>
                <a:cubicBezTo>
                  <a:pt x="46" y="327"/>
                  <a:pt x="0" y="355"/>
                  <a:pt x="0" y="398"/>
                </a:cubicBezTo>
                <a:close/>
                <a:moveTo>
                  <a:pt x="188" y="279"/>
                </a:moveTo>
                <a:cubicBezTo>
                  <a:pt x="163" y="279"/>
                  <a:pt x="138" y="262"/>
                  <a:pt x="119" y="236"/>
                </a:cubicBezTo>
                <a:cubicBezTo>
                  <a:pt x="101" y="211"/>
                  <a:pt x="88" y="178"/>
                  <a:pt x="88" y="146"/>
                </a:cubicBezTo>
                <a:cubicBezTo>
                  <a:pt x="88" y="146"/>
                  <a:pt x="88" y="146"/>
                  <a:pt x="88" y="146"/>
                </a:cubicBezTo>
                <a:cubicBezTo>
                  <a:pt x="88" y="145"/>
                  <a:pt x="88" y="145"/>
                  <a:pt x="88" y="145"/>
                </a:cubicBezTo>
                <a:cubicBezTo>
                  <a:pt x="88" y="143"/>
                  <a:pt x="88" y="141"/>
                  <a:pt x="88" y="139"/>
                </a:cubicBezTo>
                <a:cubicBezTo>
                  <a:pt x="88" y="62"/>
                  <a:pt x="75" y="0"/>
                  <a:pt x="188" y="0"/>
                </a:cubicBezTo>
                <a:cubicBezTo>
                  <a:pt x="300" y="0"/>
                  <a:pt x="287" y="62"/>
                  <a:pt x="287" y="139"/>
                </a:cubicBezTo>
                <a:cubicBezTo>
                  <a:pt x="287" y="141"/>
                  <a:pt x="287" y="143"/>
                  <a:pt x="287" y="145"/>
                </a:cubicBezTo>
                <a:cubicBezTo>
                  <a:pt x="287" y="146"/>
                  <a:pt x="287" y="146"/>
                  <a:pt x="287" y="146"/>
                </a:cubicBezTo>
                <a:cubicBezTo>
                  <a:pt x="287" y="146"/>
                  <a:pt x="287" y="146"/>
                  <a:pt x="287" y="146"/>
                </a:cubicBezTo>
                <a:cubicBezTo>
                  <a:pt x="287" y="178"/>
                  <a:pt x="274" y="211"/>
                  <a:pt x="256" y="236"/>
                </a:cubicBezTo>
                <a:cubicBezTo>
                  <a:pt x="237" y="262"/>
                  <a:pt x="212" y="279"/>
                  <a:pt x="188" y="279"/>
                </a:cubicBezTo>
                <a:close/>
                <a:moveTo>
                  <a:pt x="130" y="228"/>
                </a:moveTo>
                <a:cubicBezTo>
                  <a:pt x="146" y="250"/>
                  <a:pt x="167" y="265"/>
                  <a:pt x="188" y="265"/>
                </a:cubicBezTo>
                <a:cubicBezTo>
                  <a:pt x="208" y="265"/>
                  <a:pt x="229" y="250"/>
                  <a:pt x="245" y="228"/>
                </a:cubicBezTo>
                <a:cubicBezTo>
                  <a:pt x="261" y="206"/>
                  <a:pt x="273" y="176"/>
                  <a:pt x="273" y="147"/>
                </a:cubicBezTo>
                <a:cubicBezTo>
                  <a:pt x="267" y="124"/>
                  <a:pt x="267" y="124"/>
                  <a:pt x="267" y="124"/>
                </a:cubicBezTo>
                <a:cubicBezTo>
                  <a:pt x="265" y="116"/>
                  <a:pt x="265" y="109"/>
                  <a:pt x="265" y="101"/>
                </a:cubicBezTo>
                <a:cubicBezTo>
                  <a:pt x="265" y="92"/>
                  <a:pt x="264" y="83"/>
                  <a:pt x="259" y="76"/>
                </a:cubicBezTo>
                <a:cubicBezTo>
                  <a:pt x="251" y="64"/>
                  <a:pt x="238" y="68"/>
                  <a:pt x="222" y="72"/>
                </a:cubicBezTo>
                <a:cubicBezTo>
                  <a:pt x="211" y="75"/>
                  <a:pt x="200" y="79"/>
                  <a:pt x="188" y="79"/>
                </a:cubicBezTo>
                <a:cubicBezTo>
                  <a:pt x="175" y="79"/>
                  <a:pt x="164" y="75"/>
                  <a:pt x="153" y="72"/>
                </a:cubicBezTo>
                <a:cubicBezTo>
                  <a:pt x="153" y="72"/>
                  <a:pt x="153" y="72"/>
                  <a:pt x="153" y="72"/>
                </a:cubicBezTo>
                <a:cubicBezTo>
                  <a:pt x="137" y="68"/>
                  <a:pt x="124" y="64"/>
                  <a:pt x="116" y="76"/>
                </a:cubicBezTo>
                <a:cubicBezTo>
                  <a:pt x="111" y="83"/>
                  <a:pt x="110" y="92"/>
                  <a:pt x="110" y="101"/>
                </a:cubicBezTo>
                <a:cubicBezTo>
                  <a:pt x="110" y="109"/>
                  <a:pt x="110" y="116"/>
                  <a:pt x="108" y="124"/>
                </a:cubicBezTo>
                <a:cubicBezTo>
                  <a:pt x="102" y="147"/>
                  <a:pt x="102" y="147"/>
                  <a:pt x="102" y="147"/>
                </a:cubicBezTo>
                <a:cubicBezTo>
                  <a:pt x="102" y="176"/>
                  <a:pt x="114" y="206"/>
                  <a:pt x="130" y="228"/>
                </a:cubicBez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28" name="Freeform 41"/>
          <p:cNvSpPr/>
          <p:nvPr/>
        </p:nvSpPr>
        <p:spPr bwMode="auto">
          <a:xfrm>
            <a:off x="7494106" y="4731197"/>
            <a:ext cx="398877" cy="282248"/>
          </a:xfrm>
          <a:custGeom>
            <a:avLst/>
            <a:gdLst>
              <a:gd name="T0" fmla="*/ 112 w 462"/>
              <a:gd name="T1" fmla="*/ 7 h 327"/>
              <a:gd name="T2" fmla="*/ 177 w 462"/>
              <a:gd name="T3" fmla="*/ 1 h 327"/>
              <a:gd name="T4" fmla="*/ 196 w 462"/>
              <a:gd name="T5" fmla="*/ 11 h 327"/>
              <a:gd name="T6" fmla="*/ 195 w 462"/>
              <a:gd name="T7" fmla="*/ 32 h 327"/>
              <a:gd name="T8" fmla="*/ 187 w 462"/>
              <a:gd name="T9" fmla="*/ 56 h 327"/>
              <a:gd name="T10" fmla="*/ 228 w 462"/>
              <a:gd name="T11" fmla="*/ 97 h 327"/>
              <a:gd name="T12" fmla="*/ 270 w 462"/>
              <a:gd name="T13" fmla="*/ 56 h 327"/>
              <a:gd name="T14" fmla="*/ 265 w 462"/>
              <a:gd name="T15" fmla="*/ 37 h 327"/>
              <a:gd name="T16" fmla="*/ 261 w 462"/>
              <a:gd name="T17" fmla="*/ 25 h 327"/>
              <a:gd name="T18" fmla="*/ 265 w 462"/>
              <a:gd name="T19" fmla="*/ 8 h 327"/>
              <a:gd name="T20" fmla="*/ 281 w 462"/>
              <a:gd name="T21" fmla="*/ 1 h 327"/>
              <a:gd name="T22" fmla="*/ 353 w 462"/>
              <a:gd name="T23" fmla="*/ 7 h 327"/>
              <a:gd name="T24" fmla="*/ 376 w 462"/>
              <a:gd name="T25" fmla="*/ 30 h 327"/>
              <a:gd name="T26" fmla="*/ 366 w 462"/>
              <a:gd name="T27" fmla="*/ 107 h 327"/>
              <a:gd name="T28" fmla="*/ 376 w 462"/>
              <a:gd name="T29" fmla="*/ 126 h 327"/>
              <a:gd name="T30" fmla="*/ 398 w 462"/>
              <a:gd name="T31" fmla="*/ 125 h 327"/>
              <a:gd name="T32" fmla="*/ 421 w 462"/>
              <a:gd name="T33" fmla="*/ 118 h 327"/>
              <a:gd name="T34" fmla="*/ 462 w 462"/>
              <a:gd name="T35" fmla="*/ 159 h 327"/>
              <a:gd name="T36" fmla="*/ 421 w 462"/>
              <a:gd name="T37" fmla="*/ 200 h 327"/>
              <a:gd name="T38" fmla="*/ 402 w 462"/>
              <a:gd name="T39" fmla="*/ 195 h 327"/>
              <a:gd name="T40" fmla="*/ 386 w 462"/>
              <a:gd name="T41" fmla="*/ 191 h 327"/>
              <a:gd name="T42" fmla="*/ 371 w 462"/>
              <a:gd name="T43" fmla="*/ 197 h 327"/>
              <a:gd name="T44" fmla="*/ 365 w 462"/>
              <a:gd name="T45" fmla="*/ 212 h 327"/>
              <a:gd name="T46" fmla="*/ 376 w 462"/>
              <a:gd name="T47" fmla="*/ 295 h 327"/>
              <a:gd name="T48" fmla="*/ 353 w 462"/>
              <a:gd name="T49" fmla="*/ 318 h 327"/>
              <a:gd name="T50" fmla="*/ 293 w 462"/>
              <a:gd name="T51" fmla="*/ 326 h 327"/>
              <a:gd name="T52" fmla="*/ 275 w 462"/>
              <a:gd name="T53" fmla="*/ 317 h 327"/>
              <a:gd name="T54" fmla="*/ 274 w 462"/>
              <a:gd name="T55" fmla="*/ 297 h 327"/>
              <a:gd name="T56" fmla="*/ 278 w 462"/>
              <a:gd name="T57" fmla="*/ 278 h 327"/>
              <a:gd name="T58" fmla="*/ 237 w 462"/>
              <a:gd name="T59" fmla="*/ 237 h 327"/>
              <a:gd name="T60" fmla="*/ 195 w 462"/>
              <a:gd name="T61" fmla="*/ 278 h 327"/>
              <a:gd name="T62" fmla="*/ 200 w 462"/>
              <a:gd name="T63" fmla="*/ 297 h 327"/>
              <a:gd name="T64" fmla="*/ 201 w 462"/>
              <a:gd name="T65" fmla="*/ 298 h 327"/>
              <a:gd name="T66" fmla="*/ 199 w 462"/>
              <a:gd name="T67" fmla="*/ 318 h 327"/>
              <a:gd name="T68" fmla="*/ 181 w 462"/>
              <a:gd name="T69" fmla="*/ 326 h 327"/>
              <a:gd name="T70" fmla="*/ 112 w 462"/>
              <a:gd name="T71" fmla="*/ 318 h 327"/>
              <a:gd name="T72" fmla="*/ 89 w 462"/>
              <a:gd name="T73" fmla="*/ 295 h 327"/>
              <a:gd name="T74" fmla="*/ 96 w 462"/>
              <a:gd name="T75" fmla="*/ 218 h 327"/>
              <a:gd name="T76" fmla="*/ 85 w 462"/>
              <a:gd name="T77" fmla="*/ 200 h 327"/>
              <a:gd name="T78" fmla="*/ 64 w 462"/>
              <a:gd name="T79" fmla="*/ 201 h 327"/>
              <a:gd name="T80" fmla="*/ 41 w 462"/>
              <a:gd name="T81" fmla="*/ 208 h 327"/>
              <a:gd name="T82" fmla="*/ 0 w 462"/>
              <a:gd name="T83" fmla="*/ 167 h 327"/>
              <a:gd name="T84" fmla="*/ 41 w 462"/>
              <a:gd name="T85" fmla="*/ 126 h 327"/>
              <a:gd name="T86" fmla="*/ 60 w 462"/>
              <a:gd name="T87" fmla="*/ 130 h 327"/>
              <a:gd name="T88" fmla="*/ 74 w 462"/>
              <a:gd name="T89" fmla="*/ 134 h 327"/>
              <a:gd name="T90" fmla="*/ 90 w 462"/>
              <a:gd name="T91" fmla="*/ 129 h 327"/>
              <a:gd name="T92" fmla="*/ 96 w 462"/>
              <a:gd name="T93" fmla="*/ 114 h 327"/>
              <a:gd name="T94" fmla="*/ 89 w 462"/>
              <a:gd name="T95" fmla="*/ 30 h 327"/>
              <a:gd name="T96" fmla="*/ 112 w 462"/>
              <a:gd name="T97" fmla="*/ 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2" h="327">
                <a:moveTo>
                  <a:pt x="112" y="7"/>
                </a:moveTo>
                <a:cubicBezTo>
                  <a:pt x="134" y="4"/>
                  <a:pt x="155" y="2"/>
                  <a:pt x="177" y="1"/>
                </a:cubicBezTo>
                <a:cubicBezTo>
                  <a:pt x="185" y="0"/>
                  <a:pt x="192" y="4"/>
                  <a:pt x="196" y="11"/>
                </a:cubicBezTo>
                <a:cubicBezTo>
                  <a:pt x="200" y="18"/>
                  <a:pt x="199" y="26"/>
                  <a:pt x="195" y="32"/>
                </a:cubicBezTo>
                <a:cubicBezTo>
                  <a:pt x="190" y="39"/>
                  <a:pt x="187" y="47"/>
                  <a:pt x="187" y="56"/>
                </a:cubicBezTo>
                <a:cubicBezTo>
                  <a:pt x="187" y="79"/>
                  <a:pt x="206" y="97"/>
                  <a:pt x="228" y="97"/>
                </a:cubicBezTo>
                <a:cubicBezTo>
                  <a:pt x="251" y="97"/>
                  <a:pt x="270" y="79"/>
                  <a:pt x="270" y="56"/>
                </a:cubicBezTo>
                <a:cubicBezTo>
                  <a:pt x="270" y="49"/>
                  <a:pt x="268" y="43"/>
                  <a:pt x="265" y="37"/>
                </a:cubicBezTo>
                <a:cubicBezTo>
                  <a:pt x="263" y="33"/>
                  <a:pt x="262" y="29"/>
                  <a:pt x="261" y="25"/>
                </a:cubicBezTo>
                <a:cubicBezTo>
                  <a:pt x="259" y="19"/>
                  <a:pt x="261" y="13"/>
                  <a:pt x="265" y="8"/>
                </a:cubicBezTo>
                <a:cubicBezTo>
                  <a:pt x="269" y="3"/>
                  <a:pt x="275" y="0"/>
                  <a:pt x="281" y="1"/>
                </a:cubicBezTo>
                <a:cubicBezTo>
                  <a:pt x="305" y="2"/>
                  <a:pt x="329" y="4"/>
                  <a:pt x="353" y="7"/>
                </a:cubicBezTo>
                <a:cubicBezTo>
                  <a:pt x="365" y="9"/>
                  <a:pt x="378" y="18"/>
                  <a:pt x="376" y="30"/>
                </a:cubicBezTo>
                <a:cubicBezTo>
                  <a:pt x="372" y="56"/>
                  <a:pt x="368" y="81"/>
                  <a:pt x="366" y="107"/>
                </a:cubicBezTo>
                <a:cubicBezTo>
                  <a:pt x="366" y="115"/>
                  <a:pt x="370" y="122"/>
                  <a:pt x="376" y="126"/>
                </a:cubicBezTo>
                <a:cubicBezTo>
                  <a:pt x="383" y="130"/>
                  <a:pt x="391" y="129"/>
                  <a:pt x="398" y="125"/>
                </a:cubicBezTo>
                <a:cubicBezTo>
                  <a:pt x="404" y="120"/>
                  <a:pt x="412" y="118"/>
                  <a:pt x="421" y="118"/>
                </a:cubicBezTo>
                <a:cubicBezTo>
                  <a:pt x="444" y="118"/>
                  <a:pt x="462" y="136"/>
                  <a:pt x="462" y="159"/>
                </a:cubicBezTo>
                <a:cubicBezTo>
                  <a:pt x="462" y="182"/>
                  <a:pt x="444" y="200"/>
                  <a:pt x="421" y="200"/>
                </a:cubicBezTo>
                <a:cubicBezTo>
                  <a:pt x="414" y="200"/>
                  <a:pt x="408" y="198"/>
                  <a:pt x="402" y="195"/>
                </a:cubicBezTo>
                <a:cubicBezTo>
                  <a:pt x="397" y="193"/>
                  <a:pt x="392" y="191"/>
                  <a:pt x="386" y="191"/>
                </a:cubicBezTo>
                <a:cubicBezTo>
                  <a:pt x="381" y="191"/>
                  <a:pt x="375" y="193"/>
                  <a:pt x="371" y="197"/>
                </a:cubicBezTo>
                <a:cubicBezTo>
                  <a:pt x="367" y="201"/>
                  <a:pt x="365" y="206"/>
                  <a:pt x="365" y="212"/>
                </a:cubicBezTo>
                <a:cubicBezTo>
                  <a:pt x="367" y="240"/>
                  <a:pt x="371" y="268"/>
                  <a:pt x="376" y="295"/>
                </a:cubicBezTo>
                <a:cubicBezTo>
                  <a:pt x="378" y="308"/>
                  <a:pt x="365" y="316"/>
                  <a:pt x="353" y="318"/>
                </a:cubicBezTo>
                <a:cubicBezTo>
                  <a:pt x="333" y="322"/>
                  <a:pt x="313" y="324"/>
                  <a:pt x="293" y="326"/>
                </a:cubicBezTo>
                <a:cubicBezTo>
                  <a:pt x="286" y="327"/>
                  <a:pt x="279" y="323"/>
                  <a:pt x="275" y="317"/>
                </a:cubicBezTo>
                <a:cubicBezTo>
                  <a:pt x="271" y="311"/>
                  <a:pt x="270" y="303"/>
                  <a:pt x="274" y="297"/>
                </a:cubicBezTo>
                <a:cubicBezTo>
                  <a:pt x="277" y="291"/>
                  <a:pt x="278" y="284"/>
                  <a:pt x="278" y="278"/>
                </a:cubicBezTo>
                <a:cubicBezTo>
                  <a:pt x="278" y="255"/>
                  <a:pt x="259" y="237"/>
                  <a:pt x="237" y="237"/>
                </a:cubicBezTo>
                <a:cubicBezTo>
                  <a:pt x="214" y="237"/>
                  <a:pt x="195" y="255"/>
                  <a:pt x="195" y="278"/>
                </a:cubicBezTo>
                <a:cubicBezTo>
                  <a:pt x="195" y="285"/>
                  <a:pt x="197" y="291"/>
                  <a:pt x="200" y="297"/>
                </a:cubicBezTo>
                <a:cubicBezTo>
                  <a:pt x="200" y="297"/>
                  <a:pt x="200" y="297"/>
                  <a:pt x="201" y="298"/>
                </a:cubicBezTo>
                <a:cubicBezTo>
                  <a:pt x="204" y="305"/>
                  <a:pt x="203" y="312"/>
                  <a:pt x="199" y="318"/>
                </a:cubicBezTo>
                <a:cubicBezTo>
                  <a:pt x="195" y="324"/>
                  <a:pt x="188" y="327"/>
                  <a:pt x="181" y="326"/>
                </a:cubicBezTo>
                <a:cubicBezTo>
                  <a:pt x="158" y="325"/>
                  <a:pt x="135" y="322"/>
                  <a:pt x="112" y="318"/>
                </a:cubicBezTo>
                <a:cubicBezTo>
                  <a:pt x="100" y="316"/>
                  <a:pt x="88" y="308"/>
                  <a:pt x="89" y="295"/>
                </a:cubicBezTo>
                <a:cubicBezTo>
                  <a:pt x="92" y="270"/>
                  <a:pt x="94" y="244"/>
                  <a:pt x="96" y="218"/>
                </a:cubicBezTo>
                <a:cubicBezTo>
                  <a:pt x="96" y="210"/>
                  <a:pt x="92" y="204"/>
                  <a:pt x="85" y="200"/>
                </a:cubicBezTo>
                <a:cubicBezTo>
                  <a:pt x="79" y="196"/>
                  <a:pt x="71" y="196"/>
                  <a:pt x="64" y="201"/>
                </a:cubicBezTo>
                <a:cubicBezTo>
                  <a:pt x="58" y="205"/>
                  <a:pt x="50" y="208"/>
                  <a:pt x="41" y="208"/>
                </a:cubicBezTo>
                <a:cubicBezTo>
                  <a:pt x="18" y="208"/>
                  <a:pt x="0" y="190"/>
                  <a:pt x="0" y="167"/>
                </a:cubicBezTo>
                <a:cubicBezTo>
                  <a:pt x="0" y="144"/>
                  <a:pt x="18" y="126"/>
                  <a:pt x="41" y="126"/>
                </a:cubicBezTo>
                <a:cubicBezTo>
                  <a:pt x="48" y="126"/>
                  <a:pt x="54" y="127"/>
                  <a:pt x="60" y="130"/>
                </a:cubicBezTo>
                <a:cubicBezTo>
                  <a:pt x="64" y="133"/>
                  <a:pt x="69" y="134"/>
                  <a:pt x="74" y="134"/>
                </a:cubicBezTo>
                <a:cubicBezTo>
                  <a:pt x="80" y="135"/>
                  <a:pt x="85" y="133"/>
                  <a:pt x="90" y="129"/>
                </a:cubicBezTo>
                <a:cubicBezTo>
                  <a:pt x="94" y="125"/>
                  <a:pt x="96" y="120"/>
                  <a:pt x="96" y="114"/>
                </a:cubicBezTo>
                <a:cubicBezTo>
                  <a:pt x="94" y="86"/>
                  <a:pt x="92" y="58"/>
                  <a:pt x="89" y="30"/>
                </a:cubicBezTo>
                <a:cubicBezTo>
                  <a:pt x="88" y="18"/>
                  <a:pt x="100" y="9"/>
                  <a:pt x="112" y="7"/>
                </a:cubicBez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bg1"/>
              </a:solidFill>
              <a:effectLst/>
              <a:uLnTx/>
              <a:uFillTx/>
              <a:cs typeface="+mn-ea"/>
              <a:sym typeface="+mn-lt"/>
            </a:endParaRPr>
          </a:p>
        </p:txBody>
      </p:sp>
      <p:sp>
        <p:nvSpPr>
          <p:cNvPr id="29" name="文本框 28"/>
          <p:cNvSpPr txBox="1"/>
          <p:nvPr/>
        </p:nvSpPr>
        <p:spPr>
          <a:xfrm>
            <a:off x="882872" y="665112"/>
            <a:ext cx="4382453" cy="523220"/>
          </a:xfrm>
          <a:prstGeom prst="rect">
            <a:avLst/>
          </a:prstGeom>
          <a:noFill/>
        </p:spPr>
        <p:txBody>
          <a:bodyPr wrap="square" rtlCol="0">
            <a:spAutoFit/>
          </a:bodyPr>
          <a:lstStyle/>
          <a:p>
            <a:r>
              <a:rPr lang="zh-CN" altLang="en-US" sz="2800" b="1" dirty="0">
                <a:solidFill>
                  <a:schemeClr val="bg1"/>
                </a:solidFill>
                <a:cs typeface="+mn-ea"/>
                <a:sym typeface="+mn-lt"/>
              </a:rPr>
              <a:t>行业荣誉</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750"/>
                                        <p:tgtEl>
                                          <p:spTgt spid="17"/>
                                        </p:tgtEl>
                                      </p:cBhvr>
                                    </p:animEffect>
                                    <p:anim calcmode="lin" valueType="num">
                                      <p:cBhvr>
                                        <p:cTn id="31" dur="750" fill="hold"/>
                                        <p:tgtEl>
                                          <p:spTgt spid="17"/>
                                        </p:tgtEl>
                                        <p:attrNameLst>
                                          <p:attrName>ppt_x</p:attrName>
                                        </p:attrNameLst>
                                      </p:cBhvr>
                                      <p:tavLst>
                                        <p:tav tm="0">
                                          <p:val>
                                            <p:strVal val="#ppt_x"/>
                                          </p:val>
                                        </p:tav>
                                        <p:tav tm="100000">
                                          <p:val>
                                            <p:strVal val="#ppt_x"/>
                                          </p:val>
                                        </p:tav>
                                      </p:tavLst>
                                    </p:anim>
                                    <p:anim calcmode="lin" valueType="num">
                                      <p:cBhvr>
                                        <p:cTn id="32" dur="675" decel="100000" fill="hold"/>
                                        <p:tgtEl>
                                          <p:spTgt spid="17"/>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250" fill="hold"/>
                                        <p:tgtEl>
                                          <p:spTgt spid="11"/>
                                        </p:tgtEl>
                                        <p:attrNameLst>
                                          <p:attrName>ppt_x</p:attrName>
                                        </p:attrNameLst>
                                      </p:cBhvr>
                                      <p:tavLst>
                                        <p:tav tm="0">
                                          <p:val>
                                            <p:strVal val="#ppt_x"/>
                                          </p:val>
                                        </p:tav>
                                        <p:tav tm="100000">
                                          <p:val>
                                            <p:strVal val="#ppt_x"/>
                                          </p:val>
                                        </p:tav>
                                      </p:tavLst>
                                    </p:anim>
                                    <p:anim calcmode="lin" valueType="num">
                                      <p:cBhvr additive="base">
                                        <p:cTn id="42" dur="25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750"/>
                                        <p:tgtEl>
                                          <p:spTgt spid="19"/>
                                        </p:tgtEl>
                                      </p:cBhvr>
                                    </p:animEffect>
                                    <p:anim calcmode="lin" valueType="num">
                                      <p:cBhvr>
                                        <p:cTn id="55" dur="750" fill="hold"/>
                                        <p:tgtEl>
                                          <p:spTgt spid="19"/>
                                        </p:tgtEl>
                                        <p:attrNameLst>
                                          <p:attrName>ppt_x</p:attrName>
                                        </p:attrNameLst>
                                      </p:cBhvr>
                                      <p:tavLst>
                                        <p:tav tm="0">
                                          <p:val>
                                            <p:strVal val="#ppt_x"/>
                                          </p:val>
                                        </p:tav>
                                        <p:tav tm="100000">
                                          <p:val>
                                            <p:strVal val="#ppt_x"/>
                                          </p:val>
                                        </p:tav>
                                      </p:tavLst>
                                    </p:anim>
                                    <p:anim calcmode="lin" valueType="num">
                                      <p:cBhvr>
                                        <p:cTn id="56" dur="675" decel="100000" fill="hold"/>
                                        <p:tgtEl>
                                          <p:spTgt spid="19"/>
                                        </p:tgtEl>
                                        <p:attrNameLst>
                                          <p:attrName>ppt_y</p:attrName>
                                        </p:attrNameLst>
                                      </p:cBhvr>
                                      <p:tavLst>
                                        <p:tav tm="0">
                                          <p:val>
                                            <p:strVal val="#ppt_y+1"/>
                                          </p:val>
                                        </p:tav>
                                        <p:tav tm="100000">
                                          <p:val>
                                            <p:strVal val="#ppt_y-.03"/>
                                          </p:val>
                                        </p:tav>
                                      </p:tavLst>
                                    </p:anim>
                                    <p:anim calcmode="lin" valueType="num">
                                      <p:cBhvr>
                                        <p:cTn id="57"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250" fill="hold"/>
                                        <p:tgtEl>
                                          <p:spTgt spid="10"/>
                                        </p:tgtEl>
                                        <p:attrNameLst>
                                          <p:attrName>ppt_x</p:attrName>
                                        </p:attrNameLst>
                                      </p:cBhvr>
                                      <p:tavLst>
                                        <p:tav tm="0">
                                          <p:val>
                                            <p:strVal val="#ppt_x"/>
                                          </p:val>
                                        </p:tav>
                                        <p:tav tm="100000">
                                          <p:val>
                                            <p:strVal val="#ppt_x"/>
                                          </p:val>
                                        </p:tav>
                                      </p:tavLst>
                                    </p:anim>
                                    <p:anim calcmode="lin" valueType="num">
                                      <p:cBhvr additive="base">
                                        <p:cTn id="66" dur="250" fill="hold"/>
                                        <p:tgtEl>
                                          <p:spTgt spid="10"/>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8000"/>
                            </p:stCondLst>
                            <p:childTnLst>
                              <p:par>
                                <p:cTn id="72" presetID="22" presetClass="entr" presetSubtype="8"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750"/>
                                        <p:tgtEl>
                                          <p:spTgt spid="21"/>
                                        </p:tgtEl>
                                      </p:cBhvr>
                                    </p:animEffect>
                                    <p:anim calcmode="lin" valueType="num">
                                      <p:cBhvr>
                                        <p:cTn id="79" dur="750" fill="hold"/>
                                        <p:tgtEl>
                                          <p:spTgt spid="21"/>
                                        </p:tgtEl>
                                        <p:attrNameLst>
                                          <p:attrName>ppt_x</p:attrName>
                                        </p:attrNameLst>
                                      </p:cBhvr>
                                      <p:tavLst>
                                        <p:tav tm="0">
                                          <p:val>
                                            <p:strVal val="#ppt_x"/>
                                          </p:val>
                                        </p:tav>
                                        <p:tav tm="100000">
                                          <p:val>
                                            <p:strVal val="#ppt_x"/>
                                          </p:val>
                                        </p:tav>
                                      </p:tavLst>
                                    </p:anim>
                                    <p:anim calcmode="lin" valueType="num">
                                      <p:cBhvr>
                                        <p:cTn id="80" dur="675" decel="100000" fill="hold"/>
                                        <p:tgtEl>
                                          <p:spTgt spid="21"/>
                                        </p:tgtEl>
                                        <p:attrNameLst>
                                          <p:attrName>ppt_y</p:attrName>
                                        </p:attrNameLst>
                                      </p:cBhvr>
                                      <p:tavLst>
                                        <p:tav tm="0">
                                          <p:val>
                                            <p:strVal val="#ppt_y+1"/>
                                          </p:val>
                                        </p:tav>
                                        <p:tav tm="100000">
                                          <p:val>
                                            <p:strVal val="#ppt_y-.03"/>
                                          </p:val>
                                        </p:tav>
                                      </p:tavLst>
                                    </p:anim>
                                    <p:anim calcmode="lin" valueType="num">
                                      <p:cBhvr>
                                        <p:cTn id="81" dur="75" accel="100000" fill="hold">
                                          <p:stCondLst>
                                            <p:cond delay="675"/>
                                          </p:stCondLst>
                                        </p:cTn>
                                        <p:tgtEl>
                                          <p:spTgt spid="21"/>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10"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par>
                          <p:cTn id="86" fill="hold">
                            <p:stCondLst>
                              <p:cond delay="10000"/>
                            </p:stCondLst>
                            <p:childTnLst>
                              <p:par>
                                <p:cTn id="87" presetID="2" presetClass="entr" presetSubtype="4" fill="hold" grpId="0"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250" fill="hold"/>
                                        <p:tgtEl>
                                          <p:spTgt spid="12"/>
                                        </p:tgtEl>
                                        <p:attrNameLst>
                                          <p:attrName>ppt_x</p:attrName>
                                        </p:attrNameLst>
                                      </p:cBhvr>
                                      <p:tavLst>
                                        <p:tav tm="0">
                                          <p:val>
                                            <p:strVal val="#ppt_x"/>
                                          </p:val>
                                        </p:tav>
                                        <p:tav tm="100000">
                                          <p:val>
                                            <p:strVal val="#ppt_x"/>
                                          </p:val>
                                        </p:tav>
                                      </p:tavLst>
                                    </p:anim>
                                    <p:anim calcmode="lin" valueType="num">
                                      <p:cBhvr additive="base">
                                        <p:cTn id="90" dur="250" fill="hold"/>
                                        <p:tgtEl>
                                          <p:spTgt spid="12"/>
                                        </p:tgtEl>
                                        <p:attrNameLst>
                                          <p:attrName>ppt_y</p:attrName>
                                        </p:attrNameLst>
                                      </p:cBhvr>
                                      <p:tavLst>
                                        <p:tav tm="0">
                                          <p:val>
                                            <p:strVal val="1+#ppt_h/2"/>
                                          </p:val>
                                        </p:tav>
                                        <p:tav tm="100000">
                                          <p:val>
                                            <p:strVal val="#ppt_y"/>
                                          </p:val>
                                        </p:tav>
                                      </p:tavLst>
                                    </p:anim>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left)">
                                      <p:cBhvr>
                                        <p:cTn id="98" dur="500"/>
                                        <p:tgtEl>
                                          <p:spTgt spid="16"/>
                                        </p:tgtEl>
                                      </p:cBhvr>
                                    </p:animEffect>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750"/>
                                        <p:tgtEl>
                                          <p:spTgt spid="23"/>
                                        </p:tgtEl>
                                      </p:cBhvr>
                                    </p:animEffect>
                                    <p:anim calcmode="lin" valueType="num">
                                      <p:cBhvr>
                                        <p:cTn id="103" dur="750" fill="hold"/>
                                        <p:tgtEl>
                                          <p:spTgt spid="23"/>
                                        </p:tgtEl>
                                        <p:attrNameLst>
                                          <p:attrName>ppt_x</p:attrName>
                                        </p:attrNameLst>
                                      </p:cBhvr>
                                      <p:tavLst>
                                        <p:tav tm="0">
                                          <p:val>
                                            <p:strVal val="#ppt_x"/>
                                          </p:val>
                                        </p:tav>
                                        <p:tav tm="100000">
                                          <p:val>
                                            <p:strVal val="#ppt_x"/>
                                          </p:val>
                                        </p:tav>
                                      </p:tavLst>
                                    </p:anim>
                                    <p:anim calcmode="lin" valueType="num">
                                      <p:cBhvr>
                                        <p:cTn id="104" dur="675" decel="100000" fill="hold"/>
                                        <p:tgtEl>
                                          <p:spTgt spid="23"/>
                                        </p:tgtEl>
                                        <p:attrNameLst>
                                          <p:attrName>ppt_y</p:attrName>
                                        </p:attrNameLst>
                                      </p:cBhvr>
                                      <p:tavLst>
                                        <p:tav tm="0">
                                          <p:val>
                                            <p:strVal val="#ppt_y+1"/>
                                          </p:val>
                                        </p:tav>
                                        <p:tav tm="100000">
                                          <p:val>
                                            <p:strVal val="#ppt_y-.03"/>
                                          </p:val>
                                        </p:tav>
                                      </p:tavLst>
                                    </p:anim>
                                    <p:anim calcmode="lin" valueType="num">
                                      <p:cBhvr>
                                        <p:cTn id="105"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10" presetClass="entr" presetSubtype="0" fill="hold" grpId="0" nodeType="after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P spid="9" grpId="0" animBg="1"/>
      <p:bldP spid="10" grpId="0" animBg="1"/>
      <p:bldP spid="11" grpId="0" animBg="1"/>
      <p:bldP spid="12"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_矩形 5"/>
          <p:cNvSpPr/>
          <p:nvPr>
            <p:custDataLst>
              <p:tags r:id="rId2"/>
            </p:custDataLst>
          </p:nvPr>
        </p:nvSpPr>
        <p:spPr>
          <a:xfrm>
            <a:off x="8950770" y="441325"/>
            <a:ext cx="2725293" cy="3157538"/>
          </a:xfrm>
          <a:prstGeom prst="rect">
            <a:avLst/>
          </a:prstGeom>
          <a:solidFill>
            <a:srgbClr val="BB112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矩形 7"/>
          <p:cNvSpPr/>
          <p:nvPr/>
        </p:nvSpPr>
        <p:spPr>
          <a:xfrm>
            <a:off x="676656" y="2923666"/>
            <a:ext cx="7944930" cy="3038222"/>
          </a:xfrm>
          <a:prstGeom prst="rect">
            <a:avLst/>
          </a:prstGeom>
          <a:noFill/>
          <a:ln>
            <a:solidFill>
              <a:srgbClr val="BB1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矩形 8"/>
          <p:cNvSpPr/>
          <p:nvPr/>
        </p:nvSpPr>
        <p:spPr>
          <a:xfrm>
            <a:off x="1090093" y="3653311"/>
            <a:ext cx="334637" cy="2294863"/>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矩形 9"/>
          <p:cNvSpPr/>
          <p:nvPr/>
        </p:nvSpPr>
        <p:spPr>
          <a:xfrm>
            <a:off x="1934067" y="4190163"/>
            <a:ext cx="334637" cy="1758011"/>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矩形 10"/>
          <p:cNvSpPr/>
          <p:nvPr/>
        </p:nvSpPr>
        <p:spPr>
          <a:xfrm>
            <a:off x="2778041" y="4024405"/>
            <a:ext cx="334637" cy="192376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矩形 11"/>
          <p:cNvSpPr/>
          <p:nvPr/>
        </p:nvSpPr>
        <p:spPr>
          <a:xfrm>
            <a:off x="3622015" y="3379035"/>
            <a:ext cx="334637" cy="2569140"/>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矩形 12"/>
          <p:cNvSpPr/>
          <p:nvPr/>
        </p:nvSpPr>
        <p:spPr>
          <a:xfrm>
            <a:off x="4465989" y="5104563"/>
            <a:ext cx="334637" cy="843611"/>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4" name="矩形 13"/>
          <p:cNvSpPr/>
          <p:nvPr/>
        </p:nvSpPr>
        <p:spPr>
          <a:xfrm>
            <a:off x="5309963" y="3805297"/>
            <a:ext cx="334637" cy="2142878"/>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矩形 14"/>
          <p:cNvSpPr/>
          <p:nvPr/>
        </p:nvSpPr>
        <p:spPr>
          <a:xfrm>
            <a:off x="6153937" y="3379034"/>
            <a:ext cx="334637" cy="2569140"/>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矩形 15"/>
          <p:cNvSpPr/>
          <p:nvPr/>
        </p:nvSpPr>
        <p:spPr>
          <a:xfrm>
            <a:off x="6997911" y="5503458"/>
            <a:ext cx="334637" cy="444716"/>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矩形 16"/>
          <p:cNvSpPr/>
          <p:nvPr/>
        </p:nvSpPr>
        <p:spPr>
          <a:xfrm>
            <a:off x="7841885" y="4722725"/>
            <a:ext cx="334637" cy="122544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文本框 17"/>
          <p:cNvSpPr txBox="1"/>
          <p:nvPr/>
        </p:nvSpPr>
        <p:spPr>
          <a:xfrm>
            <a:off x="96861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19" name="文本框 18"/>
          <p:cNvSpPr txBox="1"/>
          <p:nvPr/>
        </p:nvSpPr>
        <p:spPr>
          <a:xfrm>
            <a:off x="180885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0" name="文本框 19"/>
          <p:cNvSpPr txBox="1"/>
          <p:nvPr/>
        </p:nvSpPr>
        <p:spPr>
          <a:xfrm>
            <a:off x="264909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1" name="文本框 20"/>
          <p:cNvSpPr txBox="1"/>
          <p:nvPr/>
        </p:nvSpPr>
        <p:spPr>
          <a:xfrm>
            <a:off x="348933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2" name="文本框 21"/>
          <p:cNvSpPr txBox="1"/>
          <p:nvPr/>
        </p:nvSpPr>
        <p:spPr>
          <a:xfrm>
            <a:off x="432957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3" name="文本框 22"/>
          <p:cNvSpPr txBox="1"/>
          <p:nvPr/>
        </p:nvSpPr>
        <p:spPr>
          <a:xfrm>
            <a:off x="516981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4" name="文本框 23"/>
          <p:cNvSpPr txBox="1"/>
          <p:nvPr/>
        </p:nvSpPr>
        <p:spPr>
          <a:xfrm>
            <a:off x="601005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5" name="文本框 24"/>
          <p:cNvSpPr txBox="1"/>
          <p:nvPr/>
        </p:nvSpPr>
        <p:spPr>
          <a:xfrm>
            <a:off x="685029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6" name="文本框 25"/>
          <p:cNvSpPr txBox="1"/>
          <p:nvPr/>
        </p:nvSpPr>
        <p:spPr>
          <a:xfrm>
            <a:off x="7690538" y="602464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7" name="文本框 26"/>
          <p:cNvSpPr txBox="1"/>
          <p:nvPr/>
        </p:nvSpPr>
        <p:spPr>
          <a:xfrm>
            <a:off x="973411" y="3307188"/>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8" name="文本框 27"/>
          <p:cNvSpPr txBox="1"/>
          <p:nvPr/>
        </p:nvSpPr>
        <p:spPr>
          <a:xfrm>
            <a:off x="1808858" y="3850407"/>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29" name="文本框 28"/>
          <p:cNvSpPr txBox="1"/>
          <p:nvPr/>
        </p:nvSpPr>
        <p:spPr>
          <a:xfrm>
            <a:off x="2649098" y="3722269"/>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0" name="文本框 29"/>
          <p:cNvSpPr txBox="1"/>
          <p:nvPr/>
        </p:nvSpPr>
        <p:spPr>
          <a:xfrm>
            <a:off x="3496806" y="306916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1" name="文本框 30"/>
          <p:cNvSpPr txBox="1"/>
          <p:nvPr/>
        </p:nvSpPr>
        <p:spPr>
          <a:xfrm>
            <a:off x="4340781" y="477456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2" name="文本框 31"/>
          <p:cNvSpPr txBox="1"/>
          <p:nvPr/>
        </p:nvSpPr>
        <p:spPr>
          <a:xfrm>
            <a:off x="5207438" y="3465541"/>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3" name="文本框 32"/>
          <p:cNvSpPr txBox="1"/>
          <p:nvPr/>
        </p:nvSpPr>
        <p:spPr>
          <a:xfrm>
            <a:off x="6028728" y="2994735"/>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4" name="文本框 33"/>
          <p:cNvSpPr txBox="1"/>
          <p:nvPr/>
        </p:nvSpPr>
        <p:spPr>
          <a:xfrm>
            <a:off x="6872703" y="5156121"/>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5" name="文本框 34"/>
          <p:cNvSpPr txBox="1"/>
          <p:nvPr/>
        </p:nvSpPr>
        <p:spPr>
          <a:xfrm>
            <a:off x="7716676" y="4427960"/>
            <a:ext cx="585053" cy="276999"/>
          </a:xfrm>
          <a:prstGeom prst="rect">
            <a:avLst/>
          </a:prstGeom>
          <a:noFill/>
        </p:spPr>
        <p:txBody>
          <a:bodyPr wrap="square" rtlCol="0">
            <a:spAutoFit/>
          </a:bodyPr>
          <a:lstStyle>
            <a:defPPr>
              <a:defRPr lang="zh-CN"/>
            </a:defPPr>
            <a:lvl1pPr>
              <a:defRPr sz="3200">
                <a:solidFill>
                  <a:schemeClr val="accent3"/>
                </a:solidFill>
                <a:latin typeface="Arial" panose="020B0604020202020204" pitchFamily="34" charset="0"/>
                <a:cs typeface="Arial" panose="020B0604020202020204" pitchFamily="34" charset="0"/>
              </a:defRPr>
            </a:lvl1pPr>
          </a:lstStyle>
          <a:p>
            <a:r>
              <a:rPr lang="en-US" altLang="zh-CN" sz="1200" dirty="0">
                <a:solidFill>
                  <a:schemeClr val="bg1"/>
                </a:solidFill>
                <a:latin typeface="+mn-lt"/>
                <a:cs typeface="+mn-ea"/>
                <a:sym typeface="+mn-lt"/>
              </a:rPr>
              <a:t>TEXT</a:t>
            </a:r>
            <a:endParaRPr lang="zh-CN" altLang="en-US" sz="1200" dirty="0">
              <a:solidFill>
                <a:schemeClr val="bg1"/>
              </a:solidFill>
              <a:latin typeface="+mn-lt"/>
              <a:cs typeface="+mn-ea"/>
              <a:sym typeface="+mn-lt"/>
            </a:endParaRPr>
          </a:p>
        </p:txBody>
      </p:sp>
      <p:sp>
        <p:nvSpPr>
          <p:cNvPr id="36" name="矩形 35"/>
          <p:cNvSpPr/>
          <p:nvPr/>
        </p:nvSpPr>
        <p:spPr>
          <a:xfrm>
            <a:off x="9315912" y="756123"/>
            <a:ext cx="1415772" cy="461665"/>
          </a:xfrm>
          <a:prstGeom prst="rect">
            <a:avLst/>
          </a:prstGeom>
        </p:spPr>
        <p:txBody>
          <a:bodyPr wrap="none">
            <a:spAutoFit/>
          </a:bodyPr>
          <a:lstStyle/>
          <a:p>
            <a:r>
              <a:rPr lang="zh-CN" altLang="en-US" sz="2400" dirty="0">
                <a:solidFill>
                  <a:schemeClr val="bg1"/>
                </a:solidFill>
                <a:cs typeface="+mn-ea"/>
                <a:sym typeface="+mn-lt"/>
              </a:rPr>
              <a:t>产品介绍</a:t>
            </a:r>
          </a:p>
        </p:txBody>
      </p:sp>
      <p:sp>
        <p:nvSpPr>
          <p:cNvPr id="37" name="矩形 36"/>
          <p:cNvSpPr/>
          <p:nvPr/>
        </p:nvSpPr>
        <p:spPr>
          <a:xfrm>
            <a:off x="9315912" y="1403106"/>
            <a:ext cx="2089371" cy="1477328"/>
          </a:xfrm>
          <a:prstGeom prst="rect">
            <a:avLst/>
          </a:prstGeom>
          <a:noFill/>
        </p:spPr>
        <p:txBody>
          <a:bodyPr wrap="square" rtlCol="0">
            <a:spAutoFit/>
          </a:bodyPr>
          <a:lstStyle/>
          <a:p>
            <a:r>
              <a:rPr lang="en-US" altLang="zh-CN" dirty="0">
                <a:solidFill>
                  <a:schemeClr val="bg1"/>
                </a:solidFill>
                <a:cs typeface="+mn-ea"/>
                <a:sym typeface="+mn-lt"/>
              </a:rPr>
              <a:t>Choose six words from 1a and write a sentence for each one. Work in pairs. </a:t>
            </a:r>
          </a:p>
        </p:txBody>
      </p:sp>
      <p:sp>
        <p:nvSpPr>
          <p:cNvPr id="38" name="矩形 37"/>
          <p:cNvSpPr/>
          <p:nvPr/>
        </p:nvSpPr>
        <p:spPr>
          <a:xfrm>
            <a:off x="9404966" y="3018933"/>
            <a:ext cx="1164550" cy="276999"/>
          </a:xfrm>
          <a:prstGeom prst="rect">
            <a:avLst/>
          </a:prstGeom>
          <a:solidFill>
            <a:schemeClr val="tx1"/>
          </a:solidFill>
        </p:spPr>
        <p:txBody>
          <a:bodyPr wrap="none">
            <a:spAutoFit/>
          </a:bodyPr>
          <a:lstStyle/>
          <a:p>
            <a:r>
              <a:rPr lang="en-US" altLang="zh-CN" sz="1200" dirty="0">
                <a:solidFill>
                  <a:schemeClr val="bg1"/>
                </a:solidFill>
                <a:cs typeface="+mn-ea"/>
                <a:sym typeface="+mn-lt"/>
              </a:rPr>
              <a:t>Work in pairs. </a:t>
            </a:r>
            <a:endParaRPr lang="zh-CN" altLang="en-US" sz="1200" dirty="0">
              <a:solidFill>
                <a:schemeClr val="bg1"/>
              </a:solidFill>
              <a:cs typeface="+mn-ea"/>
              <a:sym typeface="+mn-lt"/>
            </a:endParaRPr>
          </a:p>
        </p:txBody>
      </p:sp>
      <p:sp>
        <p:nvSpPr>
          <p:cNvPr id="39" name="文本框 38"/>
          <p:cNvSpPr txBox="1"/>
          <p:nvPr/>
        </p:nvSpPr>
        <p:spPr>
          <a:xfrm>
            <a:off x="882872" y="417462"/>
            <a:ext cx="4382453" cy="523220"/>
          </a:xfrm>
          <a:prstGeom prst="rect">
            <a:avLst/>
          </a:prstGeom>
          <a:noFill/>
        </p:spPr>
        <p:txBody>
          <a:bodyPr wrap="square" rtlCol="0">
            <a:spAutoFit/>
          </a:bodyPr>
          <a:lstStyle/>
          <a:p>
            <a:r>
              <a:rPr lang="zh-CN" altLang="en-US" sz="2800" b="1" dirty="0">
                <a:solidFill>
                  <a:schemeClr val="bg1"/>
                </a:solidFill>
                <a:cs typeface="+mn-ea"/>
                <a:sym typeface="+mn-lt"/>
              </a:rPr>
              <a:t>产品介绍</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5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50"/>
                                        <p:tgtEl>
                                          <p:spTgt spid="1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250"/>
                                        <p:tgtEl>
                                          <p:spTgt spid="1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250"/>
                                        <p:tgtEl>
                                          <p:spTgt spid="1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250"/>
                                        <p:tgtEl>
                                          <p:spTgt spid="1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250"/>
                                        <p:tgtEl>
                                          <p:spTgt spid="1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50"/>
                                        <p:tgtEl>
                                          <p:spTgt spid="18"/>
                                        </p:tgtEl>
                                      </p:cBhvr>
                                    </p:animEffect>
                                    <p:anim calcmode="lin" valueType="num">
                                      <p:cBhvr>
                                        <p:cTn id="48" dur="250" fill="hold"/>
                                        <p:tgtEl>
                                          <p:spTgt spid="18"/>
                                        </p:tgtEl>
                                        <p:attrNameLst>
                                          <p:attrName>ppt_x</p:attrName>
                                        </p:attrNameLst>
                                      </p:cBhvr>
                                      <p:tavLst>
                                        <p:tav tm="0">
                                          <p:val>
                                            <p:strVal val="#ppt_x"/>
                                          </p:val>
                                        </p:tav>
                                        <p:tav tm="100000">
                                          <p:val>
                                            <p:strVal val="#ppt_x"/>
                                          </p:val>
                                        </p:tav>
                                      </p:tavLst>
                                    </p:anim>
                                    <p:anim calcmode="lin" valueType="num">
                                      <p:cBhvr>
                                        <p:cTn id="49" dur="25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250"/>
                                        <p:tgtEl>
                                          <p:spTgt spid="19"/>
                                        </p:tgtEl>
                                      </p:cBhvr>
                                    </p:animEffect>
                                    <p:anim calcmode="lin" valueType="num">
                                      <p:cBhvr>
                                        <p:cTn id="53" dur="250" fill="hold"/>
                                        <p:tgtEl>
                                          <p:spTgt spid="19"/>
                                        </p:tgtEl>
                                        <p:attrNameLst>
                                          <p:attrName>ppt_x</p:attrName>
                                        </p:attrNameLst>
                                      </p:cBhvr>
                                      <p:tavLst>
                                        <p:tav tm="0">
                                          <p:val>
                                            <p:strVal val="#ppt_x"/>
                                          </p:val>
                                        </p:tav>
                                        <p:tav tm="100000">
                                          <p:val>
                                            <p:strVal val="#ppt_x"/>
                                          </p:val>
                                        </p:tav>
                                      </p:tavLst>
                                    </p:anim>
                                    <p:anim calcmode="lin" valueType="num">
                                      <p:cBhvr>
                                        <p:cTn id="54" dur="25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50"/>
                                        <p:tgtEl>
                                          <p:spTgt spid="20"/>
                                        </p:tgtEl>
                                      </p:cBhvr>
                                    </p:animEffect>
                                    <p:anim calcmode="lin" valueType="num">
                                      <p:cBhvr>
                                        <p:cTn id="58" dur="250" fill="hold"/>
                                        <p:tgtEl>
                                          <p:spTgt spid="20"/>
                                        </p:tgtEl>
                                        <p:attrNameLst>
                                          <p:attrName>ppt_x</p:attrName>
                                        </p:attrNameLst>
                                      </p:cBhvr>
                                      <p:tavLst>
                                        <p:tav tm="0">
                                          <p:val>
                                            <p:strVal val="#ppt_x"/>
                                          </p:val>
                                        </p:tav>
                                        <p:tav tm="100000">
                                          <p:val>
                                            <p:strVal val="#ppt_x"/>
                                          </p:val>
                                        </p:tav>
                                      </p:tavLst>
                                    </p:anim>
                                    <p:anim calcmode="lin" valueType="num">
                                      <p:cBhvr>
                                        <p:cTn id="59" dur="25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50"/>
                                        <p:tgtEl>
                                          <p:spTgt spid="21"/>
                                        </p:tgtEl>
                                      </p:cBhvr>
                                    </p:animEffect>
                                    <p:anim calcmode="lin" valueType="num">
                                      <p:cBhvr>
                                        <p:cTn id="63" dur="250" fill="hold"/>
                                        <p:tgtEl>
                                          <p:spTgt spid="21"/>
                                        </p:tgtEl>
                                        <p:attrNameLst>
                                          <p:attrName>ppt_x</p:attrName>
                                        </p:attrNameLst>
                                      </p:cBhvr>
                                      <p:tavLst>
                                        <p:tav tm="0">
                                          <p:val>
                                            <p:strVal val="#ppt_x"/>
                                          </p:val>
                                        </p:tav>
                                        <p:tav tm="100000">
                                          <p:val>
                                            <p:strVal val="#ppt_x"/>
                                          </p:val>
                                        </p:tav>
                                      </p:tavLst>
                                    </p:anim>
                                    <p:anim calcmode="lin" valueType="num">
                                      <p:cBhvr>
                                        <p:cTn id="64" dur="25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50"/>
                                        <p:tgtEl>
                                          <p:spTgt spid="22"/>
                                        </p:tgtEl>
                                      </p:cBhvr>
                                    </p:animEffect>
                                    <p:anim calcmode="lin" valueType="num">
                                      <p:cBhvr>
                                        <p:cTn id="68" dur="250" fill="hold"/>
                                        <p:tgtEl>
                                          <p:spTgt spid="22"/>
                                        </p:tgtEl>
                                        <p:attrNameLst>
                                          <p:attrName>ppt_x</p:attrName>
                                        </p:attrNameLst>
                                      </p:cBhvr>
                                      <p:tavLst>
                                        <p:tav tm="0">
                                          <p:val>
                                            <p:strVal val="#ppt_x"/>
                                          </p:val>
                                        </p:tav>
                                        <p:tav tm="100000">
                                          <p:val>
                                            <p:strVal val="#ppt_x"/>
                                          </p:val>
                                        </p:tav>
                                      </p:tavLst>
                                    </p:anim>
                                    <p:anim calcmode="lin" valueType="num">
                                      <p:cBhvr>
                                        <p:cTn id="69" dur="25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50"/>
                                        <p:tgtEl>
                                          <p:spTgt spid="23"/>
                                        </p:tgtEl>
                                      </p:cBhvr>
                                    </p:animEffect>
                                    <p:anim calcmode="lin" valueType="num">
                                      <p:cBhvr>
                                        <p:cTn id="73" dur="250" fill="hold"/>
                                        <p:tgtEl>
                                          <p:spTgt spid="23"/>
                                        </p:tgtEl>
                                        <p:attrNameLst>
                                          <p:attrName>ppt_x</p:attrName>
                                        </p:attrNameLst>
                                      </p:cBhvr>
                                      <p:tavLst>
                                        <p:tav tm="0">
                                          <p:val>
                                            <p:strVal val="#ppt_x"/>
                                          </p:val>
                                        </p:tav>
                                        <p:tav tm="100000">
                                          <p:val>
                                            <p:strVal val="#ppt_x"/>
                                          </p:val>
                                        </p:tav>
                                      </p:tavLst>
                                    </p:anim>
                                    <p:anim calcmode="lin" valueType="num">
                                      <p:cBhvr>
                                        <p:cTn id="74" dur="25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50"/>
                                        <p:tgtEl>
                                          <p:spTgt spid="24"/>
                                        </p:tgtEl>
                                      </p:cBhvr>
                                    </p:animEffect>
                                    <p:anim calcmode="lin" valueType="num">
                                      <p:cBhvr>
                                        <p:cTn id="78" dur="250" fill="hold"/>
                                        <p:tgtEl>
                                          <p:spTgt spid="24"/>
                                        </p:tgtEl>
                                        <p:attrNameLst>
                                          <p:attrName>ppt_x</p:attrName>
                                        </p:attrNameLst>
                                      </p:cBhvr>
                                      <p:tavLst>
                                        <p:tav tm="0">
                                          <p:val>
                                            <p:strVal val="#ppt_x"/>
                                          </p:val>
                                        </p:tav>
                                        <p:tav tm="100000">
                                          <p:val>
                                            <p:strVal val="#ppt_x"/>
                                          </p:val>
                                        </p:tav>
                                      </p:tavLst>
                                    </p:anim>
                                    <p:anim calcmode="lin" valueType="num">
                                      <p:cBhvr>
                                        <p:cTn id="79" dur="25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250"/>
                                        <p:tgtEl>
                                          <p:spTgt spid="25"/>
                                        </p:tgtEl>
                                      </p:cBhvr>
                                    </p:animEffect>
                                    <p:anim calcmode="lin" valueType="num">
                                      <p:cBhvr>
                                        <p:cTn id="83" dur="250" fill="hold"/>
                                        <p:tgtEl>
                                          <p:spTgt spid="25"/>
                                        </p:tgtEl>
                                        <p:attrNameLst>
                                          <p:attrName>ppt_x</p:attrName>
                                        </p:attrNameLst>
                                      </p:cBhvr>
                                      <p:tavLst>
                                        <p:tav tm="0">
                                          <p:val>
                                            <p:strVal val="#ppt_x"/>
                                          </p:val>
                                        </p:tav>
                                        <p:tav tm="100000">
                                          <p:val>
                                            <p:strVal val="#ppt_x"/>
                                          </p:val>
                                        </p:tav>
                                      </p:tavLst>
                                    </p:anim>
                                    <p:anim calcmode="lin" valueType="num">
                                      <p:cBhvr>
                                        <p:cTn id="84" dur="25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anim calcmode="lin" valueType="num">
                                      <p:cBhvr>
                                        <p:cTn id="88" dur="250" fill="hold"/>
                                        <p:tgtEl>
                                          <p:spTgt spid="26"/>
                                        </p:tgtEl>
                                        <p:attrNameLst>
                                          <p:attrName>ppt_x</p:attrName>
                                        </p:attrNameLst>
                                      </p:cBhvr>
                                      <p:tavLst>
                                        <p:tav tm="0">
                                          <p:val>
                                            <p:strVal val="#ppt_x"/>
                                          </p:val>
                                        </p:tav>
                                        <p:tav tm="100000">
                                          <p:val>
                                            <p:strVal val="#ppt_x"/>
                                          </p:val>
                                        </p:tav>
                                      </p:tavLst>
                                    </p:anim>
                                    <p:anim calcmode="lin" valueType="num">
                                      <p:cBhvr>
                                        <p:cTn id="89" dur="25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250"/>
                                        <p:tgtEl>
                                          <p:spTgt spid="27"/>
                                        </p:tgtEl>
                                      </p:cBhvr>
                                    </p:animEffect>
                                    <p:anim calcmode="lin" valueType="num">
                                      <p:cBhvr>
                                        <p:cTn id="93" dur="250" fill="hold"/>
                                        <p:tgtEl>
                                          <p:spTgt spid="27"/>
                                        </p:tgtEl>
                                        <p:attrNameLst>
                                          <p:attrName>ppt_x</p:attrName>
                                        </p:attrNameLst>
                                      </p:cBhvr>
                                      <p:tavLst>
                                        <p:tav tm="0">
                                          <p:val>
                                            <p:strVal val="#ppt_x"/>
                                          </p:val>
                                        </p:tav>
                                        <p:tav tm="100000">
                                          <p:val>
                                            <p:strVal val="#ppt_x"/>
                                          </p:val>
                                        </p:tav>
                                      </p:tavLst>
                                    </p:anim>
                                    <p:anim calcmode="lin" valueType="num">
                                      <p:cBhvr>
                                        <p:cTn id="94" dur="25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250"/>
                                        <p:tgtEl>
                                          <p:spTgt spid="28"/>
                                        </p:tgtEl>
                                      </p:cBhvr>
                                    </p:animEffect>
                                    <p:anim calcmode="lin" valueType="num">
                                      <p:cBhvr>
                                        <p:cTn id="98" dur="250" fill="hold"/>
                                        <p:tgtEl>
                                          <p:spTgt spid="28"/>
                                        </p:tgtEl>
                                        <p:attrNameLst>
                                          <p:attrName>ppt_x</p:attrName>
                                        </p:attrNameLst>
                                      </p:cBhvr>
                                      <p:tavLst>
                                        <p:tav tm="0">
                                          <p:val>
                                            <p:strVal val="#ppt_x"/>
                                          </p:val>
                                        </p:tav>
                                        <p:tav tm="100000">
                                          <p:val>
                                            <p:strVal val="#ppt_x"/>
                                          </p:val>
                                        </p:tav>
                                      </p:tavLst>
                                    </p:anim>
                                    <p:anim calcmode="lin" valueType="num">
                                      <p:cBhvr>
                                        <p:cTn id="99" dur="25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250"/>
                                        <p:tgtEl>
                                          <p:spTgt spid="29"/>
                                        </p:tgtEl>
                                      </p:cBhvr>
                                    </p:animEffect>
                                    <p:anim calcmode="lin" valueType="num">
                                      <p:cBhvr>
                                        <p:cTn id="103" dur="250" fill="hold"/>
                                        <p:tgtEl>
                                          <p:spTgt spid="29"/>
                                        </p:tgtEl>
                                        <p:attrNameLst>
                                          <p:attrName>ppt_x</p:attrName>
                                        </p:attrNameLst>
                                      </p:cBhvr>
                                      <p:tavLst>
                                        <p:tav tm="0">
                                          <p:val>
                                            <p:strVal val="#ppt_x"/>
                                          </p:val>
                                        </p:tav>
                                        <p:tav tm="100000">
                                          <p:val>
                                            <p:strVal val="#ppt_x"/>
                                          </p:val>
                                        </p:tav>
                                      </p:tavLst>
                                    </p:anim>
                                    <p:anim calcmode="lin" valueType="num">
                                      <p:cBhvr>
                                        <p:cTn id="104" dur="25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250"/>
                                        <p:tgtEl>
                                          <p:spTgt spid="30"/>
                                        </p:tgtEl>
                                      </p:cBhvr>
                                    </p:animEffect>
                                    <p:anim calcmode="lin" valueType="num">
                                      <p:cBhvr>
                                        <p:cTn id="108" dur="250" fill="hold"/>
                                        <p:tgtEl>
                                          <p:spTgt spid="30"/>
                                        </p:tgtEl>
                                        <p:attrNameLst>
                                          <p:attrName>ppt_x</p:attrName>
                                        </p:attrNameLst>
                                      </p:cBhvr>
                                      <p:tavLst>
                                        <p:tav tm="0">
                                          <p:val>
                                            <p:strVal val="#ppt_x"/>
                                          </p:val>
                                        </p:tav>
                                        <p:tav tm="100000">
                                          <p:val>
                                            <p:strVal val="#ppt_x"/>
                                          </p:val>
                                        </p:tav>
                                      </p:tavLst>
                                    </p:anim>
                                    <p:anim calcmode="lin" valueType="num">
                                      <p:cBhvr>
                                        <p:cTn id="109" dur="25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250"/>
                                        <p:tgtEl>
                                          <p:spTgt spid="32"/>
                                        </p:tgtEl>
                                      </p:cBhvr>
                                    </p:animEffect>
                                    <p:anim calcmode="lin" valueType="num">
                                      <p:cBhvr>
                                        <p:cTn id="113" dur="250" fill="hold"/>
                                        <p:tgtEl>
                                          <p:spTgt spid="32"/>
                                        </p:tgtEl>
                                        <p:attrNameLst>
                                          <p:attrName>ppt_x</p:attrName>
                                        </p:attrNameLst>
                                      </p:cBhvr>
                                      <p:tavLst>
                                        <p:tav tm="0">
                                          <p:val>
                                            <p:strVal val="#ppt_x"/>
                                          </p:val>
                                        </p:tav>
                                        <p:tav tm="100000">
                                          <p:val>
                                            <p:strVal val="#ppt_x"/>
                                          </p:val>
                                        </p:tav>
                                      </p:tavLst>
                                    </p:anim>
                                    <p:anim calcmode="lin" valueType="num">
                                      <p:cBhvr>
                                        <p:cTn id="114" dur="250" fill="hold"/>
                                        <p:tgtEl>
                                          <p:spTgt spid="3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250"/>
                                        <p:tgtEl>
                                          <p:spTgt spid="33"/>
                                        </p:tgtEl>
                                      </p:cBhvr>
                                    </p:animEffect>
                                    <p:anim calcmode="lin" valueType="num">
                                      <p:cBhvr>
                                        <p:cTn id="118" dur="250" fill="hold"/>
                                        <p:tgtEl>
                                          <p:spTgt spid="33"/>
                                        </p:tgtEl>
                                        <p:attrNameLst>
                                          <p:attrName>ppt_x</p:attrName>
                                        </p:attrNameLst>
                                      </p:cBhvr>
                                      <p:tavLst>
                                        <p:tav tm="0">
                                          <p:val>
                                            <p:strVal val="#ppt_x"/>
                                          </p:val>
                                        </p:tav>
                                        <p:tav tm="100000">
                                          <p:val>
                                            <p:strVal val="#ppt_x"/>
                                          </p:val>
                                        </p:tav>
                                      </p:tavLst>
                                    </p:anim>
                                    <p:anim calcmode="lin" valueType="num">
                                      <p:cBhvr>
                                        <p:cTn id="119" dur="250" fill="hold"/>
                                        <p:tgtEl>
                                          <p:spTgt spid="3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250"/>
                                        <p:tgtEl>
                                          <p:spTgt spid="35"/>
                                        </p:tgtEl>
                                      </p:cBhvr>
                                    </p:animEffect>
                                    <p:anim calcmode="lin" valueType="num">
                                      <p:cBhvr>
                                        <p:cTn id="123" dur="250" fill="hold"/>
                                        <p:tgtEl>
                                          <p:spTgt spid="35"/>
                                        </p:tgtEl>
                                        <p:attrNameLst>
                                          <p:attrName>ppt_x</p:attrName>
                                        </p:attrNameLst>
                                      </p:cBhvr>
                                      <p:tavLst>
                                        <p:tav tm="0">
                                          <p:val>
                                            <p:strVal val="#ppt_x"/>
                                          </p:val>
                                        </p:tav>
                                        <p:tav tm="100000">
                                          <p:val>
                                            <p:strVal val="#ppt_x"/>
                                          </p:val>
                                        </p:tav>
                                      </p:tavLst>
                                    </p:anim>
                                    <p:anim calcmode="lin" valueType="num">
                                      <p:cBhvr>
                                        <p:cTn id="124" dur="250" fill="hold"/>
                                        <p:tgtEl>
                                          <p:spTgt spid="3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250"/>
                                        <p:tgtEl>
                                          <p:spTgt spid="31"/>
                                        </p:tgtEl>
                                      </p:cBhvr>
                                    </p:animEffect>
                                    <p:anim calcmode="lin" valueType="num">
                                      <p:cBhvr>
                                        <p:cTn id="128" dur="250" fill="hold"/>
                                        <p:tgtEl>
                                          <p:spTgt spid="31"/>
                                        </p:tgtEl>
                                        <p:attrNameLst>
                                          <p:attrName>ppt_x</p:attrName>
                                        </p:attrNameLst>
                                      </p:cBhvr>
                                      <p:tavLst>
                                        <p:tav tm="0">
                                          <p:val>
                                            <p:strVal val="#ppt_x"/>
                                          </p:val>
                                        </p:tav>
                                        <p:tav tm="100000">
                                          <p:val>
                                            <p:strVal val="#ppt_x"/>
                                          </p:val>
                                        </p:tav>
                                      </p:tavLst>
                                    </p:anim>
                                    <p:anim calcmode="lin" valueType="num">
                                      <p:cBhvr>
                                        <p:cTn id="129" dur="250" fill="hold"/>
                                        <p:tgtEl>
                                          <p:spTgt spid="3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250"/>
                                        <p:tgtEl>
                                          <p:spTgt spid="34"/>
                                        </p:tgtEl>
                                      </p:cBhvr>
                                    </p:animEffect>
                                    <p:anim calcmode="lin" valueType="num">
                                      <p:cBhvr>
                                        <p:cTn id="133" dur="250" fill="hold"/>
                                        <p:tgtEl>
                                          <p:spTgt spid="34"/>
                                        </p:tgtEl>
                                        <p:attrNameLst>
                                          <p:attrName>ppt_x</p:attrName>
                                        </p:attrNameLst>
                                      </p:cBhvr>
                                      <p:tavLst>
                                        <p:tav tm="0">
                                          <p:val>
                                            <p:strVal val="#ppt_x"/>
                                          </p:val>
                                        </p:tav>
                                        <p:tav tm="100000">
                                          <p:val>
                                            <p:strVal val="#ppt_x"/>
                                          </p:val>
                                        </p:tav>
                                      </p:tavLst>
                                    </p:anim>
                                    <p:anim calcmode="lin" valueType="num">
                                      <p:cBhvr>
                                        <p:cTn id="134" dur="250" fill="hold"/>
                                        <p:tgtEl>
                                          <p:spTgt spid="34"/>
                                        </p:tgtEl>
                                        <p:attrNameLst>
                                          <p:attrName>ppt_y</p:attrName>
                                        </p:attrNameLst>
                                      </p:cBhvr>
                                      <p:tavLst>
                                        <p:tav tm="0">
                                          <p:val>
                                            <p:strVal val="#ppt_y+.1"/>
                                          </p:val>
                                        </p:tav>
                                        <p:tav tm="100000">
                                          <p:val>
                                            <p:strVal val="#ppt_y"/>
                                          </p:val>
                                        </p:tav>
                                      </p:tavLst>
                                    </p:anim>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7"/>
                                        </p:tgtEl>
                                        <p:attrNameLst>
                                          <p:attrName>style.visibility</p:attrName>
                                        </p:attrNameLst>
                                      </p:cBhvr>
                                      <p:to>
                                        <p:strVal val="visible"/>
                                      </p:to>
                                    </p:set>
                                    <p:anim calcmode="lin" valueType="num">
                                      <p:cBhvr>
                                        <p:cTn id="138" dur="250" fill="hold"/>
                                        <p:tgtEl>
                                          <p:spTgt spid="7"/>
                                        </p:tgtEl>
                                        <p:attrNameLst>
                                          <p:attrName>ppt_w</p:attrName>
                                        </p:attrNameLst>
                                      </p:cBhvr>
                                      <p:tavLst>
                                        <p:tav tm="0">
                                          <p:val>
                                            <p:fltVal val="0"/>
                                          </p:val>
                                        </p:tav>
                                        <p:tav tm="100000">
                                          <p:val>
                                            <p:strVal val="#ppt_w"/>
                                          </p:val>
                                        </p:tav>
                                      </p:tavLst>
                                    </p:anim>
                                    <p:anim calcmode="lin" valueType="num">
                                      <p:cBhvr>
                                        <p:cTn id="139" dur="250" fill="hold"/>
                                        <p:tgtEl>
                                          <p:spTgt spid="7"/>
                                        </p:tgtEl>
                                        <p:attrNameLst>
                                          <p:attrName>ppt_h</p:attrName>
                                        </p:attrNameLst>
                                      </p:cBhvr>
                                      <p:tavLst>
                                        <p:tav tm="0">
                                          <p:val>
                                            <p:fltVal val="0"/>
                                          </p:val>
                                        </p:tav>
                                        <p:tav tm="100000">
                                          <p:val>
                                            <p:strVal val="#ppt_h"/>
                                          </p:val>
                                        </p:tav>
                                      </p:tavLst>
                                    </p:anim>
                                    <p:animEffect transition="in" filter="fade">
                                      <p:cBhvr>
                                        <p:cTn id="140" dur="250"/>
                                        <p:tgtEl>
                                          <p:spTgt spid="7"/>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6"/>
                                        </p:tgtEl>
                                        <p:attrNameLst>
                                          <p:attrName>style.visibility</p:attrName>
                                        </p:attrNameLst>
                                      </p:cBhvr>
                                      <p:to>
                                        <p:strVal val="visible"/>
                                      </p:to>
                                    </p:set>
                                    <p:anim calcmode="lin" valueType="num">
                                      <p:cBhvr>
                                        <p:cTn id="143" dur="250" fill="hold"/>
                                        <p:tgtEl>
                                          <p:spTgt spid="36"/>
                                        </p:tgtEl>
                                        <p:attrNameLst>
                                          <p:attrName>ppt_w</p:attrName>
                                        </p:attrNameLst>
                                      </p:cBhvr>
                                      <p:tavLst>
                                        <p:tav tm="0">
                                          <p:val>
                                            <p:fltVal val="0"/>
                                          </p:val>
                                        </p:tav>
                                        <p:tav tm="100000">
                                          <p:val>
                                            <p:strVal val="#ppt_w"/>
                                          </p:val>
                                        </p:tav>
                                      </p:tavLst>
                                    </p:anim>
                                    <p:anim calcmode="lin" valueType="num">
                                      <p:cBhvr>
                                        <p:cTn id="144" dur="250" fill="hold"/>
                                        <p:tgtEl>
                                          <p:spTgt spid="36"/>
                                        </p:tgtEl>
                                        <p:attrNameLst>
                                          <p:attrName>ppt_h</p:attrName>
                                        </p:attrNameLst>
                                      </p:cBhvr>
                                      <p:tavLst>
                                        <p:tav tm="0">
                                          <p:val>
                                            <p:fltVal val="0"/>
                                          </p:val>
                                        </p:tav>
                                        <p:tav tm="100000">
                                          <p:val>
                                            <p:strVal val="#ppt_h"/>
                                          </p:val>
                                        </p:tav>
                                      </p:tavLst>
                                    </p:anim>
                                    <p:animEffect transition="in" filter="fade">
                                      <p:cBhvr>
                                        <p:cTn id="145" dur="250"/>
                                        <p:tgtEl>
                                          <p:spTgt spid="36"/>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37"/>
                                        </p:tgtEl>
                                        <p:attrNameLst>
                                          <p:attrName>style.visibility</p:attrName>
                                        </p:attrNameLst>
                                      </p:cBhvr>
                                      <p:to>
                                        <p:strVal val="visible"/>
                                      </p:to>
                                    </p:set>
                                    <p:anim calcmode="lin" valueType="num">
                                      <p:cBhvr>
                                        <p:cTn id="148" dur="250" fill="hold"/>
                                        <p:tgtEl>
                                          <p:spTgt spid="37"/>
                                        </p:tgtEl>
                                        <p:attrNameLst>
                                          <p:attrName>ppt_w</p:attrName>
                                        </p:attrNameLst>
                                      </p:cBhvr>
                                      <p:tavLst>
                                        <p:tav tm="0">
                                          <p:val>
                                            <p:fltVal val="0"/>
                                          </p:val>
                                        </p:tav>
                                        <p:tav tm="100000">
                                          <p:val>
                                            <p:strVal val="#ppt_w"/>
                                          </p:val>
                                        </p:tav>
                                      </p:tavLst>
                                    </p:anim>
                                    <p:anim calcmode="lin" valueType="num">
                                      <p:cBhvr>
                                        <p:cTn id="149" dur="250" fill="hold"/>
                                        <p:tgtEl>
                                          <p:spTgt spid="37"/>
                                        </p:tgtEl>
                                        <p:attrNameLst>
                                          <p:attrName>ppt_h</p:attrName>
                                        </p:attrNameLst>
                                      </p:cBhvr>
                                      <p:tavLst>
                                        <p:tav tm="0">
                                          <p:val>
                                            <p:fltVal val="0"/>
                                          </p:val>
                                        </p:tav>
                                        <p:tav tm="100000">
                                          <p:val>
                                            <p:strVal val="#ppt_h"/>
                                          </p:val>
                                        </p:tav>
                                      </p:tavLst>
                                    </p:anim>
                                    <p:animEffect transition="in" filter="fade">
                                      <p:cBhvr>
                                        <p:cTn id="150" dur="250"/>
                                        <p:tgtEl>
                                          <p:spTgt spid="37"/>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38"/>
                                        </p:tgtEl>
                                        <p:attrNameLst>
                                          <p:attrName>style.visibility</p:attrName>
                                        </p:attrNameLst>
                                      </p:cBhvr>
                                      <p:to>
                                        <p:strVal val="visible"/>
                                      </p:to>
                                    </p:set>
                                    <p:anim calcmode="lin" valueType="num">
                                      <p:cBhvr>
                                        <p:cTn id="153" dur="250" fill="hold"/>
                                        <p:tgtEl>
                                          <p:spTgt spid="38"/>
                                        </p:tgtEl>
                                        <p:attrNameLst>
                                          <p:attrName>ppt_w</p:attrName>
                                        </p:attrNameLst>
                                      </p:cBhvr>
                                      <p:tavLst>
                                        <p:tav tm="0">
                                          <p:val>
                                            <p:fltVal val="0"/>
                                          </p:val>
                                        </p:tav>
                                        <p:tav tm="100000">
                                          <p:val>
                                            <p:strVal val="#ppt_w"/>
                                          </p:val>
                                        </p:tav>
                                      </p:tavLst>
                                    </p:anim>
                                    <p:anim calcmode="lin" valueType="num">
                                      <p:cBhvr>
                                        <p:cTn id="154" dur="250" fill="hold"/>
                                        <p:tgtEl>
                                          <p:spTgt spid="38"/>
                                        </p:tgtEl>
                                        <p:attrNameLst>
                                          <p:attrName>ppt_h</p:attrName>
                                        </p:attrNameLst>
                                      </p:cBhvr>
                                      <p:tavLst>
                                        <p:tav tm="0">
                                          <p:val>
                                            <p:fltVal val="0"/>
                                          </p:val>
                                        </p:tav>
                                        <p:tav tm="100000">
                                          <p:val>
                                            <p:strVal val="#ppt_h"/>
                                          </p:val>
                                        </p:tav>
                                      </p:tavLst>
                                    </p:anim>
                                    <p:animEffect transition="in" filter="fade">
                                      <p:cBhvr>
                                        <p:cTn id="155"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0"/>
            <a:ext cx="12192000" cy="6822831"/>
          </a:xfrm>
          <a:prstGeom prst="rect">
            <a:avLst/>
          </a:prstGeom>
        </p:spPr>
      </p:pic>
      <p:sp>
        <p:nvSpPr>
          <p:cNvPr id="5"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07988" y="457842"/>
            <a:ext cx="11278404" cy="6011863"/>
            <a:chOff x="407988" y="457842"/>
            <a:chExt cx="11278404" cy="6011863"/>
          </a:xfrm>
        </p:grpSpPr>
        <p:pic>
          <p:nvPicPr>
            <p:cNvPr id="8" name="图片 7"/>
            <p:cNvPicPr>
              <a:picLocks noChangeAspect="1"/>
            </p:cNvPicPr>
            <p:nvPr/>
          </p:nvPicPr>
          <p:blipFill rotWithShape="1">
            <a:blip r:embed="rId5" cstate="screen"/>
            <a:srcRect/>
            <a:stretch>
              <a:fillRect/>
            </a:stretch>
          </p:blipFill>
          <p:spPr>
            <a:xfrm flipH="1">
              <a:off x="5555754" y="457842"/>
              <a:ext cx="6130638" cy="6011863"/>
            </a:xfrm>
            <a:prstGeom prst="rect">
              <a:avLst/>
            </a:prstGeom>
          </p:spPr>
        </p:pic>
        <p:sp>
          <p:nvSpPr>
            <p:cNvPr id="9" name="矩形 8"/>
            <p:cNvSpPr/>
            <p:nvPr/>
          </p:nvSpPr>
          <p:spPr>
            <a:xfrm>
              <a:off x="407988" y="1244664"/>
              <a:ext cx="5815590" cy="4438221"/>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
        <p:nvSpPr>
          <p:cNvPr id="19" name="文本框 18"/>
          <p:cNvSpPr txBox="1"/>
          <p:nvPr/>
        </p:nvSpPr>
        <p:spPr>
          <a:xfrm>
            <a:off x="4651587" y="1616303"/>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cs typeface="+mn-ea"/>
                <a:sym typeface="+mn-lt"/>
              </a:rPr>
              <a:t>04</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grpSp>
        <p:nvGrpSpPr>
          <p:cNvPr id="20" name="组合 19"/>
          <p:cNvGrpSpPr/>
          <p:nvPr/>
        </p:nvGrpSpPr>
        <p:grpSpPr>
          <a:xfrm>
            <a:off x="349414" y="2365507"/>
            <a:ext cx="5058845" cy="1155633"/>
            <a:chOff x="6200261" y="3089795"/>
            <a:chExt cx="5058845" cy="1155633"/>
          </a:xfrm>
        </p:grpSpPr>
        <p:sp>
          <p:nvSpPr>
            <p:cNvPr id="21" name="文本框 20"/>
            <p:cNvSpPr txBox="1"/>
            <p:nvPr/>
          </p:nvSpPr>
          <p:spPr>
            <a:xfrm>
              <a:off x="11074375" y="3089795"/>
              <a:ext cx="184731"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cs typeface="+mn-ea"/>
                  <a:sym typeface="+mn-lt"/>
                </a:rPr>
                <a:t>The user can demonstrate on a projector or computer, or print the presentation and make it into a film to be used in a wider field</a:t>
              </a:r>
            </a:p>
          </p:txBody>
        </p:sp>
        <p:cxnSp>
          <p:nvCxnSpPr>
            <p:cNvPr id="23" name="直接连接符 22"/>
            <p:cNvCxnSpPr/>
            <p:nvPr/>
          </p:nvCxnSpPr>
          <p:spPr>
            <a:xfrm>
              <a:off x="10237788" y="4245428"/>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3992489" y="2409580"/>
            <a:ext cx="1415772" cy="461665"/>
          </a:xfrm>
          <a:prstGeom prst="rect">
            <a:avLst/>
          </a:prstGeom>
          <a:solidFill>
            <a:schemeClr val="tx1"/>
          </a:solidFill>
        </p:spPr>
        <p:txBody>
          <a:bodyPr wrap="none">
            <a:spAutoFit/>
          </a:bodyPr>
          <a:lstStyle/>
          <a:p>
            <a:pPr algn="dist"/>
            <a:r>
              <a:rPr lang="zh-CN" altLang="en-US" sz="2400" b="1" dirty="0">
                <a:solidFill>
                  <a:schemeClr val="bg1"/>
                </a:solidFill>
                <a:cs typeface="+mn-ea"/>
                <a:sym typeface="+mn-lt"/>
              </a:rPr>
              <a:t>发展规划</a:t>
            </a:r>
          </a:p>
        </p:txBody>
      </p:sp>
      <p:sp>
        <p:nvSpPr>
          <p:cNvPr id="32" name="文本框 31"/>
          <p:cNvSpPr txBox="1"/>
          <p:nvPr/>
        </p:nvSpPr>
        <p:spPr>
          <a:xfrm>
            <a:off x="4237998" y="3778928"/>
            <a:ext cx="1885377" cy="400110"/>
          </a:xfrm>
          <a:prstGeom prst="rect">
            <a:avLst/>
          </a:prstGeom>
          <a:noFill/>
        </p:spPr>
        <p:txBody>
          <a:bodyPr wrap="square" rtlCol="0">
            <a:spAutoFit/>
          </a:bodyPr>
          <a:lstStyle/>
          <a:p>
            <a:r>
              <a:rPr lang="zh-CN" altLang="en-US" sz="2000" b="1" dirty="0">
                <a:solidFill>
                  <a:schemeClr val="bg1"/>
                </a:solidFill>
                <a:cs typeface="+mn-ea"/>
                <a:sym typeface="+mn-lt"/>
              </a:rPr>
              <a:t>发展规划</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976777" y="1460183"/>
            <a:ext cx="10238446" cy="3134218"/>
            <a:chOff x="1200150" y="1460183"/>
            <a:chExt cx="10238446" cy="3134218"/>
          </a:xfrm>
        </p:grpSpPr>
        <p:sp>
          <p:nvSpPr>
            <p:cNvPr id="7" name="文本框 6"/>
            <p:cNvSpPr txBox="1"/>
            <p:nvPr/>
          </p:nvSpPr>
          <p:spPr>
            <a:xfrm>
              <a:off x="1200150" y="1643095"/>
              <a:ext cx="4350327" cy="646331"/>
            </a:xfrm>
            <a:prstGeom prst="rect">
              <a:avLst/>
            </a:prstGeom>
            <a:noFill/>
          </p:spPr>
          <p:txBody>
            <a:bodyPr wrap="square" rtlCol="0">
              <a:spAutoFit/>
            </a:bodyPr>
            <a:lstStyle/>
            <a:p>
              <a:r>
                <a:rPr lang="zh-CN" altLang="en-US" sz="3600" dirty="0">
                  <a:solidFill>
                    <a:schemeClr val="bg1"/>
                  </a:solidFill>
                  <a:cs typeface="+mn-ea"/>
                  <a:sym typeface="+mn-lt"/>
                </a:rPr>
                <a:t>十年发展规划</a:t>
              </a:r>
            </a:p>
          </p:txBody>
        </p:sp>
        <p:sp>
          <p:nvSpPr>
            <p:cNvPr id="8" name="矩形 7"/>
            <p:cNvSpPr/>
            <p:nvPr/>
          </p:nvSpPr>
          <p:spPr>
            <a:xfrm>
              <a:off x="1200150" y="2289426"/>
              <a:ext cx="1287468" cy="307777"/>
            </a:xfrm>
            <a:prstGeom prst="rect">
              <a:avLst/>
            </a:prstGeom>
          </p:spPr>
          <p:txBody>
            <a:bodyPr wrap="none">
              <a:spAutoFit/>
            </a:bodyPr>
            <a:lstStyle/>
            <a:p>
              <a:r>
                <a:rPr lang="en-US" altLang="zh-CN" sz="1400" dirty="0">
                  <a:solidFill>
                    <a:schemeClr val="bg1"/>
                  </a:solidFill>
                  <a:cs typeface="+mn-ea"/>
                  <a:sym typeface="+mn-lt"/>
                </a:rPr>
                <a:t>YOUR TITLE </a:t>
              </a:r>
              <a:endParaRPr lang="zh-CN" altLang="en-US" sz="1400" dirty="0">
                <a:solidFill>
                  <a:schemeClr val="bg1"/>
                </a:solidFill>
                <a:cs typeface="+mn-ea"/>
                <a:sym typeface="+mn-lt"/>
              </a:endParaRPr>
            </a:p>
          </p:txBody>
        </p:sp>
        <p:sp>
          <p:nvSpPr>
            <p:cNvPr id="9" name="矩形 8"/>
            <p:cNvSpPr/>
            <p:nvPr/>
          </p:nvSpPr>
          <p:spPr>
            <a:xfrm>
              <a:off x="1200150" y="2904555"/>
              <a:ext cx="5394081" cy="923330"/>
            </a:xfrm>
            <a:prstGeom prst="rect">
              <a:avLst/>
            </a:prstGeom>
            <a:noFill/>
          </p:spPr>
          <p:txBody>
            <a:bodyPr wrap="square" rtlCol="0">
              <a:spAutoFit/>
            </a:bodyPr>
            <a:lstStyle/>
            <a:p>
              <a:r>
                <a:rPr lang="en-US" altLang="zh-CN" dirty="0">
                  <a:solidFill>
                    <a:schemeClr val="bg1"/>
                  </a:solidFill>
                  <a:cs typeface="+mn-ea"/>
                  <a:sym typeface="+mn-lt"/>
                </a:rPr>
                <a:t>Choose six words from 1a and write a sentence for each one. Work in pairs. Read your sentences aloud to your partner but instead of , say.</a:t>
              </a:r>
            </a:p>
          </p:txBody>
        </p:sp>
        <p:grpSp>
          <p:nvGrpSpPr>
            <p:cNvPr id="10" name="组合 9"/>
            <p:cNvGrpSpPr/>
            <p:nvPr/>
          </p:nvGrpSpPr>
          <p:grpSpPr>
            <a:xfrm>
              <a:off x="1298069" y="4218830"/>
              <a:ext cx="452231" cy="343678"/>
              <a:chOff x="10004425" y="1971676"/>
              <a:chExt cx="1593850" cy="1211262"/>
            </a:xfrm>
            <a:noFill/>
          </p:grpSpPr>
          <p:sp>
            <p:nvSpPr>
              <p:cNvPr id="11" name="Freeform 267"/>
              <p:cNvSpPr/>
              <p:nvPr/>
            </p:nvSpPr>
            <p:spPr bwMode="auto">
              <a:xfrm>
                <a:off x="10004425" y="1971676"/>
                <a:ext cx="1535113" cy="688975"/>
              </a:xfrm>
              <a:custGeom>
                <a:avLst/>
                <a:gdLst>
                  <a:gd name="T0" fmla="*/ 480 w 967"/>
                  <a:gd name="T1" fmla="*/ 434 h 434"/>
                  <a:gd name="T2" fmla="*/ 0 w 967"/>
                  <a:gd name="T3" fmla="*/ 217 h 434"/>
                  <a:gd name="T4" fmla="*/ 492 w 967"/>
                  <a:gd name="T5" fmla="*/ 0 h 434"/>
                  <a:gd name="T6" fmla="*/ 967 w 967"/>
                  <a:gd name="T7" fmla="*/ 212 h 434"/>
                  <a:gd name="T8" fmla="*/ 480 w 967"/>
                  <a:gd name="T9" fmla="*/ 434 h 434"/>
                </a:gdLst>
                <a:ahLst/>
                <a:cxnLst>
                  <a:cxn ang="0">
                    <a:pos x="T0" y="T1"/>
                  </a:cxn>
                  <a:cxn ang="0">
                    <a:pos x="T2" y="T3"/>
                  </a:cxn>
                  <a:cxn ang="0">
                    <a:pos x="T4" y="T5"/>
                  </a:cxn>
                  <a:cxn ang="0">
                    <a:pos x="T6" y="T7"/>
                  </a:cxn>
                  <a:cxn ang="0">
                    <a:pos x="T8" y="T9"/>
                  </a:cxn>
                </a:cxnLst>
                <a:rect l="0" t="0" r="r" b="b"/>
                <a:pathLst>
                  <a:path w="967" h="434">
                    <a:moveTo>
                      <a:pt x="480" y="434"/>
                    </a:moveTo>
                    <a:lnTo>
                      <a:pt x="0" y="217"/>
                    </a:lnTo>
                    <a:lnTo>
                      <a:pt x="492" y="0"/>
                    </a:lnTo>
                    <a:lnTo>
                      <a:pt x="967" y="212"/>
                    </a:lnTo>
                    <a:lnTo>
                      <a:pt x="480" y="434"/>
                    </a:lnTo>
                    <a:close/>
                  </a:path>
                </a:pathLst>
              </a:cu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2" name="Rectangle 268"/>
              <p:cNvSpPr>
                <a:spLocks noChangeArrowheads="1"/>
              </p:cNvSpPr>
              <p:nvPr/>
            </p:nvSpPr>
            <p:spPr bwMode="auto">
              <a:xfrm>
                <a:off x="11474450" y="2297113"/>
                <a:ext cx="46038" cy="503238"/>
              </a:xfrm>
              <a:prstGeom prst="rect">
                <a:avLst/>
              </a:prstGeom>
              <a:grpFill/>
              <a:ln w="9525">
                <a:solidFill>
                  <a:schemeClr val="tx1">
                    <a:lumMod val="95000"/>
                    <a:lumOff val="5000"/>
                  </a:schemeClr>
                </a:solid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3" name="Oval 269"/>
              <p:cNvSpPr>
                <a:spLocks noChangeArrowheads="1"/>
              </p:cNvSpPr>
              <p:nvPr/>
            </p:nvSpPr>
            <p:spPr bwMode="auto">
              <a:xfrm>
                <a:off x="11422063" y="2743201"/>
                <a:ext cx="150813" cy="150813"/>
              </a:xfrm>
              <a:prstGeom prst="ellipse">
                <a:avLst/>
              </a:pr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4" name="Freeform 270"/>
              <p:cNvSpPr/>
              <p:nvPr/>
            </p:nvSpPr>
            <p:spPr bwMode="auto">
              <a:xfrm>
                <a:off x="11404600" y="2822576"/>
                <a:ext cx="107950" cy="336550"/>
              </a:xfrm>
              <a:custGeom>
                <a:avLst/>
                <a:gdLst>
                  <a:gd name="T0" fmla="*/ 16 w 29"/>
                  <a:gd name="T1" fmla="*/ 5 h 90"/>
                  <a:gd name="T2" fmla="*/ 6 w 29"/>
                  <a:gd name="T3" fmla="*/ 90 h 90"/>
                  <a:gd name="T4" fmla="*/ 29 w 29"/>
                  <a:gd name="T5" fmla="*/ 90 h 90"/>
                  <a:gd name="T6" fmla="*/ 29 w 29"/>
                  <a:gd name="T7" fmla="*/ 0 h 90"/>
                  <a:gd name="T8" fmla="*/ 16 w 29"/>
                  <a:gd name="T9" fmla="*/ 5 h 90"/>
                </a:gdLst>
                <a:ahLst/>
                <a:cxnLst>
                  <a:cxn ang="0">
                    <a:pos x="T0" y="T1"/>
                  </a:cxn>
                  <a:cxn ang="0">
                    <a:pos x="T2" y="T3"/>
                  </a:cxn>
                  <a:cxn ang="0">
                    <a:pos x="T4" y="T5"/>
                  </a:cxn>
                  <a:cxn ang="0">
                    <a:pos x="T6" y="T7"/>
                  </a:cxn>
                  <a:cxn ang="0">
                    <a:pos x="T8" y="T9"/>
                  </a:cxn>
                </a:cxnLst>
                <a:rect l="0" t="0" r="r" b="b"/>
                <a:pathLst>
                  <a:path w="29" h="90">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5" name="Freeform 271"/>
              <p:cNvSpPr/>
              <p:nvPr/>
            </p:nvSpPr>
            <p:spPr bwMode="auto">
              <a:xfrm>
                <a:off x="11490325" y="2822576"/>
                <a:ext cx="107950" cy="336550"/>
              </a:xfrm>
              <a:custGeom>
                <a:avLst/>
                <a:gdLst>
                  <a:gd name="T0" fmla="*/ 13 w 29"/>
                  <a:gd name="T1" fmla="*/ 5 h 90"/>
                  <a:gd name="T2" fmla="*/ 23 w 29"/>
                  <a:gd name="T3" fmla="*/ 90 h 90"/>
                  <a:gd name="T4" fmla="*/ 0 w 29"/>
                  <a:gd name="T5" fmla="*/ 90 h 90"/>
                  <a:gd name="T6" fmla="*/ 0 w 29"/>
                  <a:gd name="T7" fmla="*/ 0 h 90"/>
                  <a:gd name="T8" fmla="*/ 13 w 29"/>
                  <a:gd name="T9" fmla="*/ 5 h 90"/>
                </a:gdLst>
                <a:ahLst/>
                <a:cxnLst>
                  <a:cxn ang="0">
                    <a:pos x="T0" y="T1"/>
                  </a:cxn>
                  <a:cxn ang="0">
                    <a:pos x="T2" y="T3"/>
                  </a:cxn>
                  <a:cxn ang="0">
                    <a:pos x="T4" y="T5"/>
                  </a:cxn>
                  <a:cxn ang="0">
                    <a:pos x="T6" y="T7"/>
                  </a:cxn>
                  <a:cxn ang="0">
                    <a:pos x="T8" y="T9"/>
                  </a:cxn>
                </a:cxnLst>
                <a:rect l="0" t="0" r="r" b="b"/>
                <a:pathLst>
                  <a:path w="29" h="90">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Freeform 272"/>
              <p:cNvSpPr/>
              <p:nvPr/>
            </p:nvSpPr>
            <p:spPr bwMode="auto">
              <a:xfrm>
                <a:off x="10309225" y="2522538"/>
                <a:ext cx="889000" cy="660400"/>
              </a:xfrm>
              <a:custGeom>
                <a:avLst/>
                <a:gdLst>
                  <a:gd name="T0" fmla="*/ 237 w 237"/>
                  <a:gd name="T1" fmla="*/ 0 h 176"/>
                  <a:gd name="T2" fmla="*/ 118 w 237"/>
                  <a:gd name="T3" fmla="*/ 55 h 176"/>
                  <a:gd name="T4" fmla="*/ 0 w 237"/>
                  <a:gd name="T5" fmla="*/ 0 h 176"/>
                  <a:gd name="T6" fmla="*/ 0 w 237"/>
                  <a:gd name="T7" fmla="*/ 136 h 176"/>
                  <a:gd name="T8" fmla="*/ 115 w 237"/>
                  <a:gd name="T9" fmla="*/ 176 h 176"/>
                  <a:gd name="T10" fmla="*/ 115 w 237"/>
                  <a:gd name="T11" fmla="*/ 176 h 176"/>
                  <a:gd name="T12" fmla="*/ 118 w 237"/>
                  <a:gd name="T13" fmla="*/ 176 h 176"/>
                  <a:gd name="T14" fmla="*/ 122 w 237"/>
                  <a:gd name="T15" fmla="*/ 176 h 176"/>
                  <a:gd name="T16" fmla="*/ 122 w 237"/>
                  <a:gd name="T17" fmla="*/ 176 h 176"/>
                  <a:gd name="T18" fmla="*/ 237 w 237"/>
                  <a:gd name="T19" fmla="*/ 136 h 176"/>
                  <a:gd name="T20" fmla="*/ 237 w 237"/>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7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17" name="组合 16"/>
            <p:cNvGrpSpPr/>
            <p:nvPr/>
          </p:nvGrpSpPr>
          <p:grpSpPr>
            <a:xfrm>
              <a:off x="2112995" y="4193685"/>
              <a:ext cx="400716" cy="400716"/>
              <a:chOff x="3578225" y="2428875"/>
              <a:chExt cx="687388" cy="687388"/>
            </a:xfrm>
            <a:noFill/>
          </p:grpSpPr>
          <p:sp>
            <p:nvSpPr>
              <p:cNvPr id="18" name="Freeform 13"/>
              <p:cNvSpPr>
                <a:spLocks noEditPoints="1"/>
              </p:cNvSpPr>
              <p:nvPr/>
            </p:nvSpPr>
            <p:spPr bwMode="auto">
              <a:xfrm>
                <a:off x="3743325" y="2593975"/>
                <a:ext cx="522288" cy="522288"/>
              </a:xfrm>
              <a:custGeom>
                <a:avLst/>
                <a:gdLst>
                  <a:gd name="T0" fmla="*/ 124 w 139"/>
                  <a:gd name="T1" fmla="*/ 56 h 139"/>
                  <a:gd name="T2" fmla="*/ 117 w 139"/>
                  <a:gd name="T3" fmla="*/ 47 h 139"/>
                  <a:gd name="T4" fmla="*/ 122 w 139"/>
                  <a:gd name="T5" fmla="*/ 37 h 139"/>
                  <a:gd name="T6" fmla="*/ 115 w 139"/>
                  <a:gd name="T7" fmla="*/ 17 h 139"/>
                  <a:gd name="T8" fmla="*/ 103 w 139"/>
                  <a:gd name="T9" fmla="*/ 17 h 139"/>
                  <a:gd name="T10" fmla="*/ 94 w 139"/>
                  <a:gd name="T11" fmla="*/ 23 h 139"/>
                  <a:gd name="T12" fmla="*/ 87 w 139"/>
                  <a:gd name="T13" fmla="*/ 20 h 139"/>
                  <a:gd name="T14" fmla="*/ 83 w 139"/>
                  <a:gd name="T15" fmla="*/ 9 h 139"/>
                  <a:gd name="T16" fmla="*/ 64 w 139"/>
                  <a:gd name="T17" fmla="*/ 0 h 139"/>
                  <a:gd name="T18" fmla="*/ 56 w 139"/>
                  <a:gd name="T19" fmla="*/ 16 h 139"/>
                  <a:gd name="T20" fmla="*/ 47 w 139"/>
                  <a:gd name="T21" fmla="*/ 22 h 139"/>
                  <a:gd name="T22" fmla="*/ 41 w 139"/>
                  <a:gd name="T23" fmla="*/ 22 h 139"/>
                  <a:gd name="T24" fmla="*/ 30 w 139"/>
                  <a:gd name="T25" fmla="*/ 14 h 139"/>
                  <a:gd name="T26" fmla="*/ 17 w 139"/>
                  <a:gd name="T27" fmla="*/ 25 h 139"/>
                  <a:gd name="T28" fmla="*/ 17 w 139"/>
                  <a:gd name="T29" fmla="*/ 37 h 139"/>
                  <a:gd name="T30" fmla="*/ 22 w 139"/>
                  <a:gd name="T31" fmla="*/ 47 h 139"/>
                  <a:gd name="T32" fmla="*/ 15 w 139"/>
                  <a:gd name="T33" fmla="*/ 56 h 139"/>
                  <a:gd name="T34" fmla="*/ 0 w 139"/>
                  <a:gd name="T35" fmla="*/ 64 h 139"/>
                  <a:gd name="T36" fmla="*/ 9 w 139"/>
                  <a:gd name="T37" fmla="*/ 84 h 139"/>
                  <a:gd name="T38" fmla="*/ 20 w 139"/>
                  <a:gd name="T39" fmla="*/ 87 h 139"/>
                  <a:gd name="T40" fmla="*/ 21 w 139"/>
                  <a:gd name="T41" fmla="*/ 98 h 139"/>
                  <a:gd name="T42" fmla="*/ 17 w 139"/>
                  <a:gd name="T43" fmla="*/ 115 h 139"/>
                  <a:gd name="T44" fmla="*/ 30 w 139"/>
                  <a:gd name="T45" fmla="*/ 125 h 139"/>
                  <a:gd name="T46" fmla="*/ 41 w 139"/>
                  <a:gd name="T47" fmla="*/ 118 h 139"/>
                  <a:gd name="T48" fmla="*/ 47 w 139"/>
                  <a:gd name="T49" fmla="*/ 117 h 139"/>
                  <a:gd name="T50" fmla="*/ 56 w 139"/>
                  <a:gd name="T51" fmla="*/ 124 h 139"/>
                  <a:gd name="T52" fmla="*/ 64 w 139"/>
                  <a:gd name="T53" fmla="*/ 139 h 139"/>
                  <a:gd name="T54" fmla="*/ 83 w 139"/>
                  <a:gd name="T55" fmla="*/ 131 h 139"/>
                  <a:gd name="T56" fmla="*/ 87 w 139"/>
                  <a:gd name="T57" fmla="*/ 119 h 139"/>
                  <a:gd name="T58" fmla="*/ 94 w 139"/>
                  <a:gd name="T59" fmla="*/ 117 h 139"/>
                  <a:gd name="T60" fmla="*/ 103 w 139"/>
                  <a:gd name="T61" fmla="*/ 123 h 139"/>
                  <a:gd name="T62" fmla="*/ 115 w 139"/>
                  <a:gd name="T63" fmla="*/ 123 h 139"/>
                  <a:gd name="T64" fmla="*/ 122 w 139"/>
                  <a:gd name="T65" fmla="*/ 103 h 139"/>
                  <a:gd name="T66" fmla="*/ 117 w 139"/>
                  <a:gd name="T67" fmla="*/ 92 h 139"/>
                  <a:gd name="T68" fmla="*/ 124 w 139"/>
                  <a:gd name="T69" fmla="*/ 84 h 139"/>
                  <a:gd name="T70" fmla="*/ 139 w 139"/>
                  <a:gd name="T71" fmla="*/ 75 h 139"/>
                  <a:gd name="T72" fmla="*/ 130 w 139"/>
                  <a:gd name="T73" fmla="*/ 56 h 139"/>
                  <a:gd name="T74" fmla="*/ 69 w 139"/>
                  <a:gd name="T75" fmla="*/ 95 h 139"/>
                  <a:gd name="T76" fmla="*/ 69 w 139"/>
                  <a:gd name="T77" fmla="*/ 4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39">
                    <a:moveTo>
                      <a:pt x="130" y="56"/>
                    </a:moveTo>
                    <a:cubicBezTo>
                      <a:pt x="124" y="56"/>
                      <a:pt x="124" y="56"/>
                      <a:pt x="124" y="56"/>
                    </a:cubicBezTo>
                    <a:cubicBezTo>
                      <a:pt x="122" y="56"/>
                      <a:pt x="120" y="54"/>
                      <a:pt x="119" y="52"/>
                    </a:cubicBezTo>
                    <a:cubicBezTo>
                      <a:pt x="118" y="50"/>
                      <a:pt x="118" y="49"/>
                      <a:pt x="117" y="47"/>
                    </a:cubicBezTo>
                    <a:cubicBezTo>
                      <a:pt x="116" y="45"/>
                      <a:pt x="116" y="43"/>
                      <a:pt x="118" y="41"/>
                    </a:cubicBezTo>
                    <a:cubicBezTo>
                      <a:pt x="122" y="37"/>
                      <a:pt x="122" y="37"/>
                      <a:pt x="122" y="37"/>
                    </a:cubicBezTo>
                    <a:cubicBezTo>
                      <a:pt x="126" y="33"/>
                      <a:pt x="126" y="28"/>
                      <a:pt x="122" y="25"/>
                    </a:cubicBezTo>
                    <a:cubicBezTo>
                      <a:pt x="115" y="17"/>
                      <a:pt x="115" y="17"/>
                      <a:pt x="115" y="17"/>
                    </a:cubicBezTo>
                    <a:cubicBezTo>
                      <a:pt x="113" y="15"/>
                      <a:pt x="111" y="14"/>
                      <a:pt x="109" y="14"/>
                    </a:cubicBezTo>
                    <a:cubicBezTo>
                      <a:pt x="106" y="14"/>
                      <a:pt x="104" y="15"/>
                      <a:pt x="103" y="17"/>
                    </a:cubicBezTo>
                    <a:cubicBezTo>
                      <a:pt x="98" y="22"/>
                      <a:pt x="98" y="22"/>
                      <a:pt x="98" y="22"/>
                    </a:cubicBezTo>
                    <a:cubicBezTo>
                      <a:pt x="97" y="22"/>
                      <a:pt x="96" y="23"/>
                      <a:pt x="94" y="23"/>
                    </a:cubicBezTo>
                    <a:cubicBezTo>
                      <a:pt x="94" y="23"/>
                      <a:pt x="93" y="23"/>
                      <a:pt x="92" y="22"/>
                    </a:cubicBezTo>
                    <a:cubicBezTo>
                      <a:pt x="90" y="22"/>
                      <a:pt x="89" y="21"/>
                      <a:pt x="87" y="20"/>
                    </a:cubicBezTo>
                    <a:cubicBezTo>
                      <a:pt x="85" y="19"/>
                      <a:pt x="83" y="17"/>
                      <a:pt x="83" y="16"/>
                    </a:cubicBezTo>
                    <a:cubicBezTo>
                      <a:pt x="83" y="9"/>
                      <a:pt x="83" y="9"/>
                      <a:pt x="83" y="9"/>
                    </a:cubicBezTo>
                    <a:cubicBezTo>
                      <a:pt x="83" y="4"/>
                      <a:pt x="80" y="0"/>
                      <a:pt x="75" y="0"/>
                    </a:cubicBezTo>
                    <a:cubicBezTo>
                      <a:pt x="64" y="0"/>
                      <a:pt x="64" y="0"/>
                      <a:pt x="64" y="0"/>
                    </a:cubicBezTo>
                    <a:cubicBezTo>
                      <a:pt x="59" y="0"/>
                      <a:pt x="56" y="4"/>
                      <a:pt x="56" y="9"/>
                    </a:cubicBezTo>
                    <a:cubicBezTo>
                      <a:pt x="56" y="16"/>
                      <a:pt x="56" y="16"/>
                      <a:pt x="56" y="16"/>
                    </a:cubicBezTo>
                    <a:cubicBezTo>
                      <a:pt x="56" y="17"/>
                      <a:pt x="54" y="19"/>
                      <a:pt x="52" y="20"/>
                    </a:cubicBezTo>
                    <a:cubicBezTo>
                      <a:pt x="50" y="21"/>
                      <a:pt x="48" y="22"/>
                      <a:pt x="47" y="22"/>
                    </a:cubicBezTo>
                    <a:cubicBezTo>
                      <a:pt x="46" y="23"/>
                      <a:pt x="45" y="23"/>
                      <a:pt x="44" y="23"/>
                    </a:cubicBezTo>
                    <a:cubicBezTo>
                      <a:pt x="43" y="23"/>
                      <a:pt x="42" y="22"/>
                      <a:pt x="41" y="22"/>
                    </a:cubicBezTo>
                    <a:cubicBezTo>
                      <a:pt x="36" y="17"/>
                      <a:pt x="36" y="17"/>
                      <a:pt x="36" y="17"/>
                    </a:cubicBezTo>
                    <a:cubicBezTo>
                      <a:pt x="35" y="15"/>
                      <a:pt x="33" y="14"/>
                      <a:pt x="30" y="14"/>
                    </a:cubicBezTo>
                    <a:cubicBezTo>
                      <a:pt x="28" y="14"/>
                      <a:pt x="26" y="15"/>
                      <a:pt x="24" y="17"/>
                    </a:cubicBezTo>
                    <a:cubicBezTo>
                      <a:pt x="17" y="25"/>
                      <a:pt x="17" y="25"/>
                      <a:pt x="17" y="25"/>
                    </a:cubicBezTo>
                    <a:cubicBezTo>
                      <a:pt x="15" y="26"/>
                      <a:pt x="14" y="28"/>
                      <a:pt x="14" y="31"/>
                    </a:cubicBezTo>
                    <a:cubicBezTo>
                      <a:pt x="14" y="33"/>
                      <a:pt x="15" y="35"/>
                      <a:pt x="17" y="37"/>
                    </a:cubicBezTo>
                    <a:cubicBezTo>
                      <a:pt x="21" y="41"/>
                      <a:pt x="21" y="41"/>
                      <a:pt x="21" y="41"/>
                    </a:cubicBezTo>
                    <a:cubicBezTo>
                      <a:pt x="23" y="43"/>
                      <a:pt x="23" y="45"/>
                      <a:pt x="22" y="47"/>
                    </a:cubicBezTo>
                    <a:cubicBezTo>
                      <a:pt x="21" y="49"/>
                      <a:pt x="20" y="50"/>
                      <a:pt x="20" y="52"/>
                    </a:cubicBezTo>
                    <a:cubicBezTo>
                      <a:pt x="19" y="54"/>
                      <a:pt x="17" y="56"/>
                      <a:pt x="15" y="56"/>
                    </a:cubicBezTo>
                    <a:cubicBezTo>
                      <a:pt x="9" y="56"/>
                      <a:pt x="9" y="56"/>
                      <a:pt x="9" y="56"/>
                    </a:cubicBezTo>
                    <a:cubicBezTo>
                      <a:pt x="4" y="56"/>
                      <a:pt x="0" y="60"/>
                      <a:pt x="0" y="64"/>
                    </a:cubicBezTo>
                    <a:cubicBezTo>
                      <a:pt x="0" y="75"/>
                      <a:pt x="0" y="75"/>
                      <a:pt x="0" y="75"/>
                    </a:cubicBezTo>
                    <a:cubicBezTo>
                      <a:pt x="0" y="80"/>
                      <a:pt x="4" y="84"/>
                      <a:pt x="9" y="84"/>
                    </a:cubicBezTo>
                    <a:cubicBezTo>
                      <a:pt x="15" y="84"/>
                      <a:pt x="15" y="84"/>
                      <a:pt x="15" y="84"/>
                    </a:cubicBezTo>
                    <a:cubicBezTo>
                      <a:pt x="17" y="84"/>
                      <a:pt x="19" y="85"/>
                      <a:pt x="20" y="87"/>
                    </a:cubicBezTo>
                    <a:cubicBezTo>
                      <a:pt x="20" y="89"/>
                      <a:pt x="21" y="91"/>
                      <a:pt x="22" y="92"/>
                    </a:cubicBezTo>
                    <a:cubicBezTo>
                      <a:pt x="23" y="94"/>
                      <a:pt x="23" y="97"/>
                      <a:pt x="21" y="98"/>
                    </a:cubicBezTo>
                    <a:cubicBezTo>
                      <a:pt x="17" y="103"/>
                      <a:pt x="17" y="103"/>
                      <a:pt x="17" y="103"/>
                    </a:cubicBezTo>
                    <a:cubicBezTo>
                      <a:pt x="13" y="106"/>
                      <a:pt x="13" y="112"/>
                      <a:pt x="17" y="115"/>
                    </a:cubicBezTo>
                    <a:cubicBezTo>
                      <a:pt x="24" y="123"/>
                      <a:pt x="24" y="123"/>
                      <a:pt x="24" y="123"/>
                    </a:cubicBezTo>
                    <a:cubicBezTo>
                      <a:pt x="26" y="124"/>
                      <a:pt x="28" y="125"/>
                      <a:pt x="30" y="125"/>
                    </a:cubicBezTo>
                    <a:cubicBezTo>
                      <a:pt x="33" y="125"/>
                      <a:pt x="35" y="124"/>
                      <a:pt x="36" y="123"/>
                    </a:cubicBezTo>
                    <a:cubicBezTo>
                      <a:pt x="41" y="118"/>
                      <a:pt x="41" y="118"/>
                      <a:pt x="41" y="118"/>
                    </a:cubicBezTo>
                    <a:cubicBezTo>
                      <a:pt x="42" y="117"/>
                      <a:pt x="43" y="117"/>
                      <a:pt x="44" y="117"/>
                    </a:cubicBezTo>
                    <a:cubicBezTo>
                      <a:pt x="45" y="117"/>
                      <a:pt x="46" y="117"/>
                      <a:pt x="47" y="117"/>
                    </a:cubicBezTo>
                    <a:cubicBezTo>
                      <a:pt x="48" y="118"/>
                      <a:pt x="50" y="119"/>
                      <a:pt x="52" y="119"/>
                    </a:cubicBezTo>
                    <a:cubicBezTo>
                      <a:pt x="54" y="120"/>
                      <a:pt x="56" y="122"/>
                      <a:pt x="56" y="124"/>
                    </a:cubicBezTo>
                    <a:cubicBezTo>
                      <a:pt x="56" y="131"/>
                      <a:pt x="56" y="131"/>
                      <a:pt x="56" y="131"/>
                    </a:cubicBezTo>
                    <a:cubicBezTo>
                      <a:pt x="56" y="135"/>
                      <a:pt x="59" y="139"/>
                      <a:pt x="64" y="139"/>
                    </a:cubicBezTo>
                    <a:cubicBezTo>
                      <a:pt x="75" y="139"/>
                      <a:pt x="75" y="139"/>
                      <a:pt x="75" y="139"/>
                    </a:cubicBezTo>
                    <a:cubicBezTo>
                      <a:pt x="80" y="139"/>
                      <a:pt x="83" y="135"/>
                      <a:pt x="83" y="131"/>
                    </a:cubicBezTo>
                    <a:cubicBezTo>
                      <a:pt x="83" y="124"/>
                      <a:pt x="83" y="124"/>
                      <a:pt x="83" y="124"/>
                    </a:cubicBezTo>
                    <a:cubicBezTo>
                      <a:pt x="83" y="122"/>
                      <a:pt x="85" y="120"/>
                      <a:pt x="87" y="119"/>
                    </a:cubicBezTo>
                    <a:cubicBezTo>
                      <a:pt x="89" y="119"/>
                      <a:pt x="90" y="118"/>
                      <a:pt x="92" y="117"/>
                    </a:cubicBezTo>
                    <a:cubicBezTo>
                      <a:pt x="93" y="117"/>
                      <a:pt x="94" y="117"/>
                      <a:pt x="94" y="117"/>
                    </a:cubicBezTo>
                    <a:cubicBezTo>
                      <a:pt x="96" y="117"/>
                      <a:pt x="97" y="117"/>
                      <a:pt x="98" y="118"/>
                    </a:cubicBezTo>
                    <a:cubicBezTo>
                      <a:pt x="103" y="123"/>
                      <a:pt x="103" y="123"/>
                      <a:pt x="103" y="123"/>
                    </a:cubicBezTo>
                    <a:cubicBezTo>
                      <a:pt x="104" y="124"/>
                      <a:pt x="106" y="125"/>
                      <a:pt x="109" y="125"/>
                    </a:cubicBezTo>
                    <a:cubicBezTo>
                      <a:pt x="111" y="125"/>
                      <a:pt x="113" y="124"/>
                      <a:pt x="115" y="123"/>
                    </a:cubicBezTo>
                    <a:cubicBezTo>
                      <a:pt x="122" y="115"/>
                      <a:pt x="122" y="115"/>
                      <a:pt x="122" y="115"/>
                    </a:cubicBezTo>
                    <a:cubicBezTo>
                      <a:pt x="126" y="112"/>
                      <a:pt x="126" y="106"/>
                      <a:pt x="122" y="103"/>
                    </a:cubicBezTo>
                    <a:cubicBezTo>
                      <a:pt x="118" y="98"/>
                      <a:pt x="118" y="98"/>
                      <a:pt x="118" y="98"/>
                    </a:cubicBezTo>
                    <a:cubicBezTo>
                      <a:pt x="116" y="97"/>
                      <a:pt x="116" y="94"/>
                      <a:pt x="117" y="92"/>
                    </a:cubicBezTo>
                    <a:cubicBezTo>
                      <a:pt x="118" y="91"/>
                      <a:pt x="118" y="89"/>
                      <a:pt x="119" y="87"/>
                    </a:cubicBezTo>
                    <a:cubicBezTo>
                      <a:pt x="120" y="85"/>
                      <a:pt x="122" y="84"/>
                      <a:pt x="124" y="84"/>
                    </a:cubicBezTo>
                    <a:cubicBezTo>
                      <a:pt x="130" y="84"/>
                      <a:pt x="130" y="84"/>
                      <a:pt x="130" y="84"/>
                    </a:cubicBezTo>
                    <a:cubicBezTo>
                      <a:pt x="135" y="84"/>
                      <a:pt x="139" y="80"/>
                      <a:pt x="139" y="75"/>
                    </a:cubicBezTo>
                    <a:cubicBezTo>
                      <a:pt x="139" y="64"/>
                      <a:pt x="139" y="64"/>
                      <a:pt x="139" y="64"/>
                    </a:cubicBezTo>
                    <a:cubicBezTo>
                      <a:pt x="139" y="60"/>
                      <a:pt x="135" y="56"/>
                      <a:pt x="130" y="56"/>
                    </a:cubicBezTo>
                    <a:moveTo>
                      <a:pt x="94" y="70"/>
                    </a:moveTo>
                    <a:cubicBezTo>
                      <a:pt x="94" y="83"/>
                      <a:pt x="83" y="95"/>
                      <a:pt x="69" y="95"/>
                    </a:cubicBezTo>
                    <a:cubicBezTo>
                      <a:pt x="56" y="95"/>
                      <a:pt x="45" y="83"/>
                      <a:pt x="45" y="70"/>
                    </a:cubicBezTo>
                    <a:cubicBezTo>
                      <a:pt x="45" y="56"/>
                      <a:pt x="56" y="45"/>
                      <a:pt x="69" y="45"/>
                    </a:cubicBezTo>
                    <a:cubicBezTo>
                      <a:pt x="83" y="45"/>
                      <a:pt x="94" y="56"/>
                      <a:pt x="94" y="70"/>
                    </a:cubicBezTo>
                  </a:path>
                </a:pathLst>
              </a:cu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9" name="Freeform 14"/>
              <p:cNvSpPr>
                <a:spLocks noEditPoints="1"/>
              </p:cNvSpPr>
              <p:nvPr/>
            </p:nvSpPr>
            <p:spPr bwMode="auto">
              <a:xfrm>
                <a:off x="3578225" y="2428875"/>
                <a:ext cx="271463" cy="271463"/>
              </a:xfrm>
              <a:custGeom>
                <a:avLst/>
                <a:gdLst>
                  <a:gd name="T0" fmla="*/ 63 w 72"/>
                  <a:gd name="T1" fmla="*/ 45 h 72"/>
                  <a:gd name="T2" fmla="*/ 72 w 72"/>
                  <a:gd name="T3" fmla="*/ 39 h 72"/>
                  <a:gd name="T4" fmla="*/ 66 w 72"/>
                  <a:gd name="T5" fmla="*/ 28 h 72"/>
                  <a:gd name="T6" fmla="*/ 62 w 72"/>
                  <a:gd name="T7" fmla="*/ 27 h 72"/>
                  <a:gd name="T8" fmla="*/ 61 w 72"/>
                  <a:gd name="T9" fmla="*/ 23 h 72"/>
                  <a:gd name="T10" fmla="*/ 63 w 72"/>
                  <a:gd name="T11" fmla="*/ 13 h 72"/>
                  <a:gd name="T12" fmla="*/ 55 w 72"/>
                  <a:gd name="T13" fmla="*/ 7 h 72"/>
                  <a:gd name="T14" fmla="*/ 49 w 72"/>
                  <a:gd name="T15" fmla="*/ 11 h 72"/>
                  <a:gd name="T16" fmla="*/ 48 w 72"/>
                  <a:gd name="T17" fmla="*/ 11 h 72"/>
                  <a:gd name="T18" fmla="*/ 44 w 72"/>
                  <a:gd name="T19" fmla="*/ 9 h 72"/>
                  <a:gd name="T20" fmla="*/ 39 w 72"/>
                  <a:gd name="T21" fmla="*/ 0 h 72"/>
                  <a:gd name="T22" fmla="*/ 28 w 72"/>
                  <a:gd name="T23" fmla="*/ 6 h 72"/>
                  <a:gd name="T24" fmla="*/ 27 w 72"/>
                  <a:gd name="T25" fmla="*/ 10 h 72"/>
                  <a:gd name="T26" fmla="*/ 23 w 72"/>
                  <a:gd name="T27" fmla="*/ 11 h 72"/>
                  <a:gd name="T28" fmla="*/ 20 w 72"/>
                  <a:gd name="T29" fmla="*/ 9 h 72"/>
                  <a:gd name="T30" fmla="*/ 12 w 72"/>
                  <a:gd name="T31" fmla="*/ 9 h 72"/>
                  <a:gd name="T32" fmla="*/ 9 w 72"/>
                  <a:gd name="T33" fmla="*/ 21 h 72"/>
                  <a:gd name="T34" fmla="*/ 11 w 72"/>
                  <a:gd name="T35" fmla="*/ 24 h 72"/>
                  <a:gd name="T36" fmla="*/ 9 w 72"/>
                  <a:gd name="T37" fmla="*/ 28 h 72"/>
                  <a:gd name="T38" fmla="*/ 0 w 72"/>
                  <a:gd name="T39" fmla="*/ 34 h 72"/>
                  <a:gd name="T40" fmla="*/ 6 w 72"/>
                  <a:gd name="T41" fmla="*/ 45 h 72"/>
                  <a:gd name="T42" fmla="*/ 10 w 72"/>
                  <a:gd name="T43" fmla="*/ 45 h 72"/>
                  <a:gd name="T44" fmla="*/ 11 w 72"/>
                  <a:gd name="T45" fmla="*/ 49 h 72"/>
                  <a:gd name="T46" fmla="*/ 7 w 72"/>
                  <a:gd name="T47" fmla="*/ 56 h 72"/>
                  <a:gd name="T48" fmla="*/ 12 w 72"/>
                  <a:gd name="T49" fmla="*/ 64 h 72"/>
                  <a:gd name="T50" fmla="*/ 20 w 72"/>
                  <a:gd name="T51" fmla="*/ 64 h 72"/>
                  <a:gd name="T52" fmla="*/ 23 w 72"/>
                  <a:gd name="T53" fmla="*/ 61 h 72"/>
                  <a:gd name="T54" fmla="*/ 27 w 72"/>
                  <a:gd name="T55" fmla="*/ 62 h 72"/>
                  <a:gd name="T56" fmla="*/ 28 w 72"/>
                  <a:gd name="T57" fmla="*/ 67 h 72"/>
                  <a:gd name="T58" fmla="*/ 39 w 72"/>
                  <a:gd name="T59" fmla="*/ 72 h 72"/>
                  <a:gd name="T60" fmla="*/ 44 w 72"/>
                  <a:gd name="T61" fmla="*/ 63 h 72"/>
                  <a:gd name="T62" fmla="*/ 48 w 72"/>
                  <a:gd name="T63" fmla="*/ 61 h 72"/>
                  <a:gd name="T64" fmla="*/ 49 w 72"/>
                  <a:gd name="T65" fmla="*/ 61 h 72"/>
                  <a:gd name="T66" fmla="*/ 55 w 72"/>
                  <a:gd name="T67" fmla="*/ 65 h 72"/>
                  <a:gd name="T68" fmla="*/ 63 w 72"/>
                  <a:gd name="T69" fmla="*/ 60 h 72"/>
                  <a:gd name="T70" fmla="*/ 61 w 72"/>
                  <a:gd name="T71" fmla="*/ 49 h 72"/>
                  <a:gd name="T72" fmla="*/ 62 w 72"/>
                  <a:gd name="T73" fmla="*/ 45 h 72"/>
                  <a:gd name="T74" fmla="*/ 36 w 72"/>
                  <a:gd name="T75" fmla="*/ 47 h 72"/>
                  <a:gd name="T76" fmla="*/ 36 w 72"/>
                  <a:gd name="T77"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72">
                    <a:moveTo>
                      <a:pt x="62" y="45"/>
                    </a:moveTo>
                    <a:cubicBezTo>
                      <a:pt x="62" y="45"/>
                      <a:pt x="63" y="45"/>
                      <a:pt x="63" y="45"/>
                    </a:cubicBezTo>
                    <a:cubicBezTo>
                      <a:pt x="66" y="45"/>
                      <a:pt x="66" y="45"/>
                      <a:pt x="66" y="45"/>
                    </a:cubicBezTo>
                    <a:cubicBezTo>
                      <a:pt x="69" y="45"/>
                      <a:pt x="72" y="42"/>
                      <a:pt x="72" y="39"/>
                    </a:cubicBezTo>
                    <a:cubicBezTo>
                      <a:pt x="72" y="34"/>
                      <a:pt x="72" y="34"/>
                      <a:pt x="72" y="34"/>
                    </a:cubicBezTo>
                    <a:cubicBezTo>
                      <a:pt x="72" y="30"/>
                      <a:pt x="69" y="28"/>
                      <a:pt x="66" y="28"/>
                    </a:cubicBezTo>
                    <a:cubicBezTo>
                      <a:pt x="63" y="28"/>
                      <a:pt x="63" y="28"/>
                      <a:pt x="63" y="28"/>
                    </a:cubicBezTo>
                    <a:cubicBezTo>
                      <a:pt x="63" y="28"/>
                      <a:pt x="62" y="27"/>
                      <a:pt x="62" y="27"/>
                    </a:cubicBezTo>
                    <a:cubicBezTo>
                      <a:pt x="62" y="26"/>
                      <a:pt x="61" y="25"/>
                      <a:pt x="61" y="24"/>
                    </a:cubicBezTo>
                    <a:cubicBezTo>
                      <a:pt x="61" y="24"/>
                      <a:pt x="61" y="23"/>
                      <a:pt x="61" y="23"/>
                    </a:cubicBezTo>
                    <a:cubicBezTo>
                      <a:pt x="63" y="21"/>
                      <a:pt x="63" y="21"/>
                      <a:pt x="63" y="21"/>
                    </a:cubicBezTo>
                    <a:cubicBezTo>
                      <a:pt x="66" y="18"/>
                      <a:pt x="66" y="15"/>
                      <a:pt x="63" y="13"/>
                    </a:cubicBezTo>
                    <a:cubicBezTo>
                      <a:pt x="59" y="9"/>
                      <a:pt x="59" y="9"/>
                      <a:pt x="59" y="9"/>
                    </a:cubicBezTo>
                    <a:cubicBezTo>
                      <a:pt x="58" y="8"/>
                      <a:pt x="57" y="7"/>
                      <a:pt x="55" y="7"/>
                    </a:cubicBezTo>
                    <a:cubicBezTo>
                      <a:pt x="54" y="7"/>
                      <a:pt x="53" y="8"/>
                      <a:pt x="51" y="9"/>
                    </a:cubicBezTo>
                    <a:cubicBezTo>
                      <a:pt x="49" y="11"/>
                      <a:pt x="49" y="11"/>
                      <a:pt x="49" y="11"/>
                    </a:cubicBezTo>
                    <a:cubicBezTo>
                      <a:pt x="49" y="11"/>
                      <a:pt x="49" y="11"/>
                      <a:pt x="48" y="11"/>
                    </a:cubicBezTo>
                    <a:cubicBezTo>
                      <a:pt x="48" y="11"/>
                      <a:pt x="48" y="11"/>
                      <a:pt x="48" y="11"/>
                    </a:cubicBezTo>
                    <a:cubicBezTo>
                      <a:pt x="47" y="11"/>
                      <a:pt x="46" y="10"/>
                      <a:pt x="45" y="10"/>
                    </a:cubicBezTo>
                    <a:cubicBezTo>
                      <a:pt x="45" y="10"/>
                      <a:pt x="44" y="9"/>
                      <a:pt x="44" y="9"/>
                    </a:cubicBezTo>
                    <a:cubicBezTo>
                      <a:pt x="44" y="6"/>
                      <a:pt x="44" y="6"/>
                      <a:pt x="44" y="6"/>
                    </a:cubicBezTo>
                    <a:cubicBezTo>
                      <a:pt x="44" y="3"/>
                      <a:pt x="42" y="0"/>
                      <a:pt x="39" y="0"/>
                    </a:cubicBezTo>
                    <a:cubicBezTo>
                      <a:pt x="33" y="0"/>
                      <a:pt x="33" y="0"/>
                      <a:pt x="33" y="0"/>
                    </a:cubicBezTo>
                    <a:cubicBezTo>
                      <a:pt x="30" y="0"/>
                      <a:pt x="28" y="3"/>
                      <a:pt x="28" y="6"/>
                    </a:cubicBezTo>
                    <a:cubicBezTo>
                      <a:pt x="28" y="9"/>
                      <a:pt x="28" y="9"/>
                      <a:pt x="28" y="9"/>
                    </a:cubicBezTo>
                    <a:cubicBezTo>
                      <a:pt x="28" y="9"/>
                      <a:pt x="27" y="10"/>
                      <a:pt x="27" y="10"/>
                    </a:cubicBezTo>
                    <a:cubicBezTo>
                      <a:pt x="26" y="10"/>
                      <a:pt x="25" y="11"/>
                      <a:pt x="24" y="11"/>
                    </a:cubicBezTo>
                    <a:cubicBezTo>
                      <a:pt x="24" y="11"/>
                      <a:pt x="24" y="11"/>
                      <a:pt x="23" y="11"/>
                    </a:cubicBezTo>
                    <a:cubicBezTo>
                      <a:pt x="23" y="11"/>
                      <a:pt x="23" y="11"/>
                      <a:pt x="23" y="11"/>
                    </a:cubicBezTo>
                    <a:cubicBezTo>
                      <a:pt x="20" y="9"/>
                      <a:pt x="20" y="9"/>
                      <a:pt x="20" y="9"/>
                    </a:cubicBezTo>
                    <a:cubicBezTo>
                      <a:pt x="19" y="8"/>
                      <a:pt x="18" y="7"/>
                      <a:pt x="16" y="7"/>
                    </a:cubicBezTo>
                    <a:cubicBezTo>
                      <a:pt x="15" y="7"/>
                      <a:pt x="13" y="8"/>
                      <a:pt x="12" y="9"/>
                    </a:cubicBezTo>
                    <a:cubicBezTo>
                      <a:pt x="9" y="13"/>
                      <a:pt x="9" y="13"/>
                      <a:pt x="9" y="13"/>
                    </a:cubicBezTo>
                    <a:cubicBezTo>
                      <a:pt x="6" y="15"/>
                      <a:pt x="6" y="18"/>
                      <a:pt x="9" y="21"/>
                    </a:cubicBezTo>
                    <a:cubicBezTo>
                      <a:pt x="11" y="23"/>
                      <a:pt x="11" y="23"/>
                      <a:pt x="11" y="23"/>
                    </a:cubicBezTo>
                    <a:cubicBezTo>
                      <a:pt x="11" y="23"/>
                      <a:pt x="11" y="24"/>
                      <a:pt x="11" y="24"/>
                    </a:cubicBezTo>
                    <a:cubicBezTo>
                      <a:pt x="11" y="25"/>
                      <a:pt x="10" y="26"/>
                      <a:pt x="10" y="27"/>
                    </a:cubicBezTo>
                    <a:cubicBezTo>
                      <a:pt x="10" y="27"/>
                      <a:pt x="9" y="28"/>
                      <a:pt x="9" y="28"/>
                    </a:cubicBezTo>
                    <a:cubicBezTo>
                      <a:pt x="6" y="28"/>
                      <a:pt x="6" y="28"/>
                      <a:pt x="6" y="28"/>
                    </a:cubicBezTo>
                    <a:cubicBezTo>
                      <a:pt x="2" y="28"/>
                      <a:pt x="0" y="30"/>
                      <a:pt x="0" y="34"/>
                    </a:cubicBezTo>
                    <a:cubicBezTo>
                      <a:pt x="0" y="39"/>
                      <a:pt x="0" y="39"/>
                      <a:pt x="0" y="39"/>
                    </a:cubicBezTo>
                    <a:cubicBezTo>
                      <a:pt x="0" y="42"/>
                      <a:pt x="2" y="45"/>
                      <a:pt x="6" y="45"/>
                    </a:cubicBezTo>
                    <a:cubicBezTo>
                      <a:pt x="9" y="45"/>
                      <a:pt x="9" y="45"/>
                      <a:pt x="9" y="45"/>
                    </a:cubicBezTo>
                    <a:cubicBezTo>
                      <a:pt x="9" y="45"/>
                      <a:pt x="10" y="45"/>
                      <a:pt x="10" y="45"/>
                    </a:cubicBezTo>
                    <a:cubicBezTo>
                      <a:pt x="10" y="46"/>
                      <a:pt x="11" y="47"/>
                      <a:pt x="11" y="48"/>
                    </a:cubicBezTo>
                    <a:cubicBezTo>
                      <a:pt x="11" y="49"/>
                      <a:pt x="11" y="49"/>
                      <a:pt x="11" y="49"/>
                    </a:cubicBezTo>
                    <a:cubicBezTo>
                      <a:pt x="9" y="52"/>
                      <a:pt x="9" y="52"/>
                      <a:pt x="9" y="52"/>
                    </a:cubicBezTo>
                    <a:cubicBezTo>
                      <a:pt x="7" y="53"/>
                      <a:pt x="7" y="54"/>
                      <a:pt x="7" y="56"/>
                    </a:cubicBezTo>
                    <a:cubicBezTo>
                      <a:pt x="7" y="57"/>
                      <a:pt x="7" y="59"/>
                      <a:pt x="9" y="60"/>
                    </a:cubicBezTo>
                    <a:cubicBezTo>
                      <a:pt x="12" y="64"/>
                      <a:pt x="12" y="64"/>
                      <a:pt x="12" y="64"/>
                    </a:cubicBezTo>
                    <a:cubicBezTo>
                      <a:pt x="13" y="65"/>
                      <a:pt x="15" y="65"/>
                      <a:pt x="16" y="65"/>
                    </a:cubicBezTo>
                    <a:cubicBezTo>
                      <a:pt x="18" y="65"/>
                      <a:pt x="19" y="65"/>
                      <a:pt x="20" y="64"/>
                    </a:cubicBezTo>
                    <a:cubicBezTo>
                      <a:pt x="23" y="61"/>
                      <a:pt x="23" y="61"/>
                      <a:pt x="23" y="61"/>
                    </a:cubicBezTo>
                    <a:cubicBezTo>
                      <a:pt x="23" y="61"/>
                      <a:pt x="23" y="61"/>
                      <a:pt x="23" y="61"/>
                    </a:cubicBezTo>
                    <a:cubicBezTo>
                      <a:pt x="24" y="61"/>
                      <a:pt x="24" y="61"/>
                      <a:pt x="24" y="61"/>
                    </a:cubicBezTo>
                    <a:cubicBezTo>
                      <a:pt x="25" y="62"/>
                      <a:pt x="26" y="62"/>
                      <a:pt x="27" y="62"/>
                    </a:cubicBezTo>
                    <a:cubicBezTo>
                      <a:pt x="27" y="63"/>
                      <a:pt x="28" y="63"/>
                      <a:pt x="28" y="63"/>
                    </a:cubicBezTo>
                    <a:cubicBezTo>
                      <a:pt x="28" y="67"/>
                      <a:pt x="28" y="67"/>
                      <a:pt x="28" y="67"/>
                    </a:cubicBezTo>
                    <a:cubicBezTo>
                      <a:pt x="28" y="70"/>
                      <a:pt x="30" y="72"/>
                      <a:pt x="33" y="72"/>
                    </a:cubicBezTo>
                    <a:cubicBezTo>
                      <a:pt x="39" y="72"/>
                      <a:pt x="39" y="72"/>
                      <a:pt x="39" y="72"/>
                    </a:cubicBezTo>
                    <a:cubicBezTo>
                      <a:pt x="42" y="72"/>
                      <a:pt x="44" y="70"/>
                      <a:pt x="44" y="67"/>
                    </a:cubicBezTo>
                    <a:cubicBezTo>
                      <a:pt x="44" y="63"/>
                      <a:pt x="44" y="63"/>
                      <a:pt x="44" y="63"/>
                    </a:cubicBezTo>
                    <a:cubicBezTo>
                      <a:pt x="44" y="63"/>
                      <a:pt x="45" y="63"/>
                      <a:pt x="45" y="62"/>
                    </a:cubicBezTo>
                    <a:cubicBezTo>
                      <a:pt x="46" y="62"/>
                      <a:pt x="47" y="62"/>
                      <a:pt x="48" y="61"/>
                    </a:cubicBezTo>
                    <a:cubicBezTo>
                      <a:pt x="48" y="61"/>
                      <a:pt x="48" y="61"/>
                      <a:pt x="48" y="61"/>
                    </a:cubicBezTo>
                    <a:cubicBezTo>
                      <a:pt x="49" y="61"/>
                      <a:pt x="49" y="61"/>
                      <a:pt x="49" y="61"/>
                    </a:cubicBezTo>
                    <a:cubicBezTo>
                      <a:pt x="51" y="64"/>
                      <a:pt x="51" y="64"/>
                      <a:pt x="51" y="64"/>
                    </a:cubicBezTo>
                    <a:cubicBezTo>
                      <a:pt x="53" y="65"/>
                      <a:pt x="54" y="65"/>
                      <a:pt x="55" y="65"/>
                    </a:cubicBezTo>
                    <a:cubicBezTo>
                      <a:pt x="57" y="65"/>
                      <a:pt x="58" y="65"/>
                      <a:pt x="59" y="64"/>
                    </a:cubicBezTo>
                    <a:cubicBezTo>
                      <a:pt x="63" y="60"/>
                      <a:pt x="63" y="60"/>
                      <a:pt x="63" y="60"/>
                    </a:cubicBezTo>
                    <a:cubicBezTo>
                      <a:pt x="66" y="58"/>
                      <a:pt x="66" y="54"/>
                      <a:pt x="63" y="52"/>
                    </a:cubicBezTo>
                    <a:cubicBezTo>
                      <a:pt x="61" y="49"/>
                      <a:pt x="61" y="49"/>
                      <a:pt x="61" y="49"/>
                    </a:cubicBezTo>
                    <a:cubicBezTo>
                      <a:pt x="61" y="49"/>
                      <a:pt x="61" y="49"/>
                      <a:pt x="61" y="48"/>
                    </a:cubicBezTo>
                    <a:cubicBezTo>
                      <a:pt x="61" y="47"/>
                      <a:pt x="62" y="46"/>
                      <a:pt x="62" y="45"/>
                    </a:cubicBezTo>
                    <a:moveTo>
                      <a:pt x="47" y="36"/>
                    </a:moveTo>
                    <a:cubicBezTo>
                      <a:pt x="47" y="42"/>
                      <a:pt x="42" y="47"/>
                      <a:pt x="36" y="47"/>
                    </a:cubicBezTo>
                    <a:cubicBezTo>
                      <a:pt x="30" y="47"/>
                      <a:pt x="25" y="42"/>
                      <a:pt x="25" y="36"/>
                    </a:cubicBezTo>
                    <a:cubicBezTo>
                      <a:pt x="25" y="30"/>
                      <a:pt x="30" y="25"/>
                      <a:pt x="36" y="25"/>
                    </a:cubicBezTo>
                    <a:cubicBezTo>
                      <a:pt x="42" y="25"/>
                      <a:pt x="47" y="30"/>
                      <a:pt x="47" y="36"/>
                    </a:cubicBezTo>
                  </a:path>
                </a:pathLst>
              </a:custGeom>
              <a:grpFill/>
              <a:ln w="9525">
                <a:solidFill>
                  <a:schemeClr val="tx1">
                    <a:lumMod val="95000"/>
                    <a:lumOff val="5000"/>
                  </a:schemeClr>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grpSp>
        <p:grpSp>
          <p:nvGrpSpPr>
            <p:cNvPr id="20" name="组合 19"/>
            <p:cNvGrpSpPr/>
            <p:nvPr/>
          </p:nvGrpSpPr>
          <p:grpSpPr>
            <a:xfrm>
              <a:off x="2870312" y="4241318"/>
              <a:ext cx="471718" cy="292663"/>
              <a:chOff x="4869373" y="4568306"/>
              <a:chExt cx="527534" cy="327292"/>
            </a:xfrm>
            <a:noFill/>
          </p:grpSpPr>
          <p:sp>
            <p:nvSpPr>
              <p:cNvPr id="21" name="Freeform 198"/>
              <p:cNvSpPr>
                <a:spLocks noEditPoints="1"/>
              </p:cNvSpPr>
              <p:nvPr/>
            </p:nvSpPr>
            <p:spPr bwMode="auto">
              <a:xfrm>
                <a:off x="4910802" y="4568306"/>
                <a:ext cx="444675" cy="280339"/>
              </a:xfrm>
              <a:custGeom>
                <a:avLst/>
                <a:gdLst>
                  <a:gd name="T0" fmla="*/ 4 w 162"/>
                  <a:gd name="T1" fmla="*/ 102 h 102"/>
                  <a:gd name="T2" fmla="*/ 157 w 162"/>
                  <a:gd name="T3" fmla="*/ 102 h 102"/>
                  <a:gd name="T4" fmla="*/ 162 w 162"/>
                  <a:gd name="T5" fmla="*/ 98 h 102"/>
                  <a:gd name="T6" fmla="*/ 162 w 162"/>
                  <a:gd name="T7" fmla="*/ 4 h 102"/>
                  <a:gd name="T8" fmla="*/ 157 w 162"/>
                  <a:gd name="T9" fmla="*/ 0 h 102"/>
                  <a:gd name="T10" fmla="*/ 4 w 162"/>
                  <a:gd name="T11" fmla="*/ 0 h 102"/>
                  <a:gd name="T12" fmla="*/ 0 w 162"/>
                  <a:gd name="T13" fmla="*/ 4 h 102"/>
                  <a:gd name="T14" fmla="*/ 0 w 162"/>
                  <a:gd name="T15" fmla="*/ 98 h 102"/>
                  <a:gd name="T16" fmla="*/ 4 w 162"/>
                  <a:gd name="T17" fmla="*/ 102 h 102"/>
                  <a:gd name="T18" fmla="*/ 81 w 162"/>
                  <a:gd name="T19" fmla="*/ 3 h 102"/>
                  <a:gd name="T20" fmla="*/ 83 w 162"/>
                  <a:gd name="T21" fmla="*/ 5 h 102"/>
                  <a:gd name="T22" fmla="*/ 81 w 162"/>
                  <a:gd name="T23" fmla="*/ 8 h 102"/>
                  <a:gd name="T24" fmla="*/ 78 w 162"/>
                  <a:gd name="T25" fmla="*/ 5 h 102"/>
                  <a:gd name="T26" fmla="*/ 81 w 162"/>
                  <a:gd name="T27" fmla="*/ 3 h 102"/>
                  <a:gd name="T28" fmla="*/ 10 w 162"/>
                  <a:gd name="T29" fmla="*/ 10 h 102"/>
                  <a:gd name="T30" fmla="*/ 151 w 162"/>
                  <a:gd name="T31" fmla="*/ 10 h 102"/>
                  <a:gd name="T32" fmla="*/ 151 w 162"/>
                  <a:gd name="T33" fmla="*/ 92 h 102"/>
                  <a:gd name="T34" fmla="*/ 10 w 162"/>
                  <a:gd name="T35" fmla="*/ 92 h 102"/>
                  <a:gd name="T36" fmla="*/ 10 w 162"/>
                  <a:gd name="T37"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02">
                    <a:moveTo>
                      <a:pt x="4" y="102"/>
                    </a:moveTo>
                    <a:cubicBezTo>
                      <a:pt x="157" y="102"/>
                      <a:pt x="157" y="102"/>
                      <a:pt x="157" y="102"/>
                    </a:cubicBezTo>
                    <a:cubicBezTo>
                      <a:pt x="160" y="102"/>
                      <a:pt x="162" y="100"/>
                      <a:pt x="162" y="98"/>
                    </a:cubicBezTo>
                    <a:cubicBezTo>
                      <a:pt x="162" y="4"/>
                      <a:pt x="162" y="4"/>
                      <a:pt x="162" y="4"/>
                    </a:cubicBezTo>
                    <a:cubicBezTo>
                      <a:pt x="162" y="2"/>
                      <a:pt x="160" y="0"/>
                      <a:pt x="157" y="0"/>
                    </a:cubicBezTo>
                    <a:cubicBezTo>
                      <a:pt x="4" y="0"/>
                      <a:pt x="4" y="0"/>
                      <a:pt x="4" y="0"/>
                    </a:cubicBezTo>
                    <a:cubicBezTo>
                      <a:pt x="1" y="0"/>
                      <a:pt x="0" y="2"/>
                      <a:pt x="0" y="4"/>
                    </a:cubicBezTo>
                    <a:cubicBezTo>
                      <a:pt x="0" y="98"/>
                      <a:pt x="0" y="98"/>
                      <a:pt x="0" y="98"/>
                    </a:cubicBezTo>
                    <a:cubicBezTo>
                      <a:pt x="0" y="100"/>
                      <a:pt x="1" y="102"/>
                      <a:pt x="4" y="102"/>
                    </a:cubicBezTo>
                    <a:close/>
                    <a:moveTo>
                      <a:pt x="81" y="3"/>
                    </a:moveTo>
                    <a:cubicBezTo>
                      <a:pt x="82" y="3"/>
                      <a:pt x="83" y="4"/>
                      <a:pt x="83" y="5"/>
                    </a:cubicBezTo>
                    <a:cubicBezTo>
                      <a:pt x="83" y="6"/>
                      <a:pt x="82" y="8"/>
                      <a:pt x="81" y="8"/>
                    </a:cubicBezTo>
                    <a:cubicBezTo>
                      <a:pt x="79" y="8"/>
                      <a:pt x="78" y="6"/>
                      <a:pt x="78" y="5"/>
                    </a:cubicBezTo>
                    <a:cubicBezTo>
                      <a:pt x="78" y="4"/>
                      <a:pt x="79" y="3"/>
                      <a:pt x="81" y="3"/>
                    </a:cubicBezTo>
                    <a:close/>
                    <a:moveTo>
                      <a:pt x="10" y="10"/>
                    </a:moveTo>
                    <a:cubicBezTo>
                      <a:pt x="151" y="10"/>
                      <a:pt x="151" y="10"/>
                      <a:pt x="151" y="10"/>
                    </a:cubicBezTo>
                    <a:cubicBezTo>
                      <a:pt x="151" y="92"/>
                      <a:pt x="151" y="92"/>
                      <a:pt x="151" y="92"/>
                    </a:cubicBezTo>
                    <a:cubicBezTo>
                      <a:pt x="10" y="92"/>
                      <a:pt x="10" y="92"/>
                      <a:pt x="10" y="92"/>
                    </a:cubicBezTo>
                    <a:lnTo>
                      <a:pt x="10" y="1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2" name="Freeform 199"/>
              <p:cNvSpPr/>
              <p:nvPr/>
            </p:nvSpPr>
            <p:spPr bwMode="auto">
              <a:xfrm>
                <a:off x="4869373" y="4859693"/>
                <a:ext cx="527534" cy="35905"/>
              </a:xfrm>
              <a:custGeom>
                <a:avLst/>
                <a:gdLst>
                  <a:gd name="T0" fmla="*/ 191 w 192"/>
                  <a:gd name="T1" fmla="*/ 0 h 13"/>
                  <a:gd name="T2" fmla="*/ 125 w 192"/>
                  <a:gd name="T3" fmla="*/ 0 h 13"/>
                  <a:gd name="T4" fmla="*/ 122 w 192"/>
                  <a:gd name="T5" fmla="*/ 3 h 13"/>
                  <a:gd name="T6" fmla="*/ 69 w 192"/>
                  <a:gd name="T7" fmla="*/ 3 h 13"/>
                  <a:gd name="T8" fmla="*/ 66 w 192"/>
                  <a:gd name="T9" fmla="*/ 0 h 13"/>
                  <a:gd name="T10" fmla="*/ 0 w 192"/>
                  <a:gd name="T11" fmla="*/ 0 h 13"/>
                  <a:gd name="T12" fmla="*/ 0 w 192"/>
                  <a:gd name="T13" fmla="*/ 1 h 13"/>
                  <a:gd name="T14" fmla="*/ 0 w 192"/>
                  <a:gd name="T15" fmla="*/ 4 h 13"/>
                  <a:gd name="T16" fmla="*/ 8 w 192"/>
                  <a:gd name="T17" fmla="*/ 13 h 13"/>
                  <a:gd name="T18" fmla="*/ 183 w 192"/>
                  <a:gd name="T19" fmla="*/ 13 h 13"/>
                  <a:gd name="T20" fmla="*/ 192 w 192"/>
                  <a:gd name="T21" fmla="*/ 4 h 13"/>
                  <a:gd name="T22" fmla="*/ 192 w 192"/>
                  <a:gd name="T23" fmla="*/ 1 h 13"/>
                  <a:gd name="T24" fmla="*/ 191 w 192"/>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3">
                    <a:moveTo>
                      <a:pt x="191" y="0"/>
                    </a:moveTo>
                    <a:cubicBezTo>
                      <a:pt x="125" y="0"/>
                      <a:pt x="125" y="0"/>
                      <a:pt x="125" y="0"/>
                    </a:cubicBezTo>
                    <a:cubicBezTo>
                      <a:pt x="125" y="2"/>
                      <a:pt x="124" y="3"/>
                      <a:pt x="122" y="3"/>
                    </a:cubicBezTo>
                    <a:cubicBezTo>
                      <a:pt x="69" y="3"/>
                      <a:pt x="69" y="3"/>
                      <a:pt x="69" y="3"/>
                    </a:cubicBezTo>
                    <a:cubicBezTo>
                      <a:pt x="67" y="3"/>
                      <a:pt x="66" y="2"/>
                      <a:pt x="66" y="0"/>
                    </a:cubicBezTo>
                    <a:cubicBezTo>
                      <a:pt x="0" y="0"/>
                      <a:pt x="0" y="0"/>
                      <a:pt x="0" y="0"/>
                    </a:cubicBezTo>
                    <a:cubicBezTo>
                      <a:pt x="0" y="1"/>
                      <a:pt x="0" y="1"/>
                      <a:pt x="0" y="1"/>
                    </a:cubicBezTo>
                    <a:cubicBezTo>
                      <a:pt x="0" y="4"/>
                      <a:pt x="0" y="4"/>
                      <a:pt x="0" y="4"/>
                    </a:cubicBezTo>
                    <a:cubicBezTo>
                      <a:pt x="0" y="9"/>
                      <a:pt x="3" y="13"/>
                      <a:pt x="8" y="13"/>
                    </a:cubicBezTo>
                    <a:cubicBezTo>
                      <a:pt x="183" y="13"/>
                      <a:pt x="183" y="13"/>
                      <a:pt x="183" y="13"/>
                    </a:cubicBezTo>
                    <a:cubicBezTo>
                      <a:pt x="188" y="13"/>
                      <a:pt x="192" y="9"/>
                      <a:pt x="192" y="4"/>
                    </a:cubicBezTo>
                    <a:cubicBezTo>
                      <a:pt x="192" y="1"/>
                      <a:pt x="192" y="1"/>
                      <a:pt x="192" y="1"/>
                    </a:cubicBezTo>
                    <a:cubicBezTo>
                      <a:pt x="192" y="1"/>
                      <a:pt x="191" y="1"/>
                      <a:pt x="191" y="0"/>
                    </a:cubicBez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3" name="Freeform 200"/>
              <p:cNvSpPr/>
              <p:nvPr/>
            </p:nvSpPr>
            <p:spPr bwMode="auto">
              <a:xfrm>
                <a:off x="5146949" y="4637355"/>
                <a:ext cx="46953" cy="13810"/>
              </a:xfrm>
              <a:custGeom>
                <a:avLst/>
                <a:gdLst>
                  <a:gd name="T0" fmla="*/ 34 w 34"/>
                  <a:gd name="T1" fmla="*/ 0 h 10"/>
                  <a:gd name="T2" fmla="*/ 16 w 34"/>
                  <a:gd name="T3" fmla="*/ 10 h 10"/>
                  <a:gd name="T4" fmla="*/ 0 w 34"/>
                  <a:gd name="T5" fmla="*/ 0 h 10"/>
                  <a:gd name="T6" fmla="*/ 34 w 34"/>
                  <a:gd name="T7" fmla="*/ 0 h 10"/>
                </a:gdLst>
                <a:ahLst/>
                <a:cxnLst>
                  <a:cxn ang="0">
                    <a:pos x="T0" y="T1"/>
                  </a:cxn>
                  <a:cxn ang="0">
                    <a:pos x="T2" y="T3"/>
                  </a:cxn>
                  <a:cxn ang="0">
                    <a:pos x="T4" y="T5"/>
                  </a:cxn>
                  <a:cxn ang="0">
                    <a:pos x="T6" y="T7"/>
                  </a:cxn>
                </a:cxnLst>
                <a:rect l="0" t="0" r="r" b="b"/>
                <a:pathLst>
                  <a:path w="34" h="10">
                    <a:moveTo>
                      <a:pt x="34" y="0"/>
                    </a:moveTo>
                    <a:lnTo>
                      <a:pt x="16" y="10"/>
                    </a:lnTo>
                    <a:lnTo>
                      <a:pt x="0" y="0"/>
                    </a:lnTo>
                    <a:lnTo>
                      <a:pt x="34" y="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4" name="Freeform 201"/>
              <p:cNvSpPr/>
              <p:nvPr/>
            </p:nvSpPr>
            <p:spPr bwMode="auto">
              <a:xfrm>
                <a:off x="5069614" y="4637355"/>
                <a:ext cx="49715" cy="13810"/>
              </a:xfrm>
              <a:custGeom>
                <a:avLst/>
                <a:gdLst>
                  <a:gd name="T0" fmla="*/ 36 w 36"/>
                  <a:gd name="T1" fmla="*/ 0 h 10"/>
                  <a:gd name="T2" fmla="*/ 20 w 36"/>
                  <a:gd name="T3" fmla="*/ 10 h 10"/>
                  <a:gd name="T4" fmla="*/ 0 w 36"/>
                  <a:gd name="T5" fmla="*/ 0 h 10"/>
                  <a:gd name="T6" fmla="*/ 36 w 36"/>
                  <a:gd name="T7" fmla="*/ 0 h 10"/>
                </a:gdLst>
                <a:ahLst/>
                <a:cxnLst>
                  <a:cxn ang="0">
                    <a:pos x="T0" y="T1"/>
                  </a:cxn>
                  <a:cxn ang="0">
                    <a:pos x="T2" y="T3"/>
                  </a:cxn>
                  <a:cxn ang="0">
                    <a:pos x="T4" y="T5"/>
                  </a:cxn>
                  <a:cxn ang="0">
                    <a:pos x="T6" y="T7"/>
                  </a:cxn>
                </a:cxnLst>
                <a:rect l="0" t="0" r="r" b="b"/>
                <a:pathLst>
                  <a:path w="36" h="10">
                    <a:moveTo>
                      <a:pt x="36" y="0"/>
                    </a:moveTo>
                    <a:lnTo>
                      <a:pt x="20" y="10"/>
                    </a:lnTo>
                    <a:lnTo>
                      <a:pt x="0" y="0"/>
                    </a:lnTo>
                    <a:lnTo>
                      <a:pt x="36" y="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5" name="Freeform 202"/>
              <p:cNvSpPr/>
              <p:nvPr/>
            </p:nvSpPr>
            <p:spPr bwMode="auto">
              <a:xfrm>
                <a:off x="5105520" y="4637355"/>
                <a:ext cx="55239" cy="33143"/>
              </a:xfrm>
              <a:custGeom>
                <a:avLst/>
                <a:gdLst>
                  <a:gd name="T0" fmla="*/ 20 w 40"/>
                  <a:gd name="T1" fmla="*/ 0 h 24"/>
                  <a:gd name="T2" fmla="*/ 40 w 40"/>
                  <a:gd name="T3" fmla="*/ 14 h 24"/>
                  <a:gd name="T4" fmla="*/ 20 w 40"/>
                  <a:gd name="T5" fmla="*/ 24 h 24"/>
                  <a:gd name="T6" fmla="*/ 0 w 40"/>
                  <a:gd name="T7" fmla="*/ 14 h 24"/>
                  <a:gd name="T8" fmla="*/ 20 w 40"/>
                  <a:gd name="T9" fmla="*/ 0 h 24"/>
                </a:gdLst>
                <a:ahLst/>
                <a:cxnLst>
                  <a:cxn ang="0">
                    <a:pos x="T0" y="T1"/>
                  </a:cxn>
                  <a:cxn ang="0">
                    <a:pos x="T2" y="T3"/>
                  </a:cxn>
                  <a:cxn ang="0">
                    <a:pos x="T4" y="T5"/>
                  </a:cxn>
                  <a:cxn ang="0">
                    <a:pos x="T6" y="T7"/>
                  </a:cxn>
                  <a:cxn ang="0">
                    <a:pos x="T8" y="T9"/>
                  </a:cxn>
                </a:cxnLst>
                <a:rect l="0" t="0" r="r" b="b"/>
                <a:pathLst>
                  <a:path w="40" h="24">
                    <a:moveTo>
                      <a:pt x="20" y="0"/>
                    </a:moveTo>
                    <a:lnTo>
                      <a:pt x="40" y="14"/>
                    </a:lnTo>
                    <a:lnTo>
                      <a:pt x="20" y="24"/>
                    </a:lnTo>
                    <a:lnTo>
                      <a:pt x="0" y="14"/>
                    </a:lnTo>
                    <a:lnTo>
                      <a:pt x="20" y="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6" name="Freeform 203"/>
              <p:cNvSpPr/>
              <p:nvPr/>
            </p:nvSpPr>
            <p:spPr bwMode="auto">
              <a:xfrm>
                <a:off x="5149711" y="4662213"/>
                <a:ext cx="33143" cy="8286"/>
              </a:xfrm>
              <a:custGeom>
                <a:avLst/>
                <a:gdLst>
                  <a:gd name="T0" fmla="*/ 0 w 24"/>
                  <a:gd name="T1" fmla="*/ 6 h 6"/>
                  <a:gd name="T2" fmla="*/ 14 w 24"/>
                  <a:gd name="T3" fmla="*/ 0 h 6"/>
                  <a:gd name="T4" fmla="*/ 24 w 24"/>
                  <a:gd name="T5" fmla="*/ 6 h 6"/>
                  <a:gd name="T6" fmla="*/ 0 w 24"/>
                  <a:gd name="T7" fmla="*/ 6 h 6"/>
                </a:gdLst>
                <a:ahLst/>
                <a:cxnLst>
                  <a:cxn ang="0">
                    <a:pos x="T0" y="T1"/>
                  </a:cxn>
                  <a:cxn ang="0">
                    <a:pos x="T2" y="T3"/>
                  </a:cxn>
                  <a:cxn ang="0">
                    <a:pos x="T4" y="T5"/>
                  </a:cxn>
                  <a:cxn ang="0">
                    <a:pos x="T6" y="T7"/>
                  </a:cxn>
                </a:cxnLst>
                <a:rect l="0" t="0" r="r" b="b"/>
                <a:pathLst>
                  <a:path w="24" h="6">
                    <a:moveTo>
                      <a:pt x="0" y="6"/>
                    </a:moveTo>
                    <a:lnTo>
                      <a:pt x="14" y="0"/>
                    </a:lnTo>
                    <a:lnTo>
                      <a:pt x="24" y="6"/>
                    </a:lnTo>
                    <a:lnTo>
                      <a:pt x="0" y="6"/>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7" name="Freeform 204"/>
              <p:cNvSpPr/>
              <p:nvPr/>
            </p:nvSpPr>
            <p:spPr bwMode="auto">
              <a:xfrm>
                <a:off x="5083424" y="4662213"/>
                <a:ext cx="33143" cy="8286"/>
              </a:xfrm>
              <a:custGeom>
                <a:avLst/>
                <a:gdLst>
                  <a:gd name="T0" fmla="*/ 24 w 24"/>
                  <a:gd name="T1" fmla="*/ 6 h 6"/>
                  <a:gd name="T2" fmla="*/ 0 w 24"/>
                  <a:gd name="T3" fmla="*/ 6 h 6"/>
                  <a:gd name="T4" fmla="*/ 10 w 24"/>
                  <a:gd name="T5" fmla="*/ 0 h 6"/>
                  <a:gd name="T6" fmla="*/ 24 w 24"/>
                  <a:gd name="T7" fmla="*/ 6 h 6"/>
                </a:gdLst>
                <a:ahLst/>
                <a:cxnLst>
                  <a:cxn ang="0">
                    <a:pos x="T0" y="T1"/>
                  </a:cxn>
                  <a:cxn ang="0">
                    <a:pos x="T2" y="T3"/>
                  </a:cxn>
                  <a:cxn ang="0">
                    <a:pos x="T4" y="T5"/>
                  </a:cxn>
                  <a:cxn ang="0">
                    <a:pos x="T6" y="T7"/>
                  </a:cxn>
                </a:cxnLst>
                <a:rect l="0" t="0" r="r" b="b"/>
                <a:pathLst>
                  <a:path w="24" h="6">
                    <a:moveTo>
                      <a:pt x="24" y="6"/>
                    </a:moveTo>
                    <a:lnTo>
                      <a:pt x="0" y="6"/>
                    </a:lnTo>
                    <a:lnTo>
                      <a:pt x="10" y="0"/>
                    </a:lnTo>
                    <a:lnTo>
                      <a:pt x="24" y="6"/>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8" name="Freeform 206"/>
              <p:cNvSpPr/>
              <p:nvPr/>
            </p:nvSpPr>
            <p:spPr bwMode="auto">
              <a:xfrm>
                <a:off x="5177331" y="4640117"/>
                <a:ext cx="64906" cy="30382"/>
              </a:xfrm>
              <a:custGeom>
                <a:avLst/>
                <a:gdLst>
                  <a:gd name="T0" fmla="*/ 18 w 47"/>
                  <a:gd name="T1" fmla="*/ 22 h 22"/>
                  <a:gd name="T2" fmla="*/ 18 w 47"/>
                  <a:gd name="T3" fmla="*/ 22 h 22"/>
                  <a:gd name="T4" fmla="*/ 16 w 47"/>
                  <a:gd name="T5" fmla="*/ 22 h 22"/>
                  <a:gd name="T6" fmla="*/ 0 w 47"/>
                  <a:gd name="T7" fmla="*/ 12 h 22"/>
                  <a:gd name="T8" fmla="*/ 24 w 47"/>
                  <a:gd name="T9" fmla="*/ 0 h 22"/>
                  <a:gd name="T10" fmla="*/ 47 w 47"/>
                  <a:gd name="T11" fmla="*/ 22 h 22"/>
                  <a:gd name="T12" fmla="*/ 18 w 47"/>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7" h="22">
                    <a:moveTo>
                      <a:pt x="18" y="22"/>
                    </a:moveTo>
                    <a:lnTo>
                      <a:pt x="18" y="22"/>
                    </a:lnTo>
                    <a:lnTo>
                      <a:pt x="16" y="22"/>
                    </a:lnTo>
                    <a:lnTo>
                      <a:pt x="0" y="12"/>
                    </a:lnTo>
                    <a:lnTo>
                      <a:pt x="24" y="0"/>
                    </a:lnTo>
                    <a:lnTo>
                      <a:pt x="47" y="22"/>
                    </a:lnTo>
                    <a:lnTo>
                      <a:pt x="18" y="22"/>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29" name="Freeform 207"/>
              <p:cNvSpPr/>
              <p:nvPr/>
            </p:nvSpPr>
            <p:spPr bwMode="auto">
              <a:xfrm>
                <a:off x="5021280" y="4637355"/>
                <a:ext cx="67668" cy="33143"/>
              </a:xfrm>
              <a:custGeom>
                <a:avLst/>
                <a:gdLst>
                  <a:gd name="T0" fmla="*/ 49 w 49"/>
                  <a:gd name="T1" fmla="*/ 14 h 24"/>
                  <a:gd name="T2" fmla="*/ 33 w 49"/>
                  <a:gd name="T3" fmla="*/ 24 h 24"/>
                  <a:gd name="T4" fmla="*/ 29 w 49"/>
                  <a:gd name="T5" fmla="*/ 24 h 24"/>
                  <a:gd name="T6" fmla="*/ 29 w 49"/>
                  <a:gd name="T7" fmla="*/ 24 h 24"/>
                  <a:gd name="T8" fmla="*/ 0 w 49"/>
                  <a:gd name="T9" fmla="*/ 24 h 24"/>
                  <a:gd name="T10" fmla="*/ 23 w 49"/>
                  <a:gd name="T11" fmla="*/ 0 h 24"/>
                  <a:gd name="T12" fmla="*/ 49 w 49"/>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49" h="24">
                    <a:moveTo>
                      <a:pt x="49" y="14"/>
                    </a:moveTo>
                    <a:lnTo>
                      <a:pt x="33" y="24"/>
                    </a:lnTo>
                    <a:lnTo>
                      <a:pt x="29" y="24"/>
                    </a:lnTo>
                    <a:lnTo>
                      <a:pt x="29" y="24"/>
                    </a:lnTo>
                    <a:lnTo>
                      <a:pt x="0" y="24"/>
                    </a:lnTo>
                    <a:lnTo>
                      <a:pt x="23" y="0"/>
                    </a:lnTo>
                    <a:lnTo>
                      <a:pt x="49" y="14"/>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0" name="Freeform 208"/>
              <p:cNvSpPr/>
              <p:nvPr/>
            </p:nvSpPr>
            <p:spPr bwMode="auto">
              <a:xfrm>
                <a:off x="5075138" y="4678785"/>
                <a:ext cx="113240" cy="109097"/>
              </a:xfrm>
              <a:custGeom>
                <a:avLst/>
                <a:gdLst>
                  <a:gd name="T0" fmla="*/ 82 w 82"/>
                  <a:gd name="T1" fmla="*/ 0 h 79"/>
                  <a:gd name="T2" fmla="*/ 42 w 82"/>
                  <a:gd name="T3" fmla="*/ 79 h 79"/>
                  <a:gd name="T4" fmla="*/ 0 w 82"/>
                  <a:gd name="T5" fmla="*/ 0 h 79"/>
                  <a:gd name="T6" fmla="*/ 82 w 82"/>
                  <a:gd name="T7" fmla="*/ 0 h 79"/>
                </a:gdLst>
                <a:ahLst/>
                <a:cxnLst>
                  <a:cxn ang="0">
                    <a:pos x="T0" y="T1"/>
                  </a:cxn>
                  <a:cxn ang="0">
                    <a:pos x="T2" y="T3"/>
                  </a:cxn>
                  <a:cxn ang="0">
                    <a:pos x="T4" y="T5"/>
                  </a:cxn>
                  <a:cxn ang="0">
                    <a:pos x="T6" y="T7"/>
                  </a:cxn>
                </a:cxnLst>
                <a:rect l="0" t="0" r="r" b="b"/>
                <a:pathLst>
                  <a:path w="82" h="79">
                    <a:moveTo>
                      <a:pt x="82" y="0"/>
                    </a:moveTo>
                    <a:lnTo>
                      <a:pt x="42" y="79"/>
                    </a:lnTo>
                    <a:lnTo>
                      <a:pt x="0" y="0"/>
                    </a:lnTo>
                    <a:lnTo>
                      <a:pt x="82" y="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1" name="Freeform 209"/>
              <p:cNvSpPr/>
              <p:nvPr/>
            </p:nvSpPr>
            <p:spPr bwMode="auto">
              <a:xfrm>
                <a:off x="5149711" y="4678785"/>
                <a:ext cx="95287" cy="92526"/>
              </a:xfrm>
              <a:custGeom>
                <a:avLst/>
                <a:gdLst>
                  <a:gd name="T0" fmla="*/ 36 w 69"/>
                  <a:gd name="T1" fmla="*/ 0 h 67"/>
                  <a:gd name="T2" fmla="*/ 69 w 69"/>
                  <a:gd name="T3" fmla="*/ 0 h 67"/>
                  <a:gd name="T4" fmla="*/ 0 w 69"/>
                  <a:gd name="T5" fmla="*/ 67 h 67"/>
                  <a:gd name="T6" fmla="*/ 36 w 69"/>
                  <a:gd name="T7" fmla="*/ 0 h 67"/>
                </a:gdLst>
                <a:ahLst/>
                <a:cxnLst>
                  <a:cxn ang="0">
                    <a:pos x="T0" y="T1"/>
                  </a:cxn>
                  <a:cxn ang="0">
                    <a:pos x="T2" y="T3"/>
                  </a:cxn>
                  <a:cxn ang="0">
                    <a:pos x="T4" y="T5"/>
                  </a:cxn>
                  <a:cxn ang="0">
                    <a:pos x="T6" y="T7"/>
                  </a:cxn>
                </a:cxnLst>
                <a:rect l="0" t="0" r="r" b="b"/>
                <a:pathLst>
                  <a:path w="69" h="67">
                    <a:moveTo>
                      <a:pt x="36" y="0"/>
                    </a:moveTo>
                    <a:lnTo>
                      <a:pt x="69" y="0"/>
                    </a:lnTo>
                    <a:lnTo>
                      <a:pt x="0" y="67"/>
                    </a:lnTo>
                    <a:lnTo>
                      <a:pt x="36" y="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sp>
            <p:nvSpPr>
              <p:cNvPr id="32" name="Freeform 210"/>
              <p:cNvSpPr/>
              <p:nvPr/>
            </p:nvSpPr>
            <p:spPr bwMode="auto">
              <a:xfrm>
                <a:off x="5021280" y="4678785"/>
                <a:ext cx="92526" cy="92526"/>
              </a:xfrm>
              <a:custGeom>
                <a:avLst/>
                <a:gdLst>
                  <a:gd name="T0" fmla="*/ 0 w 67"/>
                  <a:gd name="T1" fmla="*/ 0 h 67"/>
                  <a:gd name="T2" fmla="*/ 31 w 67"/>
                  <a:gd name="T3" fmla="*/ 0 h 67"/>
                  <a:gd name="T4" fmla="*/ 67 w 67"/>
                  <a:gd name="T5" fmla="*/ 67 h 67"/>
                  <a:gd name="T6" fmla="*/ 0 w 67"/>
                  <a:gd name="T7" fmla="*/ 0 h 67"/>
                </a:gdLst>
                <a:ahLst/>
                <a:cxnLst>
                  <a:cxn ang="0">
                    <a:pos x="T0" y="T1"/>
                  </a:cxn>
                  <a:cxn ang="0">
                    <a:pos x="T2" y="T3"/>
                  </a:cxn>
                  <a:cxn ang="0">
                    <a:pos x="T4" y="T5"/>
                  </a:cxn>
                  <a:cxn ang="0">
                    <a:pos x="T6" y="T7"/>
                  </a:cxn>
                </a:cxnLst>
                <a:rect l="0" t="0" r="r" b="b"/>
                <a:pathLst>
                  <a:path w="67" h="67">
                    <a:moveTo>
                      <a:pt x="0" y="0"/>
                    </a:moveTo>
                    <a:lnTo>
                      <a:pt x="31" y="0"/>
                    </a:lnTo>
                    <a:lnTo>
                      <a:pt x="67" y="67"/>
                    </a:lnTo>
                    <a:lnTo>
                      <a:pt x="0" y="0"/>
                    </a:lnTo>
                    <a:close/>
                  </a:path>
                </a:pathLst>
              </a:custGeom>
              <a:grpFill/>
              <a:ln>
                <a:solidFill>
                  <a:schemeClr val="tx1">
                    <a:lumMod val="95000"/>
                    <a:lumOff val="5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cs typeface="+mn-ea"/>
                  <a:sym typeface="+mn-lt"/>
                </a:endParaRPr>
              </a:p>
            </p:txBody>
          </p:sp>
        </p:grpSp>
        <p:pic>
          <p:nvPicPr>
            <p:cNvPr id="33" name="图片 32"/>
            <p:cNvPicPr>
              <a:picLocks noChangeAspect="1"/>
            </p:cNvPicPr>
            <p:nvPr/>
          </p:nvPicPr>
          <p:blipFill rotWithShape="1">
            <a:blip r:embed="rId5" cstate="screen"/>
            <a:srcRect/>
            <a:stretch>
              <a:fillRect/>
            </a:stretch>
          </p:blipFill>
          <p:spPr>
            <a:xfrm>
              <a:off x="7044259" y="1460183"/>
              <a:ext cx="4394337" cy="3107764"/>
            </a:xfrm>
            <a:prstGeom prst="rect">
              <a:avLst/>
            </a:prstGeom>
          </p:spPr>
        </p:pic>
      </p:grpSp>
      <p:sp>
        <p:nvSpPr>
          <p:cNvPr id="34" name="文本框 33"/>
          <p:cNvSpPr txBox="1"/>
          <p:nvPr/>
        </p:nvSpPr>
        <p:spPr>
          <a:xfrm>
            <a:off x="882872" y="855612"/>
            <a:ext cx="4382453" cy="523220"/>
          </a:xfrm>
          <a:prstGeom prst="rect">
            <a:avLst/>
          </a:prstGeom>
          <a:noFill/>
        </p:spPr>
        <p:txBody>
          <a:bodyPr wrap="square" rtlCol="0">
            <a:spAutoFit/>
          </a:bodyPr>
          <a:lstStyle/>
          <a:p>
            <a:r>
              <a:rPr lang="zh-CN" altLang="en-US" sz="2800" b="1" dirty="0">
                <a:solidFill>
                  <a:schemeClr val="bg1"/>
                </a:solidFill>
                <a:cs typeface="+mn-ea"/>
                <a:sym typeface="+mn-lt"/>
              </a:rPr>
              <a:t>发展规划</a:t>
            </a:r>
          </a:p>
        </p:txBody>
      </p:sp>
    </p:spTree>
  </p:cSld>
  <p:clrMapOvr>
    <a:masterClrMapping/>
  </p:clrMapOvr>
  <p:transition spd="med" advTm="3800">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5"/>
            <a:ext cx="12192000" cy="6858000"/>
          </a:xfrm>
          <a:prstGeom prst="rect">
            <a:avLst/>
          </a:prstGeom>
        </p:spPr>
      </p:pic>
      <p:sp>
        <p:nvSpPr>
          <p:cNvPr id="13" name="PA_矩形 4"/>
          <p:cNvSpPr/>
          <p:nvPr>
            <p:custDataLst>
              <p:tags r:id="rId1"/>
            </p:custDataLst>
          </p:nvPr>
        </p:nvSpPr>
        <p:spPr>
          <a:xfrm>
            <a:off x="0" y="0"/>
            <a:ext cx="12250574" cy="689316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流程图: 手动输入 7"/>
          <p:cNvSpPr/>
          <p:nvPr/>
        </p:nvSpPr>
        <p:spPr>
          <a:xfrm rot="5400000">
            <a:off x="1152525" y="-1171575"/>
            <a:ext cx="6858000" cy="91630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28 w 10000"/>
              <a:gd name="connsiteY0-2" fmla="*/ 3455 h 10000"/>
              <a:gd name="connsiteX1-3" fmla="*/ 10000 w 10000"/>
              <a:gd name="connsiteY1-4" fmla="*/ 0 h 10000"/>
              <a:gd name="connsiteX2-5" fmla="*/ 10000 w 10000"/>
              <a:gd name="connsiteY2-6" fmla="*/ 10000 h 10000"/>
              <a:gd name="connsiteX3-7" fmla="*/ 0 w 10000"/>
              <a:gd name="connsiteY3-8" fmla="*/ 10000 h 10000"/>
              <a:gd name="connsiteX4-9" fmla="*/ 28 w 10000"/>
              <a:gd name="connsiteY4-10" fmla="*/ 3455 h 10000"/>
              <a:gd name="connsiteX0-11" fmla="*/ 28 w 10000"/>
              <a:gd name="connsiteY0-12" fmla="*/ 3289 h 10000"/>
              <a:gd name="connsiteX1-13" fmla="*/ 10000 w 10000"/>
              <a:gd name="connsiteY1-14" fmla="*/ 0 h 10000"/>
              <a:gd name="connsiteX2-15" fmla="*/ 10000 w 10000"/>
              <a:gd name="connsiteY2-16" fmla="*/ 10000 h 10000"/>
              <a:gd name="connsiteX3-17" fmla="*/ 0 w 10000"/>
              <a:gd name="connsiteY3-18" fmla="*/ 10000 h 10000"/>
              <a:gd name="connsiteX4-19" fmla="*/ 28 w 10000"/>
              <a:gd name="connsiteY4-20" fmla="*/ 328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28" y="3289"/>
                </a:moveTo>
                <a:lnTo>
                  <a:pt x="10000" y="0"/>
                </a:lnTo>
                <a:lnTo>
                  <a:pt x="10000" y="10000"/>
                </a:lnTo>
                <a:lnTo>
                  <a:pt x="0" y="10000"/>
                </a:lnTo>
                <a:cubicBezTo>
                  <a:pt x="9" y="7818"/>
                  <a:pt x="19" y="5471"/>
                  <a:pt x="28" y="3289"/>
                </a:cubicBezTo>
                <a:close/>
              </a:path>
            </a:pathLst>
          </a:custGeom>
          <a:solidFill>
            <a:srgbClr val="BB1129">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724865" y="1555903"/>
            <a:ext cx="7772577" cy="3746195"/>
            <a:chOff x="1149860" y="1720643"/>
            <a:chExt cx="7772577" cy="3746195"/>
          </a:xfrm>
        </p:grpSpPr>
        <p:sp>
          <p:nvSpPr>
            <p:cNvPr id="22" name="Textfeld 36"/>
            <p:cNvSpPr txBox="1"/>
            <p:nvPr/>
          </p:nvSpPr>
          <p:spPr>
            <a:xfrm>
              <a:off x="1532783" y="3820233"/>
              <a:ext cx="7389654" cy="769441"/>
            </a:xfrm>
            <a:prstGeom prst="rect">
              <a:avLst/>
            </a:prstGeom>
            <a:noFill/>
          </p:spPr>
          <p:txBody>
            <a:bodyPr wrap="square" rtlCol="0">
              <a:spAutoFit/>
            </a:bodyPr>
            <a:lstStyle/>
            <a:p>
              <a:pPr defTabSz="228600"/>
              <a:r>
                <a:rPr lang="zh-CN" altLang="en-US" sz="4400" dirty="0">
                  <a:solidFill>
                    <a:srgbClr val="F9F9F9"/>
                  </a:solidFill>
                  <a:cs typeface="+mn-ea"/>
                  <a:sym typeface="+mn-lt"/>
                </a:rPr>
                <a:t>感谢您的观看</a:t>
              </a:r>
            </a:p>
          </p:txBody>
        </p:sp>
        <p:grpSp>
          <p:nvGrpSpPr>
            <p:cNvPr id="24" name="组合 23"/>
            <p:cNvGrpSpPr/>
            <p:nvPr/>
          </p:nvGrpSpPr>
          <p:grpSpPr>
            <a:xfrm>
              <a:off x="1149860" y="1720643"/>
              <a:ext cx="5733305" cy="3746195"/>
              <a:chOff x="1179357" y="1779637"/>
              <a:chExt cx="5733305" cy="3746195"/>
            </a:xfrm>
          </p:grpSpPr>
          <p:grpSp>
            <p:nvGrpSpPr>
              <p:cNvPr id="19" name="组合 18"/>
              <p:cNvGrpSpPr/>
              <p:nvPr/>
            </p:nvGrpSpPr>
            <p:grpSpPr>
              <a:xfrm>
                <a:off x="1179357" y="1779637"/>
                <a:ext cx="955574" cy="845574"/>
                <a:chOff x="1179357" y="1622322"/>
                <a:chExt cx="1533364" cy="1356852"/>
              </a:xfrm>
            </p:grpSpPr>
            <p:cxnSp>
              <p:nvCxnSpPr>
                <p:cNvPr id="12" name="直接连接符 11"/>
                <p:cNvCxnSpPr/>
                <p:nvPr/>
              </p:nvCxnSpPr>
              <p:spPr>
                <a:xfrm>
                  <a:off x="1238865" y="1622322"/>
                  <a:ext cx="0" cy="1356852"/>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79357" y="1622322"/>
                  <a:ext cx="1533364" cy="0"/>
                </a:xfrm>
                <a:prstGeom prst="line">
                  <a:avLst/>
                </a:prstGeom>
                <a:ln w="1143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464823" y="1878275"/>
                <a:ext cx="4685898" cy="2300630"/>
              </a:xfrm>
              <a:prstGeom prst="rect">
                <a:avLst/>
              </a:prstGeom>
            </p:spPr>
            <p:txBody>
              <a:bodyPr wrap="none">
                <a:spAutoFit/>
              </a:bodyPr>
              <a:lstStyle/>
              <a:p>
                <a:pPr defTabSz="228600"/>
                <a:r>
                  <a:rPr lang="en-US" altLang="zh-CN" sz="14350" dirty="0">
                    <a:solidFill>
                      <a:srgbClr val="F9F9F9"/>
                    </a:solidFill>
                    <a:cs typeface="+mn-ea"/>
                    <a:sym typeface="+mn-lt"/>
                  </a:rPr>
                  <a:t>20XX</a:t>
                </a:r>
                <a:endParaRPr lang="de-DE" altLang="zh-CN" sz="14350" dirty="0">
                  <a:solidFill>
                    <a:srgbClr val="F9F9F9"/>
                  </a:solidFill>
                  <a:cs typeface="+mn-ea"/>
                  <a:sym typeface="+mn-lt"/>
                </a:endParaRPr>
              </a:p>
            </p:txBody>
          </p:sp>
          <p:sp>
            <p:nvSpPr>
              <p:cNvPr id="23" name="Textfeld 78"/>
              <p:cNvSpPr txBox="1"/>
              <p:nvPr/>
            </p:nvSpPr>
            <p:spPr>
              <a:xfrm>
                <a:off x="1616242" y="4602502"/>
                <a:ext cx="5296420" cy="923330"/>
              </a:xfrm>
              <a:prstGeom prst="rect">
                <a:avLst/>
              </a:prstGeom>
              <a:noFill/>
            </p:spPr>
            <p:txBody>
              <a:bodyPr wrap="square" rtlCol="0">
                <a:spAutoFit/>
              </a:bodyPr>
              <a:lstStyle/>
              <a:p>
                <a:pPr defTabSz="228600">
                  <a:lnSpc>
                    <a:spcPct val="150000"/>
                  </a:lnSpc>
                </a:pPr>
                <a:r>
                  <a:rPr lang="de-DE" sz="900" dirty="0">
                    <a:solidFill>
                      <a:srgbClr val="F9F9F9"/>
                    </a:solidFill>
                    <a:cs typeface="+mn-ea"/>
                    <a:sym typeface="+mn-lt"/>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grpSp>
      </p:grpSp>
      <p:sp>
        <p:nvSpPr>
          <p:cNvPr id="14" name="平行四边形 13"/>
          <p:cNvSpPr/>
          <p:nvPr/>
        </p:nvSpPr>
        <p:spPr>
          <a:xfrm flipH="1">
            <a:off x="7168333" y="4040213"/>
            <a:ext cx="2054327" cy="2414435"/>
          </a:xfrm>
          <a:prstGeom prst="parallelogram">
            <a:avLst>
              <a:gd name="adj" fmla="val 4941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p:cNvSpPr/>
          <p:nvPr/>
        </p:nvSpPr>
        <p:spPr>
          <a:xfrm flipH="1">
            <a:off x="7663633" y="4453089"/>
            <a:ext cx="2054327" cy="2414435"/>
          </a:xfrm>
          <a:prstGeom prst="parallelogram">
            <a:avLst>
              <a:gd name="adj" fmla="val 494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平行四边形 15"/>
          <p:cNvSpPr/>
          <p:nvPr/>
        </p:nvSpPr>
        <p:spPr>
          <a:xfrm flipH="1">
            <a:off x="6693619" y="3633215"/>
            <a:ext cx="2054327" cy="2414435"/>
          </a:xfrm>
          <a:prstGeom prst="parallelogram">
            <a:avLst>
              <a:gd name="adj" fmla="val 49417"/>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screen"/>
          <a:srcRect/>
          <a:stretch>
            <a:fillRect/>
          </a:stretch>
        </p:blipFill>
        <p:spPr>
          <a:xfrm>
            <a:off x="0" y="0"/>
            <a:ext cx="12192000" cy="6822831"/>
          </a:xfrm>
          <a:prstGeom prst="rect">
            <a:avLst/>
          </a:prstGeom>
        </p:spPr>
      </p:pic>
      <p:sp>
        <p:nvSpPr>
          <p:cNvPr id="5"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07988" y="457842"/>
            <a:ext cx="11278404" cy="6011863"/>
            <a:chOff x="407988" y="457842"/>
            <a:chExt cx="11278404" cy="6011863"/>
          </a:xfrm>
        </p:grpSpPr>
        <p:pic>
          <p:nvPicPr>
            <p:cNvPr id="8" name="图片 7"/>
            <p:cNvPicPr>
              <a:picLocks noChangeAspect="1"/>
            </p:cNvPicPr>
            <p:nvPr/>
          </p:nvPicPr>
          <p:blipFill rotWithShape="1">
            <a:blip r:embed="rId5" cstate="screen"/>
            <a:srcRect/>
            <a:stretch>
              <a:fillRect/>
            </a:stretch>
          </p:blipFill>
          <p:spPr>
            <a:xfrm flipH="1">
              <a:off x="5555754" y="457842"/>
              <a:ext cx="6130638" cy="6011863"/>
            </a:xfrm>
            <a:prstGeom prst="rect">
              <a:avLst/>
            </a:prstGeom>
          </p:spPr>
        </p:pic>
        <p:sp>
          <p:nvSpPr>
            <p:cNvPr id="9" name="矩形 8"/>
            <p:cNvSpPr/>
            <p:nvPr/>
          </p:nvSpPr>
          <p:spPr>
            <a:xfrm>
              <a:off x="407988" y="1244664"/>
              <a:ext cx="5815590" cy="4438221"/>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nvGrpSpPr>
          <p:cNvPr id="2" name="组合 1"/>
          <p:cNvGrpSpPr/>
          <p:nvPr/>
        </p:nvGrpSpPr>
        <p:grpSpPr>
          <a:xfrm>
            <a:off x="349414" y="1616303"/>
            <a:ext cx="5782774" cy="3628585"/>
            <a:chOff x="349414" y="1616303"/>
            <a:chExt cx="5782774" cy="3628585"/>
          </a:xfrm>
        </p:grpSpPr>
        <p:sp>
          <p:nvSpPr>
            <p:cNvPr id="19" name="文本框 18"/>
            <p:cNvSpPr txBox="1"/>
            <p:nvPr/>
          </p:nvSpPr>
          <p:spPr>
            <a:xfrm>
              <a:off x="4651587" y="1616303"/>
              <a:ext cx="813043" cy="769441"/>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cs typeface="+mn-ea"/>
                  <a:sym typeface="+mn-lt"/>
                </a:rPr>
                <a:t>01</a:t>
              </a:r>
              <a:endParaRPr kumimoji="0" lang="zh-CN" altLang="en-US" sz="4400" b="1" i="0" u="none" strike="noStrike" kern="1200" cap="none" spc="0" normalizeH="0" baseline="0" noProof="0" dirty="0">
                <a:ln>
                  <a:noFill/>
                </a:ln>
                <a:solidFill>
                  <a:prstClr val="white"/>
                </a:solidFill>
                <a:effectLst/>
                <a:uLnTx/>
                <a:uFillTx/>
                <a:cs typeface="+mn-ea"/>
                <a:sym typeface="+mn-lt"/>
              </a:endParaRPr>
            </a:p>
          </p:txBody>
        </p:sp>
        <p:grpSp>
          <p:nvGrpSpPr>
            <p:cNvPr id="20" name="组合 19"/>
            <p:cNvGrpSpPr/>
            <p:nvPr/>
          </p:nvGrpSpPr>
          <p:grpSpPr>
            <a:xfrm>
              <a:off x="349414" y="2365507"/>
              <a:ext cx="5058845" cy="1155633"/>
              <a:chOff x="6200261" y="3089795"/>
              <a:chExt cx="5058845" cy="1155633"/>
            </a:xfrm>
          </p:grpSpPr>
          <p:sp>
            <p:nvSpPr>
              <p:cNvPr id="21" name="文本框 20"/>
              <p:cNvSpPr txBox="1"/>
              <p:nvPr/>
            </p:nvSpPr>
            <p:spPr>
              <a:xfrm>
                <a:off x="11074375" y="3089795"/>
                <a:ext cx="184731" cy="523220"/>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a:off x="6200261" y="3635855"/>
                <a:ext cx="5058845" cy="478336"/>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schemeClr val="bg1"/>
                    </a:solidFill>
                    <a:effectLst/>
                    <a:uLnTx/>
                    <a:uFillTx/>
                    <a:cs typeface="+mn-ea"/>
                    <a:sym typeface="+mn-lt"/>
                  </a:rPr>
                  <a:t>The user can demonstrate on a projector or computer, or print the presentation and make it into a film to be used in a wider field</a:t>
                </a:r>
              </a:p>
            </p:txBody>
          </p:sp>
          <p:cxnSp>
            <p:nvCxnSpPr>
              <p:cNvPr id="23" name="直接连接符 22"/>
              <p:cNvCxnSpPr/>
              <p:nvPr/>
            </p:nvCxnSpPr>
            <p:spPr>
              <a:xfrm>
                <a:off x="10237788" y="4245428"/>
                <a:ext cx="914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3992489" y="2409580"/>
              <a:ext cx="1415772" cy="461665"/>
            </a:xfrm>
            <a:prstGeom prst="rect">
              <a:avLst/>
            </a:prstGeom>
            <a:solidFill>
              <a:schemeClr val="tx1"/>
            </a:solidFill>
          </p:spPr>
          <p:txBody>
            <a:bodyPr wrap="none">
              <a:spAutoFit/>
            </a:bodyPr>
            <a:lstStyle/>
            <a:p>
              <a:pPr algn="dist"/>
              <a:r>
                <a:rPr lang="zh-CN" altLang="en-US" sz="2400" b="1" dirty="0">
                  <a:solidFill>
                    <a:schemeClr val="bg1"/>
                  </a:solidFill>
                  <a:cs typeface="+mn-ea"/>
                  <a:sym typeface="+mn-lt"/>
                </a:rPr>
                <a:t>公司介绍</a:t>
              </a:r>
            </a:p>
          </p:txBody>
        </p:sp>
        <p:grpSp>
          <p:nvGrpSpPr>
            <p:cNvPr id="25" name="组合 24"/>
            <p:cNvGrpSpPr/>
            <p:nvPr/>
          </p:nvGrpSpPr>
          <p:grpSpPr>
            <a:xfrm>
              <a:off x="2767741" y="3799236"/>
              <a:ext cx="3364447" cy="1445652"/>
              <a:chOff x="8618588" y="4523524"/>
              <a:chExt cx="3364447" cy="1445652"/>
            </a:xfrm>
          </p:grpSpPr>
          <p:sp>
            <p:nvSpPr>
              <p:cNvPr id="26" name="文本框 25"/>
              <p:cNvSpPr txBox="1"/>
              <p:nvPr/>
            </p:nvSpPr>
            <p:spPr>
              <a:xfrm>
                <a:off x="8618588" y="4544354"/>
                <a:ext cx="1781840" cy="400110"/>
              </a:xfrm>
              <a:prstGeom prst="rect">
                <a:avLst/>
              </a:prstGeom>
              <a:noFill/>
            </p:spPr>
            <p:txBody>
              <a:bodyPr wrap="square" rtlCol="0">
                <a:spAutoFit/>
              </a:bodyPr>
              <a:lstStyle/>
              <a:p>
                <a:r>
                  <a:rPr lang="zh-CN" altLang="en-US" sz="2000" b="1" dirty="0">
                    <a:solidFill>
                      <a:schemeClr val="bg1"/>
                    </a:solidFill>
                    <a:cs typeface="+mn-ea"/>
                    <a:sym typeface="+mn-lt"/>
                  </a:rPr>
                  <a:t>公司介绍</a:t>
                </a:r>
              </a:p>
            </p:txBody>
          </p:sp>
          <p:sp>
            <p:nvSpPr>
              <p:cNvPr id="27" name="文本框 26"/>
              <p:cNvSpPr txBox="1"/>
              <p:nvPr/>
            </p:nvSpPr>
            <p:spPr>
              <a:xfrm>
                <a:off x="10097658" y="5569066"/>
                <a:ext cx="1781840" cy="400110"/>
              </a:xfrm>
              <a:prstGeom prst="rect">
                <a:avLst/>
              </a:prstGeom>
              <a:noFill/>
            </p:spPr>
            <p:txBody>
              <a:bodyPr wrap="square" rtlCol="0">
                <a:spAutoFit/>
              </a:bodyPr>
              <a:lstStyle/>
              <a:p>
                <a:r>
                  <a:rPr lang="zh-CN" altLang="en-US" sz="2000" b="1" dirty="0">
                    <a:solidFill>
                      <a:schemeClr val="bg1"/>
                    </a:solidFill>
                    <a:cs typeface="+mn-ea"/>
                    <a:sym typeface="+mn-lt"/>
                  </a:rPr>
                  <a:t>企业理念</a:t>
                </a:r>
              </a:p>
            </p:txBody>
          </p:sp>
          <p:sp>
            <p:nvSpPr>
              <p:cNvPr id="28" name="文本框 27"/>
              <p:cNvSpPr txBox="1"/>
              <p:nvPr/>
            </p:nvSpPr>
            <p:spPr>
              <a:xfrm>
                <a:off x="8618588" y="5076233"/>
                <a:ext cx="1781842" cy="400110"/>
              </a:xfrm>
              <a:prstGeom prst="rect">
                <a:avLst/>
              </a:prstGeom>
              <a:noFill/>
            </p:spPr>
            <p:txBody>
              <a:bodyPr wrap="square" rtlCol="0">
                <a:spAutoFit/>
              </a:bodyPr>
              <a:lstStyle/>
              <a:p>
                <a:r>
                  <a:rPr lang="zh-CN" altLang="en-US" sz="2000" b="1" dirty="0">
                    <a:solidFill>
                      <a:schemeClr val="bg1"/>
                    </a:solidFill>
                    <a:cs typeface="+mn-ea"/>
                    <a:sym typeface="+mn-lt"/>
                  </a:rPr>
                  <a:t>发展历程</a:t>
                </a:r>
              </a:p>
            </p:txBody>
          </p:sp>
          <p:sp>
            <p:nvSpPr>
              <p:cNvPr id="29" name="文本框 28"/>
              <p:cNvSpPr txBox="1"/>
              <p:nvPr/>
            </p:nvSpPr>
            <p:spPr>
              <a:xfrm>
                <a:off x="8618588" y="5569066"/>
                <a:ext cx="1992520" cy="400110"/>
              </a:xfrm>
              <a:prstGeom prst="rect">
                <a:avLst/>
              </a:prstGeom>
              <a:noFill/>
            </p:spPr>
            <p:txBody>
              <a:bodyPr wrap="square" rtlCol="0">
                <a:spAutoFit/>
              </a:bodyPr>
              <a:lstStyle/>
              <a:p>
                <a:r>
                  <a:rPr lang="zh-CN" altLang="en-US" sz="2000" b="1" dirty="0">
                    <a:solidFill>
                      <a:schemeClr val="bg1"/>
                    </a:solidFill>
                    <a:cs typeface="+mn-ea"/>
                    <a:sym typeface="+mn-lt"/>
                  </a:rPr>
                  <a:t>企业文化</a:t>
                </a:r>
              </a:p>
            </p:txBody>
          </p:sp>
          <p:sp>
            <p:nvSpPr>
              <p:cNvPr id="30" name="文本框 29"/>
              <p:cNvSpPr txBox="1"/>
              <p:nvPr/>
            </p:nvSpPr>
            <p:spPr>
              <a:xfrm>
                <a:off x="10097658" y="4523524"/>
                <a:ext cx="1885377" cy="400110"/>
              </a:xfrm>
              <a:prstGeom prst="rect">
                <a:avLst/>
              </a:prstGeom>
              <a:noFill/>
            </p:spPr>
            <p:txBody>
              <a:bodyPr wrap="square" rtlCol="0">
                <a:spAutoFit/>
              </a:bodyPr>
              <a:lstStyle/>
              <a:p>
                <a:r>
                  <a:rPr lang="zh-CN" altLang="en-US" sz="2000" b="1" dirty="0">
                    <a:solidFill>
                      <a:schemeClr val="bg1"/>
                    </a:solidFill>
                    <a:cs typeface="+mn-ea"/>
                    <a:sym typeface="+mn-lt"/>
                  </a:rPr>
                  <a:t>技术资质</a:t>
                </a:r>
              </a:p>
            </p:txBody>
          </p:sp>
          <p:sp>
            <p:nvSpPr>
              <p:cNvPr id="31" name="文本框 30"/>
              <p:cNvSpPr txBox="1"/>
              <p:nvPr/>
            </p:nvSpPr>
            <p:spPr>
              <a:xfrm>
                <a:off x="10097658" y="5061972"/>
                <a:ext cx="1778459" cy="400110"/>
              </a:xfrm>
              <a:prstGeom prst="rect">
                <a:avLst/>
              </a:prstGeom>
              <a:noFill/>
            </p:spPr>
            <p:txBody>
              <a:bodyPr wrap="square" rtlCol="0">
                <a:spAutoFit/>
              </a:bodyPr>
              <a:lstStyle/>
              <a:p>
                <a:r>
                  <a:rPr lang="zh-CN" altLang="en-US" sz="2000" b="1" dirty="0">
                    <a:solidFill>
                      <a:schemeClr val="bg1"/>
                    </a:solidFill>
                    <a:cs typeface="+mn-ea"/>
                    <a:sym typeface="+mn-lt"/>
                  </a:rPr>
                  <a:t>公司资源</a:t>
                </a:r>
              </a:p>
            </p:txBody>
          </p:sp>
        </p:grpSp>
      </p:gr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5924032" y="1719634"/>
            <a:ext cx="75137" cy="3648405"/>
            <a:chOff x="4600576" y="1419622"/>
            <a:chExt cx="56353" cy="2736304"/>
          </a:xfrm>
          <a:solidFill>
            <a:srgbClr val="156F6D"/>
          </a:solidFill>
        </p:grpSpPr>
        <p:cxnSp>
          <p:nvCxnSpPr>
            <p:cNvPr id="7" name="直接连接符 6"/>
            <p:cNvCxnSpPr/>
            <p:nvPr/>
          </p:nvCxnSpPr>
          <p:spPr>
            <a:xfrm>
              <a:off x="4628353" y="1419622"/>
              <a:ext cx="0" cy="2736304"/>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600576" y="2164032"/>
              <a:ext cx="56353" cy="130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grpSp>
      <p:sp>
        <p:nvSpPr>
          <p:cNvPr id="9" name="矩形 8"/>
          <p:cNvSpPr/>
          <p:nvPr/>
        </p:nvSpPr>
        <p:spPr>
          <a:xfrm>
            <a:off x="1233876" y="2301058"/>
            <a:ext cx="4256898" cy="2861006"/>
          </a:xfrm>
          <a:prstGeom prst="rect">
            <a:avLst/>
          </a:prstGeom>
          <a:blipFill>
            <a:blip r:embed="rId5" cstate="screen"/>
            <a:srcRect/>
            <a:stretch>
              <a:fillRect t="6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grpSp>
        <p:nvGrpSpPr>
          <p:cNvPr id="10" name="组合 9"/>
          <p:cNvGrpSpPr/>
          <p:nvPr/>
        </p:nvGrpSpPr>
        <p:grpSpPr>
          <a:xfrm>
            <a:off x="7052110" y="1757165"/>
            <a:ext cx="517445" cy="3146345"/>
            <a:chOff x="7052110" y="1630553"/>
            <a:chExt cx="517445" cy="3146345"/>
          </a:xfrm>
        </p:grpSpPr>
        <p:grpSp>
          <p:nvGrpSpPr>
            <p:cNvPr id="11" name="组合 10"/>
            <p:cNvGrpSpPr/>
            <p:nvPr/>
          </p:nvGrpSpPr>
          <p:grpSpPr>
            <a:xfrm>
              <a:off x="7052110" y="4259453"/>
              <a:ext cx="517445" cy="517445"/>
              <a:chOff x="6737059" y="4731090"/>
              <a:chExt cx="517445" cy="517445"/>
            </a:xfrm>
          </p:grpSpPr>
          <p:sp>
            <p:nvSpPr>
              <p:cNvPr id="18" name="椭圆 17"/>
              <p:cNvSpPr/>
              <p:nvPr/>
            </p:nvSpPr>
            <p:spPr>
              <a:xfrm>
                <a:off x="6737059" y="4731090"/>
                <a:ext cx="517445" cy="517445"/>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9" name="Freeform 41"/>
              <p:cNvSpPr>
                <a:spLocks noEditPoints="1"/>
              </p:cNvSpPr>
              <p:nvPr/>
            </p:nvSpPr>
            <p:spPr bwMode="auto">
              <a:xfrm>
                <a:off x="6818234" y="4810992"/>
                <a:ext cx="355094" cy="35764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a:off x="7052110" y="1630553"/>
              <a:ext cx="517445" cy="517445"/>
              <a:chOff x="6737059" y="4731090"/>
              <a:chExt cx="517445" cy="517445"/>
            </a:xfrm>
          </p:grpSpPr>
          <p:sp>
            <p:nvSpPr>
              <p:cNvPr id="16" name="椭圆 15"/>
              <p:cNvSpPr/>
              <p:nvPr/>
            </p:nvSpPr>
            <p:spPr>
              <a:xfrm>
                <a:off x="6737059" y="4731090"/>
                <a:ext cx="517445" cy="517445"/>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7" name="Freeform 41"/>
              <p:cNvSpPr>
                <a:spLocks noEditPoints="1"/>
              </p:cNvSpPr>
              <p:nvPr/>
            </p:nvSpPr>
            <p:spPr bwMode="auto">
              <a:xfrm>
                <a:off x="6818234" y="4810992"/>
                <a:ext cx="355094" cy="35764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grpSp>
        <p:grpSp>
          <p:nvGrpSpPr>
            <p:cNvPr id="13" name="组合 12"/>
            <p:cNvGrpSpPr/>
            <p:nvPr/>
          </p:nvGrpSpPr>
          <p:grpSpPr>
            <a:xfrm>
              <a:off x="7052110" y="2915303"/>
              <a:ext cx="517445" cy="517445"/>
              <a:chOff x="6737059" y="3386940"/>
              <a:chExt cx="517445" cy="517445"/>
            </a:xfrm>
          </p:grpSpPr>
          <p:sp>
            <p:nvSpPr>
              <p:cNvPr id="14" name="椭圆 13"/>
              <p:cNvSpPr/>
              <p:nvPr/>
            </p:nvSpPr>
            <p:spPr>
              <a:xfrm>
                <a:off x="6737059" y="3386940"/>
                <a:ext cx="517445" cy="517445"/>
              </a:xfrm>
              <a:prstGeom prst="ellipse">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cs typeface="+mn-ea"/>
                  <a:sym typeface="+mn-lt"/>
                </a:endParaRPr>
              </a:p>
            </p:txBody>
          </p:sp>
          <p:sp>
            <p:nvSpPr>
              <p:cNvPr id="15" name="Freeform 41"/>
              <p:cNvSpPr>
                <a:spLocks noEditPoints="1"/>
              </p:cNvSpPr>
              <p:nvPr/>
            </p:nvSpPr>
            <p:spPr bwMode="auto">
              <a:xfrm>
                <a:off x="6818234" y="3466842"/>
                <a:ext cx="355094" cy="357640"/>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p:spPr>
            <p:txBody>
              <a:bodyPr vert="horz" wrap="square" lIns="91440" tIns="45720" rIns="91440" bIns="45720" numCol="1" anchor="t" anchorCtr="0" compatLnSpc="1"/>
              <a:lstStyle/>
              <a:p>
                <a:pPr marL="0" marR="0" lvl="0" indent="0" defTabSz="6096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cs typeface="+mn-ea"/>
                  <a:sym typeface="+mn-lt"/>
                </a:endParaRPr>
              </a:p>
            </p:txBody>
          </p:sp>
        </p:grpSp>
      </p:grpSp>
      <p:grpSp>
        <p:nvGrpSpPr>
          <p:cNvPr id="20" name="组合 19"/>
          <p:cNvGrpSpPr/>
          <p:nvPr/>
        </p:nvGrpSpPr>
        <p:grpSpPr>
          <a:xfrm>
            <a:off x="7801539" y="1625854"/>
            <a:ext cx="3133887" cy="973492"/>
            <a:chOff x="9045567" y="3250384"/>
            <a:chExt cx="3133887" cy="973492"/>
          </a:xfrm>
        </p:grpSpPr>
        <p:sp>
          <p:nvSpPr>
            <p:cNvPr id="21" name="TextBox 15"/>
            <p:cNvSpPr txBox="1"/>
            <p:nvPr/>
          </p:nvSpPr>
          <p:spPr>
            <a:xfrm>
              <a:off x="9045567" y="3250384"/>
              <a:ext cx="2209962" cy="307777"/>
            </a:xfrm>
            <a:prstGeom prst="rect">
              <a:avLst/>
            </a:prstGeom>
            <a:noFill/>
          </p:spPr>
          <p:txBody>
            <a:bodyPr wrap="square" rtlCol="0">
              <a:spAutoFit/>
            </a:bodyPr>
            <a:lstStyle/>
            <a:p>
              <a:r>
                <a:rPr lang="zh-CN" altLang="en-US" sz="1400" b="1" dirty="0">
                  <a:solidFill>
                    <a:schemeClr val="bg1"/>
                  </a:solidFill>
                  <a:cs typeface="+mn-ea"/>
                  <a:sym typeface="+mn-lt"/>
                </a:rPr>
                <a:t>公司介绍</a:t>
              </a:r>
            </a:p>
          </p:txBody>
        </p:sp>
        <p:sp>
          <p:nvSpPr>
            <p:cNvPr id="22" name="Rectangle 16"/>
            <p:cNvSpPr/>
            <p:nvPr/>
          </p:nvSpPr>
          <p:spPr>
            <a:xfrm>
              <a:off x="9045567" y="3577545"/>
              <a:ext cx="3133887" cy="646331"/>
            </a:xfrm>
            <a:prstGeom prst="rect">
              <a:avLst/>
            </a:prstGeom>
          </p:spPr>
          <p:txBody>
            <a:bodyPr wrap="square">
              <a:spAutoFit/>
            </a:bodyPr>
            <a:lstStyle/>
            <a:p>
              <a:r>
                <a:rPr lang="en-US" sz="1200" dirty="0">
                  <a:solidFill>
                    <a:schemeClr val="bg1"/>
                  </a:solidFill>
                  <a:cs typeface="+mn-ea"/>
                  <a:sym typeface="+mn-lt"/>
                </a:rPr>
                <a:t>Far far away, behind the word mountains, far from the countries.</a:t>
              </a:r>
              <a:r>
                <a:rPr lang="en-US" altLang="zh-CN" sz="1200" dirty="0">
                  <a:solidFill>
                    <a:schemeClr val="bg1"/>
                  </a:solidFill>
                  <a:cs typeface="+mn-ea"/>
                  <a:sym typeface="+mn-lt"/>
                </a:rPr>
                <a:t> Far </a:t>
              </a:r>
              <a:r>
                <a:rPr lang="en-US" altLang="zh-CN" sz="1200" dirty="0" err="1">
                  <a:solidFill>
                    <a:schemeClr val="bg1"/>
                  </a:solidFill>
                  <a:cs typeface="+mn-ea"/>
                  <a:sym typeface="+mn-lt"/>
                </a:rPr>
                <a:t>far</a:t>
              </a:r>
              <a:r>
                <a:rPr lang="en-US" altLang="zh-CN" sz="1200" dirty="0">
                  <a:solidFill>
                    <a:schemeClr val="bg1"/>
                  </a:solidFill>
                  <a:cs typeface="+mn-ea"/>
                  <a:sym typeface="+mn-lt"/>
                </a:rPr>
                <a:t> away, behind the word mountains, far from the countries.</a:t>
              </a:r>
              <a:endParaRPr lang="en-US" sz="1200" dirty="0">
                <a:solidFill>
                  <a:schemeClr val="bg1"/>
                </a:solidFill>
                <a:cs typeface="+mn-ea"/>
                <a:sym typeface="+mn-lt"/>
              </a:endParaRPr>
            </a:p>
          </p:txBody>
        </p:sp>
      </p:grpSp>
      <p:grpSp>
        <p:nvGrpSpPr>
          <p:cNvPr id="23" name="组合 22"/>
          <p:cNvGrpSpPr/>
          <p:nvPr/>
        </p:nvGrpSpPr>
        <p:grpSpPr>
          <a:xfrm>
            <a:off x="7801539" y="3006979"/>
            <a:ext cx="3133887" cy="973492"/>
            <a:chOff x="9045567" y="3250384"/>
            <a:chExt cx="3133887" cy="973492"/>
          </a:xfrm>
        </p:grpSpPr>
        <p:sp>
          <p:nvSpPr>
            <p:cNvPr id="24" name="TextBox 15"/>
            <p:cNvSpPr txBox="1"/>
            <p:nvPr/>
          </p:nvSpPr>
          <p:spPr>
            <a:xfrm>
              <a:off x="9045567" y="3250384"/>
              <a:ext cx="2209962" cy="307777"/>
            </a:xfrm>
            <a:prstGeom prst="rect">
              <a:avLst/>
            </a:prstGeom>
            <a:noFill/>
          </p:spPr>
          <p:txBody>
            <a:bodyPr wrap="square" rtlCol="0">
              <a:spAutoFit/>
            </a:bodyPr>
            <a:lstStyle/>
            <a:p>
              <a:r>
                <a:rPr lang="zh-CN" altLang="en-US" sz="1400" b="1" dirty="0">
                  <a:solidFill>
                    <a:schemeClr val="bg1"/>
                  </a:solidFill>
                  <a:cs typeface="+mn-ea"/>
                  <a:sym typeface="+mn-lt"/>
                </a:rPr>
                <a:t>公司介绍</a:t>
              </a:r>
            </a:p>
          </p:txBody>
        </p:sp>
        <p:sp>
          <p:nvSpPr>
            <p:cNvPr id="25" name="Rectangle 16"/>
            <p:cNvSpPr/>
            <p:nvPr/>
          </p:nvSpPr>
          <p:spPr>
            <a:xfrm>
              <a:off x="9045567" y="3577545"/>
              <a:ext cx="3133887" cy="646331"/>
            </a:xfrm>
            <a:prstGeom prst="rect">
              <a:avLst/>
            </a:prstGeom>
          </p:spPr>
          <p:txBody>
            <a:bodyPr wrap="square">
              <a:spAutoFit/>
            </a:bodyPr>
            <a:lstStyle/>
            <a:p>
              <a:r>
                <a:rPr lang="en-US" sz="1200" dirty="0">
                  <a:solidFill>
                    <a:schemeClr val="bg1"/>
                  </a:solidFill>
                  <a:cs typeface="+mn-ea"/>
                  <a:sym typeface="+mn-lt"/>
                </a:rPr>
                <a:t>Far far away, behind the word mountains, far from the countries.</a:t>
              </a:r>
              <a:r>
                <a:rPr lang="en-US" altLang="zh-CN" sz="1200" dirty="0">
                  <a:solidFill>
                    <a:schemeClr val="bg1"/>
                  </a:solidFill>
                  <a:cs typeface="+mn-ea"/>
                  <a:sym typeface="+mn-lt"/>
                </a:rPr>
                <a:t> Far </a:t>
              </a:r>
              <a:r>
                <a:rPr lang="en-US" altLang="zh-CN" sz="1200" dirty="0" err="1">
                  <a:solidFill>
                    <a:schemeClr val="bg1"/>
                  </a:solidFill>
                  <a:cs typeface="+mn-ea"/>
                  <a:sym typeface="+mn-lt"/>
                </a:rPr>
                <a:t>far</a:t>
              </a:r>
              <a:r>
                <a:rPr lang="en-US" altLang="zh-CN" sz="1200" dirty="0">
                  <a:solidFill>
                    <a:schemeClr val="bg1"/>
                  </a:solidFill>
                  <a:cs typeface="+mn-ea"/>
                  <a:sym typeface="+mn-lt"/>
                </a:rPr>
                <a:t> away, behind the word mountains, far from the countries.</a:t>
              </a:r>
              <a:endParaRPr lang="en-US" sz="1200" dirty="0">
                <a:solidFill>
                  <a:schemeClr val="bg1"/>
                </a:solidFill>
                <a:cs typeface="+mn-ea"/>
                <a:sym typeface="+mn-lt"/>
              </a:endParaRPr>
            </a:p>
          </p:txBody>
        </p:sp>
      </p:grpSp>
      <p:grpSp>
        <p:nvGrpSpPr>
          <p:cNvPr id="26" name="组合 25"/>
          <p:cNvGrpSpPr/>
          <p:nvPr/>
        </p:nvGrpSpPr>
        <p:grpSpPr>
          <a:xfrm>
            <a:off x="7801539" y="4321429"/>
            <a:ext cx="3133887" cy="973492"/>
            <a:chOff x="9045567" y="3250384"/>
            <a:chExt cx="3133887" cy="973492"/>
          </a:xfrm>
        </p:grpSpPr>
        <p:sp>
          <p:nvSpPr>
            <p:cNvPr id="27" name="TextBox 15"/>
            <p:cNvSpPr txBox="1"/>
            <p:nvPr/>
          </p:nvSpPr>
          <p:spPr>
            <a:xfrm>
              <a:off x="9045567" y="3250384"/>
              <a:ext cx="2209962" cy="307777"/>
            </a:xfrm>
            <a:prstGeom prst="rect">
              <a:avLst/>
            </a:prstGeom>
            <a:noFill/>
          </p:spPr>
          <p:txBody>
            <a:bodyPr wrap="square" rtlCol="0">
              <a:spAutoFit/>
            </a:bodyPr>
            <a:lstStyle/>
            <a:p>
              <a:r>
                <a:rPr lang="zh-CN" altLang="en-US" sz="1400" b="1" dirty="0">
                  <a:solidFill>
                    <a:schemeClr val="bg1"/>
                  </a:solidFill>
                  <a:cs typeface="+mn-ea"/>
                  <a:sym typeface="+mn-lt"/>
                </a:rPr>
                <a:t>公司介绍</a:t>
              </a:r>
            </a:p>
          </p:txBody>
        </p:sp>
        <p:sp>
          <p:nvSpPr>
            <p:cNvPr id="28" name="Rectangle 16"/>
            <p:cNvSpPr/>
            <p:nvPr/>
          </p:nvSpPr>
          <p:spPr>
            <a:xfrm>
              <a:off x="9045567" y="3577545"/>
              <a:ext cx="3133887" cy="646331"/>
            </a:xfrm>
            <a:prstGeom prst="rect">
              <a:avLst/>
            </a:prstGeom>
          </p:spPr>
          <p:txBody>
            <a:bodyPr wrap="square">
              <a:spAutoFit/>
            </a:bodyPr>
            <a:lstStyle/>
            <a:p>
              <a:r>
                <a:rPr lang="en-US" sz="1200" dirty="0">
                  <a:solidFill>
                    <a:schemeClr val="bg1"/>
                  </a:solidFill>
                  <a:cs typeface="+mn-ea"/>
                  <a:sym typeface="+mn-lt"/>
                </a:rPr>
                <a:t>Far far away, behind the word mountains, far from the countries.</a:t>
              </a:r>
              <a:r>
                <a:rPr lang="en-US" altLang="zh-CN" sz="1200" dirty="0">
                  <a:solidFill>
                    <a:schemeClr val="bg1"/>
                  </a:solidFill>
                  <a:cs typeface="+mn-ea"/>
                  <a:sym typeface="+mn-lt"/>
                </a:rPr>
                <a:t> Far </a:t>
              </a:r>
              <a:r>
                <a:rPr lang="en-US" altLang="zh-CN" sz="1200" dirty="0" err="1">
                  <a:solidFill>
                    <a:schemeClr val="bg1"/>
                  </a:solidFill>
                  <a:cs typeface="+mn-ea"/>
                  <a:sym typeface="+mn-lt"/>
                </a:rPr>
                <a:t>far</a:t>
              </a:r>
              <a:r>
                <a:rPr lang="en-US" altLang="zh-CN" sz="1200" dirty="0">
                  <a:solidFill>
                    <a:schemeClr val="bg1"/>
                  </a:solidFill>
                  <a:cs typeface="+mn-ea"/>
                  <a:sym typeface="+mn-lt"/>
                </a:rPr>
                <a:t> away, behind the word mountains, far from the countries.</a:t>
              </a:r>
              <a:endParaRPr lang="en-US" sz="1200" dirty="0">
                <a:solidFill>
                  <a:schemeClr val="bg1"/>
                </a:solidFill>
                <a:cs typeface="+mn-ea"/>
                <a:sym typeface="+mn-lt"/>
              </a:endParaRPr>
            </a:p>
          </p:txBody>
        </p:sp>
      </p:grpSp>
      <p:sp>
        <p:nvSpPr>
          <p:cNvPr id="29" name="文本框 28"/>
          <p:cNvSpPr txBox="1"/>
          <p:nvPr/>
        </p:nvSpPr>
        <p:spPr>
          <a:xfrm>
            <a:off x="882872" y="544074"/>
            <a:ext cx="4382453" cy="523220"/>
          </a:xfrm>
          <a:prstGeom prst="rect">
            <a:avLst/>
          </a:prstGeom>
          <a:noFill/>
        </p:spPr>
        <p:txBody>
          <a:bodyPr wrap="square" rtlCol="0">
            <a:spAutoFit/>
          </a:bodyPr>
          <a:lstStyle/>
          <a:p>
            <a:r>
              <a:rPr lang="zh-CN" altLang="en-US" sz="2800" b="1" dirty="0">
                <a:solidFill>
                  <a:schemeClr val="bg1"/>
                </a:solidFill>
                <a:cs typeface="+mn-ea"/>
                <a:sym typeface="+mn-lt"/>
              </a:rPr>
              <a:t>公司介绍</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22" presetClass="entr" presetSubtype="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p:cNvSpPr/>
          <p:nvPr/>
        </p:nvSpPr>
        <p:spPr>
          <a:xfrm>
            <a:off x="1856935" y="1716258"/>
            <a:ext cx="2982351" cy="4051496"/>
          </a:xfrm>
          <a:prstGeom prst="rect">
            <a:avLst/>
          </a:prstGeom>
          <a:blipFill dpi="0" rotWithShape="1">
            <a:blip r:embed="rId5" cstate="screen"/>
            <a:srcRect/>
            <a:stretch>
              <a:fillRect t="6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5239744" y="1711324"/>
            <a:ext cx="3929376" cy="4042361"/>
            <a:chOff x="4483100" y="1711325"/>
            <a:chExt cx="3360738" cy="3457372"/>
          </a:xfrm>
        </p:grpSpPr>
        <p:cxnSp>
          <p:nvCxnSpPr>
            <p:cNvPr id="9" name="直接连接符 7"/>
            <p:cNvCxnSpPr>
              <a:cxnSpLocks noChangeShapeType="1"/>
            </p:cNvCxnSpPr>
            <p:nvPr/>
          </p:nvCxnSpPr>
          <p:spPr bwMode="auto">
            <a:xfrm>
              <a:off x="4483100" y="1711325"/>
              <a:ext cx="0" cy="3457372"/>
            </a:xfrm>
            <a:prstGeom prst="line">
              <a:avLst/>
            </a:prstGeom>
            <a:noFill/>
            <a:ln w="57150">
              <a:solidFill>
                <a:schemeClr val="bg1"/>
              </a:solidFill>
              <a:round/>
            </a:ln>
            <a:extLst>
              <a:ext uri="{909E8E84-426E-40DD-AFC4-6F175D3DCCD1}">
                <a14:hiddenFill xmlns:a14="http://schemas.microsoft.com/office/drawing/2010/main">
                  <a:noFill/>
                </a14:hiddenFill>
              </a:ext>
            </a:extLst>
          </p:spPr>
        </p:cxnSp>
        <p:grpSp>
          <p:nvGrpSpPr>
            <p:cNvPr id="10" name="组合 17"/>
            <p:cNvGrpSpPr/>
            <p:nvPr/>
          </p:nvGrpSpPr>
          <p:grpSpPr bwMode="auto">
            <a:xfrm>
              <a:off x="4797425" y="1735389"/>
              <a:ext cx="3046413" cy="854674"/>
              <a:chOff x="0" y="24076"/>
              <a:chExt cx="3046360" cy="855094"/>
            </a:xfrm>
          </p:grpSpPr>
          <p:sp>
            <p:nvSpPr>
              <p:cNvPr id="19" name="矩形 13"/>
              <p:cNvSpPr>
                <a:spLocks noChangeArrowheads="1"/>
              </p:cNvSpPr>
              <p:nvPr/>
            </p:nvSpPr>
            <p:spPr bwMode="auto">
              <a:xfrm>
                <a:off x="0" y="207586"/>
                <a:ext cx="3046360" cy="67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dirty="0">
                    <a:solidFill>
                      <a:schemeClr val="bg1"/>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bg1"/>
                  </a:solidFill>
                  <a:latin typeface="+mn-lt"/>
                  <a:ea typeface="+mn-ea"/>
                  <a:cs typeface="+mn-ea"/>
                  <a:sym typeface="+mn-lt"/>
                </a:endParaRPr>
              </a:p>
            </p:txBody>
          </p:sp>
          <p:sp>
            <p:nvSpPr>
              <p:cNvPr id="20" name="文本框 83"/>
              <p:cNvSpPr txBox="1">
                <a:spLocks noChangeArrowheads="1"/>
              </p:cNvSpPr>
              <p:nvPr/>
            </p:nvSpPr>
            <p:spPr bwMode="auto">
              <a:xfrm>
                <a:off x="103604" y="24076"/>
                <a:ext cx="1091762" cy="2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b="1" dirty="0">
                    <a:solidFill>
                      <a:schemeClr val="bg1"/>
                    </a:solidFill>
                    <a:latin typeface="+mn-lt"/>
                    <a:ea typeface="+mn-ea"/>
                    <a:cs typeface="+mn-ea"/>
                    <a:sym typeface="+mn-lt"/>
                  </a:rPr>
                  <a:t>公司介绍</a:t>
                </a:r>
              </a:p>
            </p:txBody>
          </p:sp>
          <p:cxnSp>
            <p:nvCxnSpPr>
              <p:cNvPr id="21" name="直接连接符 120"/>
              <p:cNvCxnSpPr>
                <a:cxnSpLocks noChangeShapeType="1"/>
              </p:cNvCxnSpPr>
              <p:nvPr/>
            </p:nvCxnSpPr>
            <p:spPr bwMode="auto">
              <a:xfrm>
                <a:off x="103604" y="45691"/>
                <a:ext cx="0" cy="170228"/>
              </a:xfrm>
              <a:prstGeom prst="line">
                <a:avLst/>
              </a:prstGeom>
              <a:noFill/>
              <a:ln w="9525">
                <a:solidFill>
                  <a:schemeClr val="bg1"/>
                </a:solidFill>
                <a:round/>
              </a:ln>
              <a:extLst>
                <a:ext uri="{909E8E84-426E-40DD-AFC4-6F175D3DCCD1}">
                  <a14:hiddenFill xmlns:a14="http://schemas.microsoft.com/office/drawing/2010/main">
                    <a:noFill/>
                  </a14:hiddenFill>
                </a:ext>
              </a:extLst>
            </p:spPr>
          </p:cxnSp>
        </p:grpSp>
        <p:grpSp>
          <p:nvGrpSpPr>
            <p:cNvPr id="11" name="组合 22"/>
            <p:cNvGrpSpPr/>
            <p:nvPr/>
          </p:nvGrpSpPr>
          <p:grpSpPr bwMode="auto">
            <a:xfrm>
              <a:off x="4795838" y="2924319"/>
              <a:ext cx="3044825" cy="854993"/>
              <a:chOff x="0" y="24040"/>
              <a:chExt cx="3046360" cy="854094"/>
            </a:xfrm>
          </p:grpSpPr>
          <p:sp>
            <p:nvSpPr>
              <p:cNvPr id="16" name="矩形 13"/>
              <p:cNvSpPr>
                <a:spLocks noChangeArrowheads="1"/>
              </p:cNvSpPr>
              <p:nvPr/>
            </p:nvSpPr>
            <p:spPr bwMode="auto">
              <a:xfrm>
                <a:off x="0" y="207586"/>
                <a:ext cx="3046360" cy="67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bg1"/>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bg1"/>
                  </a:solidFill>
                  <a:latin typeface="+mn-lt"/>
                  <a:ea typeface="+mn-ea"/>
                  <a:cs typeface="+mn-ea"/>
                  <a:sym typeface="+mn-lt"/>
                </a:endParaRPr>
              </a:p>
            </p:txBody>
          </p:sp>
          <p:sp>
            <p:nvSpPr>
              <p:cNvPr id="17" name="文本框 83"/>
              <p:cNvSpPr txBox="1">
                <a:spLocks noChangeArrowheads="1"/>
              </p:cNvSpPr>
              <p:nvPr/>
            </p:nvSpPr>
            <p:spPr bwMode="auto">
              <a:xfrm>
                <a:off x="103604" y="24040"/>
                <a:ext cx="1093973" cy="22351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公司介绍</a:t>
                </a:r>
              </a:p>
            </p:txBody>
          </p:sp>
          <p:cxnSp>
            <p:nvCxnSpPr>
              <p:cNvPr id="18" name="直接连接符 120"/>
              <p:cNvCxnSpPr>
                <a:cxnSpLocks noChangeShapeType="1"/>
              </p:cNvCxnSpPr>
              <p:nvPr/>
            </p:nvCxnSpPr>
            <p:spPr bwMode="auto">
              <a:xfrm>
                <a:off x="103604" y="45691"/>
                <a:ext cx="0" cy="170228"/>
              </a:xfrm>
              <a:prstGeom prst="line">
                <a:avLst/>
              </a:prstGeom>
              <a:noFill/>
              <a:ln w="9525">
                <a:solidFill>
                  <a:schemeClr val="bg1"/>
                </a:solidFill>
                <a:round/>
              </a:ln>
              <a:extLst>
                <a:ext uri="{909E8E84-426E-40DD-AFC4-6F175D3DCCD1}">
                  <a14:hiddenFill xmlns:a14="http://schemas.microsoft.com/office/drawing/2010/main">
                    <a:noFill/>
                  </a14:hiddenFill>
                </a:ext>
              </a:extLst>
            </p:spPr>
          </p:cxnSp>
        </p:grpSp>
        <p:grpSp>
          <p:nvGrpSpPr>
            <p:cNvPr id="12" name="组合 26"/>
            <p:cNvGrpSpPr/>
            <p:nvPr/>
          </p:nvGrpSpPr>
          <p:grpSpPr bwMode="auto">
            <a:xfrm>
              <a:off x="4795838" y="4195544"/>
              <a:ext cx="3044825" cy="854673"/>
              <a:chOff x="0" y="24076"/>
              <a:chExt cx="3046360" cy="855094"/>
            </a:xfrm>
          </p:grpSpPr>
          <p:sp>
            <p:nvSpPr>
              <p:cNvPr id="13" name="矩形 12"/>
              <p:cNvSpPr>
                <a:spLocks noChangeArrowheads="1"/>
              </p:cNvSpPr>
              <p:nvPr/>
            </p:nvSpPr>
            <p:spPr bwMode="auto">
              <a:xfrm>
                <a:off x="0" y="207586"/>
                <a:ext cx="3046360" cy="67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eaLnBrk="0" hangingPunct="0">
                  <a:defRPr>
                    <a:solidFill>
                      <a:schemeClr val="tx1"/>
                    </a:solidFill>
                    <a:latin typeface="Calibri" panose="020F0502020204030204" pitchFamily="34" charset="0"/>
                    <a:ea typeface="宋体" panose="02010600030101010101" pitchFamily="2" charset="-122"/>
                  </a:defRPr>
                </a:lvl1pPr>
                <a:lvl2pPr defTabSz="684530" eaLnBrk="0" hangingPunct="0">
                  <a:defRPr>
                    <a:solidFill>
                      <a:schemeClr val="tx1"/>
                    </a:solidFill>
                    <a:latin typeface="Calibri" panose="020F0502020204030204" pitchFamily="34" charset="0"/>
                    <a:ea typeface="宋体" panose="02010600030101010101" pitchFamily="2" charset="-122"/>
                  </a:defRPr>
                </a:lvl2pPr>
                <a:lvl3pPr defTabSz="684530" eaLnBrk="0" hangingPunct="0">
                  <a:defRPr>
                    <a:solidFill>
                      <a:schemeClr val="tx1"/>
                    </a:solidFill>
                    <a:latin typeface="Calibri" panose="020F0502020204030204" pitchFamily="34" charset="0"/>
                    <a:ea typeface="宋体" panose="02010600030101010101" pitchFamily="2" charset="-122"/>
                  </a:defRPr>
                </a:lvl3pPr>
                <a:lvl4pPr defTabSz="684530" eaLnBrk="0" hangingPunct="0">
                  <a:defRPr>
                    <a:solidFill>
                      <a:schemeClr val="tx1"/>
                    </a:solidFill>
                    <a:latin typeface="Calibri" panose="020F0502020204030204" pitchFamily="34" charset="0"/>
                    <a:ea typeface="宋体" panose="02010600030101010101" pitchFamily="2" charset="-122"/>
                  </a:defRPr>
                </a:lvl4pPr>
                <a:lvl5pPr defTabSz="684530" eaLnBrk="0" hangingPunct="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bg1"/>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bg1"/>
                  </a:solidFill>
                  <a:latin typeface="+mn-lt"/>
                  <a:ea typeface="+mn-ea"/>
                  <a:cs typeface="+mn-ea"/>
                  <a:sym typeface="+mn-lt"/>
                </a:endParaRPr>
              </a:p>
            </p:txBody>
          </p:sp>
          <p:sp>
            <p:nvSpPr>
              <p:cNvPr id="14" name="文本框 83"/>
              <p:cNvSpPr txBox="1">
                <a:spLocks noChangeArrowheads="1"/>
              </p:cNvSpPr>
              <p:nvPr/>
            </p:nvSpPr>
            <p:spPr bwMode="auto">
              <a:xfrm>
                <a:off x="103604" y="24076"/>
                <a:ext cx="1093973" cy="22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3080" eaLnBrk="0" hangingPunct="0">
                  <a:defRPr>
                    <a:solidFill>
                      <a:schemeClr val="tx1"/>
                    </a:solidFill>
                    <a:latin typeface="Calibri" panose="020F0502020204030204" pitchFamily="34" charset="0"/>
                    <a:ea typeface="宋体" panose="02010600030101010101" pitchFamily="2" charset="-122"/>
                  </a:defRPr>
                </a:lvl1pPr>
                <a:lvl2pPr defTabSz="513080" eaLnBrk="0" hangingPunct="0">
                  <a:defRPr>
                    <a:solidFill>
                      <a:schemeClr val="tx1"/>
                    </a:solidFill>
                    <a:latin typeface="Calibri" panose="020F0502020204030204" pitchFamily="34" charset="0"/>
                    <a:ea typeface="宋体" panose="02010600030101010101" pitchFamily="2" charset="-122"/>
                  </a:defRPr>
                </a:lvl2pPr>
                <a:lvl3pPr defTabSz="513080" eaLnBrk="0" hangingPunct="0">
                  <a:defRPr>
                    <a:solidFill>
                      <a:schemeClr val="tx1"/>
                    </a:solidFill>
                    <a:latin typeface="Calibri" panose="020F0502020204030204" pitchFamily="34" charset="0"/>
                    <a:ea typeface="宋体" panose="02010600030101010101" pitchFamily="2" charset="-122"/>
                  </a:defRPr>
                </a:lvl3pPr>
                <a:lvl4pPr defTabSz="513080" eaLnBrk="0" hangingPunct="0">
                  <a:defRPr>
                    <a:solidFill>
                      <a:schemeClr val="tx1"/>
                    </a:solidFill>
                    <a:latin typeface="Calibri" panose="020F0502020204030204" pitchFamily="34" charset="0"/>
                    <a:ea typeface="宋体" panose="02010600030101010101" pitchFamily="2" charset="-122"/>
                  </a:defRPr>
                </a:lvl4pPr>
                <a:lvl5pPr defTabSz="513080" eaLnBrk="0" hangingPunct="0">
                  <a:defRPr>
                    <a:solidFill>
                      <a:schemeClr val="tx1"/>
                    </a:solidFill>
                    <a:latin typeface="Calibri" panose="020F0502020204030204" pitchFamily="34" charset="0"/>
                    <a:ea typeface="宋体" panose="02010600030101010101" pitchFamily="2" charset="-122"/>
                  </a:defRPr>
                </a:lvl5pPr>
                <a:lvl6pPr marL="22847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308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公司介绍</a:t>
                </a:r>
              </a:p>
            </p:txBody>
          </p:sp>
          <p:cxnSp>
            <p:nvCxnSpPr>
              <p:cNvPr id="15" name="直接连接符 120"/>
              <p:cNvCxnSpPr>
                <a:cxnSpLocks noChangeShapeType="1"/>
              </p:cNvCxnSpPr>
              <p:nvPr/>
            </p:nvCxnSpPr>
            <p:spPr bwMode="auto">
              <a:xfrm>
                <a:off x="103604" y="45691"/>
                <a:ext cx="0" cy="170228"/>
              </a:xfrm>
              <a:prstGeom prst="line">
                <a:avLst/>
              </a:prstGeom>
              <a:noFill/>
              <a:ln w="9525">
                <a:solidFill>
                  <a:schemeClr val="bg1"/>
                </a:solidFill>
                <a:round/>
              </a:ln>
              <a:extLst>
                <a:ext uri="{909E8E84-426E-40DD-AFC4-6F175D3DCCD1}">
                  <a14:hiddenFill xmlns:a14="http://schemas.microsoft.com/office/drawing/2010/main">
                    <a:noFill/>
                  </a14:hiddenFill>
                </a:ext>
              </a:extLst>
            </p:spPr>
          </p:cxnSp>
        </p:grpSp>
      </p:grpSp>
      <p:sp>
        <p:nvSpPr>
          <p:cNvPr id="22" name="文本框 21"/>
          <p:cNvSpPr txBox="1"/>
          <p:nvPr/>
        </p:nvSpPr>
        <p:spPr>
          <a:xfrm>
            <a:off x="1302558" y="569862"/>
            <a:ext cx="4382453" cy="523220"/>
          </a:xfrm>
          <a:prstGeom prst="rect">
            <a:avLst/>
          </a:prstGeom>
          <a:noFill/>
        </p:spPr>
        <p:txBody>
          <a:bodyPr wrap="square" rtlCol="0">
            <a:spAutoFit/>
          </a:bodyPr>
          <a:lstStyle/>
          <a:p>
            <a:r>
              <a:rPr lang="zh-CN" altLang="en-US" sz="2800" b="1" dirty="0">
                <a:solidFill>
                  <a:schemeClr val="bg1"/>
                </a:solidFill>
                <a:cs typeface="+mn-ea"/>
                <a:sym typeface="+mn-lt"/>
              </a:rPr>
              <a:t>公司介绍</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803228" y="2164246"/>
            <a:ext cx="10557403" cy="3209802"/>
            <a:chOff x="803228" y="1367832"/>
            <a:chExt cx="10557403" cy="3209802"/>
          </a:xfrm>
        </p:grpSpPr>
        <p:grpSp>
          <p:nvGrpSpPr>
            <p:cNvPr id="8" name="组合 7"/>
            <p:cNvGrpSpPr/>
            <p:nvPr/>
          </p:nvGrpSpPr>
          <p:grpSpPr>
            <a:xfrm>
              <a:off x="803228" y="1367832"/>
              <a:ext cx="10557403" cy="660400"/>
              <a:chOff x="817296" y="2859007"/>
              <a:chExt cx="10557403" cy="660400"/>
            </a:xfrm>
          </p:grpSpPr>
          <p:sp>
            <p:nvSpPr>
              <p:cNvPr id="17" name="矩形 16"/>
              <p:cNvSpPr/>
              <p:nvPr/>
            </p:nvSpPr>
            <p:spPr>
              <a:xfrm flipH="1">
                <a:off x="817296" y="2859007"/>
                <a:ext cx="10557403" cy="6604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600" b="0" i="0" u="none" strike="noStrike" kern="0" cap="none" spc="0" normalizeH="0" baseline="0" noProof="0">
                  <a:ln>
                    <a:noFill/>
                  </a:ln>
                  <a:solidFill>
                    <a:schemeClr val="bg1"/>
                  </a:solidFill>
                  <a:effectLst/>
                  <a:uLnTx/>
                  <a:uFillTx/>
                  <a:cs typeface="+mn-ea"/>
                  <a:sym typeface="+mn-lt"/>
                </a:endParaRPr>
              </a:p>
            </p:txBody>
          </p:sp>
          <p:sp>
            <p:nvSpPr>
              <p:cNvPr id="18" name="矩形 17"/>
              <p:cNvSpPr/>
              <p:nvPr/>
            </p:nvSpPr>
            <p:spPr>
              <a:xfrm>
                <a:off x="1088129" y="2896819"/>
                <a:ext cx="2646878" cy="584775"/>
              </a:xfrm>
              <a:prstGeom prst="rect">
                <a:avLst/>
              </a:prstGeom>
            </p:spPr>
            <p:txBody>
              <a:bodyPr wrap="none">
                <a:spAutoFit/>
              </a:bodyPr>
              <a:lstStyle/>
              <a:p>
                <a:pPr lvl="0">
                  <a:defRPr/>
                </a:pPr>
                <a:r>
                  <a:rPr lang="zh-CN" altLang="en-US" sz="3200" kern="0" dirty="0">
                    <a:solidFill>
                      <a:schemeClr val="bg1"/>
                    </a:solidFill>
                    <a:cs typeface="+mn-ea"/>
                    <a:sym typeface="+mn-lt"/>
                  </a:rPr>
                  <a:t>诚信铸就品质</a:t>
                </a:r>
              </a:p>
            </p:txBody>
          </p:sp>
        </p:grpSp>
        <p:sp>
          <p:nvSpPr>
            <p:cNvPr id="9" name="椭圆 8"/>
            <p:cNvSpPr/>
            <p:nvPr/>
          </p:nvSpPr>
          <p:spPr>
            <a:xfrm>
              <a:off x="6659736" y="2462170"/>
              <a:ext cx="841440" cy="84144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cs typeface="+mn-ea"/>
                  <a:sym typeface="+mn-lt"/>
                </a:rPr>
                <a:t>2</a:t>
              </a:r>
              <a:endParaRPr kumimoji="1" lang="zh-CN" altLang="en-US" sz="4400" b="1" i="0" u="none" strike="noStrike" kern="0" cap="none" spc="0" normalizeH="0" baseline="0" noProof="0" dirty="0">
                <a:ln>
                  <a:noFill/>
                </a:ln>
                <a:solidFill>
                  <a:schemeClr val="bg1"/>
                </a:solidFill>
                <a:effectLst/>
                <a:uLnTx/>
                <a:uFillTx/>
                <a:cs typeface="+mn-ea"/>
                <a:sym typeface="+mn-lt"/>
              </a:endParaRPr>
            </a:p>
          </p:txBody>
        </p:sp>
        <p:sp>
          <p:nvSpPr>
            <p:cNvPr id="10" name="椭圆 9"/>
            <p:cNvSpPr/>
            <p:nvPr/>
          </p:nvSpPr>
          <p:spPr>
            <a:xfrm>
              <a:off x="983236" y="3724574"/>
              <a:ext cx="841440" cy="84144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cs typeface="+mn-ea"/>
                  <a:sym typeface="+mn-lt"/>
                </a:rPr>
                <a:t>3</a:t>
              </a:r>
              <a:endParaRPr kumimoji="1" lang="zh-CN" altLang="en-US" sz="4400" b="1" i="0" u="none" strike="noStrike" kern="0" cap="none" spc="0" normalizeH="0" baseline="0" noProof="0" dirty="0">
                <a:ln>
                  <a:noFill/>
                </a:ln>
                <a:solidFill>
                  <a:schemeClr val="bg1"/>
                </a:solidFill>
                <a:effectLst/>
                <a:uLnTx/>
                <a:uFillTx/>
                <a:cs typeface="+mn-ea"/>
                <a:sym typeface="+mn-lt"/>
              </a:endParaRPr>
            </a:p>
          </p:txBody>
        </p:sp>
        <p:sp>
          <p:nvSpPr>
            <p:cNvPr id="11" name="椭圆 10"/>
            <p:cNvSpPr/>
            <p:nvPr/>
          </p:nvSpPr>
          <p:spPr>
            <a:xfrm>
              <a:off x="6659736" y="3724574"/>
              <a:ext cx="841440" cy="84144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cs typeface="+mn-ea"/>
                  <a:sym typeface="+mn-lt"/>
                </a:rPr>
                <a:t>4</a:t>
              </a:r>
              <a:endParaRPr kumimoji="1" lang="zh-CN" altLang="en-US" sz="4400" b="1" i="0" u="none" strike="noStrike" kern="0" cap="none" spc="0" normalizeH="0" baseline="0" noProof="0" dirty="0">
                <a:ln>
                  <a:noFill/>
                </a:ln>
                <a:solidFill>
                  <a:schemeClr val="bg1"/>
                </a:solidFill>
                <a:effectLst/>
                <a:uLnTx/>
                <a:uFillTx/>
                <a:cs typeface="+mn-ea"/>
                <a:sym typeface="+mn-lt"/>
              </a:endParaRPr>
            </a:p>
          </p:txBody>
        </p:sp>
        <p:sp>
          <p:nvSpPr>
            <p:cNvPr id="12" name="椭圆 11"/>
            <p:cNvSpPr/>
            <p:nvPr/>
          </p:nvSpPr>
          <p:spPr>
            <a:xfrm>
              <a:off x="973293" y="2453418"/>
              <a:ext cx="841440" cy="84144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4400" b="1" i="0" u="none" strike="noStrike" kern="0" cap="none" spc="0" normalizeH="0" baseline="0" noProof="0" dirty="0">
                  <a:ln>
                    <a:noFill/>
                  </a:ln>
                  <a:solidFill>
                    <a:schemeClr val="bg1"/>
                  </a:solidFill>
                  <a:effectLst/>
                  <a:uLnTx/>
                  <a:uFillTx/>
                  <a:cs typeface="+mn-ea"/>
                  <a:sym typeface="+mn-lt"/>
                </a:rPr>
                <a:t>1</a:t>
              </a:r>
              <a:endParaRPr kumimoji="1" lang="zh-CN" altLang="en-US" sz="4400" b="1" i="0" u="none" strike="noStrike" kern="0" cap="none" spc="0" normalizeH="0" baseline="0" noProof="0" dirty="0">
                <a:ln>
                  <a:noFill/>
                </a:ln>
                <a:solidFill>
                  <a:schemeClr val="bg1"/>
                </a:solidFill>
                <a:effectLst/>
                <a:uLnTx/>
                <a:uFillTx/>
                <a:cs typeface="+mn-ea"/>
                <a:sym typeface="+mn-lt"/>
              </a:endParaRPr>
            </a:p>
          </p:txBody>
        </p:sp>
        <p:sp>
          <p:nvSpPr>
            <p:cNvPr id="13" name="文本框 8"/>
            <p:cNvSpPr txBox="1"/>
            <p:nvPr/>
          </p:nvSpPr>
          <p:spPr>
            <a:xfrm>
              <a:off x="2049461" y="2427479"/>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bg1"/>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bg1"/>
                  </a:solidFill>
                  <a:effectLst/>
                  <a:uLnTx/>
                  <a:uFillTx/>
                  <a:cs typeface="+mn-ea"/>
                  <a:sym typeface="+mn-lt"/>
                </a:rPr>
                <a:t>8-10</a:t>
              </a:r>
              <a:r>
                <a:rPr kumimoji="0" lang="zh-CN" altLang="en-US" sz="1300" b="0" i="0" u="none" strike="noStrike" kern="1200" cap="none" spc="0" normalizeH="0" baseline="0" noProof="0" dirty="0">
                  <a:ln>
                    <a:noFill/>
                  </a:ln>
                  <a:solidFill>
                    <a:schemeClr val="bg1"/>
                  </a:solidFill>
                  <a:effectLst/>
                  <a:uLnTx/>
                  <a:uFillTx/>
                  <a:cs typeface="+mn-ea"/>
                  <a:sym typeface="+mn-lt"/>
                </a:rPr>
                <a:t>号字，</a:t>
              </a:r>
              <a:r>
                <a:rPr kumimoji="0" lang="en-US" altLang="zh-CN" sz="1300" b="0" i="0" u="none" strike="noStrike" kern="1200" cap="none" spc="0" normalizeH="0" baseline="0" noProof="0" dirty="0">
                  <a:ln>
                    <a:noFill/>
                  </a:ln>
                  <a:solidFill>
                    <a:schemeClr val="bg1"/>
                  </a:solidFill>
                  <a:effectLst/>
                  <a:uLnTx/>
                  <a:uFillTx/>
                  <a:cs typeface="+mn-ea"/>
                  <a:sym typeface="+mn-lt"/>
                </a:rPr>
                <a:t>1.3</a:t>
              </a:r>
              <a:r>
                <a:rPr kumimoji="0" lang="zh-CN" altLang="en-US" sz="1300" b="0" i="0" u="none" strike="noStrike" kern="1200" cap="none" spc="0" normalizeH="0" baseline="0" noProof="0" dirty="0">
                  <a:ln>
                    <a:noFill/>
                  </a:ln>
                  <a:solidFill>
                    <a:schemeClr val="bg1"/>
                  </a:solidFill>
                  <a:effectLst/>
                  <a:uLnTx/>
                  <a:uFillTx/>
                  <a:cs typeface="+mn-ea"/>
                  <a:sym typeface="+mn-lt"/>
                </a:rPr>
                <a:t>倍字间距。</a:t>
              </a:r>
            </a:p>
          </p:txBody>
        </p:sp>
        <p:sp>
          <p:nvSpPr>
            <p:cNvPr id="14" name="文本框 8"/>
            <p:cNvSpPr txBox="1"/>
            <p:nvPr/>
          </p:nvSpPr>
          <p:spPr>
            <a:xfrm>
              <a:off x="2049461" y="3698635"/>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bg1"/>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bg1"/>
                  </a:solidFill>
                  <a:effectLst/>
                  <a:uLnTx/>
                  <a:uFillTx/>
                  <a:cs typeface="+mn-ea"/>
                  <a:sym typeface="+mn-lt"/>
                </a:rPr>
                <a:t>8-10</a:t>
              </a:r>
              <a:r>
                <a:rPr kumimoji="0" lang="zh-CN" altLang="en-US" sz="1300" b="0" i="0" u="none" strike="noStrike" kern="1200" cap="none" spc="0" normalizeH="0" baseline="0" noProof="0" dirty="0">
                  <a:ln>
                    <a:noFill/>
                  </a:ln>
                  <a:solidFill>
                    <a:schemeClr val="bg1"/>
                  </a:solidFill>
                  <a:effectLst/>
                  <a:uLnTx/>
                  <a:uFillTx/>
                  <a:cs typeface="+mn-ea"/>
                  <a:sym typeface="+mn-lt"/>
                </a:rPr>
                <a:t>号字，</a:t>
              </a:r>
              <a:r>
                <a:rPr kumimoji="0" lang="en-US" altLang="zh-CN" sz="1300" b="0" i="0" u="none" strike="noStrike" kern="1200" cap="none" spc="0" normalizeH="0" baseline="0" noProof="0" dirty="0">
                  <a:ln>
                    <a:noFill/>
                  </a:ln>
                  <a:solidFill>
                    <a:schemeClr val="bg1"/>
                  </a:solidFill>
                  <a:effectLst/>
                  <a:uLnTx/>
                  <a:uFillTx/>
                  <a:cs typeface="+mn-ea"/>
                  <a:sym typeface="+mn-lt"/>
                </a:rPr>
                <a:t>1.3</a:t>
              </a:r>
              <a:r>
                <a:rPr kumimoji="0" lang="zh-CN" altLang="en-US" sz="1300" b="0" i="0" u="none" strike="noStrike" kern="1200" cap="none" spc="0" normalizeH="0" baseline="0" noProof="0" dirty="0">
                  <a:ln>
                    <a:noFill/>
                  </a:ln>
                  <a:solidFill>
                    <a:schemeClr val="bg1"/>
                  </a:solidFill>
                  <a:effectLst/>
                  <a:uLnTx/>
                  <a:uFillTx/>
                  <a:cs typeface="+mn-ea"/>
                  <a:sym typeface="+mn-lt"/>
                </a:rPr>
                <a:t>倍字间距。</a:t>
              </a:r>
            </a:p>
          </p:txBody>
        </p:sp>
        <p:sp>
          <p:nvSpPr>
            <p:cNvPr id="15" name="文本框 8"/>
            <p:cNvSpPr txBox="1"/>
            <p:nvPr/>
          </p:nvSpPr>
          <p:spPr>
            <a:xfrm>
              <a:off x="7735903" y="2427479"/>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bg1"/>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bg1"/>
                  </a:solidFill>
                  <a:effectLst/>
                  <a:uLnTx/>
                  <a:uFillTx/>
                  <a:cs typeface="+mn-ea"/>
                  <a:sym typeface="+mn-lt"/>
                </a:rPr>
                <a:t>8-10</a:t>
              </a:r>
              <a:r>
                <a:rPr kumimoji="0" lang="zh-CN" altLang="en-US" sz="1300" b="0" i="0" u="none" strike="noStrike" kern="1200" cap="none" spc="0" normalizeH="0" baseline="0" noProof="0" dirty="0">
                  <a:ln>
                    <a:noFill/>
                  </a:ln>
                  <a:solidFill>
                    <a:schemeClr val="bg1"/>
                  </a:solidFill>
                  <a:effectLst/>
                  <a:uLnTx/>
                  <a:uFillTx/>
                  <a:cs typeface="+mn-ea"/>
                  <a:sym typeface="+mn-lt"/>
                </a:rPr>
                <a:t>号字，</a:t>
              </a:r>
              <a:r>
                <a:rPr kumimoji="0" lang="en-US" altLang="zh-CN" sz="1300" b="0" i="0" u="none" strike="noStrike" kern="1200" cap="none" spc="0" normalizeH="0" baseline="0" noProof="0" dirty="0">
                  <a:ln>
                    <a:noFill/>
                  </a:ln>
                  <a:solidFill>
                    <a:schemeClr val="bg1"/>
                  </a:solidFill>
                  <a:effectLst/>
                  <a:uLnTx/>
                  <a:uFillTx/>
                  <a:cs typeface="+mn-ea"/>
                  <a:sym typeface="+mn-lt"/>
                </a:rPr>
                <a:t>1.3</a:t>
              </a:r>
              <a:r>
                <a:rPr kumimoji="0" lang="zh-CN" altLang="en-US" sz="1300" b="0" i="0" u="none" strike="noStrike" kern="1200" cap="none" spc="0" normalizeH="0" baseline="0" noProof="0" dirty="0">
                  <a:ln>
                    <a:noFill/>
                  </a:ln>
                  <a:solidFill>
                    <a:schemeClr val="bg1"/>
                  </a:solidFill>
                  <a:effectLst/>
                  <a:uLnTx/>
                  <a:uFillTx/>
                  <a:cs typeface="+mn-ea"/>
                  <a:sym typeface="+mn-lt"/>
                </a:rPr>
                <a:t>倍字间距。</a:t>
              </a:r>
            </a:p>
          </p:txBody>
        </p:sp>
        <p:sp>
          <p:nvSpPr>
            <p:cNvPr id="16" name="文本框 8"/>
            <p:cNvSpPr txBox="1"/>
            <p:nvPr/>
          </p:nvSpPr>
          <p:spPr>
            <a:xfrm>
              <a:off x="7735903" y="3705087"/>
              <a:ext cx="3342956" cy="8725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chemeClr val="bg1"/>
                  </a:solidFill>
                  <a:effectLst/>
                  <a:uLnTx/>
                  <a:uFillTx/>
                  <a:cs typeface="+mn-ea"/>
                  <a:sym typeface="+mn-lt"/>
                </a:rPr>
                <a:t>顶部“开始”面板中可以对字体、字号、颜色、行距等进行修改。建议正文</a:t>
              </a:r>
              <a:r>
                <a:rPr kumimoji="0" lang="en-US" altLang="zh-CN" sz="1300" b="0" i="0" u="none" strike="noStrike" kern="1200" cap="none" spc="0" normalizeH="0" baseline="0" noProof="0" dirty="0">
                  <a:ln>
                    <a:noFill/>
                  </a:ln>
                  <a:solidFill>
                    <a:schemeClr val="bg1"/>
                  </a:solidFill>
                  <a:effectLst/>
                  <a:uLnTx/>
                  <a:uFillTx/>
                  <a:cs typeface="+mn-ea"/>
                  <a:sym typeface="+mn-lt"/>
                </a:rPr>
                <a:t>8-10</a:t>
              </a:r>
              <a:r>
                <a:rPr kumimoji="0" lang="zh-CN" altLang="en-US" sz="1300" b="0" i="0" u="none" strike="noStrike" kern="1200" cap="none" spc="0" normalizeH="0" baseline="0" noProof="0" dirty="0">
                  <a:ln>
                    <a:noFill/>
                  </a:ln>
                  <a:solidFill>
                    <a:schemeClr val="bg1"/>
                  </a:solidFill>
                  <a:effectLst/>
                  <a:uLnTx/>
                  <a:uFillTx/>
                  <a:cs typeface="+mn-ea"/>
                  <a:sym typeface="+mn-lt"/>
                </a:rPr>
                <a:t>号字，</a:t>
              </a:r>
              <a:r>
                <a:rPr kumimoji="0" lang="en-US" altLang="zh-CN" sz="1300" b="0" i="0" u="none" strike="noStrike" kern="1200" cap="none" spc="0" normalizeH="0" baseline="0" noProof="0" dirty="0">
                  <a:ln>
                    <a:noFill/>
                  </a:ln>
                  <a:solidFill>
                    <a:schemeClr val="bg1"/>
                  </a:solidFill>
                  <a:effectLst/>
                  <a:uLnTx/>
                  <a:uFillTx/>
                  <a:cs typeface="+mn-ea"/>
                  <a:sym typeface="+mn-lt"/>
                </a:rPr>
                <a:t>1.3</a:t>
              </a:r>
              <a:r>
                <a:rPr kumimoji="0" lang="zh-CN" altLang="en-US" sz="1300" b="0" i="0" u="none" strike="noStrike" kern="1200" cap="none" spc="0" normalizeH="0" baseline="0" noProof="0" dirty="0">
                  <a:ln>
                    <a:noFill/>
                  </a:ln>
                  <a:solidFill>
                    <a:schemeClr val="bg1"/>
                  </a:solidFill>
                  <a:effectLst/>
                  <a:uLnTx/>
                  <a:uFillTx/>
                  <a:cs typeface="+mn-ea"/>
                  <a:sym typeface="+mn-lt"/>
                </a:rPr>
                <a:t>倍字间距。</a:t>
              </a:r>
            </a:p>
          </p:txBody>
        </p:sp>
      </p:grpSp>
      <p:sp>
        <p:nvSpPr>
          <p:cNvPr id="19" name="文本框 18"/>
          <p:cNvSpPr txBox="1"/>
          <p:nvPr/>
        </p:nvSpPr>
        <p:spPr>
          <a:xfrm>
            <a:off x="882872" y="417462"/>
            <a:ext cx="4382453" cy="523220"/>
          </a:xfrm>
          <a:prstGeom prst="rect">
            <a:avLst/>
          </a:prstGeom>
          <a:noFill/>
        </p:spPr>
        <p:txBody>
          <a:bodyPr wrap="square" rtlCol="0">
            <a:spAutoFit/>
          </a:bodyPr>
          <a:lstStyle/>
          <a:p>
            <a:r>
              <a:rPr lang="zh-CN" altLang="en-US" sz="2800" b="1" dirty="0">
                <a:solidFill>
                  <a:schemeClr val="bg1"/>
                </a:solidFill>
                <a:cs typeface="+mn-ea"/>
                <a:sym typeface="+mn-lt"/>
              </a:rPr>
              <a:t>企业理念</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635906" y="2685708"/>
            <a:ext cx="11002163" cy="2690057"/>
            <a:chOff x="635906" y="2115757"/>
            <a:chExt cx="11002163" cy="2690057"/>
          </a:xfrm>
        </p:grpSpPr>
        <p:sp>
          <p:nvSpPr>
            <p:cNvPr id="8" name="椭圆 7"/>
            <p:cNvSpPr/>
            <p:nvPr/>
          </p:nvSpPr>
          <p:spPr>
            <a:xfrm>
              <a:off x="3409134" y="2115757"/>
              <a:ext cx="2675184" cy="2675184"/>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9" name="椭圆 8"/>
            <p:cNvSpPr/>
            <p:nvPr/>
          </p:nvSpPr>
          <p:spPr>
            <a:xfrm>
              <a:off x="672830" y="2115757"/>
              <a:ext cx="2675184" cy="26751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0" name="椭圆 9"/>
            <p:cNvSpPr/>
            <p:nvPr/>
          </p:nvSpPr>
          <p:spPr>
            <a:xfrm>
              <a:off x="6156326" y="2115757"/>
              <a:ext cx="2675184" cy="26751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1" name="椭圆 10"/>
            <p:cNvSpPr/>
            <p:nvPr/>
          </p:nvSpPr>
          <p:spPr>
            <a:xfrm>
              <a:off x="717697" y="2342732"/>
              <a:ext cx="555332" cy="555330"/>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cs typeface="+mn-ea"/>
                  <a:sym typeface="+mn-lt"/>
                </a:rPr>
                <a:t>1</a:t>
              </a:r>
              <a:endParaRPr lang="zh-CN" altLang="en-US" sz="3600" b="1" dirty="0">
                <a:solidFill>
                  <a:schemeClr val="bg1"/>
                </a:solidFill>
                <a:cs typeface="+mn-ea"/>
                <a:sym typeface="+mn-lt"/>
              </a:endParaRPr>
            </a:p>
          </p:txBody>
        </p:sp>
        <p:sp>
          <p:nvSpPr>
            <p:cNvPr id="12" name="椭圆 11"/>
            <p:cNvSpPr/>
            <p:nvPr/>
          </p:nvSpPr>
          <p:spPr>
            <a:xfrm>
              <a:off x="3430388" y="2342731"/>
              <a:ext cx="555332" cy="555330"/>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cs typeface="+mn-ea"/>
                  <a:sym typeface="+mn-lt"/>
                </a:rPr>
                <a:t>2</a:t>
              </a:r>
              <a:endParaRPr lang="zh-CN" altLang="en-US" sz="3600" b="1" dirty="0">
                <a:solidFill>
                  <a:schemeClr val="bg1"/>
                </a:solidFill>
                <a:cs typeface="+mn-ea"/>
                <a:sym typeface="+mn-lt"/>
              </a:endParaRPr>
            </a:p>
          </p:txBody>
        </p:sp>
        <p:sp>
          <p:nvSpPr>
            <p:cNvPr id="13" name="椭圆 12"/>
            <p:cNvSpPr/>
            <p:nvPr/>
          </p:nvSpPr>
          <p:spPr>
            <a:xfrm>
              <a:off x="6109434" y="2342732"/>
              <a:ext cx="555332" cy="555330"/>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cs typeface="+mn-ea"/>
                  <a:sym typeface="+mn-lt"/>
                </a:rPr>
                <a:t>3</a:t>
              </a:r>
              <a:endParaRPr lang="zh-CN" altLang="en-US" sz="3600" b="1" dirty="0">
                <a:solidFill>
                  <a:schemeClr val="bg1"/>
                </a:solidFill>
                <a:cs typeface="+mn-ea"/>
                <a:sym typeface="+mn-lt"/>
              </a:endParaRPr>
            </a:p>
          </p:txBody>
        </p:sp>
        <p:sp>
          <p:nvSpPr>
            <p:cNvPr id="14" name="椭圆 13"/>
            <p:cNvSpPr/>
            <p:nvPr/>
          </p:nvSpPr>
          <p:spPr>
            <a:xfrm>
              <a:off x="8892630" y="2130630"/>
              <a:ext cx="2675184" cy="267518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cs typeface="+mn-ea"/>
                <a:sym typeface="+mn-lt"/>
              </a:endParaRPr>
            </a:p>
          </p:txBody>
        </p:sp>
        <p:sp>
          <p:nvSpPr>
            <p:cNvPr id="15" name="椭圆 14"/>
            <p:cNvSpPr/>
            <p:nvPr/>
          </p:nvSpPr>
          <p:spPr>
            <a:xfrm>
              <a:off x="8977289" y="2342732"/>
              <a:ext cx="555332" cy="555330"/>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cs typeface="+mn-ea"/>
                  <a:sym typeface="+mn-lt"/>
                </a:rPr>
                <a:t>4</a:t>
              </a:r>
              <a:endParaRPr lang="zh-CN" altLang="en-US" sz="3600" b="1" dirty="0">
                <a:solidFill>
                  <a:schemeClr val="bg1"/>
                </a:solidFill>
                <a:cs typeface="+mn-ea"/>
                <a:sym typeface="+mn-lt"/>
              </a:endParaRPr>
            </a:p>
          </p:txBody>
        </p:sp>
        <p:grpSp>
          <p:nvGrpSpPr>
            <p:cNvPr id="16" name="组合 15"/>
            <p:cNvGrpSpPr/>
            <p:nvPr/>
          </p:nvGrpSpPr>
          <p:grpSpPr bwMode="auto">
            <a:xfrm>
              <a:off x="635906" y="2798802"/>
              <a:ext cx="2719400" cy="1206500"/>
              <a:chOff x="6527633" y="672761"/>
              <a:chExt cx="2073899" cy="904746"/>
            </a:xfrm>
          </p:grpSpPr>
          <p:sp>
            <p:nvSpPr>
              <p:cNvPr id="26"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dirty="0">
                    <a:solidFill>
                      <a:schemeClr val="bg1"/>
                    </a:solidFill>
                    <a:cs typeface="+mn-ea"/>
                    <a:sym typeface="+mn-lt"/>
                  </a:rPr>
                  <a:t>Lorem ipsum dolor sit amet, consectetur adipisicing elit, sed do eiusmod tempor incididunt ut labore et dolore magna aliqua. Ut enim ad minim </a:t>
                </a:r>
                <a:r>
                  <a:rPr lang="en-US" altLang="zh-CN" dirty="0" err="1">
                    <a:solidFill>
                      <a:schemeClr val="bg1"/>
                    </a:solidFill>
                    <a:cs typeface="+mn-ea"/>
                    <a:sym typeface="+mn-lt"/>
                  </a:rPr>
                  <a:t>veniam</a:t>
                </a:r>
                <a:endParaRPr lang="en-US" altLang="zh-CN" dirty="0">
                  <a:solidFill>
                    <a:schemeClr val="bg1"/>
                  </a:solidFill>
                  <a:cs typeface="+mn-ea"/>
                  <a:sym typeface="+mn-lt"/>
                </a:endParaRPr>
              </a:p>
            </p:txBody>
          </p:sp>
          <p:sp>
            <p:nvSpPr>
              <p:cNvPr id="27" name="文本框 17"/>
              <p:cNvSpPr txBox="1">
                <a:spLocks noChangeArrowheads="1"/>
              </p:cNvSpPr>
              <p:nvPr/>
            </p:nvSpPr>
            <p:spPr bwMode="auto">
              <a:xfrm>
                <a:off x="6601433" y="672761"/>
                <a:ext cx="1862250"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1800" b="1" dirty="0">
                    <a:solidFill>
                      <a:schemeClr val="bg1"/>
                    </a:solidFill>
                    <a:latin typeface="+mn-lt"/>
                    <a:ea typeface="+mn-ea"/>
                    <a:cs typeface="+mn-ea"/>
                    <a:sym typeface="+mn-lt"/>
                  </a:rPr>
                  <a:t>1996-2000</a:t>
                </a:r>
              </a:p>
            </p:txBody>
          </p:sp>
        </p:grpSp>
        <p:grpSp>
          <p:nvGrpSpPr>
            <p:cNvPr id="17" name="组合 16"/>
            <p:cNvGrpSpPr/>
            <p:nvPr/>
          </p:nvGrpSpPr>
          <p:grpSpPr bwMode="auto">
            <a:xfrm>
              <a:off x="3411004" y="2798802"/>
              <a:ext cx="2719400" cy="1206500"/>
              <a:chOff x="6527633" y="672761"/>
              <a:chExt cx="2073899" cy="904746"/>
            </a:xfrm>
          </p:grpSpPr>
          <p:sp>
            <p:nvSpPr>
              <p:cNvPr id="24"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dirty="0">
                    <a:solidFill>
                      <a:schemeClr val="bg1"/>
                    </a:solidFill>
                    <a:cs typeface="+mn-ea"/>
                    <a:sym typeface="+mn-lt"/>
                  </a:rPr>
                  <a:t>Lorem ipsum dolor sit amet, consectetur adipisicing elit, sed do eiusmod tempor incididunt ut labore et dolore magna aliqua. Ut enim ad minim </a:t>
                </a:r>
                <a:r>
                  <a:rPr lang="en-US" altLang="zh-CN" dirty="0" err="1">
                    <a:solidFill>
                      <a:schemeClr val="bg1"/>
                    </a:solidFill>
                    <a:cs typeface="+mn-ea"/>
                    <a:sym typeface="+mn-lt"/>
                  </a:rPr>
                  <a:t>veniam</a:t>
                </a:r>
                <a:endParaRPr lang="en-US" altLang="zh-CN" dirty="0">
                  <a:solidFill>
                    <a:schemeClr val="bg1"/>
                  </a:solidFill>
                  <a:cs typeface="+mn-ea"/>
                  <a:sym typeface="+mn-lt"/>
                </a:endParaRPr>
              </a:p>
            </p:txBody>
          </p:sp>
          <p:sp>
            <p:nvSpPr>
              <p:cNvPr id="25" name="文本框 17"/>
              <p:cNvSpPr txBox="1">
                <a:spLocks noChangeArrowheads="1"/>
              </p:cNvSpPr>
              <p:nvPr/>
            </p:nvSpPr>
            <p:spPr bwMode="auto">
              <a:xfrm>
                <a:off x="6601433" y="672761"/>
                <a:ext cx="1862250"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1800" b="1" dirty="0">
                    <a:solidFill>
                      <a:schemeClr val="bg1"/>
                    </a:solidFill>
                    <a:latin typeface="+mn-lt"/>
                    <a:ea typeface="+mn-ea"/>
                    <a:cs typeface="+mn-ea"/>
                    <a:sym typeface="+mn-lt"/>
                  </a:rPr>
                  <a:t>2002-2008</a:t>
                </a:r>
              </a:p>
            </p:txBody>
          </p:sp>
        </p:grpSp>
        <p:grpSp>
          <p:nvGrpSpPr>
            <p:cNvPr id="18" name="组合 17"/>
            <p:cNvGrpSpPr/>
            <p:nvPr/>
          </p:nvGrpSpPr>
          <p:grpSpPr bwMode="auto">
            <a:xfrm>
              <a:off x="6186102" y="2798802"/>
              <a:ext cx="2719400" cy="1206500"/>
              <a:chOff x="6527633" y="672761"/>
              <a:chExt cx="2073899" cy="904746"/>
            </a:xfrm>
          </p:grpSpPr>
          <p:sp>
            <p:nvSpPr>
              <p:cNvPr id="22"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dirty="0">
                    <a:solidFill>
                      <a:schemeClr val="bg1"/>
                    </a:solidFill>
                    <a:cs typeface="+mn-ea"/>
                    <a:sym typeface="+mn-lt"/>
                  </a:rPr>
                  <a:t>Lorem ipsum dolor sit amet, consectetur adipisicing elit, sed do eiusmod tempor incididunt ut labore et dolore magna aliqua. Ut enim ad minim </a:t>
                </a:r>
                <a:r>
                  <a:rPr lang="en-US" altLang="zh-CN" dirty="0" err="1">
                    <a:solidFill>
                      <a:schemeClr val="bg1"/>
                    </a:solidFill>
                    <a:cs typeface="+mn-ea"/>
                    <a:sym typeface="+mn-lt"/>
                  </a:rPr>
                  <a:t>veniam</a:t>
                </a:r>
                <a:endParaRPr lang="en-US" altLang="zh-CN" dirty="0">
                  <a:solidFill>
                    <a:schemeClr val="bg1"/>
                  </a:solidFill>
                  <a:cs typeface="+mn-ea"/>
                  <a:sym typeface="+mn-lt"/>
                </a:endParaRPr>
              </a:p>
            </p:txBody>
          </p:sp>
          <p:sp>
            <p:nvSpPr>
              <p:cNvPr id="23" name="文本框 17"/>
              <p:cNvSpPr txBox="1">
                <a:spLocks noChangeArrowheads="1"/>
              </p:cNvSpPr>
              <p:nvPr/>
            </p:nvSpPr>
            <p:spPr bwMode="auto">
              <a:xfrm>
                <a:off x="6601433" y="672761"/>
                <a:ext cx="1862250"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1800" b="1" dirty="0">
                    <a:solidFill>
                      <a:schemeClr val="bg1"/>
                    </a:solidFill>
                    <a:latin typeface="+mn-lt"/>
                    <a:ea typeface="+mn-ea"/>
                    <a:cs typeface="+mn-ea"/>
                    <a:sym typeface="+mn-lt"/>
                  </a:rPr>
                  <a:t>2002-2008</a:t>
                </a:r>
              </a:p>
            </p:txBody>
          </p:sp>
        </p:grpSp>
        <p:grpSp>
          <p:nvGrpSpPr>
            <p:cNvPr id="19" name="组合 18"/>
            <p:cNvGrpSpPr/>
            <p:nvPr/>
          </p:nvGrpSpPr>
          <p:grpSpPr bwMode="auto">
            <a:xfrm>
              <a:off x="8918669" y="2798802"/>
              <a:ext cx="2719400" cy="1206500"/>
              <a:chOff x="6527633" y="672761"/>
              <a:chExt cx="2073899" cy="904746"/>
            </a:xfrm>
          </p:grpSpPr>
          <p:sp>
            <p:nvSpPr>
              <p:cNvPr id="20" name="Content Placeholder 2"/>
              <p:cNvSpPr txBox="1"/>
              <p:nvPr/>
            </p:nvSpPr>
            <p:spPr>
              <a:xfrm>
                <a:off x="6527633" y="902916"/>
                <a:ext cx="207389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50975" fontAlgn="auto">
                  <a:spcBef>
                    <a:spcPts val="0"/>
                  </a:spcBef>
                  <a:spcAft>
                    <a:spcPts val="0"/>
                  </a:spcAft>
                  <a:buNone/>
                  <a:defRPr/>
                </a:pPr>
                <a:r>
                  <a:rPr lang="en-US" altLang="zh-CN" dirty="0">
                    <a:solidFill>
                      <a:schemeClr val="bg1"/>
                    </a:solidFill>
                    <a:cs typeface="+mn-ea"/>
                    <a:sym typeface="+mn-lt"/>
                  </a:rPr>
                  <a:t>Lorem ipsum dolor sit amet, consectetur adipisicing elit, sed do eiusmod tempor incididunt ut labore et dolore magna aliqua. Ut enim ad minim </a:t>
                </a:r>
                <a:r>
                  <a:rPr lang="en-US" altLang="zh-CN" dirty="0" err="1">
                    <a:solidFill>
                      <a:schemeClr val="bg1"/>
                    </a:solidFill>
                    <a:cs typeface="+mn-ea"/>
                    <a:sym typeface="+mn-lt"/>
                  </a:rPr>
                  <a:t>veniam</a:t>
                </a:r>
                <a:endParaRPr lang="en-US" altLang="zh-CN" dirty="0">
                  <a:solidFill>
                    <a:schemeClr val="bg1"/>
                  </a:solidFill>
                  <a:cs typeface="+mn-ea"/>
                  <a:sym typeface="+mn-lt"/>
                </a:endParaRPr>
              </a:p>
            </p:txBody>
          </p:sp>
          <p:sp>
            <p:nvSpPr>
              <p:cNvPr id="21" name="文本框 17"/>
              <p:cNvSpPr txBox="1">
                <a:spLocks noChangeArrowheads="1"/>
              </p:cNvSpPr>
              <p:nvPr/>
            </p:nvSpPr>
            <p:spPr bwMode="auto">
              <a:xfrm>
                <a:off x="6601433" y="672761"/>
                <a:ext cx="1862250" cy="27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ctr"/>
                <a:r>
                  <a:rPr lang="en-US" altLang="zh-CN" sz="1800" b="1" dirty="0">
                    <a:solidFill>
                      <a:schemeClr val="bg1"/>
                    </a:solidFill>
                    <a:latin typeface="+mn-lt"/>
                    <a:ea typeface="+mn-ea"/>
                    <a:cs typeface="+mn-ea"/>
                    <a:sym typeface="+mn-lt"/>
                  </a:rPr>
                  <a:t>2012-2019</a:t>
                </a:r>
              </a:p>
            </p:txBody>
          </p:sp>
        </p:grpSp>
      </p:grpSp>
      <p:sp>
        <p:nvSpPr>
          <p:cNvPr id="28" name="文本框 27"/>
          <p:cNvSpPr txBox="1"/>
          <p:nvPr/>
        </p:nvSpPr>
        <p:spPr>
          <a:xfrm>
            <a:off x="882872" y="783222"/>
            <a:ext cx="4382453" cy="523220"/>
          </a:xfrm>
          <a:prstGeom prst="rect">
            <a:avLst/>
          </a:prstGeom>
          <a:noFill/>
        </p:spPr>
        <p:txBody>
          <a:bodyPr wrap="square" rtlCol="0">
            <a:spAutoFit/>
          </a:bodyPr>
          <a:lstStyle/>
          <a:p>
            <a:r>
              <a:rPr lang="zh-CN" altLang="en-US" sz="2800" b="1" dirty="0">
                <a:solidFill>
                  <a:schemeClr val="bg1"/>
                </a:solidFill>
                <a:cs typeface="+mn-ea"/>
                <a:sym typeface="+mn-lt"/>
              </a:rPr>
              <a:t>发展历程</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Freeform 7"/>
          <p:cNvSpPr/>
          <p:nvPr/>
        </p:nvSpPr>
        <p:spPr bwMode="auto">
          <a:xfrm>
            <a:off x="1438594" y="1770241"/>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5" cstate="screen"/>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bg1"/>
              </a:solidFill>
              <a:cs typeface="+mn-ea"/>
              <a:sym typeface="+mn-lt"/>
            </a:endParaRPr>
          </a:p>
        </p:txBody>
      </p:sp>
      <p:sp>
        <p:nvSpPr>
          <p:cNvPr id="8" name="Freeform 7"/>
          <p:cNvSpPr/>
          <p:nvPr/>
        </p:nvSpPr>
        <p:spPr bwMode="auto">
          <a:xfrm>
            <a:off x="1438594" y="4084296"/>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6" cstate="screen"/>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bg1"/>
              </a:solidFill>
              <a:cs typeface="+mn-ea"/>
              <a:sym typeface="+mn-lt"/>
            </a:endParaRPr>
          </a:p>
        </p:txBody>
      </p:sp>
      <p:sp>
        <p:nvSpPr>
          <p:cNvPr id="9" name="Freeform 7"/>
          <p:cNvSpPr/>
          <p:nvPr/>
        </p:nvSpPr>
        <p:spPr bwMode="auto">
          <a:xfrm>
            <a:off x="6333183" y="1743816"/>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6" cstate="screen"/>
            <a:srcRect/>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bg1"/>
              </a:solidFill>
              <a:cs typeface="+mn-ea"/>
              <a:sym typeface="+mn-lt"/>
            </a:endParaRPr>
          </a:p>
        </p:txBody>
      </p:sp>
      <p:sp>
        <p:nvSpPr>
          <p:cNvPr id="10" name="Freeform 7"/>
          <p:cNvSpPr/>
          <p:nvPr/>
        </p:nvSpPr>
        <p:spPr bwMode="auto">
          <a:xfrm>
            <a:off x="6322525" y="4026701"/>
            <a:ext cx="1584965" cy="1787979"/>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blipFill>
            <a:blip r:embed="rId5" cstate="screen"/>
            <a:stretch>
              <a:fillRect/>
            </a:stretch>
          </a:blip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48" tIns="54973" rIns="109948" bIns="54973" numCol="1" spcCol="0" rtlCol="0" fromWordArt="0" anchor="ctr" anchorCtr="0" forceAA="0" compatLnSpc="1">
            <a:noAutofit/>
          </a:bodyPr>
          <a:lstStyle/>
          <a:p>
            <a:pPr algn="ctr"/>
            <a:endParaRPr lang="zh-CN" altLang="en-US" sz="3200">
              <a:solidFill>
                <a:schemeClr val="bg1"/>
              </a:solidFill>
              <a:cs typeface="+mn-ea"/>
              <a:sym typeface="+mn-lt"/>
            </a:endParaRPr>
          </a:p>
        </p:txBody>
      </p:sp>
      <p:sp>
        <p:nvSpPr>
          <p:cNvPr id="11" name="TextBox 19"/>
          <p:cNvSpPr txBox="1"/>
          <p:nvPr/>
        </p:nvSpPr>
        <p:spPr>
          <a:xfrm>
            <a:off x="3301301" y="1878753"/>
            <a:ext cx="1937905" cy="400110"/>
          </a:xfrm>
          <a:prstGeom prst="rect">
            <a:avLst/>
          </a:prstGeom>
          <a:noFill/>
        </p:spPr>
        <p:txBody>
          <a:bodyPr wrap="square" rtlCol="0">
            <a:spAutoFit/>
          </a:bodyPr>
          <a:lstStyle/>
          <a:p>
            <a:r>
              <a:rPr lang="zh-CN" altLang="en-US" sz="2000" b="1" dirty="0">
                <a:solidFill>
                  <a:schemeClr val="bg1"/>
                </a:solidFill>
                <a:cs typeface="+mn-ea"/>
                <a:sym typeface="+mn-lt"/>
              </a:rPr>
              <a:t>传媒文化公司 </a:t>
            </a:r>
          </a:p>
        </p:txBody>
      </p:sp>
      <p:sp>
        <p:nvSpPr>
          <p:cNvPr id="12" name="TextBox 22"/>
          <p:cNvSpPr txBox="1"/>
          <p:nvPr/>
        </p:nvSpPr>
        <p:spPr>
          <a:xfrm>
            <a:off x="3332324" y="2194266"/>
            <a:ext cx="2595867" cy="789575"/>
          </a:xfrm>
          <a:prstGeom prst="rect">
            <a:avLst/>
          </a:prstGeom>
          <a:noFill/>
        </p:spPr>
        <p:txBody>
          <a:bodyPr wrap="square" rtlCol="0">
            <a:spAutoFit/>
          </a:bodyPr>
          <a:lstStyle/>
          <a:p>
            <a:pPr>
              <a:lnSpc>
                <a:spcPts val="1865"/>
              </a:lnSpc>
            </a:pPr>
            <a:r>
              <a:rPr lang="en-US" altLang="zh-CN" sz="935" dirty="0">
                <a:solidFill>
                  <a:schemeClr val="bg1"/>
                </a:solidFill>
                <a:cs typeface="+mn-ea"/>
                <a:sym typeface="+mn-lt"/>
              </a:rPr>
              <a:t>The activities of a company associated with buying and selling a product or service. It includes advertising, </a:t>
            </a:r>
            <a:endParaRPr lang="zh-CN" altLang="en-US" sz="935" dirty="0">
              <a:solidFill>
                <a:schemeClr val="bg1"/>
              </a:solidFill>
              <a:cs typeface="+mn-ea"/>
              <a:sym typeface="+mn-lt"/>
            </a:endParaRPr>
          </a:p>
        </p:txBody>
      </p:sp>
      <p:sp>
        <p:nvSpPr>
          <p:cNvPr id="13" name="TextBox 26"/>
          <p:cNvSpPr txBox="1"/>
          <p:nvPr/>
        </p:nvSpPr>
        <p:spPr>
          <a:xfrm>
            <a:off x="8424469" y="1878753"/>
            <a:ext cx="1937905" cy="400110"/>
          </a:xfrm>
          <a:prstGeom prst="rect">
            <a:avLst/>
          </a:prstGeom>
          <a:noFill/>
        </p:spPr>
        <p:txBody>
          <a:bodyPr wrap="square" rtlCol="0">
            <a:spAutoFit/>
          </a:bodyPr>
          <a:lstStyle/>
          <a:p>
            <a:r>
              <a:rPr lang="zh-CN" altLang="en-US" sz="2000" b="1" dirty="0">
                <a:solidFill>
                  <a:schemeClr val="bg1"/>
                </a:solidFill>
                <a:cs typeface="+mn-ea"/>
                <a:sym typeface="+mn-lt"/>
              </a:rPr>
              <a:t>传媒文化公司 </a:t>
            </a:r>
          </a:p>
        </p:txBody>
      </p:sp>
      <p:sp>
        <p:nvSpPr>
          <p:cNvPr id="14" name="TextBox 27"/>
          <p:cNvSpPr txBox="1"/>
          <p:nvPr/>
        </p:nvSpPr>
        <p:spPr>
          <a:xfrm>
            <a:off x="8455492" y="2194266"/>
            <a:ext cx="2595867" cy="789575"/>
          </a:xfrm>
          <a:prstGeom prst="rect">
            <a:avLst/>
          </a:prstGeom>
          <a:noFill/>
        </p:spPr>
        <p:txBody>
          <a:bodyPr wrap="square" rtlCol="0">
            <a:spAutoFit/>
          </a:bodyPr>
          <a:lstStyle/>
          <a:p>
            <a:pPr>
              <a:lnSpc>
                <a:spcPts val="1865"/>
              </a:lnSpc>
            </a:pPr>
            <a:r>
              <a:rPr lang="en-US" altLang="zh-CN" sz="935" dirty="0">
                <a:solidFill>
                  <a:schemeClr val="bg1"/>
                </a:solidFill>
                <a:cs typeface="+mn-ea"/>
                <a:sym typeface="+mn-lt"/>
              </a:rPr>
              <a:t>The activities of a company associated with buying and selling a product or service. It includes advertising, </a:t>
            </a:r>
            <a:endParaRPr lang="zh-CN" altLang="en-US" sz="935" dirty="0">
              <a:solidFill>
                <a:schemeClr val="bg1"/>
              </a:solidFill>
              <a:cs typeface="+mn-ea"/>
              <a:sym typeface="+mn-lt"/>
            </a:endParaRPr>
          </a:p>
        </p:txBody>
      </p:sp>
      <p:sp>
        <p:nvSpPr>
          <p:cNvPr id="15" name="TextBox 28"/>
          <p:cNvSpPr txBox="1"/>
          <p:nvPr/>
        </p:nvSpPr>
        <p:spPr>
          <a:xfrm>
            <a:off x="8302823" y="4297065"/>
            <a:ext cx="1937905" cy="400110"/>
          </a:xfrm>
          <a:prstGeom prst="rect">
            <a:avLst/>
          </a:prstGeom>
          <a:noFill/>
        </p:spPr>
        <p:txBody>
          <a:bodyPr wrap="square" rtlCol="0">
            <a:spAutoFit/>
          </a:bodyPr>
          <a:lstStyle/>
          <a:p>
            <a:r>
              <a:rPr lang="zh-CN" altLang="en-US" sz="2000" b="1" dirty="0">
                <a:solidFill>
                  <a:schemeClr val="bg1"/>
                </a:solidFill>
                <a:cs typeface="+mn-ea"/>
                <a:sym typeface="+mn-lt"/>
              </a:rPr>
              <a:t>传媒文化公司 </a:t>
            </a:r>
          </a:p>
        </p:txBody>
      </p:sp>
      <p:sp>
        <p:nvSpPr>
          <p:cNvPr id="16" name="TextBox 29"/>
          <p:cNvSpPr txBox="1"/>
          <p:nvPr/>
        </p:nvSpPr>
        <p:spPr>
          <a:xfrm>
            <a:off x="8333846" y="4612578"/>
            <a:ext cx="2595867" cy="789575"/>
          </a:xfrm>
          <a:prstGeom prst="rect">
            <a:avLst/>
          </a:prstGeom>
          <a:noFill/>
        </p:spPr>
        <p:txBody>
          <a:bodyPr wrap="square" rtlCol="0">
            <a:spAutoFit/>
          </a:bodyPr>
          <a:lstStyle/>
          <a:p>
            <a:pPr>
              <a:lnSpc>
                <a:spcPts val="1865"/>
              </a:lnSpc>
            </a:pPr>
            <a:r>
              <a:rPr lang="en-US" altLang="zh-CN" sz="935" dirty="0">
                <a:solidFill>
                  <a:schemeClr val="bg1"/>
                </a:solidFill>
                <a:cs typeface="+mn-ea"/>
                <a:sym typeface="+mn-lt"/>
              </a:rPr>
              <a:t>The activities of a company associated with buying and selling a product or service. It includes advertising, </a:t>
            </a:r>
            <a:endParaRPr lang="zh-CN" altLang="en-US" sz="935" dirty="0">
              <a:solidFill>
                <a:schemeClr val="bg1"/>
              </a:solidFill>
              <a:cs typeface="+mn-ea"/>
              <a:sym typeface="+mn-lt"/>
            </a:endParaRPr>
          </a:p>
        </p:txBody>
      </p:sp>
      <p:sp>
        <p:nvSpPr>
          <p:cNvPr id="17" name="TextBox 30"/>
          <p:cNvSpPr txBox="1"/>
          <p:nvPr/>
        </p:nvSpPr>
        <p:spPr>
          <a:xfrm>
            <a:off x="3294031" y="4567916"/>
            <a:ext cx="1937905" cy="400110"/>
          </a:xfrm>
          <a:prstGeom prst="rect">
            <a:avLst/>
          </a:prstGeom>
          <a:noFill/>
        </p:spPr>
        <p:txBody>
          <a:bodyPr wrap="square" rtlCol="0">
            <a:spAutoFit/>
          </a:bodyPr>
          <a:lstStyle/>
          <a:p>
            <a:r>
              <a:rPr lang="zh-CN" altLang="en-US" sz="2000" b="1" dirty="0">
                <a:solidFill>
                  <a:schemeClr val="bg1"/>
                </a:solidFill>
                <a:cs typeface="+mn-ea"/>
                <a:sym typeface="+mn-lt"/>
              </a:rPr>
              <a:t>传媒文化公司 </a:t>
            </a:r>
          </a:p>
        </p:txBody>
      </p:sp>
      <p:sp>
        <p:nvSpPr>
          <p:cNvPr id="18" name="TextBox 31"/>
          <p:cNvSpPr txBox="1"/>
          <p:nvPr/>
        </p:nvSpPr>
        <p:spPr>
          <a:xfrm>
            <a:off x="3325054" y="4883428"/>
            <a:ext cx="2595867" cy="789575"/>
          </a:xfrm>
          <a:prstGeom prst="rect">
            <a:avLst/>
          </a:prstGeom>
          <a:noFill/>
        </p:spPr>
        <p:txBody>
          <a:bodyPr wrap="square" rtlCol="0">
            <a:spAutoFit/>
          </a:bodyPr>
          <a:lstStyle/>
          <a:p>
            <a:pPr>
              <a:lnSpc>
                <a:spcPts val="1865"/>
              </a:lnSpc>
            </a:pPr>
            <a:r>
              <a:rPr lang="en-US" altLang="zh-CN" sz="935" dirty="0">
                <a:solidFill>
                  <a:schemeClr val="bg1"/>
                </a:solidFill>
                <a:cs typeface="+mn-ea"/>
                <a:sym typeface="+mn-lt"/>
              </a:rPr>
              <a:t>The activities of a company associated with buying and selling a product or service. It includes advertising, </a:t>
            </a:r>
            <a:endParaRPr lang="zh-CN" altLang="en-US" sz="935" dirty="0">
              <a:solidFill>
                <a:schemeClr val="bg1"/>
              </a:solidFill>
              <a:cs typeface="+mn-ea"/>
              <a:sym typeface="+mn-lt"/>
            </a:endParaRPr>
          </a:p>
        </p:txBody>
      </p:sp>
      <p:sp>
        <p:nvSpPr>
          <p:cNvPr id="19" name="文本框 18"/>
          <p:cNvSpPr txBox="1"/>
          <p:nvPr/>
        </p:nvSpPr>
        <p:spPr>
          <a:xfrm>
            <a:off x="1024388" y="530004"/>
            <a:ext cx="4382453" cy="523220"/>
          </a:xfrm>
          <a:prstGeom prst="rect">
            <a:avLst/>
          </a:prstGeom>
          <a:noFill/>
        </p:spPr>
        <p:txBody>
          <a:bodyPr wrap="square" rtlCol="0">
            <a:spAutoFit/>
          </a:bodyPr>
          <a:lstStyle/>
          <a:p>
            <a:r>
              <a:rPr lang="zh-CN" altLang="en-US" sz="2800" b="1" dirty="0">
                <a:solidFill>
                  <a:schemeClr val="bg1"/>
                </a:solidFill>
                <a:cs typeface="+mn-ea"/>
                <a:sym typeface="+mn-lt"/>
              </a:rPr>
              <a:t>企业文化</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0"/>
            <a:ext cx="12250574" cy="6893169"/>
            <a:chOff x="0" y="0"/>
            <a:chExt cx="12250574" cy="6893169"/>
          </a:xfrm>
        </p:grpSpPr>
        <p:sp>
          <p:nvSpPr>
            <p:cNvPr id="4" name="PA_矩形 4"/>
            <p:cNvSpPr/>
            <p:nvPr>
              <p:custDataLst>
                <p:tags r:id="rId1"/>
              </p:custDataLst>
            </p:nvPr>
          </p:nvSpPr>
          <p:spPr>
            <a:xfrm>
              <a:off x="0" y="0"/>
              <a:ext cx="12250574" cy="6893169"/>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_矩形 5"/>
            <p:cNvSpPr/>
            <p:nvPr>
              <p:custDataLst>
                <p:tags r:id="rId2"/>
              </p:custDataLst>
            </p:nvPr>
          </p:nvSpPr>
          <p:spPr>
            <a:xfrm>
              <a:off x="407987" y="455369"/>
              <a:ext cx="11268075" cy="5997819"/>
            </a:xfrm>
            <a:prstGeom prst="rect">
              <a:avLst/>
            </a:prstGeom>
            <a:solidFill>
              <a:srgbClr val="B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24"/>
          <p:cNvSpPr>
            <a:spLocks noChangeArrowheads="1"/>
          </p:cNvSpPr>
          <p:nvPr/>
        </p:nvSpPr>
        <p:spPr bwMode="auto">
          <a:xfrm>
            <a:off x="849919" y="1303914"/>
            <a:ext cx="4446588" cy="3024188"/>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8" name="矩形 25"/>
          <p:cNvSpPr>
            <a:spLocks noChangeArrowheads="1"/>
          </p:cNvSpPr>
          <p:nvPr/>
        </p:nvSpPr>
        <p:spPr bwMode="auto">
          <a:xfrm>
            <a:off x="1219200" y="1431856"/>
            <a:ext cx="5051425" cy="4346575"/>
          </a:xfrm>
          <a:prstGeom prst="rect">
            <a:avLst/>
          </a:prstGeom>
          <a:blipFill dpi="0" rotWithShape="1">
            <a:blip r:embed="rId5" cstate="screen"/>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9" name="矩形 29"/>
          <p:cNvSpPr>
            <a:spLocks noChangeArrowheads="1"/>
          </p:cNvSpPr>
          <p:nvPr/>
        </p:nvSpPr>
        <p:spPr bwMode="auto">
          <a:xfrm>
            <a:off x="4672013" y="4462394"/>
            <a:ext cx="1693862" cy="1419225"/>
          </a:xfrm>
          <a:prstGeom prst="rect">
            <a:avLst/>
          </a:prstGeom>
          <a:noFill/>
          <a:ln w="2222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grpSp>
        <p:nvGrpSpPr>
          <p:cNvPr id="10" name="组合 9"/>
          <p:cNvGrpSpPr/>
          <p:nvPr/>
        </p:nvGrpSpPr>
        <p:grpSpPr>
          <a:xfrm>
            <a:off x="1219200" y="4298881"/>
            <a:ext cx="4522045" cy="885825"/>
            <a:chOff x="1219200" y="4676775"/>
            <a:chExt cx="4522045" cy="885825"/>
          </a:xfrm>
        </p:grpSpPr>
        <p:sp>
          <p:nvSpPr>
            <p:cNvPr id="11" name="矩形 26"/>
            <p:cNvSpPr>
              <a:spLocks noChangeArrowheads="1"/>
            </p:cNvSpPr>
            <p:nvPr/>
          </p:nvSpPr>
          <p:spPr bwMode="auto">
            <a:xfrm>
              <a:off x="1219200" y="4676775"/>
              <a:ext cx="4319588" cy="885825"/>
            </a:xfrm>
            <a:prstGeom prst="rect">
              <a:avLst/>
            </a:prstGeom>
            <a:solidFill>
              <a:schemeClr val="bg1">
                <a:alpha val="23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12" name="文本框 27"/>
            <p:cNvSpPr>
              <a:spLocks noChangeArrowheads="1"/>
            </p:cNvSpPr>
            <p:nvPr/>
          </p:nvSpPr>
          <p:spPr bwMode="auto">
            <a:xfrm>
              <a:off x="1516063" y="4765675"/>
              <a:ext cx="1212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a:solidFill>
                    <a:schemeClr val="bg1"/>
                  </a:solidFill>
                  <a:latin typeface="+mn-lt"/>
                  <a:ea typeface="+mn-ea"/>
                  <a:cs typeface="+mn-ea"/>
                  <a:sym typeface="+mn-lt"/>
                </a:rPr>
                <a:t>35%</a:t>
              </a:r>
              <a:endParaRPr lang="zh-CN" altLang="en-US" sz="4000">
                <a:solidFill>
                  <a:schemeClr val="bg1"/>
                </a:solidFill>
                <a:latin typeface="+mn-lt"/>
                <a:ea typeface="+mn-ea"/>
                <a:cs typeface="+mn-ea"/>
                <a:sym typeface="+mn-lt"/>
              </a:endParaRPr>
            </a:p>
          </p:txBody>
        </p:sp>
        <p:sp>
          <p:nvSpPr>
            <p:cNvPr id="13" name="文本框 28"/>
            <p:cNvSpPr>
              <a:spLocks noChangeArrowheads="1"/>
            </p:cNvSpPr>
            <p:nvPr/>
          </p:nvSpPr>
          <p:spPr bwMode="auto">
            <a:xfrm>
              <a:off x="2732088" y="4857750"/>
              <a:ext cx="3009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dirty="0">
                  <a:solidFill>
                    <a:schemeClr val="bg1"/>
                  </a:solidFill>
                  <a:latin typeface="+mn-lt"/>
                  <a:ea typeface="+mn-ea"/>
                  <a:cs typeface="+mn-ea"/>
                  <a:sym typeface="+mn-lt"/>
                </a:rPr>
                <a:t>Click here to add  you to the  center</a:t>
              </a:r>
              <a:endParaRPr lang="zh-CN" altLang="en-US" sz="1400" dirty="0">
                <a:solidFill>
                  <a:schemeClr val="bg1"/>
                </a:solidFill>
                <a:latin typeface="+mn-lt"/>
                <a:ea typeface="+mn-ea"/>
                <a:cs typeface="+mn-ea"/>
                <a:sym typeface="+mn-lt"/>
              </a:endParaRPr>
            </a:p>
            <a:p>
              <a:pPr eaLnBrk="1" hangingPunct="1"/>
              <a:r>
                <a:rPr lang="en-US" altLang="zh-CN" sz="1400" dirty="0">
                  <a:solidFill>
                    <a:schemeClr val="bg1"/>
                  </a:solidFill>
                  <a:latin typeface="+mn-lt"/>
                  <a:ea typeface="+mn-ea"/>
                  <a:cs typeface="+mn-ea"/>
                  <a:sym typeface="+mn-lt"/>
                </a:rPr>
                <a:t>of the  narrative thought</a:t>
              </a:r>
              <a:endParaRPr lang="en-US" altLang="zh-CN" dirty="0">
                <a:solidFill>
                  <a:schemeClr val="bg1"/>
                </a:solidFill>
                <a:latin typeface="+mn-lt"/>
                <a:ea typeface="+mn-ea"/>
                <a:cs typeface="+mn-ea"/>
                <a:sym typeface="+mn-lt"/>
              </a:endParaRPr>
            </a:p>
          </p:txBody>
        </p:sp>
      </p:grpSp>
      <p:sp>
        <p:nvSpPr>
          <p:cNvPr id="14" name="椭圆 30"/>
          <p:cNvSpPr>
            <a:spLocks noChangeArrowheads="1"/>
          </p:cNvSpPr>
          <p:nvPr/>
        </p:nvSpPr>
        <p:spPr bwMode="auto">
          <a:xfrm>
            <a:off x="7285038" y="1623944"/>
            <a:ext cx="750887" cy="750887"/>
          </a:xfrm>
          <a:prstGeom prst="ellipse">
            <a:avLst/>
          </a:prstGeom>
          <a:solidFill>
            <a:schemeClr val="bg1">
              <a:alpha val="13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15" name="椭圆 31"/>
          <p:cNvSpPr>
            <a:spLocks noChangeArrowheads="1"/>
          </p:cNvSpPr>
          <p:nvPr/>
        </p:nvSpPr>
        <p:spPr bwMode="auto">
          <a:xfrm>
            <a:off x="7285038" y="2733606"/>
            <a:ext cx="750887" cy="749300"/>
          </a:xfrm>
          <a:prstGeom prst="ellipse">
            <a:avLst/>
          </a:prstGeom>
          <a:solidFill>
            <a:schemeClr val="bg1">
              <a:alpha val="13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16" name="椭圆 32"/>
          <p:cNvSpPr>
            <a:spLocks noChangeArrowheads="1"/>
          </p:cNvSpPr>
          <p:nvPr/>
        </p:nvSpPr>
        <p:spPr bwMode="auto">
          <a:xfrm>
            <a:off x="7285038" y="3841681"/>
            <a:ext cx="750887" cy="750888"/>
          </a:xfrm>
          <a:prstGeom prst="ellipse">
            <a:avLst/>
          </a:prstGeom>
          <a:solidFill>
            <a:schemeClr val="bg1">
              <a:alpha val="13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sp>
        <p:nvSpPr>
          <p:cNvPr id="17" name="椭圆 33"/>
          <p:cNvSpPr>
            <a:spLocks noChangeArrowheads="1"/>
          </p:cNvSpPr>
          <p:nvPr/>
        </p:nvSpPr>
        <p:spPr bwMode="auto">
          <a:xfrm>
            <a:off x="7285038" y="4951344"/>
            <a:ext cx="750887" cy="750887"/>
          </a:xfrm>
          <a:prstGeom prst="ellipse">
            <a:avLst/>
          </a:prstGeom>
          <a:solidFill>
            <a:schemeClr val="bg1">
              <a:alpha val="13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bg1"/>
              </a:solidFill>
              <a:latin typeface="+mn-lt"/>
              <a:ea typeface="+mn-ea"/>
              <a:cs typeface="+mn-ea"/>
              <a:sym typeface="+mn-lt"/>
            </a:endParaRPr>
          </a:p>
        </p:txBody>
      </p:sp>
      <p:grpSp>
        <p:nvGrpSpPr>
          <p:cNvPr id="18" name="组合 34"/>
          <p:cNvGrpSpPr/>
          <p:nvPr/>
        </p:nvGrpSpPr>
        <p:grpSpPr bwMode="auto">
          <a:xfrm>
            <a:off x="7470775" y="1849369"/>
            <a:ext cx="368300" cy="279400"/>
            <a:chOff x="0" y="0"/>
            <a:chExt cx="509646" cy="387231"/>
          </a:xfrm>
          <a:solidFill>
            <a:schemeClr val="bg1"/>
          </a:solidFill>
        </p:grpSpPr>
        <p:sp>
          <p:nvSpPr>
            <p:cNvPr id="19"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0"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1" name="组合 37"/>
          <p:cNvGrpSpPr/>
          <p:nvPr/>
        </p:nvGrpSpPr>
        <p:grpSpPr bwMode="auto">
          <a:xfrm>
            <a:off x="7505700" y="5197406"/>
            <a:ext cx="296863" cy="282575"/>
            <a:chOff x="0" y="0"/>
            <a:chExt cx="2438400" cy="2332038"/>
          </a:xfrm>
        </p:grpSpPr>
        <p:sp>
          <p:nvSpPr>
            <p:cNvPr id="22" name="Freeform 25"/>
            <p:cNvSpPr>
              <a:spLocks noChangeArrowheads="1"/>
            </p:cNvSpPr>
            <p:nvPr/>
          </p:nvSpPr>
          <p:spPr bwMode="auto">
            <a:xfrm>
              <a:off x="893763" y="1676400"/>
              <a:ext cx="655638" cy="655638"/>
            </a:xfrm>
            <a:custGeom>
              <a:avLst/>
              <a:gdLst>
                <a:gd name="T0" fmla="*/ 327025 w 413"/>
                <a:gd name="T1" fmla="*/ 655638 h 413"/>
                <a:gd name="T2" fmla="*/ 0 w 413"/>
                <a:gd name="T3" fmla="*/ 0 h 413"/>
                <a:gd name="T4" fmla="*/ 655638 w 413"/>
                <a:gd name="T5" fmla="*/ 0 h 413"/>
                <a:gd name="T6" fmla="*/ 327025 w 413"/>
                <a:gd name="T7" fmla="*/ 655638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3" name="任意多边形 39"/>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4" name="组合 40"/>
          <p:cNvGrpSpPr/>
          <p:nvPr/>
        </p:nvGrpSpPr>
        <p:grpSpPr bwMode="auto">
          <a:xfrm>
            <a:off x="7529513" y="4029006"/>
            <a:ext cx="249237" cy="317500"/>
            <a:chOff x="0" y="0"/>
            <a:chExt cx="563562" cy="720725"/>
          </a:xfrm>
          <a:solidFill>
            <a:schemeClr val="bg1"/>
          </a:solidFill>
        </p:grpSpPr>
        <p:sp>
          <p:nvSpPr>
            <p:cNvPr id="25" name="Freeform 32"/>
            <p:cNvSpPr>
              <a:spLocks noChangeArrowheads="1"/>
            </p:cNvSpPr>
            <p:nvPr/>
          </p:nvSpPr>
          <p:spPr bwMode="auto">
            <a:xfrm>
              <a:off x="209550" y="0"/>
              <a:ext cx="142875" cy="720725"/>
            </a:xfrm>
            <a:custGeom>
              <a:avLst/>
              <a:gdLst>
                <a:gd name="T0" fmla="*/ 142875 w 64"/>
                <a:gd name="T1" fmla="*/ 648877 h 321"/>
                <a:gd name="T2" fmla="*/ 71438 w 64"/>
                <a:gd name="T3" fmla="*/ 720725 h 321"/>
                <a:gd name="T4" fmla="*/ 0 w 64"/>
                <a:gd name="T5" fmla="*/ 648877 h 321"/>
                <a:gd name="T6" fmla="*/ 0 w 64"/>
                <a:gd name="T7" fmla="*/ 71848 h 321"/>
                <a:gd name="T8" fmla="*/ 71438 w 64"/>
                <a:gd name="T9" fmla="*/ 0 h 321"/>
                <a:gd name="T10" fmla="*/ 142875 w 64"/>
                <a:gd name="T11" fmla="*/ 71848 h 321"/>
                <a:gd name="T12" fmla="*/ 142875 w 64"/>
                <a:gd name="T13" fmla="*/ 648877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6" name="Freeform 33"/>
            <p:cNvSpPr>
              <a:spLocks noChangeArrowheads="1"/>
            </p:cNvSpPr>
            <p:nvPr/>
          </p:nvSpPr>
          <p:spPr bwMode="auto">
            <a:xfrm>
              <a:off x="0" y="439737"/>
              <a:ext cx="141288" cy="280988"/>
            </a:xfrm>
            <a:custGeom>
              <a:avLst/>
              <a:gdLst>
                <a:gd name="T0" fmla="*/ 141288 w 63"/>
                <a:gd name="T1" fmla="*/ 209055 h 125"/>
                <a:gd name="T2" fmla="*/ 71765 w 63"/>
                <a:gd name="T3" fmla="*/ 280988 h 125"/>
                <a:gd name="T4" fmla="*/ 0 w 63"/>
                <a:gd name="T5" fmla="*/ 209055 h 125"/>
                <a:gd name="T6" fmla="*/ 0 w 63"/>
                <a:gd name="T7" fmla="*/ 71933 h 125"/>
                <a:gd name="T8" fmla="*/ 71765 w 63"/>
                <a:gd name="T9" fmla="*/ 0 h 125"/>
                <a:gd name="T10" fmla="*/ 141288 w 63"/>
                <a:gd name="T11" fmla="*/ 71933 h 125"/>
                <a:gd name="T12" fmla="*/ 141288 w 63"/>
                <a:gd name="T13" fmla="*/ 209055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27" name="Freeform 34"/>
            <p:cNvSpPr>
              <a:spLocks noChangeArrowheads="1"/>
            </p:cNvSpPr>
            <p:nvPr/>
          </p:nvSpPr>
          <p:spPr bwMode="auto">
            <a:xfrm>
              <a:off x="420687" y="231775"/>
              <a:ext cx="142875" cy="488950"/>
            </a:xfrm>
            <a:custGeom>
              <a:avLst/>
              <a:gdLst>
                <a:gd name="T0" fmla="*/ 142875 w 64"/>
                <a:gd name="T1" fmla="*/ 417178 h 218"/>
                <a:gd name="T2" fmla="*/ 71438 w 64"/>
                <a:gd name="T3" fmla="*/ 488950 h 218"/>
                <a:gd name="T4" fmla="*/ 0 w 64"/>
                <a:gd name="T5" fmla="*/ 417178 h 218"/>
                <a:gd name="T6" fmla="*/ 0 w 64"/>
                <a:gd name="T7" fmla="*/ 71772 h 218"/>
                <a:gd name="T8" fmla="*/ 71438 w 64"/>
                <a:gd name="T9" fmla="*/ 0 h 218"/>
                <a:gd name="T10" fmla="*/ 142875 w 64"/>
                <a:gd name="T11" fmla="*/ 71772 h 218"/>
                <a:gd name="T12" fmla="*/ 142875 w 64"/>
                <a:gd name="T13" fmla="*/ 417178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grpSp>
        <p:nvGrpSpPr>
          <p:cNvPr id="28" name="组合 44"/>
          <p:cNvGrpSpPr/>
          <p:nvPr/>
        </p:nvGrpSpPr>
        <p:grpSpPr bwMode="auto">
          <a:xfrm>
            <a:off x="7531100" y="2944744"/>
            <a:ext cx="288925" cy="323850"/>
            <a:chOff x="0" y="0"/>
            <a:chExt cx="402656" cy="450303"/>
          </a:xfrm>
        </p:grpSpPr>
        <p:sp>
          <p:nvSpPr>
            <p:cNvPr id="29"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0"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1"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2"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sp>
          <p:nvSpPr>
            <p:cNvPr id="33"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cs typeface="+mn-ea"/>
                <a:sym typeface="+mn-lt"/>
              </a:endParaRPr>
            </a:p>
          </p:txBody>
        </p:sp>
      </p:grpSp>
      <p:sp>
        <p:nvSpPr>
          <p:cNvPr id="34" name="文本框 50"/>
          <p:cNvSpPr>
            <a:spLocks noChangeArrowheads="1"/>
          </p:cNvSpPr>
          <p:nvPr/>
        </p:nvSpPr>
        <p:spPr bwMode="auto">
          <a:xfrm>
            <a:off x="8445500" y="1623944"/>
            <a:ext cx="1919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销售额达</a:t>
            </a:r>
            <a:r>
              <a:rPr lang="en-US" altLang="zh-CN" sz="1400" b="1" dirty="0">
                <a:solidFill>
                  <a:schemeClr val="bg1"/>
                </a:solidFill>
                <a:latin typeface="+mn-lt"/>
                <a:ea typeface="+mn-ea"/>
                <a:cs typeface="+mn-ea"/>
                <a:sym typeface="+mn-lt"/>
              </a:rPr>
              <a:t>120</a:t>
            </a:r>
            <a:r>
              <a:rPr lang="zh-CN" altLang="en-US" sz="1400" b="1" dirty="0">
                <a:solidFill>
                  <a:schemeClr val="bg1"/>
                </a:solidFill>
                <a:latin typeface="+mn-lt"/>
                <a:ea typeface="+mn-ea"/>
                <a:cs typeface="+mn-ea"/>
                <a:sym typeface="+mn-lt"/>
              </a:rPr>
              <a:t>万人民币</a:t>
            </a:r>
          </a:p>
        </p:txBody>
      </p:sp>
      <p:sp>
        <p:nvSpPr>
          <p:cNvPr id="35" name="文本框 51"/>
          <p:cNvSpPr>
            <a:spLocks noChangeArrowheads="1"/>
          </p:cNvSpPr>
          <p:nvPr/>
        </p:nvSpPr>
        <p:spPr bwMode="auto">
          <a:xfrm>
            <a:off x="8445500" y="1920012"/>
            <a:ext cx="2404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a:solidFill>
                  <a:schemeClr val="bg1"/>
                </a:solidFill>
                <a:latin typeface="+mn-lt"/>
                <a:ea typeface="+mn-ea"/>
                <a:cs typeface="+mn-ea"/>
                <a:sym typeface="+mn-lt"/>
              </a:rPr>
              <a:t>Click here to add  you to the  center</a:t>
            </a:r>
            <a:endParaRPr lang="zh-CN" altLang="en-US" sz="1100" dirty="0">
              <a:solidFill>
                <a:schemeClr val="bg1"/>
              </a:solidFill>
              <a:latin typeface="+mn-lt"/>
              <a:ea typeface="+mn-ea"/>
              <a:cs typeface="+mn-ea"/>
              <a:sym typeface="+mn-lt"/>
            </a:endParaRPr>
          </a:p>
          <a:p>
            <a:pPr eaLnBrk="1" hangingPunct="1"/>
            <a:r>
              <a:rPr lang="en-US" altLang="zh-CN" sz="1100" dirty="0">
                <a:solidFill>
                  <a:schemeClr val="bg1"/>
                </a:solidFill>
                <a:latin typeface="+mn-lt"/>
                <a:ea typeface="+mn-ea"/>
                <a:cs typeface="+mn-ea"/>
                <a:sym typeface="+mn-lt"/>
              </a:rPr>
              <a:t>of the  narrative thought</a:t>
            </a:r>
            <a:endParaRPr lang="en-US" altLang="zh-CN" sz="1400" dirty="0">
              <a:solidFill>
                <a:schemeClr val="bg1"/>
              </a:solidFill>
              <a:latin typeface="+mn-lt"/>
              <a:ea typeface="+mn-ea"/>
              <a:cs typeface="+mn-ea"/>
              <a:sym typeface="+mn-lt"/>
            </a:endParaRPr>
          </a:p>
        </p:txBody>
      </p:sp>
      <p:sp>
        <p:nvSpPr>
          <p:cNvPr id="36" name="文本框 50"/>
          <p:cNvSpPr>
            <a:spLocks noChangeArrowheads="1"/>
          </p:cNvSpPr>
          <p:nvPr/>
        </p:nvSpPr>
        <p:spPr bwMode="auto">
          <a:xfrm>
            <a:off x="8445500" y="2755951"/>
            <a:ext cx="1919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销售额达</a:t>
            </a:r>
            <a:r>
              <a:rPr lang="en-US" altLang="zh-CN" sz="1400" b="1" dirty="0">
                <a:solidFill>
                  <a:schemeClr val="bg1"/>
                </a:solidFill>
                <a:latin typeface="+mn-lt"/>
                <a:ea typeface="+mn-ea"/>
                <a:cs typeface="+mn-ea"/>
                <a:sym typeface="+mn-lt"/>
              </a:rPr>
              <a:t>120</a:t>
            </a:r>
            <a:r>
              <a:rPr lang="zh-CN" altLang="en-US" sz="1400" b="1" dirty="0">
                <a:solidFill>
                  <a:schemeClr val="bg1"/>
                </a:solidFill>
                <a:latin typeface="+mn-lt"/>
                <a:ea typeface="+mn-ea"/>
                <a:cs typeface="+mn-ea"/>
                <a:sym typeface="+mn-lt"/>
              </a:rPr>
              <a:t>万人民币</a:t>
            </a:r>
          </a:p>
        </p:txBody>
      </p:sp>
      <p:sp>
        <p:nvSpPr>
          <p:cNvPr id="37" name="文本框 51"/>
          <p:cNvSpPr>
            <a:spLocks noChangeArrowheads="1"/>
          </p:cNvSpPr>
          <p:nvPr/>
        </p:nvSpPr>
        <p:spPr bwMode="auto">
          <a:xfrm>
            <a:off x="8445500" y="3052019"/>
            <a:ext cx="2404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a:solidFill>
                  <a:schemeClr val="bg1"/>
                </a:solidFill>
                <a:latin typeface="+mn-lt"/>
                <a:ea typeface="+mn-ea"/>
                <a:cs typeface="+mn-ea"/>
                <a:sym typeface="+mn-lt"/>
              </a:rPr>
              <a:t>Click here to add  you to the  center</a:t>
            </a:r>
            <a:endParaRPr lang="zh-CN" altLang="en-US" sz="1100" dirty="0">
              <a:solidFill>
                <a:schemeClr val="bg1"/>
              </a:solidFill>
              <a:latin typeface="+mn-lt"/>
              <a:ea typeface="+mn-ea"/>
              <a:cs typeface="+mn-ea"/>
              <a:sym typeface="+mn-lt"/>
            </a:endParaRPr>
          </a:p>
          <a:p>
            <a:pPr eaLnBrk="1" hangingPunct="1"/>
            <a:r>
              <a:rPr lang="en-US" altLang="zh-CN" sz="1100" dirty="0">
                <a:solidFill>
                  <a:schemeClr val="bg1"/>
                </a:solidFill>
                <a:latin typeface="+mn-lt"/>
                <a:ea typeface="+mn-ea"/>
                <a:cs typeface="+mn-ea"/>
                <a:sym typeface="+mn-lt"/>
              </a:rPr>
              <a:t>of the  narrative thought</a:t>
            </a:r>
            <a:endParaRPr lang="en-US" altLang="zh-CN" sz="1400" dirty="0">
              <a:solidFill>
                <a:schemeClr val="bg1"/>
              </a:solidFill>
              <a:latin typeface="+mn-lt"/>
              <a:ea typeface="+mn-ea"/>
              <a:cs typeface="+mn-ea"/>
              <a:sym typeface="+mn-lt"/>
            </a:endParaRPr>
          </a:p>
        </p:txBody>
      </p:sp>
      <p:sp>
        <p:nvSpPr>
          <p:cNvPr id="38" name="文本框 50"/>
          <p:cNvSpPr>
            <a:spLocks noChangeArrowheads="1"/>
          </p:cNvSpPr>
          <p:nvPr/>
        </p:nvSpPr>
        <p:spPr bwMode="auto">
          <a:xfrm>
            <a:off x="8445500" y="3787369"/>
            <a:ext cx="1919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mn-lt"/>
                <a:ea typeface="+mn-ea"/>
                <a:cs typeface="+mn-ea"/>
                <a:sym typeface="+mn-lt"/>
              </a:rPr>
              <a:t>销售额达</a:t>
            </a:r>
            <a:r>
              <a:rPr lang="en-US" altLang="zh-CN" sz="1400" dirty="0">
                <a:solidFill>
                  <a:schemeClr val="bg1"/>
                </a:solidFill>
                <a:latin typeface="+mn-lt"/>
                <a:ea typeface="+mn-ea"/>
                <a:cs typeface="+mn-ea"/>
                <a:sym typeface="+mn-lt"/>
              </a:rPr>
              <a:t>120</a:t>
            </a:r>
            <a:r>
              <a:rPr lang="zh-CN" altLang="en-US" sz="1400" dirty="0">
                <a:solidFill>
                  <a:schemeClr val="bg1"/>
                </a:solidFill>
                <a:latin typeface="+mn-lt"/>
                <a:ea typeface="+mn-ea"/>
                <a:cs typeface="+mn-ea"/>
                <a:sym typeface="+mn-lt"/>
              </a:rPr>
              <a:t>万人民币</a:t>
            </a:r>
          </a:p>
        </p:txBody>
      </p:sp>
      <p:sp>
        <p:nvSpPr>
          <p:cNvPr id="39" name="文本框 51"/>
          <p:cNvSpPr>
            <a:spLocks noChangeArrowheads="1"/>
          </p:cNvSpPr>
          <p:nvPr/>
        </p:nvSpPr>
        <p:spPr bwMode="auto">
          <a:xfrm>
            <a:off x="8445500" y="4083437"/>
            <a:ext cx="2404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a:solidFill>
                  <a:schemeClr val="bg1"/>
                </a:solidFill>
                <a:latin typeface="+mn-lt"/>
                <a:ea typeface="+mn-ea"/>
                <a:cs typeface="+mn-ea"/>
                <a:sym typeface="+mn-lt"/>
              </a:rPr>
              <a:t>Click here to add  you to the  center</a:t>
            </a:r>
            <a:endParaRPr lang="zh-CN" altLang="en-US" sz="1100" dirty="0">
              <a:solidFill>
                <a:schemeClr val="bg1"/>
              </a:solidFill>
              <a:latin typeface="+mn-lt"/>
              <a:ea typeface="+mn-ea"/>
              <a:cs typeface="+mn-ea"/>
              <a:sym typeface="+mn-lt"/>
            </a:endParaRPr>
          </a:p>
          <a:p>
            <a:pPr eaLnBrk="1" hangingPunct="1"/>
            <a:r>
              <a:rPr lang="en-US" altLang="zh-CN" sz="1100" dirty="0">
                <a:solidFill>
                  <a:schemeClr val="bg1"/>
                </a:solidFill>
                <a:latin typeface="+mn-lt"/>
                <a:ea typeface="+mn-ea"/>
                <a:cs typeface="+mn-ea"/>
                <a:sym typeface="+mn-lt"/>
              </a:rPr>
              <a:t>of the  narrative thought</a:t>
            </a:r>
            <a:endParaRPr lang="en-US" altLang="zh-CN" sz="1400" dirty="0">
              <a:solidFill>
                <a:schemeClr val="bg1"/>
              </a:solidFill>
              <a:latin typeface="+mn-lt"/>
              <a:ea typeface="+mn-ea"/>
              <a:cs typeface="+mn-ea"/>
              <a:sym typeface="+mn-lt"/>
            </a:endParaRPr>
          </a:p>
        </p:txBody>
      </p:sp>
      <p:sp>
        <p:nvSpPr>
          <p:cNvPr id="40" name="文本框 50"/>
          <p:cNvSpPr>
            <a:spLocks noChangeArrowheads="1"/>
          </p:cNvSpPr>
          <p:nvPr/>
        </p:nvSpPr>
        <p:spPr bwMode="auto">
          <a:xfrm>
            <a:off x="8445500" y="4975276"/>
            <a:ext cx="1919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mn-lt"/>
                <a:ea typeface="+mn-ea"/>
                <a:cs typeface="+mn-ea"/>
                <a:sym typeface="+mn-lt"/>
              </a:rPr>
              <a:t>销售额达</a:t>
            </a:r>
            <a:r>
              <a:rPr lang="en-US" altLang="zh-CN" sz="1400" dirty="0">
                <a:solidFill>
                  <a:schemeClr val="bg1"/>
                </a:solidFill>
                <a:latin typeface="+mn-lt"/>
                <a:ea typeface="+mn-ea"/>
                <a:cs typeface="+mn-ea"/>
                <a:sym typeface="+mn-lt"/>
              </a:rPr>
              <a:t>120</a:t>
            </a:r>
            <a:r>
              <a:rPr lang="zh-CN" altLang="en-US" sz="1400" dirty="0">
                <a:solidFill>
                  <a:schemeClr val="bg1"/>
                </a:solidFill>
                <a:latin typeface="+mn-lt"/>
                <a:ea typeface="+mn-ea"/>
                <a:cs typeface="+mn-ea"/>
                <a:sym typeface="+mn-lt"/>
              </a:rPr>
              <a:t>万人民币</a:t>
            </a:r>
          </a:p>
        </p:txBody>
      </p:sp>
      <p:sp>
        <p:nvSpPr>
          <p:cNvPr id="41" name="文本框 51"/>
          <p:cNvSpPr>
            <a:spLocks noChangeArrowheads="1"/>
          </p:cNvSpPr>
          <p:nvPr/>
        </p:nvSpPr>
        <p:spPr bwMode="auto">
          <a:xfrm>
            <a:off x="8445500" y="5271344"/>
            <a:ext cx="24048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100" dirty="0">
                <a:solidFill>
                  <a:schemeClr val="bg1"/>
                </a:solidFill>
                <a:latin typeface="+mn-lt"/>
                <a:ea typeface="+mn-ea"/>
                <a:cs typeface="+mn-ea"/>
                <a:sym typeface="+mn-lt"/>
              </a:rPr>
              <a:t>Click here to add  you to the  center</a:t>
            </a:r>
            <a:endParaRPr lang="zh-CN" altLang="en-US" sz="1100" dirty="0">
              <a:solidFill>
                <a:schemeClr val="bg1"/>
              </a:solidFill>
              <a:latin typeface="+mn-lt"/>
              <a:ea typeface="+mn-ea"/>
              <a:cs typeface="+mn-ea"/>
              <a:sym typeface="+mn-lt"/>
            </a:endParaRPr>
          </a:p>
          <a:p>
            <a:pPr eaLnBrk="1" hangingPunct="1"/>
            <a:r>
              <a:rPr lang="en-US" altLang="zh-CN" sz="1100" dirty="0">
                <a:solidFill>
                  <a:schemeClr val="bg1"/>
                </a:solidFill>
                <a:latin typeface="+mn-lt"/>
                <a:ea typeface="+mn-ea"/>
                <a:cs typeface="+mn-ea"/>
                <a:sym typeface="+mn-lt"/>
              </a:rPr>
              <a:t>of the  narrative thought</a:t>
            </a:r>
            <a:endParaRPr lang="en-US" altLang="zh-CN" sz="1400" dirty="0">
              <a:solidFill>
                <a:schemeClr val="bg1"/>
              </a:solidFill>
              <a:latin typeface="+mn-lt"/>
              <a:ea typeface="+mn-ea"/>
              <a:cs typeface="+mn-ea"/>
              <a:sym typeface="+mn-lt"/>
            </a:endParaRPr>
          </a:p>
        </p:txBody>
      </p:sp>
      <p:sp>
        <p:nvSpPr>
          <p:cNvPr id="42" name="文本框 41"/>
          <p:cNvSpPr txBox="1"/>
          <p:nvPr/>
        </p:nvSpPr>
        <p:spPr>
          <a:xfrm>
            <a:off x="882872" y="417462"/>
            <a:ext cx="4382453" cy="523220"/>
          </a:xfrm>
          <a:prstGeom prst="rect">
            <a:avLst/>
          </a:prstGeom>
          <a:noFill/>
        </p:spPr>
        <p:txBody>
          <a:bodyPr wrap="square" rtlCol="0">
            <a:spAutoFit/>
          </a:bodyPr>
          <a:lstStyle/>
          <a:p>
            <a:r>
              <a:rPr lang="zh-CN" altLang="en-US" sz="2800" b="1" dirty="0">
                <a:solidFill>
                  <a:schemeClr val="bg1"/>
                </a:solidFill>
                <a:cs typeface="+mn-ea"/>
                <a:sym typeface="+mn-lt"/>
              </a:rPr>
              <a:t>公司大事记</a:t>
            </a:r>
          </a:p>
        </p:txBody>
      </p:sp>
    </p:spTree>
  </p:cSld>
  <p:clrMapOvr>
    <a:masterClrMapping/>
  </p:clrMapOvr>
  <p:transition spd="med" advTm="38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2"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1+#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1+#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1+#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1+#ppt_w/2"/>
                                          </p:val>
                                        </p:tav>
                                        <p:tav tm="100000">
                                          <p:val>
                                            <p:strVal val="#ppt_x"/>
                                          </p:val>
                                        </p:tav>
                                      </p:tavLst>
                                    </p:anim>
                                    <p:anim calcmode="lin" valueType="num">
                                      <p:cBhvr additive="base">
                                        <p:cTn id="74" dur="500" fill="hold"/>
                                        <p:tgtEl>
                                          <p:spTgt spid="37"/>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1+#ppt_w/2"/>
                                          </p:val>
                                        </p:tav>
                                        <p:tav tm="100000">
                                          <p:val>
                                            <p:strVal val="#ppt_x"/>
                                          </p:val>
                                        </p:tav>
                                      </p:tavLst>
                                    </p:anim>
                                    <p:anim calcmode="lin" valueType="num">
                                      <p:cBhvr additive="base">
                                        <p:cTn id="78" dur="500" fill="hold"/>
                                        <p:tgtEl>
                                          <p:spTgt spid="3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1+#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1+#ppt_w/2"/>
                                          </p:val>
                                        </p:tav>
                                        <p:tav tm="100000">
                                          <p:val>
                                            <p:strVal val="#ppt_x"/>
                                          </p:val>
                                        </p:tav>
                                      </p:tavLst>
                                    </p:anim>
                                    <p:anim calcmode="lin" valueType="num">
                                      <p:cBhvr additive="base">
                                        <p:cTn id="86" dur="500" fill="hold"/>
                                        <p:tgtEl>
                                          <p:spTgt spid="40"/>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1+#ppt_w/2"/>
                                          </p:val>
                                        </p:tav>
                                        <p:tav tm="100000">
                                          <p:val>
                                            <p:strVal val="#ppt_x"/>
                                          </p:val>
                                        </p:tav>
                                      </p:tavLst>
                                    </p:anim>
                                    <p:anim calcmode="lin" valueType="num">
                                      <p:cBhvr additive="base">
                                        <p:cTn id="9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animBg="1"/>
      <p:bldP spid="15" grpId="0" animBg="1"/>
      <p:bldP spid="16" grpId="0" animBg="1"/>
      <p:bldP spid="17" grpId="0" animBg="1"/>
      <p:bldP spid="34" grpId="0"/>
      <p:bldP spid="35" grpId="0"/>
      <p:bldP spid="36" grpId="0"/>
      <p:bldP spid="37" grpId="0"/>
      <p:bldP spid="38" grpId="0"/>
      <p:bldP spid="39"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2909"/>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4knstqh">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1833</Words>
  <Application>Microsoft Office PowerPoint</Application>
  <PresentationFormat>宽屏</PresentationFormat>
  <Paragraphs>240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Helvetica Light</vt:lpstr>
      <vt:lpstr>等线</vt:lpstr>
      <vt:lpstr>华文细黑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user</dc:description>
  <cp:lastModifiedBy>天 下</cp:lastModifiedBy>
  <cp:revision>37</cp:revision>
  <dcterms:created xsi:type="dcterms:W3CDTF">2017-09-29T11:38:00Z</dcterms:created>
  <dcterms:modified xsi:type="dcterms:W3CDTF">2021-01-05T22:47:48Z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