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1.xml" ContentType="application/vnd.openxmlformats-officedocument.presentationml.notesSlide+xml"/>
  <Override PartName="/ppt/theme/themeOverride1.xml" ContentType="application/vnd.openxmlformats-officedocument.themeOverride+xml"/>
  <Override PartName="/ppt/notesSlides/notesSlide2.xml" ContentType="application/vnd.openxmlformats-officedocument.presentationml.notesSlide+xml"/>
  <Override PartName="/ppt/theme/themeOverride2.xml" ContentType="application/vnd.openxmlformats-officedocument.themeOverride+xml"/>
  <Override PartName="/ppt/tags/tag7.xml" ContentType="application/vnd.openxmlformats-officedocument.presentationml.tags+xml"/>
  <Override PartName="/ppt/notesSlides/notesSlide3.xml" ContentType="application/vnd.openxmlformats-officedocument.presentationml.notesSlide+xml"/>
  <Override PartName="/ppt/theme/themeOverride3.xml" ContentType="application/vnd.openxmlformats-officedocument.themeOverride+xml"/>
  <Override PartName="/ppt/notesSlides/notesSlide4.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19.xml" ContentType="application/vnd.openxmlformats-officedocument.presentationml.tags+xml"/>
  <Override PartName="/ppt/notesSlides/notesSlide20.xml" ContentType="application/vnd.openxmlformats-officedocument.presentationml.notesSlide+xml"/>
  <Override PartName="/ppt/tags/tag20.xml" ContentType="application/vnd.openxmlformats-officedocument.presentationml.tag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tags/tag21.xml" ContentType="application/vnd.openxmlformats-officedocument.presentationml.tags+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Lst>
  <p:notesMasterIdLst>
    <p:notesMasterId r:id="rId41"/>
  </p:notesMasterIdLst>
  <p:handoutMasterIdLst>
    <p:handoutMasterId r:id="rId42"/>
  </p:handoutMasterIdLst>
  <p:sldIdLst>
    <p:sldId id="298" r:id="rId2"/>
    <p:sldId id="263" r:id="rId3"/>
    <p:sldId id="264" r:id="rId4"/>
    <p:sldId id="262" r:id="rId5"/>
    <p:sldId id="333" r:id="rId6"/>
    <p:sldId id="270" r:id="rId7"/>
    <p:sldId id="340" r:id="rId8"/>
    <p:sldId id="266" r:id="rId9"/>
    <p:sldId id="328" r:id="rId10"/>
    <p:sldId id="332" r:id="rId11"/>
    <p:sldId id="345" r:id="rId12"/>
    <p:sldId id="299" r:id="rId13"/>
    <p:sldId id="325" r:id="rId14"/>
    <p:sldId id="334" r:id="rId15"/>
    <p:sldId id="279" r:id="rId16"/>
    <p:sldId id="275" r:id="rId17"/>
    <p:sldId id="320" r:id="rId18"/>
    <p:sldId id="326" r:id="rId19"/>
    <p:sldId id="338" r:id="rId20"/>
    <p:sldId id="307" r:id="rId21"/>
    <p:sldId id="300" r:id="rId22"/>
    <p:sldId id="267" r:id="rId23"/>
    <p:sldId id="308" r:id="rId24"/>
    <p:sldId id="343" r:id="rId25"/>
    <p:sldId id="336" r:id="rId26"/>
    <p:sldId id="323" r:id="rId27"/>
    <p:sldId id="348" r:id="rId28"/>
    <p:sldId id="273" r:id="rId29"/>
    <p:sldId id="301" r:id="rId30"/>
    <p:sldId id="329" r:id="rId31"/>
    <p:sldId id="280" r:id="rId32"/>
    <p:sldId id="284" r:id="rId33"/>
    <p:sldId id="344" r:id="rId34"/>
    <p:sldId id="291" r:id="rId35"/>
    <p:sldId id="289" r:id="rId36"/>
    <p:sldId id="349" r:id="rId37"/>
    <p:sldId id="346" r:id="rId38"/>
    <p:sldId id="317" r:id="rId39"/>
    <p:sldId id="303" r:id="rId40"/>
  </p:sldIdLst>
  <p:sldSz cx="12192000" cy="6858000"/>
  <p:notesSz cx="6858000" cy="9144000"/>
  <p:custDataLst>
    <p:tags r:id="rId43"/>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D6AAE"/>
    <a:srgbClr val="46A2D0"/>
    <a:srgbClr val="146DAD"/>
    <a:srgbClr val="140F28"/>
    <a:srgbClr val="9E989E"/>
    <a:srgbClr val="FE2B56"/>
    <a:srgbClr val="FE6F3F"/>
    <a:srgbClr val="3C3C3C"/>
    <a:srgbClr val="3090CF"/>
    <a:srgbClr val="2ABBA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777" autoAdjust="0"/>
    <p:restoredTop sz="96318" autoAdjust="0"/>
  </p:normalViewPr>
  <p:slideViewPr>
    <p:cSldViewPr snapToGrid="0">
      <p:cViewPr varScale="1">
        <p:scale>
          <a:sx n="112" d="100"/>
          <a:sy n="112" d="100"/>
        </p:scale>
        <p:origin x="738" y="102"/>
      </p:cViewPr>
      <p:guideLst>
        <p:guide orient="horz" pos="2160"/>
        <p:guide pos="3840"/>
      </p:guideLst>
    </p:cSldViewPr>
  </p:slideViewPr>
  <p:notesTextViewPr>
    <p:cViewPr>
      <p:scale>
        <a:sx n="1" d="1"/>
        <a:sy n="1" d="1"/>
      </p:scale>
      <p:origin x="0" y="0"/>
    </p:cViewPr>
  </p:notesTextViewPr>
  <p:sorterViewPr>
    <p:cViewPr>
      <p:scale>
        <a:sx n="139" d="100"/>
        <a:sy n="139"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2021/1/6</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2021/1/6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EB5C645A-9DE7-40AF-AF74-9E3B61D89D37}"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053284B-0C3D-4B99-9C2E-1C5D502DA55A}"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45A9B7A-7DE5-44CA-9AC7-A4CE3AF10E31}"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p:sp>
      <p:sp>
        <p:nvSpPr>
          <p:cNvPr id="4099" name="备注占位符 2"/>
          <p:cNvSpPr>
            <a:spLocks noGrp="1"/>
          </p:cNvSpPr>
          <p:nvPr>
            <p:ph type="body" idx="1"/>
          </p:nvPr>
        </p:nvSpPr>
        <p:spPr>
          <a:noFill/>
          <a:extLst>
            <a:ext uri="{91240B29-F687-4F45-9708-019B960494DF}">
              <a14:hiddenLine xmlns:a14="http://schemas.microsoft.com/office/drawing/2010/main" w="12700">
                <a:solidFill>
                  <a:srgbClr val="000000"/>
                </a:solidFill>
                <a:miter lim="800000"/>
                <a:headEnd/>
                <a:tailEnd/>
              </a14:hiddenLine>
            </a:ext>
          </a:extLst>
        </p:spPr>
        <p:txBody>
          <a:bodyPr anchor="t"/>
          <a:lstStyle/>
          <a:p>
            <a:pPr eaLnBrk="1" hangingPunct="1">
              <a:spcBef>
                <a:spcPct val="0"/>
              </a:spcBef>
            </a:pPr>
            <a:endParaRPr lang="zh-CN" altLang="en-US" dirty="0"/>
          </a:p>
        </p:txBody>
      </p:sp>
      <p:sp>
        <p:nvSpPr>
          <p:cNvPr id="4100" name="灯片编号占位符 3"/>
          <p:cNvSpPr txBox="1">
            <a:spLocks noGrp="1" noChangeArrowheads="1"/>
          </p:cNvSpPr>
          <p:nvPr/>
        </p:nvSpPr>
        <p:spPr bwMode="auto">
          <a:xfrm>
            <a:off x="3884613" y="8685213"/>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algn="r" eaLnBrk="1" hangingPunct="1">
              <a:buFont typeface="Arial" panose="020B0604020202020204" pitchFamily="34" charset="0"/>
              <a:buNone/>
            </a:pPr>
            <a:fld id="{E641F9CF-F188-4D1B-BC86-13637FA4EB5F}" type="slidenum">
              <a:rPr lang="zh-CN" altLang="en-US" sz="1200">
                <a:latin typeface="Calibri" panose="020F0502020204030204" pitchFamily="34" charset="0"/>
                <a:ea typeface="宋体" panose="02010600030101010101" pitchFamily="2" charset="-122"/>
              </a:rPr>
              <a:t>14</a:t>
            </a:fld>
            <a:endParaRPr lang="zh-CN" altLang="en-US" sz="1200">
              <a:latin typeface="Calibri" panose="020F0502020204030204" pitchFamily="34" charset="0"/>
              <a:ea typeface="宋体" panose="02010600030101010101" pitchFamily="2" charset="-122"/>
            </a:endParaRPr>
          </a:p>
        </p:txBody>
      </p:sp>
    </p:spTree>
  </p:cSld>
  <p:clrMapOvr>
    <a:overrideClrMapping bg1="lt1" tx1="dk1" bg2="lt2" tx2="dk2" accent1="accent1" accent2="accent2" accent3="accent3" accent4="accent4" accent5="accent5" accent6="accent6" hlink="hlink" folHlink="folHlink"/>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87B3F46-E7A7-4B7A-96FA-2103924BDEE5}"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45A9B7A-7DE5-44CA-9AC7-A4CE3AF10E31}"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053284B-0C3D-4B99-9C2E-1C5D502DA55A}"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053284B-0C3D-4B99-9C2E-1C5D502DA55A}"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053284B-0C3D-4B99-9C2E-1C5D502DA55A}" type="slidenum">
              <a:rPr lang="zh-CN" altLang="en-US" smtClean="0"/>
              <a:t>25</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26</a:t>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053284B-0C3D-4B99-9C2E-1C5D502DA55A}" type="slidenum">
              <a:rPr lang="zh-CN" altLang="en-US" smtClean="0"/>
              <a:t>27</a:t>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28</a:t>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29</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3</a:t>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D7E84A-380B-470F-B88D-9D54F95E7D15}" type="slidenum">
              <a:rPr lang="zh-CN" altLang="en-US" smtClean="0"/>
              <a:t>30</a:t>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31</a:t>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32</a:t>
            </a:fld>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053284B-0C3D-4B99-9C2E-1C5D502DA55A}" type="slidenum">
              <a:rPr lang="zh-CN" altLang="en-US" smtClean="0"/>
              <a:t>33</a:t>
            </a:fld>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34</a:t>
            </a:fld>
            <a:endParaRPr lang="zh-CN"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35</a:t>
            </a:fld>
            <a:endParaRPr lang="zh-CN"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053284B-0C3D-4B99-9C2E-1C5D502DA55A}" type="slidenum">
              <a:rPr lang="zh-CN" altLang="en-US" smtClean="0"/>
              <a:t>36</a:t>
            </a:fld>
            <a:endParaRPr lang="zh-CN"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053284B-0C3D-4B99-9C2E-1C5D502DA55A}" type="slidenum">
              <a:rPr lang="zh-CN" altLang="en-US" smtClean="0"/>
              <a:t>37</a:t>
            </a:fld>
            <a:endParaRPr lang="zh-CN"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38</a:t>
            </a:fld>
            <a:endParaRPr lang="zh-CN"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39</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B5C645A-9DE7-40AF-AF74-9E3B61D89D37}"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053284B-0C3D-4B99-9C2E-1C5D502DA55A}"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D7E84A-380B-470F-B88D-9D54F95E7D15}"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2_自定义版式">
    <p:spTree>
      <p:nvGrpSpPr>
        <p:cNvPr id="1" name=""/>
        <p:cNvGrpSpPr/>
        <p:nvPr/>
      </p:nvGrpSpPr>
      <p:grpSpPr>
        <a:xfrm>
          <a:off x="0" y="0"/>
          <a:ext cx="0" cy="0"/>
          <a:chOff x="0" y="0"/>
          <a:chExt cx="0" cy="0"/>
        </a:xfrm>
      </p:grpSpPr>
      <p:sp>
        <p:nvSpPr>
          <p:cNvPr id="5" name="图片占位符 4"/>
          <p:cNvSpPr>
            <a:spLocks noGrp="1"/>
          </p:cNvSpPr>
          <p:nvPr>
            <p:ph type="pic" sz="quarter" idx="11"/>
          </p:nvPr>
        </p:nvSpPr>
        <p:spPr>
          <a:xfrm>
            <a:off x="1567825" y="1583267"/>
            <a:ext cx="6188330" cy="4412192"/>
          </a:xfrm>
          <a:custGeom>
            <a:avLst/>
            <a:gdLst>
              <a:gd name="connsiteX0" fmla="*/ 1640523 w 6188330"/>
              <a:gd name="connsiteY0" fmla="*/ 2556354 h 4412192"/>
              <a:gd name="connsiteX1" fmla="*/ 3575806 w 6188330"/>
              <a:gd name="connsiteY1" fmla="*/ 2556354 h 4412192"/>
              <a:gd name="connsiteX2" fmla="*/ 2735172 w 6188330"/>
              <a:gd name="connsiteY2" fmla="*/ 4412192 h 4412192"/>
              <a:gd name="connsiteX3" fmla="*/ 799889 w 6188330"/>
              <a:gd name="connsiteY3" fmla="*/ 4412192 h 4412192"/>
              <a:gd name="connsiteX4" fmla="*/ 2362647 w 6188330"/>
              <a:gd name="connsiteY4" fmla="*/ 941999 h 4412192"/>
              <a:gd name="connsiteX5" fmla="*/ 4297930 w 6188330"/>
              <a:gd name="connsiteY5" fmla="*/ 941999 h 4412192"/>
              <a:gd name="connsiteX6" fmla="*/ 3581353 w 6188330"/>
              <a:gd name="connsiteY6" fmla="*/ 2517438 h 4412192"/>
              <a:gd name="connsiteX7" fmla="*/ 1646070 w 6188330"/>
              <a:gd name="connsiteY7" fmla="*/ 2517438 h 4412192"/>
              <a:gd name="connsiteX8" fmla="*/ 4598483 w 6188330"/>
              <a:gd name="connsiteY8" fmla="*/ 428417 h 4412192"/>
              <a:gd name="connsiteX9" fmla="*/ 6188330 w 6188330"/>
              <a:gd name="connsiteY9" fmla="*/ 428417 h 4412192"/>
              <a:gd name="connsiteX10" fmla="*/ 5055089 w 6188330"/>
              <a:gd name="connsiteY10" fmla="*/ 2930235 h 4412192"/>
              <a:gd name="connsiteX11" fmla="*/ 3462653 w 6188330"/>
              <a:gd name="connsiteY11" fmla="*/ 2933971 h 4412192"/>
              <a:gd name="connsiteX12" fmla="*/ 4565178 w 6188330"/>
              <a:gd name="connsiteY12" fmla="*/ 499964 h 4412192"/>
              <a:gd name="connsiteX13" fmla="*/ 1135830 w 6188330"/>
              <a:gd name="connsiteY13" fmla="*/ 0 h 4412192"/>
              <a:gd name="connsiteX14" fmla="*/ 2725677 w 6188330"/>
              <a:gd name="connsiteY14" fmla="*/ 0 h 4412192"/>
              <a:gd name="connsiteX15" fmla="*/ 1592436 w 6188330"/>
              <a:gd name="connsiteY15" fmla="*/ 2501818 h 4412192"/>
              <a:gd name="connsiteX16" fmla="*/ 0 w 6188330"/>
              <a:gd name="connsiteY16" fmla="*/ 2505554 h 4412192"/>
              <a:gd name="connsiteX17" fmla="*/ 1102525 w 6188330"/>
              <a:gd name="connsiteY17" fmla="*/ 71547 h 441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188330" h="4412192">
                <a:moveTo>
                  <a:pt x="1640523" y="2556354"/>
                </a:moveTo>
                <a:lnTo>
                  <a:pt x="3575806" y="2556354"/>
                </a:lnTo>
                <a:lnTo>
                  <a:pt x="2735172" y="4412192"/>
                </a:lnTo>
                <a:lnTo>
                  <a:pt x="799889" y="4412192"/>
                </a:lnTo>
                <a:close/>
                <a:moveTo>
                  <a:pt x="2362647" y="941999"/>
                </a:moveTo>
                <a:lnTo>
                  <a:pt x="4297930" y="941999"/>
                </a:lnTo>
                <a:lnTo>
                  <a:pt x="3581353" y="2517438"/>
                </a:lnTo>
                <a:lnTo>
                  <a:pt x="1646070" y="2517438"/>
                </a:lnTo>
                <a:close/>
                <a:moveTo>
                  <a:pt x="4598483" y="428417"/>
                </a:moveTo>
                <a:lnTo>
                  <a:pt x="6188330" y="428417"/>
                </a:lnTo>
                <a:lnTo>
                  <a:pt x="5055089" y="2930235"/>
                </a:lnTo>
                <a:lnTo>
                  <a:pt x="3462653" y="2933971"/>
                </a:lnTo>
                <a:lnTo>
                  <a:pt x="4565178" y="499964"/>
                </a:lnTo>
                <a:close/>
                <a:moveTo>
                  <a:pt x="1135830" y="0"/>
                </a:moveTo>
                <a:lnTo>
                  <a:pt x="2725677" y="0"/>
                </a:lnTo>
                <a:lnTo>
                  <a:pt x="1592436" y="2501818"/>
                </a:lnTo>
                <a:lnTo>
                  <a:pt x="0" y="2505554"/>
                </a:lnTo>
                <a:lnTo>
                  <a:pt x="1102525" y="71547"/>
                </a:lnTo>
                <a:close/>
              </a:path>
            </a:pathLst>
          </a:custGeom>
        </p:spPr>
        <p:txBody>
          <a:bodyPr wrap="square">
            <a:noAutofit/>
          </a:bodyPr>
          <a:lstStyle/>
          <a:p>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6_自定义版式">
    <p:spTree>
      <p:nvGrpSpPr>
        <p:cNvPr id="1" name=""/>
        <p:cNvGrpSpPr/>
        <p:nvPr/>
      </p:nvGrpSpPr>
      <p:grpSpPr>
        <a:xfrm>
          <a:off x="0" y="0"/>
          <a:ext cx="0" cy="0"/>
          <a:chOff x="0" y="0"/>
          <a:chExt cx="0" cy="0"/>
        </a:xfrm>
      </p:grpSpPr>
      <p:sp>
        <p:nvSpPr>
          <p:cNvPr id="9" name="图片占位符 8"/>
          <p:cNvSpPr>
            <a:spLocks noGrp="1"/>
          </p:cNvSpPr>
          <p:nvPr>
            <p:ph type="pic" sz="quarter" idx="12"/>
          </p:nvPr>
        </p:nvSpPr>
        <p:spPr>
          <a:xfrm>
            <a:off x="874712" y="1409699"/>
            <a:ext cx="10442575" cy="4743449"/>
          </a:xfrm>
          <a:custGeom>
            <a:avLst/>
            <a:gdLst>
              <a:gd name="connsiteX0" fmla="*/ 0 w 10442575"/>
              <a:gd name="connsiteY0" fmla="*/ 0 h 4743449"/>
              <a:gd name="connsiteX1" fmla="*/ 10442575 w 10442575"/>
              <a:gd name="connsiteY1" fmla="*/ 0 h 4743449"/>
              <a:gd name="connsiteX2" fmla="*/ 10442575 w 10442575"/>
              <a:gd name="connsiteY2" fmla="*/ 4743449 h 4743449"/>
              <a:gd name="connsiteX3" fmla="*/ 0 w 10442575"/>
              <a:gd name="connsiteY3" fmla="*/ 4743449 h 4743449"/>
            </a:gdLst>
            <a:ahLst/>
            <a:cxnLst>
              <a:cxn ang="0">
                <a:pos x="connsiteX0" y="connsiteY0"/>
              </a:cxn>
              <a:cxn ang="0">
                <a:pos x="connsiteX1" y="connsiteY1"/>
              </a:cxn>
              <a:cxn ang="0">
                <a:pos x="connsiteX2" y="connsiteY2"/>
              </a:cxn>
              <a:cxn ang="0">
                <a:pos x="connsiteX3" y="connsiteY3"/>
              </a:cxn>
            </a:cxnLst>
            <a:rect l="l" t="t" r="r" b="b"/>
            <a:pathLst>
              <a:path w="10442575" h="4743449">
                <a:moveTo>
                  <a:pt x="0" y="0"/>
                </a:moveTo>
                <a:lnTo>
                  <a:pt x="10442575" y="0"/>
                </a:lnTo>
                <a:lnTo>
                  <a:pt x="10442575" y="4743449"/>
                </a:lnTo>
                <a:lnTo>
                  <a:pt x="0" y="4743449"/>
                </a:lnTo>
                <a:close/>
              </a:path>
            </a:pathLst>
          </a:custGeom>
        </p:spPr>
        <p:txBody>
          <a:bodyPr wrap="square">
            <a:noAutofit/>
          </a:bodyPr>
          <a:lstStyle/>
          <a:p>
            <a:endParaRPr lang="zh-CN" altLang="en-US"/>
          </a:p>
        </p:txBody>
      </p:sp>
      <p:sp>
        <p:nvSpPr>
          <p:cNvPr id="8" name="图片占位符 7"/>
          <p:cNvSpPr>
            <a:spLocks noGrp="1"/>
          </p:cNvSpPr>
          <p:nvPr>
            <p:ph type="pic" sz="quarter" idx="11"/>
          </p:nvPr>
        </p:nvSpPr>
        <p:spPr>
          <a:xfrm>
            <a:off x="1698944" y="2240592"/>
            <a:ext cx="2492056" cy="3386682"/>
          </a:xfrm>
          <a:custGeom>
            <a:avLst/>
            <a:gdLst>
              <a:gd name="connsiteX0" fmla="*/ 0 w 2492056"/>
              <a:gd name="connsiteY0" fmla="*/ 0 h 3386682"/>
              <a:gd name="connsiteX1" fmla="*/ 2492056 w 2492056"/>
              <a:gd name="connsiteY1" fmla="*/ 0 h 3386682"/>
              <a:gd name="connsiteX2" fmla="*/ 2492056 w 2492056"/>
              <a:gd name="connsiteY2" fmla="*/ 3386682 h 3386682"/>
              <a:gd name="connsiteX3" fmla="*/ 0 w 2492056"/>
              <a:gd name="connsiteY3" fmla="*/ 3386682 h 3386682"/>
            </a:gdLst>
            <a:ahLst/>
            <a:cxnLst>
              <a:cxn ang="0">
                <a:pos x="connsiteX0" y="connsiteY0"/>
              </a:cxn>
              <a:cxn ang="0">
                <a:pos x="connsiteX1" y="connsiteY1"/>
              </a:cxn>
              <a:cxn ang="0">
                <a:pos x="connsiteX2" y="connsiteY2"/>
              </a:cxn>
              <a:cxn ang="0">
                <a:pos x="connsiteX3" y="connsiteY3"/>
              </a:cxn>
            </a:cxnLst>
            <a:rect l="l" t="t" r="r" b="b"/>
            <a:pathLst>
              <a:path w="2492056" h="3386682">
                <a:moveTo>
                  <a:pt x="0" y="0"/>
                </a:moveTo>
                <a:lnTo>
                  <a:pt x="2492056" y="0"/>
                </a:lnTo>
                <a:lnTo>
                  <a:pt x="2492056" y="3386682"/>
                </a:lnTo>
                <a:lnTo>
                  <a:pt x="0" y="3386682"/>
                </a:lnTo>
                <a:close/>
              </a:path>
            </a:pathLst>
          </a:custGeom>
          <a:solidFill>
            <a:schemeClr val="tx1">
              <a:lumMod val="75000"/>
              <a:lumOff val="25000"/>
            </a:schemeClr>
          </a:solidFill>
          <a:ln w="50800">
            <a:solidFill>
              <a:srgbClr val="FFFFFF"/>
            </a:solidFill>
            <a:miter lim="800000"/>
          </a:ln>
          <a:effectLst>
            <a:outerShdw dist="25401" dir="2700000" algn="ctr" rotWithShape="0">
              <a:srgbClr val="000000">
                <a:alpha val="14000"/>
              </a:srgbClr>
            </a:outerShdw>
          </a:effectLst>
        </p:spPr>
        <p:txBody>
          <a:bodyPr anchor="ctr"/>
          <a:lstStyle>
            <a:lvl1pPr>
              <a:defRPr lang="zh-CN" altLang="en-US" sz="1800">
                <a:solidFill>
                  <a:srgbClr val="FFFFFF"/>
                </a:solidFill>
                <a:latin typeface="Arial Narrow" panose="020B0606020202030204" pitchFamily="34" charset="0"/>
                <a:ea typeface="微软雅黑" panose="020B0503020204020204" pitchFamily="34" charset="-122"/>
              </a:defRPr>
            </a:lvl1pPr>
          </a:lstStyle>
          <a:p>
            <a:pPr marL="0" lvl="0" algn="ctr">
              <a:lnSpc>
                <a:spcPct val="100000"/>
              </a:lnSpc>
              <a:spcBef>
                <a:spcPct val="0"/>
              </a:spcBef>
              <a:buNone/>
            </a:pPr>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0_自定义版式">
    <p:spTree>
      <p:nvGrpSpPr>
        <p:cNvPr id="1" name=""/>
        <p:cNvGrpSpPr/>
        <p:nvPr/>
      </p:nvGrpSpPr>
      <p:grpSpPr>
        <a:xfrm>
          <a:off x="0" y="0"/>
          <a:ext cx="0" cy="0"/>
          <a:chOff x="0" y="0"/>
          <a:chExt cx="0" cy="0"/>
        </a:xfrm>
      </p:grpSpPr>
      <p:sp>
        <p:nvSpPr>
          <p:cNvPr id="9" name="图片占位符 8"/>
          <p:cNvSpPr>
            <a:spLocks noGrp="1"/>
          </p:cNvSpPr>
          <p:nvPr>
            <p:ph type="pic" sz="quarter" idx="12"/>
          </p:nvPr>
        </p:nvSpPr>
        <p:spPr>
          <a:xfrm>
            <a:off x="874712" y="1409699"/>
            <a:ext cx="10442575" cy="4743449"/>
          </a:xfrm>
          <a:custGeom>
            <a:avLst/>
            <a:gdLst>
              <a:gd name="connsiteX0" fmla="*/ 0 w 10442575"/>
              <a:gd name="connsiteY0" fmla="*/ 0 h 4743449"/>
              <a:gd name="connsiteX1" fmla="*/ 10442575 w 10442575"/>
              <a:gd name="connsiteY1" fmla="*/ 0 h 4743449"/>
              <a:gd name="connsiteX2" fmla="*/ 10442575 w 10442575"/>
              <a:gd name="connsiteY2" fmla="*/ 4743449 h 4743449"/>
              <a:gd name="connsiteX3" fmla="*/ 0 w 10442575"/>
              <a:gd name="connsiteY3" fmla="*/ 4743449 h 4743449"/>
            </a:gdLst>
            <a:ahLst/>
            <a:cxnLst>
              <a:cxn ang="0">
                <a:pos x="connsiteX0" y="connsiteY0"/>
              </a:cxn>
              <a:cxn ang="0">
                <a:pos x="connsiteX1" y="connsiteY1"/>
              </a:cxn>
              <a:cxn ang="0">
                <a:pos x="connsiteX2" y="connsiteY2"/>
              </a:cxn>
              <a:cxn ang="0">
                <a:pos x="connsiteX3" y="connsiteY3"/>
              </a:cxn>
            </a:cxnLst>
            <a:rect l="l" t="t" r="r" b="b"/>
            <a:pathLst>
              <a:path w="10442575" h="4743449">
                <a:moveTo>
                  <a:pt x="0" y="0"/>
                </a:moveTo>
                <a:lnTo>
                  <a:pt x="10442575" y="0"/>
                </a:lnTo>
                <a:lnTo>
                  <a:pt x="10442575" y="4743449"/>
                </a:lnTo>
                <a:lnTo>
                  <a:pt x="0" y="4743449"/>
                </a:lnTo>
                <a:close/>
              </a:path>
            </a:pathLst>
          </a:custGeom>
        </p:spPr>
        <p:txBody>
          <a:bodyPr wrap="square">
            <a:noAutofit/>
          </a:bodyPr>
          <a:lstStyle/>
          <a:p>
            <a:endParaRPr lang="zh-CN" altLang="en-US"/>
          </a:p>
        </p:txBody>
      </p:sp>
      <p:sp>
        <p:nvSpPr>
          <p:cNvPr id="8" name="图片占位符 7"/>
          <p:cNvSpPr>
            <a:spLocks noGrp="1"/>
          </p:cNvSpPr>
          <p:nvPr>
            <p:ph type="pic" sz="quarter" idx="11"/>
          </p:nvPr>
        </p:nvSpPr>
        <p:spPr>
          <a:xfrm>
            <a:off x="1698944" y="2240592"/>
            <a:ext cx="2492056" cy="3386682"/>
          </a:xfrm>
          <a:custGeom>
            <a:avLst/>
            <a:gdLst>
              <a:gd name="connsiteX0" fmla="*/ 0 w 2492056"/>
              <a:gd name="connsiteY0" fmla="*/ 0 h 3386682"/>
              <a:gd name="connsiteX1" fmla="*/ 2492056 w 2492056"/>
              <a:gd name="connsiteY1" fmla="*/ 0 h 3386682"/>
              <a:gd name="connsiteX2" fmla="*/ 2492056 w 2492056"/>
              <a:gd name="connsiteY2" fmla="*/ 3386682 h 3386682"/>
              <a:gd name="connsiteX3" fmla="*/ 0 w 2492056"/>
              <a:gd name="connsiteY3" fmla="*/ 3386682 h 3386682"/>
            </a:gdLst>
            <a:ahLst/>
            <a:cxnLst>
              <a:cxn ang="0">
                <a:pos x="connsiteX0" y="connsiteY0"/>
              </a:cxn>
              <a:cxn ang="0">
                <a:pos x="connsiteX1" y="connsiteY1"/>
              </a:cxn>
              <a:cxn ang="0">
                <a:pos x="connsiteX2" y="connsiteY2"/>
              </a:cxn>
              <a:cxn ang="0">
                <a:pos x="connsiteX3" y="connsiteY3"/>
              </a:cxn>
            </a:cxnLst>
            <a:rect l="l" t="t" r="r" b="b"/>
            <a:pathLst>
              <a:path w="2492056" h="3386682">
                <a:moveTo>
                  <a:pt x="0" y="0"/>
                </a:moveTo>
                <a:lnTo>
                  <a:pt x="2492056" y="0"/>
                </a:lnTo>
                <a:lnTo>
                  <a:pt x="2492056" y="3386682"/>
                </a:lnTo>
                <a:lnTo>
                  <a:pt x="0" y="3386682"/>
                </a:lnTo>
                <a:close/>
              </a:path>
            </a:pathLst>
          </a:custGeom>
          <a:solidFill>
            <a:schemeClr val="tx1">
              <a:lumMod val="75000"/>
              <a:lumOff val="25000"/>
            </a:schemeClr>
          </a:solidFill>
          <a:ln w="50800">
            <a:solidFill>
              <a:srgbClr val="FFFFFF"/>
            </a:solidFill>
            <a:miter lim="800000"/>
          </a:ln>
          <a:effectLst>
            <a:outerShdw dist="25401" dir="2700000" algn="ctr" rotWithShape="0">
              <a:srgbClr val="000000">
                <a:alpha val="14000"/>
              </a:srgbClr>
            </a:outerShdw>
          </a:effectLst>
        </p:spPr>
        <p:txBody>
          <a:bodyPr anchor="ctr"/>
          <a:lstStyle>
            <a:lvl1pPr>
              <a:defRPr lang="zh-CN" altLang="en-US" sz="1800">
                <a:solidFill>
                  <a:srgbClr val="FFFFFF"/>
                </a:solidFill>
                <a:latin typeface="Arial Narrow" panose="020B0606020202030204" pitchFamily="34" charset="0"/>
                <a:ea typeface="微软雅黑" panose="020B0503020204020204" pitchFamily="34" charset="-122"/>
              </a:defRPr>
            </a:lvl1pPr>
          </a:lstStyle>
          <a:p>
            <a:pPr marL="0" lvl="0" algn="ctr">
              <a:lnSpc>
                <a:spcPct val="100000"/>
              </a:lnSpc>
              <a:spcBef>
                <a:spcPct val="0"/>
              </a:spcBef>
              <a:buNone/>
            </a:pPr>
            <a:endParaRPr lang="zh-CN" altLang="en-US"/>
          </a:p>
        </p:txBody>
      </p:sp>
      <p:sp>
        <p:nvSpPr>
          <p:cNvPr id="5" name="矩形 4"/>
          <p:cNvSpPr/>
          <p:nvPr userDrawn="1"/>
        </p:nvSpPr>
        <p:spPr>
          <a:xfrm>
            <a:off x="8325228" y="6545425"/>
            <a:ext cx="775136" cy="230832"/>
          </a:xfrm>
          <a:prstGeom prst="rect">
            <a:avLst/>
          </a:prstGeom>
        </p:spPr>
        <p:txBody>
          <a:bodyPr wrap="square">
            <a:spAutoFit/>
          </a:bodyPr>
          <a:lstStyle/>
          <a:p>
            <a:pPr defTabSz="914400"/>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模板下载：</a:t>
            </a:r>
            <a:r>
              <a:rPr lang="en-US" altLang="zh-CN" sz="100" dirty="0">
                <a:solidFill>
                  <a:prstClr val="white"/>
                </a:solidFill>
                <a:latin typeface="Calibri" panose="020F0502020204030204"/>
                <a:ea typeface="宋体" panose="02010600030101010101" pitchFamily="2" charset="-122"/>
              </a:rPr>
              <a:t>www.1ppt.com/moban/          </a:t>
            </a:r>
            <a:r>
              <a:rPr lang="zh-CN" altLang="en-US" sz="100" dirty="0">
                <a:solidFill>
                  <a:prstClr val="white"/>
                </a:solidFill>
                <a:latin typeface="Calibri" panose="020F0502020204030204"/>
                <a:ea typeface="宋体" panose="02010600030101010101" pitchFamily="2" charset="-122"/>
              </a:rPr>
              <a:t>行业</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www.1ppt.com/hangye/ </a:t>
            </a:r>
          </a:p>
          <a:p>
            <a:pPr defTabSz="914400"/>
            <a:r>
              <a:rPr lang="zh-CN" altLang="en-US" sz="100" dirty="0">
                <a:solidFill>
                  <a:prstClr val="white"/>
                </a:solidFill>
                <a:latin typeface="Calibri" panose="020F0502020204030204"/>
                <a:ea typeface="宋体" panose="02010600030101010101" pitchFamily="2" charset="-122"/>
              </a:rPr>
              <a:t>节日</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www.1ppt.com/jieri/          PPT</a:t>
            </a:r>
            <a:r>
              <a:rPr lang="zh-CN" altLang="en-US" sz="100" dirty="0">
                <a:solidFill>
                  <a:prstClr val="white"/>
                </a:solidFill>
                <a:latin typeface="Calibri" panose="020F0502020204030204"/>
                <a:ea typeface="宋体" panose="02010600030101010101" pitchFamily="2" charset="-122"/>
              </a:rPr>
              <a:t>素材：</a:t>
            </a:r>
            <a:r>
              <a:rPr lang="en-US" altLang="zh-CN" sz="100" dirty="0">
                <a:solidFill>
                  <a:prstClr val="white"/>
                </a:solidFill>
                <a:latin typeface="Calibri" panose="020F0502020204030204"/>
                <a:ea typeface="宋体" panose="02010600030101010101" pitchFamily="2" charset="-122"/>
              </a:rPr>
              <a:t>www.1ppt.com/sucai/</a:t>
            </a:r>
          </a:p>
          <a:p>
            <a:pPr defTabSz="914400"/>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背景图片：</a:t>
            </a:r>
            <a:r>
              <a:rPr lang="en-US" altLang="zh-CN" sz="100" dirty="0">
                <a:solidFill>
                  <a:prstClr val="white"/>
                </a:solidFill>
                <a:latin typeface="Calibri" panose="020F0502020204030204"/>
                <a:ea typeface="宋体" panose="02010600030101010101" pitchFamily="2" charset="-122"/>
              </a:rPr>
              <a:t>www.1ppt.com/beijing/        PPT</a:t>
            </a:r>
            <a:r>
              <a:rPr lang="zh-CN" altLang="en-US" sz="100" dirty="0">
                <a:solidFill>
                  <a:prstClr val="white"/>
                </a:solidFill>
                <a:latin typeface="Calibri" panose="020F0502020204030204"/>
                <a:ea typeface="宋体" panose="02010600030101010101" pitchFamily="2" charset="-122"/>
              </a:rPr>
              <a:t>图表：</a:t>
            </a:r>
            <a:r>
              <a:rPr lang="en-US" altLang="zh-CN" sz="100" dirty="0">
                <a:solidFill>
                  <a:prstClr val="white"/>
                </a:solidFill>
                <a:latin typeface="Calibri" panose="020F0502020204030204"/>
                <a:ea typeface="宋体" panose="02010600030101010101" pitchFamily="2" charset="-122"/>
              </a:rPr>
              <a:t>www.1ppt.com/tubiao/      </a:t>
            </a:r>
          </a:p>
          <a:p>
            <a:pPr defTabSz="914400"/>
            <a:r>
              <a:rPr lang="zh-CN" altLang="en-US" sz="100" dirty="0">
                <a:solidFill>
                  <a:prstClr val="white"/>
                </a:solidFill>
                <a:latin typeface="Calibri" panose="020F0502020204030204"/>
                <a:ea typeface="宋体" panose="02010600030101010101" pitchFamily="2" charset="-122"/>
              </a:rPr>
              <a:t>精美</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下载：</a:t>
            </a:r>
            <a:r>
              <a:rPr lang="en-US" altLang="zh-CN" sz="100" dirty="0">
                <a:solidFill>
                  <a:prstClr val="white"/>
                </a:solidFill>
                <a:latin typeface="Calibri" panose="020F0502020204030204"/>
                <a:ea typeface="宋体" panose="02010600030101010101" pitchFamily="2" charset="-122"/>
              </a:rPr>
              <a:t>www.1ppt.com/xiazai/         PPT</a:t>
            </a:r>
            <a:r>
              <a:rPr lang="zh-CN" altLang="en-US" sz="100" dirty="0">
                <a:solidFill>
                  <a:prstClr val="white"/>
                </a:solidFill>
                <a:latin typeface="Calibri" panose="020F0502020204030204"/>
                <a:ea typeface="宋体" panose="02010600030101010101" pitchFamily="2" charset="-122"/>
              </a:rPr>
              <a:t>教程： </a:t>
            </a:r>
            <a:r>
              <a:rPr lang="en-US" altLang="zh-CN" sz="100" dirty="0">
                <a:solidFill>
                  <a:prstClr val="white"/>
                </a:solidFill>
                <a:latin typeface="Calibri" panose="020F0502020204030204"/>
                <a:ea typeface="宋体" panose="02010600030101010101" pitchFamily="2" charset="-122"/>
              </a:rPr>
              <a:t>www.1ppt.com/powerpoint/      </a:t>
            </a:r>
          </a:p>
          <a:p>
            <a:pPr defTabSz="914400"/>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课件：</a:t>
            </a:r>
            <a:r>
              <a:rPr lang="en-US" altLang="zh-CN" sz="100" dirty="0">
                <a:solidFill>
                  <a:prstClr val="white"/>
                </a:solidFill>
                <a:latin typeface="Calibri" panose="020F0502020204030204"/>
                <a:ea typeface="宋体" panose="02010600030101010101" pitchFamily="2" charset="-122"/>
              </a:rPr>
              <a:t>www.1ppt.com/kejian/             </a:t>
            </a:r>
            <a:r>
              <a:rPr lang="zh-CN" altLang="en-US" sz="100" dirty="0">
                <a:solidFill>
                  <a:prstClr val="white"/>
                </a:solidFill>
                <a:latin typeface="Calibri" panose="020F0502020204030204"/>
                <a:ea typeface="宋体" panose="02010600030101010101" pitchFamily="2" charset="-122"/>
              </a:rPr>
              <a:t>字体下载：</a:t>
            </a:r>
            <a:r>
              <a:rPr lang="en-US" altLang="zh-CN" sz="100" dirty="0">
                <a:solidFill>
                  <a:prstClr val="white"/>
                </a:solidFill>
                <a:latin typeface="Calibri" panose="020F0502020204030204"/>
                <a:ea typeface="宋体" panose="02010600030101010101" pitchFamily="2" charset="-122"/>
              </a:rPr>
              <a:t>www.1ppt.com/ziti/</a:t>
            </a:r>
          </a:p>
          <a:p>
            <a:pPr defTabSz="914400"/>
            <a:r>
              <a:rPr lang="zh-CN" altLang="en-US" sz="100" dirty="0">
                <a:solidFill>
                  <a:prstClr val="white"/>
                </a:solidFill>
                <a:latin typeface="Calibri" panose="020F0502020204030204"/>
                <a:ea typeface="宋体" panose="02010600030101010101" pitchFamily="2" charset="-122"/>
              </a:rPr>
              <a:t>工作总结</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a:t>
            </a:r>
            <a:r>
              <a:rPr lang="en-US" altLang="zh-CN" sz="100" dirty="0">
                <a:solidFill>
                  <a:prstClr val="white"/>
                </a:solidFill>
                <a:latin typeface="Calibri" panose="020F0502020204030204"/>
                <a:ea typeface="宋体" panose="02010600030101010101" pitchFamily="2" charset="-122"/>
              </a:rPr>
              <a:t>www.1ppt.com/xiazai/zongjie/ </a:t>
            </a:r>
            <a:r>
              <a:rPr lang="zh-CN" altLang="en-US" sz="100" dirty="0">
                <a:solidFill>
                  <a:prstClr val="white"/>
                </a:solidFill>
                <a:latin typeface="Calibri" panose="020F0502020204030204"/>
                <a:ea typeface="宋体" panose="02010600030101010101" pitchFamily="2" charset="-122"/>
              </a:rPr>
              <a:t>工作计划：</a:t>
            </a:r>
            <a:r>
              <a:rPr lang="en-US" altLang="zh-CN" sz="100" dirty="0">
                <a:solidFill>
                  <a:prstClr val="white"/>
                </a:solidFill>
                <a:latin typeface="Calibri" panose="020F0502020204030204"/>
                <a:ea typeface="宋体" panose="02010600030101010101" pitchFamily="2" charset="-122"/>
              </a:rPr>
              <a:t>www.1ppt.com/xiazai/jihua/</a:t>
            </a:r>
          </a:p>
          <a:p>
            <a:pPr defTabSz="914400"/>
            <a:r>
              <a:rPr lang="zh-CN" altLang="en-US" sz="100" dirty="0">
                <a:solidFill>
                  <a:prstClr val="white"/>
                </a:solidFill>
                <a:latin typeface="Calibri" panose="020F0502020204030204"/>
                <a:ea typeface="宋体" panose="02010600030101010101" pitchFamily="2" charset="-122"/>
              </a:rPr>
              <a:t>商务</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www.1ppt.com/moban/shangwu/  </a:t>
            </a:r>
            <a:r>
              <a:rPr lang="zh-CN" altLang="en-US" sz="100" dirty="0">
                <a:solidFill>
                  <a:prstClr val="white"/>
                </a:solidFill>
                <a:latin typeface="Calibri" panose="020F0502020204030204"/>
                <a:ea typeface="宋体" panose="02010600030101010101" pitchFamily="2" charset="-122"/>
              </a:rPr>
              <a:t>个人简历</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a:t>
            </a:r>
            <a:r>
              <a:rPr lang="en-US" altLang="zh-CN" sz="100" dirty="0">
                <a:solidFill>
                  <a:prstClr val="white"/>
                </a:solidFill>
                <a:latin typeface="Calibri" panose="020F0502020204030204"/>
                <a:ea typeface="宋体" panose="02010600030101010101" pitchFamily="2" charset="-122"/>
              </a:rPr>
              <a:t>www.1ppt.com/xiazai/jianli/  </a:t>
            </a:r>
          </a:p>
          <a:p>
            <a:pPr defTabSz="914400"/>
            <a:r>
              <a:rPr lang="zh-CN" altLang="en-US" sz="100" dirty="0">
                <a:solidFill>
                  <a:prstClr val="white"/>
                </a:solidFill>
                <a:latin typeface="Calibri" panose="020F0502020204030204"/>
                <a:ea typeface="宋体" panose="02010600030101010101" pitchFamily="2" charset="-122"/>
              </a:rPr>
              <a:t>毕业答辩</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a:t>
            </a:r>
            <a:r>
              <a:rPr lang="en-US" altLang="zh-CN" sz="100" dirty="0">
                <a:solidFill>
                  <a:prstClr val="white"/>
                </a:solidFill>
                <a:latin typeface="Calibri" panose="020F0502020204030204"/>
                <a:ea typeface="宋体" panose="02010600030101010101" pitchFamily="2" charset="-122"/>
              </a:rPr>
              <a:t>www.1ppt.com/xiazai/dabian/  </a:t>
            </a:r>
            <a:r>
              <a:rPr lang="zh-CN" altLang="en-US" sz="100" dirty="0">
                <a:solidFill>
                  <a:prstClr val="white"/>
                </a:solidFill>
                <a:latin typeface="Calibri" panose="020F0502020204030204"/>
                <a:ea typeface="宋体" panose="02010600030101010101" pitchFamily="2" charset="-122"/>
              </a:rPr>
              <a:t>工作汇报</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a:t>
            </a:r>
            <a:r>
              <a:rPr lang="en-US" altLang="zh-CN" sz="100" dirty="0">
                <a:solidFill>
                  <a:prstClr val="white"/>
                </a:solidFill>
                <a:latin typeface="Calibri" panose="020F0502020204030204"/>
                <a:ea typeface="宋体" panose="02010600030101010101" pitchFamily="2" charset="-122"/>
              </a:rPr>
              <a:t>www.1ppt.com/xiazai/huibao/    </a:t>
            </a:r>
          </a:p>
          <a:p>
            <a:pPr defTabSz="914400"/>
            <a:r>
              <a:rPr lang="en-US" altLang="zh-CN" sz="100" dirty="0">
                <a:solidFill>
                  <a:prstClr val="white"/>
                </a:solidFill>
                <a:latin typeface="Calibri" panose="020F0502020204030204"/>
                <a:ea typeface="宋体" panose="02010600030101010101" pitchFamily="2" charset="-122"/>
              </a:rPr>
              <a:t> </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3_自定义版式">
    <p:spTree>
      <p:nvGrpSpPr>
        <p:cNvPr id="1" name=""/>
        <p:cNvGrpSpPr/>
        <p:nvPr/>
      </p:nvGrpSpPr>
      <p:grpSpPr>
        <a:xfrm>
          <a:off x="0" y="0"/>
          <a:ext cx="0" cy="0"/>
          <a:chOff x="0" y="0"/>
          <a:chExt cx="0" cy="0"/>
        </a:xfrm>
      </p:grpSpPr>
      <p:sp>
        <p:nvSpPr>
          <p:cNvPr id="5" name="图片占位符 4"/>
          <p:cNvSpPr>
            <a:spLocks noGrp="1"/>
          </p:cNvSpPr>
          <p:nvPr>
            <p:ph type="pic" sz="quarter" idx="10"/>
          </p:nvPr>
        </p:nvSpPr>
        <p:spPr>
          <a:xfrm>
            <a:off x="304800" y="533400"/>
            <a:ext cx="11582400" cy="4362450"/>
          </a:xfrm>
          <a:custGeom>
            <a:avLst/>
            <a:gdLst>
              <a:gd name="connsiteX0" fmla="*/ 0 w 11582400"/>
              <a:gd name="connsiteY0" fmla="*/ 0 h 4362450"/>
              <a:gd name="connsiteX1" fmla="*/ 11582400 w 11582400"/>
              <a:gd name="connsiteY1" fmla="*/ 0 h 4362450"/>
              <a:gd name="connsiteX2" fmla="*/ 11582400 w 11582400"/>
              <a:gd name="connsiteY2" fmla="*/ 4362450 h 4362450"/>
              <a:gd name="connsiteX3" fmla="*/ 0 w 11582400"/>
              <a:gd name="connsiteY3" fmla="*/ 4362450 h 4362450"/>
            </a:gdLst>
            <a:ahLst/>
            <a:cxnLst>
              <a:cxn ang="0">
                <a:pos x="connsiteX0" y="connsiteY0"/>
              </a:cxn>
              <a:cxn ang="0">
                <a:pos x="connsiteX1" y="connsiteY1"/>
              </a:cxn>
              <a:cxn ang="0">
                <a:pos x="connsiteX2" y="connsiteY2"/>
              </a:cxn>
              <a:cxn ang="0">
                <a:pos x="connsiteX3" y="connsiteY3"/>
              </a:cxn>
            </a:cxnLst>
            <a:rect l="l" t="t" r="r" b="b"/>
            <a:pathLst>
              <a:path w="11582400" h="4362450">
                <a:moveTo>
                  <a:pt x="0" y="0"/>
                </a:moveTo>
                <a:lnTo>
                  <a:pt x="11582400" y="0"/>
                </a:lnTo>
                <a:lnTo>
                  <a:pt x="11582400" y="4362450"/>
                </a:lnTo>
                <a:lnTo>
                  <a:pt x="0" y="4362450"/>
                </a:lnTo>
                <a:close/>
              </a:path>
            </a:pathLst>
          </a:custGeom>
        </p:spPr>
        <p:txBody>
          <a:bodyPr wrap="square">
            <a:noAutofit/>
          </a:bodyPr>
          <a:lstStyle/>
          <a:p>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1_自定义版式">
    <p:spTree>
      <p:nvGrpSpPr>
        <p:cNvPr id="1" name=""/>
        <p:cNvGrpSpPr/>
        <p:nvPr/>
      </p:nvGrpSpPr>
      <p:grpSpPr>
        <a:xfrm>
          <a:off x="0" y="0"/>
          <a:ext cx="0" cy="0"/>
          <a:chOff x="0" y="0"/>
          <a:chExt cx="0" cy="0"/>
        </a:xfrm>
      </p:grpSpPr>
      <p:sp>
        <p:nvSpPr>
          <p:cNvPr id="10" name="图片占位符 9"/>
          <p:cNvSpPr>
            <a:spLocks noGrp="1"/>
          </p:cNvSpPr>
          <p:nvPr>
            <p:ph type="pic" sz="quarter" idx="10"/>
          </p:nvPr>
        </p:nvSpPr>
        <p:spPr>
          <a:xfrm>
            <a:off x="6258592" y="3617913"/>
            <a:ext cx="4923758" cy="2624509"/>
          </a:xfrm>
          <a:custGeom>
            <a:avLst/>
            <a:gdLst>
              <a:gd name="connsiteX0" fmla="*/ 0 w 4923758"/>
              <a:gd name="connsiteY0" fmla="*/ 0 h 2624509"/>
              <a:gd name="connsiteX1" fmla="*/ 4923758 w 4923758"/>
              <a:gd name="connsiteY1" fmla="*/ 0 h 2624509"/>
              <a:gd name="connsiteX2" fmla="*/ 4923758 w 4923758"/>
              <a:gd name="connsiteY2" fmla="*/ 2624509 h 2624509"/>
              <a:gd name="connsiteX3" fmla="*/ 0 w 4923758"/>
              <a:gd name="connsiteY3" fmla="*/ 2624509 h 2624509"/>
            </a:gdLst>
            <a:ahLst/>
            <a:cxnLst>
              <a:cxn ang="0">
                <a:pos x="connsiteX0" y="connsiteY0"/>
              </a:cxn>
              <a:cxn ang="0">
                <a:pos x="connsiteX1" y="connsiteY1"/>
              </a:cxn>
              <a:cxn ang="0">
                <a:pos x="connsiteX2" y="connsiteY2"/>
              </a:cxn>
              <a:cxn ang="0">
                <a:pos x="connsiteX3" y="connsiteY3"/>
              </a:cxn>
            </a:cxnLst>
            <a:rect l="l" t="t" r="r" b="b"/>
            <a:pathLst>
              <a:path w="4923758" h="2624509">
                <a:moveTo>
                  <a:pt x="0" y="0"/>
                </a:moveTo>
                <a:lnTo>
                  <a:pt x="4923758" y="0"/>
                </a:lnTo>
                <a:lnTo>
                  <a:pt x="4923758" y="2624509"/>
                </a:lnTo>
                <a:lnTo>
                  <a:pt x="0" y="2624509"/>
                </a:lnTo>
                <a:close/>
              </a:path>
            </a:pathLst>
          </a:custGeom>
        </p:spPr>
        <p:txBody>
          <a:bodyPr wrap="square">
            <a:noAutofit/>
          </a:bodyPr>
          <a:lstStyle/>
          <a:p>
            <a:endParaRPr lang="zh-CN" altLang="en-US"/>
          </a:p>
        </p:txBody>
      </p:sp>
      <p:sp>
        <p:nvSpPr>
          <p:cNvPr id="9" name="图片占位符 8"/>
          <p:cNvSpPr>
            <a:spLocks noGrp="1"/>
          </p:cNvSpPr>
          <p:nvPr>
            <p:ph type="pic" sz="quarter" idx="11"/>
          </p:nvPr>
        </p:nvSpPr>
        <p:spPr>
          <a:xfrm>
            <a:off x="1065213" y="745754"/>
            <a:ext cx="4923758" cy="2624509"/>
          </a:xfrm>
          <a:custGeom>
            <a:avLst/>
            <a:gdLst>
              <a:gd name="connsiteX0" fmla="*/ 0 w 4923758"/>
              <a:gd name="connsiteY0" fmla="*/ 0 h 2624509"/>
              <a:gd name="connsiteX1" fmla="*/ 4923758 w 4923758"/>
              <a:gd name="connsiteY1" fmla="*/ 0 h 2624509"/>
              <a:gd name="connsiteX2" fmla="*/ 4923758 w 4923758"/>
              <a:gd name="connsiteY2" fmla="*/ 2624509 h 2624509"/>
              <a:gd name="connsiteX3" fmla="*/ 0 w 4923758"/>
              <a:gd name="connsiteY3" fmla="*/ 2624509 h 2624509"/>
            </a:gdLst>
            <a:ahLst/>
            <a:cxnLst>
              <a:cxn ang="0">
                <a:pos x="connsiteX0" y="connsiteY0"/>
              </a:cxn>
              <a:cxn ang="0">
                <a:pos x="connsiteX1" y="connsiteY1"/>
              </a:cxn>
              <a:cxn ang="0">
                <a:pos x="connsiteX2" y="connsiteY2"/>
              </a:cxn>
              <a:cxn ang="0">
                <a:pos x="connsiteX3" y="connsiteY3"/>
              </a:cxn>
            </a:cxnLst>
            <a:rect l="l" t="t" r="r" b="b"/>
            <a:pathLst>
              <a:path w="4923758" h="2624509">
                <a:moveTo>
                  <a:pt x="0" y="0"/>
                </a:moveTo>
                <a:lnTo>
                  <a:pt x="4923758" y="0"/>
                </a:lnTo>
                <a:lnTo>
                  <a:pt x="4923758" y="2624509"/>
                </a:lnTo>
                <a:lnTo>
                  <a:pt x="0" y="2624509"/>
                </a:lnTo>
                <a:close/>
              </a:path>
            </a:pathLst>
          </a:custGeom>
        </p:spPr>
        <p:txBody>
          <a:bodyPr wrap="square">
            <a:noAutofit/>
          </a:bodyPr>
          <a:lstStyle/>
          <a:p>
            <a:endParaRPr lang="zh-CN" altLang="en-US"/>
          </a:p>
        </p:txBody>
      </p:sp>
      <p:sp>
        <p:nvSpPr>
          <p:cNvPr id="11" name="图片占位符 10"/>
          <p:cNvSpPr>
            <a:spLocks noGrp="1"/>
          </p:cNvSpPr>
          <p:nvPr>
            <p:ph type="pic" sz="quarter" idx="12"/>
          </p:nvPr>
        </p:nvSpPr>
        <p:spPr>
          <a:xfrm>
            <a:off x="1065213" y="3617913"/>
            <a:ext cx="4923758" cy="2624509"/>
          </a:xfrm>
          <a:custGeom>
            <a:avLst/>
            <a:gdLst>
              <a:gd name="connsiteX0" fmla="*/ 0 w 4923758"/>
              <a:gd name="connsiteY0" fmla="*/ 0 h 2624509"/>
              <a:gd name="connsiteX1" fmla="*/ 4923758 w 4923758"/>
              <a:gd name="connsiteY1" fmla="*/ 0 h 2624509"/>
              <a:gd name="connsiteX2" fmla="*/ 4923758 w 4923758"/>
              <a:gd name="connsiteY2" fmla="*/ 2624509 h 2624509"/>
              <a:gd name="connsiteX3" fmla="*/ 0 w 4923758"/>
              <a:gd name="connsiteY3" fmla="*/ 2624509 h 2624509"/>
            </a:gdLst>
            <a:ahLst/>
            <a:cxnLst>
              <a:cxn ang="0">
                <a:pos x="connsiteX0" y="connsiteY0"/>
              </a:cxn>
              <a:cxn ang="0">
                <a:pos x="connsiteX1" y="connsiteY1"/>
              </a:cxn>
              <a:cxn ang="0">
                <a:pos x="connsiteX2" y="connsiteY2"/>
              </a:cxn>
              <a:cxn ang="0">
                <a:pos x="connsiteX3" y="connsiteY3"/>
              </a:cxn>
            </a:cxnLst>
            <a:rect l="l" t="t" r="r" b="b"/>
            <a:pathLst>
              <a:path w="4923758" h="2624509">
                <a:moveTo>
                  <a:pt x="0" y="0"/>
                </a:moveTo>
                <a:lnTo>
                  <a:pt x="4923758" y="0"/>
                </a:lnTo>
                <a:lnTo>
                  <a:pt x="4923758" y="2624509"/>
                </a:lnTo>
                <a:lnTo>
                  <a:pt x="0" y="2624509"/>
                </a:lnTo>
                <a:close/>
              </a:path>
            </a:pathLst>
          </a:custGeom>
        </p:spPr>
        <p:txBody>
          <a:bodyPr wrap="square">
            <a:noAutofit/>
          </a:bodyPr>
          <a:lstStyle/>
          <a:p>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7_自定义版式">
    <p:spTree>
      <p:nvGrpSpPr>
        <p:cNvPr id="1" name=""/>
        <p:cNvGrpSpPr/>
        <p:nvPr/>
      </p:nvGrpSpPr>
      <p:grpSpPr>
        <a:xfrm>
          <a:off x="0" y="0"/>
          <a:ext cx="0" cy="0"/>
          <a:chOff x="0" y="0"/>
          <a:chExt cx="0" cy="0"/>
        </a:xfrm>
      </p:grpSpPr>
      <p:sp>
        <p:nvSpPr>
          <p:cNvPr id="9" name="图片占位符 8"/>
          <p:cNvSpPr>
            <a:spLocks noGrp="1"/>
          </p:cNvSpPr>
          <p:nvPr>
            <p:ph type="pic" sz="quarter" idx="10"/>
          </p:nvPr>
        </p:nvSpPr>
        <p:spPr>
          <a:xfrm>
            <a:off x="874713" y="361950"/>
            <a:ext cx="10442575" cy="3086100"/>
          </a:xfrm>
          <a:custGeom>
            <a:avLst/>
            <a:gdLst>
              <a:gd name="connsiteX0" fmla="*/ 0 w 10442575"/>
              <a:gd name="connsiteY0" fmla="*/ 0 h 3086100"/>
              <a:gd name="connsiteX1" fmla="*/ 10442575 w 10442575"/>
              <a:gd name="connsiteY1" fmla="*/ 0 h 3086100"/>
              <a:gd name="connsiteX2" fmla="*/ 10442575 w 10442575"/>
              <a:gd name="connsiteY2" fmla="*/ 3086100 h 3086100"/>
              <a:gd name="connsiteX3" fmla="*/ 0 w 10442575"/>
              <a:gd name="connsiteY3" fmla="*/ 3086100 h 3086100"/>
            </a:gdLst>
            <a:ahLst/>
            <a:cxnLst>
              <a:cxn ang="0">
                <a:pos x="connsiteX0" y="connsiteY0"/>
              </a:cxn>
              <a:cxn ang="0">
                <a:pos x="connsiteX1" y="connsiteY1"/>
              </a:cxn>
              <a:cxn ang="0">
                <a:pos x="connsiteX2" y="connsiteY2"/>
              </a:cxn>
              <a:cxn ang="0">
                <a:pos x="connsiteX3" y="connsiteY3"/>
              </a:cxn>
            </a:cxnLst>
            <a:rect l="l" t="t" r="r" b="b"/>
            <a:pathLst>
              <a:path w="10442575" h="3086100">
                <a:moveTo>
                  <a:pt x="0" y="0"/>
                </a:moveTo>
                <a:lnTo>
                  <a:pt x="10442575" y="0"/>
                </a:lnTo>
                <a:lnTo>
                  <a:pt x="10442575" y="3086100"/>
                </a:lnTo>
                <a:lnTo>
                  <a:pt x="0" y="3086100"/>
                </a:lnTo>
                <a:close/>
              </a:path>
            </a:pathLst>
          </a:custGeom>
        </p:spPr>
        <p:txBody>
          <a:bodyPr wrap="square">
            <a:noAutofit/>
          </a:bodyPr>
          <a:lstStyle/>
          <a:p>
            <a:endParaRPr lang="zh-CN" altLang="en-US"/>
          </a:p>
        </p:txBody>
      </p:sp>
      <p:sp>
        <p:nvSpPr>
          <p:cNvPr id="10" name="图片占位符 9"/>
          <p:cNvSpPr>
            <a:spLocks noGrp="1"/>
          </p:cNvSpPr>
          <p:nvPr>
            <p:ph type="pic" sz="quarter" idx="11"/>
          </p:nvPr>
        </p:nvSpPr>
        <p:spPr>
          <a:xfrm>
            <a:off x="874714" y="3713162"/>
            <a:ext cx="3125787" cy="2722543"/>
          </a:xfrm>
          <a:custGeom>
            <a:avLst/>
            <a:gdLst>
              <a:gd name="connsiteX0" fmla="*/ 0 w 3125787"/>
              <a:gd name="connsiteY0" fmla="*/ 0 h 2722543"/>
              <a:gd name="connsiteX1" fmla="*/ 3125787 w 3125787"/>
              <a:gd name="connsiteY1" fmla="*/ 0 h 2722543"/>
              <a:gd name="connsiteX2" fmla="*/ 3125787 w 3125787"/>
              <a:gd name="connsiteY2" fmla="*/ 2722543 h 2722543"/>
              <a:gd name="connsiteX3" fmla="*/ 0 w 3125787"/>
              <a:gd name="connsiteY3" fmla="*/ 2722543 h 2722543"/>
            </a:gdLst>
            <a:ahLst/>
            <a:cxnLst>
              <a:cxn ang="0">
                <a:pos x="connsiteX0" y="connsiteY0"/>
              </a:cxn>
              <a:cxn ang="0">
                <a:pos x="connsiteX1" y="connsiteY1"/>
              </a:cxn>
              <a:cxn ang="0">
                <a:pos x="connsiteX2" y="connsiteY2"/>
              </a:cxn>
              <a:cxn ang="0">
                <a:pos x="connsiteX3" y="connsiteY3"/>
              </a:cxn>
            </a:cxnLst>
            <a:rect l="l" t="t" r="r" b="b"/>
            <a:pathLst>
              <a:path w="3125787" h="2722543">
                <a:moveTo>
                  <a:pt x="0" y="0"/>
                </a:moveTo>
                <a:lnTo>
                  <a:pt x="3125787" y="0"/>
                </a:lnTo>
                <a:lnTo>
                  <a:pt x="3125787" y="2722543"/>
                </a:lnTo>
                <a:lnTo>
                  <a:pt x="0" y="2722543"/>
                </a:lnTo>
                <a:close/>
              </a:path>
            </a:pathLst>
          </a:custGeom>
        </p:spPr>
        <p:txBody>
          <a:bodyPr wrap="square">
            <a:noAutofit/>
          </a:bodyPr>
          <a:lstStyle/>
          <a:p>
            <a:endParaRPr lang="zh-CN" altLang="en-US"/>
          </a:p>
        </p:txBody>
      </p:sp>
      <p:sp>
        <p:nvSpPr>
          <p:cNvPr id="11" name="图片占位符 10"/>
          <p:cNvSpPr>
            <a:spLocks noGrp="1"/>
          </p:cNvSpPr>
          <p:nvPr>
            <p:ph type="pic" sz="quarter" idx="12"/>
          </p:nvPr>
        </p:nvSpPr>
        <p:spPr>
          <a:xfrm>
            <a:off x="8191501" y="3713162"/>
            <a:ext cx="3125787" cy="2722543"/>
          </a:xfrm>
          <a:custGeom>
            <a:avLst/>
            <a:gdLst>
              <a:gd name="connsiteX0" fmla="*/ 0 w 3125787"/>
              <a:gd name="connsiteY0" fmla="*/ 0 h 2722543"/>
              <a:gd name="connsiteX1" fmla="*/ 3125787 w 3125787"/>
              <a:gd name="connsiteY1" fmla="*/ 0 h 2722543"/>
              <a:gd name="connsiteX2" fmla="*/ 3125787 w 3125787"/>
              <a:gd name="connsiteY2" fmla="*/ 2722543 h 2722543"/>
              <a:gd name="connsiteX3" fmla="*/ 0 w 3125787"/>
              <a:gd name="connsiteY3" fmla="*/ 2722543 h 2722543"/>
            </a:gdLst>
            <a:ahLst/>
            <a:cxnLst>
              <a:cxn ang="0">
                <a:pos x="connsiteX0" y="connsiteY0"/>
              </a:cxn>
              <a:cxn ang="0">
                <a:pos x="connsiteX1" y="connsiteY1"/>
              </a:cxn>
              <a:cxn ang="0">
                <a:pos x="connsiteX2" y="connsiteY2"/>
              </a:cxn>
              <a:cxn ang="0">
                <a:pos x="connsiteX3" y="connsiteY3"/>
              </a:cxn>
            </a:cxnLst>
            <a:rect l="l" t="t" r="r" b="b"/>
            <a:pathLst>
              <a:path w="3125787" h="2722543">
                <a:moveTo>
                  <a:pt x="0" y="0"/>
                </a:moveTo>
                <a:lnTo>
                  <a:pt x="3125787" y="0"/>
                </a:lnTo>
                <a:lnTo>
                  <a:pt x="3125787" y="2722543"/>
                </a:lnTo>
                <a:lnTo>
                  <a:pt x="0" y="2722543"/>
                </a:lnTo>
                <a:close/>
              </a:path>
            </a:pathLst>
          </a:custGeom>
        </p:spPr>
        <p:txBody>
          <a:bodyPr wrap="square">
            <a:noAutofit/>
          </a:bodyPr>
          <a:lstStyle/>
          <a:p>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6_自定义版式">
    <p:spTree>
      <p:nvGrpSpPr>
        <p:cNvPr id="1" name=""/>
        <p:cNvGrpSpPr/>
        <p:nvPr/>
      </p:nvGrpSpPr>
      <p:grpSpPr>
        <a:xfrm>
          <a:off x="0" y="0"/>
          <a:ext cx="0" cy="0"/>
          <a:chOff x="0" y="0"/>
          <a:chExt cx="0" cy="0"/>
        </a:xfrm>
      </p:grpSpPr>
      <p:sp>
        <p:nvSpPr>
          <p:cNvPr id="11" name="图片占位符 10"/>
          <p:cNvSpPr>
            <a:spLocks noGrp="1"/>
          </p:cNvSpPr>
          <p:nvPr>
            <p:ph type="pic" sz="quarter" idx="13"/>
          </p:nvPr>
        </p:nvSpPr>
        <p:spPr>
          <a:xfrm>
            <a:off x="7976640" y="431800"/>
            <a:ext cx="3340648" cy="2940050"/>
          </a:xfrm>
          <a:custGeom>
            <a:avLst/>
            <a:gdLst>
              <a:gd name="connsiteX0" fmla="*/ 0 w 3340648"/>
              <a:gd name="connsiteY0" fmla="*/ 0 h 2940050"/>
              <a:gd name="connsiteX1" fmla="*/ 3340648 w 3340648"/>
              <a:gd name="connsiteY1" fmla="*/ 0 h 2940050"/>
              <a:gd name="connsiteX2" fmla="*/ 3340648 w 3340648"/>
              <a:gd name="connsiteY2" fmla="*/ 2940050 h 2940050"/>
              <a:gd name="connsiteX3" fmla="*/ 0 w 3340648"/>
              <a:gd name="connsiteY3" fmla="*/ 2940050 h 2940050"/>
            </a:gdLst>
            <a:ahLst/>
            <a:cxnLst>
              <a:cxn ang="0">
                <a:pos x="connsiteX0" y="connsiteY0"/>
              </a:cxn>
              <a:cxn ang="0">
                <a:pos x="connsiteX1" y="connsiteY1"/>
              </a:cxn>
              <a:cxn ang="0">
                <a:pos x="connsiteX2" y="connsiteY2"/>
              </a:cxn>
              <a:cxn ang="0">
                <a:pos x="connsiteX3" y="connsiteY3"/>
              </a:cxn>
            </a:cxnLst>
            <a:rect l="l" t="t" r="r" b="b"/>
            <a:pathLst>
              <a:path w="3340648" h="2940050">
                <a:moveTo>
                  <a:pt x="0" y="0"/>
                </a:moveTo>
                <a:lnTo>
                  <a:pt x="3340648" y="0"/>
                </a:lnTo>
                <a:lnTo>
                  <a:pt x="3340648" y="2940050"/>
                </a:lnTo>
                <a:lnTo>
                  <a:pt x="0" y="2940050"/>
                </a:lnTo>
                <a:close/>
              </a:path>
            </a:pathLst>
          </a:custGeom>
        </p:spPr>
        <p:txBody>
          <a:bodyPr wrap="square">
            <a:noAutofit/>
          </a:bodyPr>
          <a:lstStyle/>
          <a:p>
            <a:endParaRPr lang="zh-CN" altLang="en-US"/>
          </a:p>
        </p:txBody>
      </p:sp>
      <p:sp>
        <p:nvSpPr>
          <p:cNvPr id="13" name="图片占位符 12"/>
          <p:cNvSpPr>
            <a:spLocks noGrp="1"/>
          </p:cNvSpPr>
          <p:nvPr>
            <p:ph type="pic" sz="quarter" idx="14"/>
          </p:nvPr>
        </p:nvSpPr>
        <p:spPr>
          <a:xfrm>
            <a:off x="7180557" y="3505200"/>
            <a:ext cx="4136732" cy="2940050"/>
          </a:xfrm>
          <a:custGeom>
            <a:avLst/>
            <a:gdLst>
              <a:gd name="connsiteX0" fmla="*/ 0 w 4136732"/>
              <a:gd name="connsiteY0" fmla="*/ 0 h 2940050"/>
              <a:gd name="connsiteX1" fmla="*/ 4136732 w 4136732"/>
              <a:gd name="connsiteY1" fmla="*/ 0 h 2940050"/>
              <a:gd name="connsiteX2" fmla="*/ 4136732 w 4136732"/>
              <a:gd name="connsiteY2" fmla="*/ 2940050 h 2940050"/>
              <a:gd name="connsiteX3" fmla="*/ 0 w 4136732"/>
              <a:gd name="connsiteY3" fmla="*/ 2940050 h 2940050"/>
            </a:gdLst>
            <a:ahLst/>
            <a:cxnLst>
              <a:cxn ang="0">
                <a:pos x="connsiteX0" y="connsiteY0"/>
              </a:cxn>
              <a:cxn ang="0">
                <a:pos x="connsiteX1" y="connsiteY1"/>
              </a:cxn>
              <a:cxn ang="0">
                <a:pos x="connsiteX2" y="connsiteY2"/>
              </a:cxn>
              <a:cxn ang="0">
                <a:pos x="connsiteX3" y="connsiteY3"/>
              </a:cxn>
            </a:cxnLst>
            <a:rect l="l" t="t" r="r" b="b"/>
            <a:pathLst>
              <a:path w="4136732" h="2940050">
                <a:moveTo>
                  <a:pt x="0" y="0"/>
                </a:moveTo>
                <a:lnTo>
                  <a:pt x="4136732" y="0"/>
                </a:lnTo>
                <a:lnTo>
                  <a:pt x="4136732" y="2940050"/>
                </a:lnTo>
                <a:lnTo>
                  <a:pt x="0" y="2940050"/>
                </a:lnTo>
                <a:close/>
              </a:path>
            </a:pathLst>
          </a:custGeom>
        </p:spPr>
        <p:txBody>
          <a:bodyPr wrap="square">
            <a:noAutofit/>
          </a:bodyPr>
          <a:lstStyle/>
          <a:p>
            <a:endParaRPr lang="zh-CN" altLang="en-US"/>
          </a:p>
        </p:txBody>
      </p:sp>
      <p:sp>
        <p:nvSpPr>
          <p:cNvPr id="14" name="图片占位符 13"/>
          <p:cNvSpPr>
            <a:spLocks noGrp="1"/>
          </p:cNvSpPr>
          <p:nvPr>
            <p:ph type="pic" sz="quarter" idx="15"/>
          </p:nvPr>
        </p:nvSpPr>
        <p:spPr>
          <a:xfrm>
            <a:off x="4114008" y="3505200"/>
            <a:ext cx="2914943" cy="2940050"/>
          </a:xfrm>
          <a:custGeom>
            <a:avLst/>
            <a:gdLst>
              <a:gd name="connsiteX0" fmla="*/ 0 w 2914943"/>
              <a:gd name="connsiteY0" fmla="*/ 0 h 2940050"/>
              <a:gd name="connsiteX1" fmla="*/ 2914943 w 2914943"/>
              <a:gd name="connsiteY1" fmla="*/ 0 h 2940050"/>
              <a:gd name="connsiteX2" fmla="*/ 2914943 w 2914943"/>
              <a:gd name="connsiteY2" fmla="*/ 2940050 h 2940050"/>
              <a:gd name="connsiteX3" fmla="*/ 0 w 2914943"/>
              <a:gd name="connsiteY3" fmla="*/ 2940050 h 2940050"/>
            </a:gdLst>
            <a:ahLst/>
            <a:cxnLst>
              <a:cxn ang="0">
                <a:pos x="connsiteX0" y="connsiteY0"/>
              </a:cxn>
              <a:cxn ang="0">
                <a:pos x="connsiteX1" y="connsiteY1"/>
              </a:cxn>
              <a:cxn ang="0">
                <a:pos x="connsiteX2" y="connsiteY2"/>
              </a:cxn>
              <a:cxn ang="0">
                <a:pos x="connsiteX3" y="connsiteY3"/>
              </a:cxn>
            </a:cxnLst>
            <a:rect l="l" t="t" r="r" b="b"/>
            <a:pathLst>
              <a:path w="2914943" h="2940050">
                <a:moveTo>
                  <a:pt x="0" y="0"/>
                </a:moveTo>
                <a:lnTo>
                  <a:pt x="2914943" y="0"/>
                </a:lnTo>
                <a:lnTo>
                  <a:pt x="2914943" y="2940050"/>
                </a:lnTo>
                <a:lnTo>
                  <a:pt x="0" y="2940050"/>
                </a:lnTo>
                <a:close/>
              </a:path>
            </a:pathLst>
          </a:custGeom>
        </p:spPr>
        <p:txBody>
          <a:bodyPr wrap="square">
            <a:noAutofit/>
          </a:bodyPr>
          <a:lstStyle/>
          <a:p>
            <a:endParaRPr lang="zh-CN" altLang="en-US"/>
          </a:p>
        </p:txBody>
      </p:sp>
      <p:sp>
        <p:nvSpPr>
          <p:cNvPr id="12" name="图片占位符 11"/>
          <p:cNvSpPr>
            <a:spLocks noGrp="1"/>
          </p:cNvSpPr>
          <p:nvPr>
            <p:ph type="pic" sz="quarter" idx="16"/>
          </p:nvPr>
        </p:nvSpPr>
        <p:spPr>
          <a:xfrm>
            <a:off x="874713" y="412750"/>
            <a:ext cx="3087687" cy="6032500"/>
          </a:xfrm>
          <a:custGeom>
            <a:avLst/>
            <a:gdLst>
              <a:gd name="connsiteX0" fmla="*/ 0 w 3087687"/>
              <a:gd name="connsiteY0" fmla="*/ 0 h 6032500"/>
              <a:gd name="connsiteX1" fmla="*/ 3087687 w 3087687"/>
              <a:gd name="connsiteY1" fmla="*/ 0 h 6032500"/>
              <a:gd name="connsiteX2" fmla="*/ 3087687 w 3087687"/>
              <a:gd name="connsiteY2" fmla="*/ 6032500 h 6032500"/>
              <a:gd name="connsiteX3" fmla="*/ 0 w 3087687"/>
              <a:gd name="connsiteY3" fmla="*/ 6032500 h 6032500"/>
            </a:gdLst>
            <a:ahLst/>
            <a:cxnLst>
              <a:cxn ang="0">
                <a:pos x="connsiteX0" y="connsiteY0"/>
              </a:cxn>
              <a:cxn ang="0">
                <a:pos x="connsiteX1" y="connsiteY1"/>
              </a:cxn>
              <a:cxn ang="0">
                <a:pos x="connsiteX2" y="connsiteY2"/>
              </a:cxn>
              <a:cxn ang="0">
                <a:pos x="connsiteX3" y="connsiteY3"/>
              </a:cxn>
            </a:cxnLst>
            <a:rect l="l" t="t" r="r" b="b"/>
            <a:pathLst>
              <a:path w="3087687" h="6032500">
                <a:moveTo>
                  <a:pt x="0" y="0"/>
                </a:moveTo>
                <a:lnTo>
                  <a:pt x="3087687" y="0"/>
                </a:lnTo>
                <a:lnTo>
                  <a:pt x="3087687" y="6032500"/>
                </a:lnTo>
                <a:lnTo>
                  <a:pt x="0" y="6032500"/>
                </a:lnTo>
                <a:close/>
              </a:path>
            </a:pathLst>
          </a:custGeom>
        </p:spPr>
        <p:txBody>
          <a:bodyPr wrap="square">
            <a:noAutofit/>
          </a:bodyPr>
          <a:lstStyle/>
          <a:p>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_自定义版式">
    <p:spTree>
      <p:nvGrpSpPr>
        <p:cNvPr id="1" name=""/>
        <p:cNvGrpSpPr/>
        <p:nvPr/>
      </p:nvGrpSpPr>
      <p:grpSpPr>
        <a:xfrm>
          <a:off x="0" y="0"/>
          <a:ext cx="0" cy="0"/>
          <a:chOff x="0" y="0"/>
          <a:chExt cx="0" cy="0"/>
        </a:xfrm>
      </p:grpSpPr>
      <p:sp>
        <p:nvSpPr>
          <p:cNvPr id="8" name="图片占位符 7"/>
          <p:cNvSpPr>
            <a:spLocks noGrp="1"/>
          </p:cNvSpPr>
          <p:nvPr>
            <p:ph type="pic" sz="quarter" idx="13"/>
          </p:nvPr>
        </p:nvSpPr>
        <p:spPr>
          <a:xfrm>
            <a:off x="874713" y="412750"/>
            <a:ext cx="4497130" cy="6032500"/>
          </a:xfrm>
          <a:custGeom>
            <a:avLst/>
            <a:gdLst>
              <a:gd name="connsiteX0" fmla="*/ 0 w 4497130"/>
              <a:gd name="connsiteY0" fmla="*/ 0 h 6032500"/>
              <a:gd name="connsiteX1" fmla="*/ 4497130 w 4497130"/>
              <a:gd name="connsiteY1" fmla="*/ 0 h 6032500"/>
              <a:gd name="connsiteX2" fmla="*/ 4497130 w 4497130"/>
              <a:gd name="connsiteY2" fmla="*/ 6032500 h 6032500"/>
              <a:gd name="connsiteX3" fmla="*/ 0 w 4497130"/>
              <a:gd name="connsiteY3" fmla="*/ 6032500 h 6032500"/>
            </a:gdLst>
            <a:ahLst/>
            <a:cxnLst>
              <a:cxn ang="0">
                <a:pos x="connsiteX0" y="connsiteY0"/>
              </a:cxn>
              <a:cxn ang="0">
                <a:pos x="connsiteX1" y="connsiteY1"/>
              </a:cxn>
              <a:cxn ang="0">
                <a:pos x="connsiteX2" y="connsiteY2"/>
              </a:cxn>
              <a:cxn ang="0">
                <a:pos x="connsiteX3" y="connsiteY3"/>
              </a:cxn>
            </a:cxnLst>
            <a:rect l="l" t="t" r="r" b="b"/>
            <a:pathLst>
              <a:path w="4497130" h="6032500">
                <a:moveTo>
                  <a:pt x="0" y="0"/>
                </a:moveTo>
                <a:lnTo>
                  <a:pt x="4497130" y="0"/>
                </a:lnTo>
                <a:lnTo>
                  <a:pt x="4497130" y="6032500"/>
                </a:lnTo>
                <a:lnTo>
                  <a:pt x="0" y="6032500"/>
                </a:lnTo>
                <a:close/>
              </a:path>
            </a:pathLst>
          </a:custGeom>
        </p:spPr>
        <p:txBody>
          <a:bodyPr wrap="square">
            <a:noAutofit/>
          </a:bodyPr>
          <a:lstStyle/>
          <a:p>
            <a:endParaRPr lang="zh-CN" altLang="en-US"/>
          </a:p>
        </p:txBody>
      </p:sp>
      <p:sp>
        <p:nvSpPr>
          <p:cNvPr id="7" name="图片占位符 6"/>
          <p:cNvSpPr>
            <a:spLocks noGrp="1"/>
          </p:cNvSpPr>
          <p:nvPr>
            <p:ph type="pic" sz="quarter" idx="14"/>
          </p:nvPr>
        </p:nvSpPr>
        <p:spPr>
          <a:xfrm>
            <a:off x="4189084" y="1268413"/>
            <a:ext cx="3221365" cy="4321174"/>
          </a:xfrm>
          <a:custGeom>
            <a:avLst/>
            <a:gdLst>
              <a:gd name="connsiteX0" fmla="*/ 0 w 3221365"/>
              <a:gd name="connsiteY0" fmla="*/ 0 h 4321174"/>
              <a:gd name="connsiteX1" fmla="*/ 3221365 w 3221365"/>
              <a:gd name="connsiteY1" fmla="*/ 0 h 4321174"/>
              <a:gd name="connsiteX2" fmla="*/ 3221365 w 3221365"/>
              <a:gd name="connsiteY2" fmla="*/ 4321174 h 4321174"/>
              <a:gd name="connsiteX3" fmla="*/ 0 w 3221365"/>
              <a:gd name="connsiteY3" fmla="*/ 4321174 h 4321174"/>
            </a:gdLst>
            <a:ahLst/>
            <a:cxnLst>
              <a:cxn ang="0">
                <a:pos x="connsiteX0" y="connsiteY0"/>
              </a:cxn>
              <a:cxn ang="0">
                <a:pos x="connsiteX1" y="connsiteY1"/>
              </a:cxn>
              <a:cxn ang="0">
                <a:pos x="connsiteX2" y="connsiteY2"/>
              </a:cxn>
              <a:cxn ang="0">
                <a:pos x="connsiteX3" y="connsiteY3"/>
              </a:cxn>
            </a:cxnLst>
            <a:rect l="l" t="t" r="r" b="b"/>
            <a:pathLst>
              <a:path w="3221365" h="4321174">
                <a:moveTo>
                  <a:pt x="0" y="0"/>
                </a:moveTo>
                <a:lnTo>
                  <a:pt x="3221365" y="0"/>
                </a:lnTo>
                <a:lnTo>
                  <a:pt x="3221365" y="4321174"/>
                </a:lnTo>
                <a:lnTo>
                  <a:pt x="0" y="4321174"/>
                </a:lnTo>
                <a:close/>
              </a:path>
            </a:pathLst>
          </a:custGeom>
        </p:spPr>
        <p:txBody>
          <a:bodyPr wrap="square">
            <a:noAutofit/>
          </a:bodyPr>
          <a:lstStyle/>
          <a:p>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8_自定义版式">
    <p:spTree>
      <p:nvGrpSpPr>
        <p:cNvPr id="1" name=""/>
        <p:cNvGrpSpPr/>
        <p:nvPr/>
      </p:nvGrpSpPr>
      <p:grpSpPr>
        <a:xfrm>
          <a:off x="0" y="0"/>
          <a:ext cx="0" cy="0"/>
          <a:chOff x="0" y="0"/>
          <a:chExt cx="0" cy="0"/>
        </a:xfrm>
      </p:grpSpPr>
      <p:sp>
        <p:nvSpPr>
          <p:cNvPr id="5" name="图片占位符 4"/>
          <p:cNvSpPr>
            <a:spLocks noGrp="1"/>
          </p:cNvSpPr>
          <p:nvPr>
            <p:ph type="pic" sz="quarter" idx="13"/>
          </p:nvPr>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p:spPr>
        <p:txBody>
          <a:bodyPr wrap="square">
            <a:noAutofit/>
          </a:bodyPr>
          <a:lstStyle/>
          <a:p>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9_自定义版式">
    <p:spTree>
      <p:nvGrpSpPr>
        <p:cNvPr id="1" name=""/>
        <p:cNvGrpSpPr/>
        <p:nvPr/>
      </p:nvGrpSpPr>
      <p:grpSpPr>
        <a:xfrm>
          <a:off x="0" y="0"/>
          <a:ext cx="0" cy="0"/>
          <a:chOff x="0" y="0"/>
          <a:chExt cx="0" cy="0"/>
        </a:xfrm>
      </p:grpSpPr>
      <p:sp>
        <p:nvSpPr>
          <p:cNvPr id="8" name="图片占位符 7"/>
          <p:cNvSpPr>
            <a:spLocks noGrp="1"/>
          </p:cNvSpPr>
          <p:nvPr>
            <p:ph type="pic" sz="quarter" idx="13"/>
          </p:nvPr>
        </p:nvSpPr>
        <p:spPr>
          <a:xfrm>
            <a:off x="-1" y="0"/>
            <a:ext cx="8953500" cy="6858000"/>
          </a:xfrm>
          <a:custGeom>
            <a:avLst/>
            <a:gdLst>
              <a:gd name="connsiteX0" fmla="*/ 6234813 w 8953500"/>
              <a:gd name="connsiteY0" fmla="*/ 0 h 6858000"/>
              <a:gd name="connsiteX1" fmla="*/ 8953500 w 8953500"/>
              <a:gd name="connsiteY1" fmla="*/ 0 h 6858000"/>
              <a:gd name="connsiteX2" fmla="*/ 5998682 w 8953500"/>
              <a:gd name="connsiteY2" fmla="*/ 6858000 h 6858000"/>
              <a:gd name="connsiteX3" fmla="*/ 3279995 w 8953500"/>
              <a:gd name="connsiteY3" fmla="*/ 6858000 h 6858000"/>
              <a:gd name="connsiteX4" fmla="*/ 2954818 w 8953500"/>
              <a:gd name="connsiteY4" fmla="*/ 0 h 6858000"/>
              <a:gd name="connsiteX5" fmla="*/ 5673505 w 8953500"/>
              <a:gd name="connsiteY5" fmla="*/ 0 h 6858000"/>
              <a:gd name="connsiteX6" fmla="*/ 2718687 w 8953500"/>
              <a:gd name="connsiteY6" fmla="*/ 6858000 h 6858000"/>
              <a:gd name="connsiteX7" fmla="*/ 0 w 89535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53500" h="6858000">
                <a:moveTo>
                  <a:pt x="6234813" y="0"/>
                </a:moveTo>
                <a:lnTo>
                  <a:pt x="8953500" y="0"/>
                </a:lnTo>
                <a:lnTo>
                  <a:pt x="5998682" y="6858000"/>
                </a:lnTo>
                <a:lnTo>
                  <a:pt x="3279995" y="6858000"/>
                </a:lnTo>
                <a:close/>
                <a:moveTo>
                  <a:pt x="2954818" y="0"/>
                </a:moveTo>
                <a:lnTo>
                  <a:pt x="5673505" y="0"/>
                </a:lnTo>
                <a:lnTo>
                  <a:pt x="2718687" y="6858000"/>
                </a:lnTo>
                <a:lnTo>
                  <a:pt x="0" y="6858000"/>
                </a:lnTo>
                <a:close/>
              </a:path>
            </a:pathLst>
          </a:custGeom>
        </p:spPr>
        <p:txBody>
          <a:bodyPr wrap="square">
            <a:noAutofit/>
          </a:bodyPr>
          <a:lstStyle/>
          <a:p>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1_自定义版式">
    <p:spTree>
      <p:nvGrpSpPr>
        <p:cNvPr id="1" name=""/>
        <p:cNvGrpSpPr/>
        <p:nvPr/>
      </p:nvGrpSpPr>
      <p:grpSpPr>
        <a:xfrm>
          <a:off x="0" y="0"/>
          <a:ext cx="0" cy="0"/>
          <a:chOff x="0" y="0"/>
          <a:chExt cx="0" cy="0"/>
        </a:xfrm>
      </p:grpSpPr>
      <p:sp>
        <p:nvSpPr>
          <p:cNvPr id="13" name="图片占位符 12"/>
          <p:cNvSpPr>
            <a:spLocks noGrp="1"/>
          </p:cNvSpPr>
          <p:nvPr>
            <p:ph type="pic" sz="quarter" idx="13"/>
          </p:nvPr>
        </p:nvSpPr>
        <p:spPr>
          <a:xfrm>
            <a:off x="0" y="913249"/>
            <a:ext cx="10632434" cy="5944753"/>
          </a:xfrm>
          <a:custGeom>
            <a:avLst/>
            <a:gdLst>
              <a:gd name="connsiteX0" fmla="*/ 7904113 w 10632434"/>
              <a:gd name="connsiteY0" fmla="*/ 2756227 h 5944753"/>
              <a:gd name="connsiteX1" fmla="*/ 10632434 w 10632434"/>
              <a:gd name="connsiteY1" fmla="*/ 5456405 h 5944753"/>
              <a:gd name="connsiteX2" fmla="*/ 10149124 w 10632434"/>
              <a:gd name="connsiteY2" fmla="*/ 5944753 h 5944753"/>
              <a:gd name="connsiteX3" fmla="*/ 5882045 w 10632434"/>
              <a:gd name="connsiteY3" fmla="*/ 5944752 h 5944753"/>
              <a:gd name="connsiteX4" fmla="*/ 5309385 w 10632434"/>
              <a:gd name="connsiteY4" fmla="*/ 5377998 h 5944753"/>
              <a:gd name="connsiteX5" fmla="*/ 2379616 w 10632434"/>
              <a:gd name="connsiteY5" fmla="*/ 2699077 h 5944753"/>
              <a:gd name="connsiteX6" fmla="*/ 5107936 w 10632434"/>
              <a:gd name="connsiteY6" fmla="*/ 5399254 h 5944753"/>
              <a:gd name="connsiteX7" fmla="*/ 4568064 w 10632434"/>
              <a:gd name="connsiteY7" fmla="*/ 5944752 h 5944753"/>
              <a:gd name="connsiteX8" fmla="*/ 415292 w 10632434"/>
              <a:gd name="connsiteY8" fmla="*/ 5944752 h 5944753"/>
              <a:gd name="connsiteX9" fmla="*/ 0 w 10632434"/>
              <a:gd name="connsiteY9" fmla="*/ 5533744 h 5944753"/>
              <a:gd name="connsiteX10" fmla="*/ 0 w 10632434"/>
              <a:gd name="connsiteY10" fmla="*/ 5103492 h 5944753"/>
              <a:gd name="connsiteX11" fmla="*/ 5041140 w 10632434"/>
              <a:gd name="connsiteY11" fmla="*/ 0 h 5944753"/>
              <a:gd name="connsiteX12" fmla="*/ 7769461 w 10632434"/>
              <a:gd name="connsiteY12" fmla="*/ 2700179 h 5944753"/>
              <a:gd name="connsiteX13" fmla="*/ 5174733 w 10632434"/>
              <a:gd name="connsiteY13" fmla="*/ 5321951 h 5944753"/>
              <a:gd name="connsiteX14" fmla="*/ 2446413 w 10632434"/>
              <a:gd name="connsiteY14" fmla="*/ 2621773 h 5944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632434" h="5944753">
                <a:moveTo>
                  <a:pt x="7904113" y="2756227"/>
                </a:moveTo>
                <a:lnTo>
                  <a:pt x="10632434" y="5456405"/>
                </a:lnTo>
                <a:lnTo>
                  <a:pt x="10149124" y="5944753"/>
                </a:lnTo>
                <a:lnTo>
                  <a:pt x="5882045" y="5944752"/>
                </a:lnTo>
                <a:lnTo>
                  <a:pt x="5309385" y="5377998"/>
                </a:lnTo>
                <a:close/>
                <a:moveTo>
                  <a:pt x="2379616" y="2699077"/>
                </a:moveTo>
                <a:lnTo>
                  <a:pt x="5107936" y="5399254"/>
                </a:lnTo>
                <a:lnTo>
                  <a:pt x="4568064" y="5944752"/>
                </a:lnTo>
                <a:lnTo>
                  <a:pt x="415292" y="5944752"/>
                </a:lnTo>
                <a:lnTo>
                  <a:pt x="0" y="5533744"/>
                </a:lnTo>
                <a:lnTo>
                  <a:pt x="0" y="5103492"/>
                </a:lnTo>
                <a:close/>
                <a:moveTo>
                  <a:pt x="5041140" y="0"/>
                </a:moveTo>
                <a:lnTo>
                  <a:pt x="7769461" y="2700179"/>
                </a:lnTo>
                <a:lnTo>
                  <a:pt x="5174733" y="5321951"/>
                </a:lnTo>
                <a:lnTo>
                  <a:pt x="2446413" y="2621773"/>
                </a:lnTo>
                <a:close/>
              </a:path>
            </a:pathLst>
          </a:custGeom>
        </p:spPr>
        <p:txBody>
          <a:bodyPr wrap="square">
            <a:noAutofit/>
          </a:bodyPr>
          <a:lstStyle/>
          <a:p>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2_自定义版式">
    <p:spTree>
      <p:nvGrpSpPr>
        <p:cNvPr id="1" name=""/>
        <p:cNvGrpSpPr/>
        <p:nvPr/>
      </p:nvGrpSpPr>
      <p:grpSpPr>
        <a:xfrm>
          <a:off x="0" y="0"/>
          <a:ext cx="0" cy="0"/>
          <a:chOff x="0" y="0"/>
          <a:chExt cx="0" cy="0"/>
        </a:xfrm>
      </p:grpSpPr>
      <p:sp>
        <p:nvSpPr>
          <p:cNvPr id="16" name="图片占位符 15"/>
          <p:cNvSpPr>
            <a:spLocks noGrp="1"/>
          </p:cNvSpPr>
          <p:nvPr>
            <p:ph type="pic" sz="quarter" idx="13"/>
          </p:nvPr>
        </p:nvSpPr>
        <p:spPr>
          <a:xfrm>
            <a:off x="874713" y="565150"/>
            <a:ext cx="2880518" cy="2768600"/>
          </a:xfrm>
          <a:custGeom>
            <a:avLst/>
            <a:gdLst>
              <a:gd name="connsiteX0" fmla="*/ 0 w 2880518"/>
              <a:gd name="connsiteY0" fmla="*/ 0 h 2768600"/>
              <a:gd name="connsiteX1" fmla="*/ 2880518 w 2880518"/>
              <a:gd name="connsiteY1" fmla="*/ 0 h 2768600"/>
              <a:gd name="connsiteX2" fmla="*/ 2880518 w 2880518"/>
              <a:gd name="connsiteY2" fmla="*/ 2768600 h 2768600"/>
              <a:gd name="connsiteX3" fmla="*/ 0 w 2880518"/>
              <a:gd name="connsiteY3" fmla="*/ 2768600 h 2768600"/>
            </a:gdLst>
            <a:ahLst/>
            <a:cxnLst>
              <a:cxn ang="0">
                <a:pos x="connsiteX0" y="connsiteY0"/>
              </a:cxn>
              <a:cxn ang="0">
                <a:pos x="connsiteX1" y="connsiteY1"/>
              </a:cxn>
              <a:cxn ang="0">
                <a:pos x="connsiteX2" y="connsiteY2"/>
              </a:cxn>
              <a:cxn ang="0">
                <a:pos x="connsiteX3" y="connsiteY3"/>
              </a:cxn>
            </a:cxnLst>
            <a:rect l="l" t="t" r="r" b="b"/>
            <a:pathLst>
              <a:path w="2880518" h="2768600">
                <a:moveTo>
                  <a:pt x="0" y="0"/>
                </a:moveTo>
                <a:lnTo>
                  <a:pt x="2880518" y="0"/>
                </a:lnTo>
                <a:lnTo>
                  <a:pt x="2880518" y="2768600"/>
                </a:lnTo>
                <a:lnTo>
                  <a:pt x="0" y="2768600"/>
                </a:lnTo>
                <a:close/>
              </a:path>
            </a:pathLst>
          </a:custGeom>
        </p:spPr>
        <p:txBody>
          <a:bodyPr wrap="square">
            <a:noAutofit/>
          </a:bodyPr>
          <a:lstStyle/>
          <a:p>
            <a:endParaRPr lang="zh-CN" altLang="en-US"/>
          </a:p>
        </p:txBody>
      </p:sp>
      <p:sp>
        <p:nvSpPr>
          <p:cNvPr id="15" name="图片占位符 14"/>
          <p:cNvSpPr>
            <a:spLocks noGrp="1"/>
          </p:cNvSpPr>
          <p:nvPr>
            <p:ph type="pic" sz="quarter" idx="14"/>
          </p:nvPr>
        </p:nvSpPr>
        <p:spPr>
          <a:xfrm>
            <a:off x="3998913" y="565150"/>
            <a:ext cx="2880518" cy="2768600"/>
          </a:xfrm>
          <a:custGeom>
            <a:avLst/>
            <a:gdLst>
              <a:gd name="connsiteX0" fmla="*/ 0 w 2880518"/>
              <a:gd name="connsiteY0" fmla="*/ 0 h 2768600"/>
              <a:gd name="connsiteX1" fmla="*/ 2880518 w 2880518"/>
              <a:gd name="connsiteY1" fmla="*/ 0 h 2768600"/>
              <a:gd name="connsiteX2" fmla="*/ 2880518 w 2880518"/>
              <a:gd name="connsiteY2" fmla="*/ 2768600 h 2768600"/>
              <a:gd name="connsiteX3" fmla="*/ 0 w 2880518"/>
              <a:gd name="connsiteY3" fmla="*/ 2768600 h 2768600"/>
            </a:gdLst>
            <a:ahLst/>
            <a:cxnLst>
              <a:cxn ang="0">
                <a:pos x="connsiteX0" y="connsiteY0"/>
              </a:cxn>
              <a:cxn ang="0">
                <a:pos x="connsiteX1" y="connsiteY1"/>
              </a:cxn>
              <a:cxn ang="0">
                <a:pos x="connsiteX2" y="connsiteY2"/>
              </a:cxn>
              <a:cxn ang="0">
                <a:pos x="connsiteX3" y="connsiteY3"/>
              </a:cxn>
            </a:cxnLst>
            <a:rect l="l" t="t" r="r" b="b"/>
            <a:pathLst>
              <a:path w="2880518" h="2768600">
                <a:moveTo>
                  <a:pt x="0" y="0"/>
                </a:moveTo>
                <a:lnTo>
                  <a:pt x="2880518" y="0"/>
                </a:lnTo>
                <a:lnTo>
                  <a:pt x="2880518" y="2768600"/>
                </a:lnTo>
                <a:lnTo>
                  <a:pt x="0" y="2768600"/>
                </a:lnTo>
                <a:close/>
              </a:path>
            </a:pathLst>
          </a:custGeom>
        </p:spPr>
        <p:txBody>
          <a:bodyPr wrap="square">
            <a:noAutofit/>
          </a:bodyPr>
          <a:lstStyle/>
          <a:p>
            <a:endParaRPr lang="zh-CN" altLang="en-US"/>
          </a:p>
        </p:txBody>
      </p:sp>
      <p:sp>
        <p:nvSpPr>
          <p:cNvPr id="13" name="图片占位符 12"/>
          <p:cNvSpPr>
            <a:spLocks noGrp="1"/>
          </p:cNvSpPr>
          <p:nvPr>
            <p:ph type="pic" sz="quarter" idx="15"/>
          </p:nvPr>
        </p:nvSpPr>
        <p:spPr>
          <a:xfrm>
            <a:off x="5312570" y="3524250"/>
            <a:ext cx="2880518" cy="2768600"/>
          </a:xfrm>
          <a:custGeom>
            <a:avLst/>
            <a:gdLst>
              <a:gd name="connsiteX0" fmla="*/ 0 w 2880518"/>
              <a:gd name="connsiteY0" fmla="*/ 0 h 2768600"/>
              <a:gd name="connsiteX1" fmla="*/ 2880518 w 2880518"/>
              <a:gd name="connsiteY1" fmla="*/ 0 h 2768600"/>
              <a:gd name="connsiteX2" fmla="*/ 2880518 w 2880518"/>
              <a:gd name="connsiteY2" fmla="*/ 2768600 h 2768600"/>
              <a:gd name="connsiteX3" fmla="*/ 0 w 2880518"/>
              <a:gd name="connsiteY3" fmla="*/ 2768600 h 2768600"/>
            </a:gdLst>
            <a:ahLst/>
            <a:cxnLst>
              <a:cxn ang="0">
                <a:pos x="connsiteX0" y="connsiteY0"/>
              </a:cxn>
              <a:cxn ang="0">
                <a:pos x="connsiteX1" y="connsiteY1"/>
              </a:cxn>
              <a:cxn ang="0">
                <a:pos x="connsiteX2" y="connsiteY2"/>
              </a:cxn>
              <a:cxn ang="0">
                <a:pos x="connsiteX3" y="connsiteY3"/>
              </a:cxn>
            </a:cxnLst>
            <a:rect l="l" t="t" r="r" b="b"/>
            <a:pathLst>
              <a:path w="2880518" h="2768600">
                <a:moveTo>
                  <a:pt x="0" y="0"/>
                </a:moveTo>
                <a:lnTo>
                  <a:pt x="2880518" y="0"/>
                </a:lnTo>
                <a:lnTo>
                  <a:pt x="2880518" y="2768600"/>
                </a:lnTo>
                <a:lnTo>
                  <a:pt x="0" y="2768600"/>
                </a:lnTo>
                <a:close/>
              </a:path>
            </a:pathLst>
          </a:custGeom>
        </p:spPr>
        <p:txBody>
          <a:bodyPr wrap="square">
            <a:noAutofit/>
          </a:bodyPr>
          <a:lstStyle/>
          <a:p>
            <a:endParaRPr lang="zh-CN" altLang="en-US"/>
          </a:p>
        </p:txBody>
      </p:sp>
      <p:sp>
        <p:nvSpPr>
          <p:cNvPr id="14" name="图片占位符 13"/>
          <p:cNvSpPr>
            <a:spLocks noGrp="1"/>
          </p:cNvSpPr>
          <p:nvPr>
            <p:ph type="pic" sz="quarter" idx="16"/>
          </p:nvPr>
        </p:nvSpPr>
        <p:spPr>
          <a:xfrm>
            <a:off x="8436770" y="3524250"/>
            <a:ext cx="2880518" cy="2768600"/>
          </a:xfrm>
          <a:custGeom>
            <a:avLst/>
            <a:gdLst>
              <a:gd name="connsiteX0" fmla="*/ 0 w 2880518"/>
              <a:gd name="connsiteY0" fmla="*/ 0 h 2768600"/>
              <a:gd name="connsiteX1" fmla="*/ 2880518 w 2880518"/>
              <a:gd name="connsiteY1" fmla="*/ 0 h 2768600"/>
              <a:gd name="connsiteX2" fmla="*/ 2880518 w 2880518"/>
              <a:gd name="connsiteY2" fmla="*/ 2768600 h 2768600"/>
              <a:gd name="connsiteX3" fmla="*/ 0 w 2880518"/>
              <a:gd name="connsiteY3" fmla="*/ 2768600 h 2768600"/>
            </a:gdLst>
            <a:ahLst/>
            <a:cxnLst>
              <a:cxn ang="0">
                <a:pos x="connsiteX0" y="connsiteY0"/>
              </a:cxn>
              <a:cxn ang="0">
                <a:pos x="connsiteX1" y="connsiteY1"/>
              </a:cxn>
              <a:cxn ang="0">
                <a:pos x="connsiteX2" y="connsiteY2"/>
              </a:cxn>
              <a:cxn ang="0">
                <a:pos x="connsiteX3" y="connsiteY3"/>
              </a:cxn>
            </a:cxnLst>
            <a:rect l="l" t="t" r="r" b="b"/>
            <a:pathLst>
              <a:path w="2880518" h="2768600">
                <a:moveTo>
                  <a:pt x="0" y="0"/>
                </a:moveTo>
                <a:lnTo>
                  <a:pt x="2880518" y="0"/>
                </a:lnTo>
                <a:lnTo>
                  <a:pt x="2880518" y="2768600"/>
                </a:lnTo>
                <a:lnTo>
                  <a:pt x="0" y="2768600"/>
                </a:lnTo>
                <a:close/>
              </a:path>
            </a:pathLst>
          </a:custGeom>
        </p:spPr>
        <p:txBody>
          <a:bodyPr wrap="square">
            <a:noAutofit/>
          </a:bodyPr>
          <a:lstStyle/>
          <a:p>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09600" y="6356351"/>
            <a:ext cx="2844800" cy="365125"/>
          </a:xfrm>
          <a:prstGeom prst="rect">
            <a:avLst/>
          </a:prstGeom>
        </p:spPr>
        <p:txBody>
          <a:bodyPr/>
          <a:lstStyle/>
          <a:p>
            <a:fld id="{4829402B-BB0D-4916-BFB0-64A7F5AF3B93}" type="datetimeFigureOut">
              <a:rPr lang="zh-CN" altLang="en-US" smtClean="0"/>
              <a:t>2021/1/6</a:t>
            </a:fld>
            <a:endParaRPr lang="zh-CN" altLang="en-US"/>
          </a:p>
        </p:txBody>
      </p:sp>
      <p:sp>
        <p:nvSpPr>
          <p:cNvPr id="3" name="页脚占位符 2"/>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737600" y="6356351"/>
            <a:ext cx="2844800" cy="365125"/>
          </a:xfrm>
          <a:prstGeom prst="rect">
            <a:avLst/>
          </a:prstGeom>
        </p:spPr>
        <p:txBody>
          <a:bodyPr/>
          <a:lstStyle/>
          <a:p>
            <a:fld id="{662D6074-DAF2-4E6A-9C3B-D9EF6724B5C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9_自定义版式">
    <p:spTree>
      <p:nvGrpSpPr>
        <p:cNvPr id="1" name=""/>
        <p:cNvGrpSpPr/>
        <p:nvPr/>
      </p:nvGrpSpPr>
      <p:grpSpPr>
        <a:xfrm>
          <a:off x="0" y="0"/>
          <a:ext cx="0" cy="0"/>
          <a:chOff x="0" y="0"/>
          <a:chExt cx="0" cy="0"/>
        </a:xfrm>
      </p:grpSpPr>
      <p:sp>
        <p:nvSpPr>
          <p:cNvPr id="7" name="图片占位符 6"/>
          <p:cNvSpPr>
            <a:spLocks noGrp="1"/>
          </p:cNvSpPr>
          <p:nvPr>
            <p:ph type="pic" sz="quarter" idx="11"/>
          </p:nvPr>
        </p:nvSpPr>
        <p:spPr>
          <a:xfrm>
            <a:off x="874712" y="1722936"/>
            <a:ext cx="4258613" cy="4421778"/>
          </a:xfrm>
          <a:custGeom>
            <a:avLst/>
            <a:gdLst>
              <a:gd name="connsiteX0" fmla="*/ 0 w 4258613"/>
              <a:gd name="connsiteY0" fmla="*/ 0 h 4421778"/>
              <a:gd name="connsiteX1" fmla="*/ 4258613 w 4258613"/>
              <a:gd name="connsiteY1" fmla="*/ 0 h 4421778"/>
              <a:gd name="connsiteX2" fmla="*/ 4258613 w 4258613"/>
              <a:gd name="connsiteY2" fmla="*/ 4421778 h 4421778"/>
              <a:gd name="connsiteX3" fmla="*/ 0 w 4258613"/>
              <a:gd name="connsiteY3" fmla="*/ 4421778 h 4421778"/>
            </a:gdLst>
            <a:ahLst/>
            <a:cxnLst>
              <a:cxn ang="0">
                <a:pos x="connsiteX0" y="connsiteY0"/>
              </a:cxn>
              <a:cxn ang="0">
                <a:pos x="connsiteX1" y="connsiteY1"/>
              </a:cxn>
              <a:cxn ang="0">
                <a:pos x="connsiteX2" y="connsiteY2"/>
              </a:cxn>
              <a:cxn ang="0">
                <a:pos x="connsiteX3" y="connsiteY3"/>
              </a:cxn>
            </a:cxnLst>
            <a:rect l="l" t="t" r="r" b="b"/>
            <a:pathLst>
              <a:path w="4258613" h="4421778">
                <a:moveTo>
                  <a:pt x="0" y="0"/>
                </a:moveTo>
                <a:lnTo>
                  <a:pt x="4258613" y="0"/>
                </a:lnTo>
                <a:lnTo>
                  <a:pt x="4258613" y="4421778"/>
                </a:lnTo>
                <a:lnTo>
                  <a:pt x="0" y="4421778"/>
                </a:lnTo>
                <a:close/>
              </a:path>
            </a:pathLst>
          </a:custGeom>
        </p:spPr>
        <p:txBody>
          <a:bodyPr wrap="square">
            <a:noAutofit/>
          </a:bodyPr>
          <a:lstStyle/>
          <a:p>
            <a:endParaRPr lang="zh-CN" altLang="en-US"/>
          </a:p>
        </p:txBody>
      </p:sp>
      <p:sp>
        <p:nvSpPr>
          <p:cNvPr id="8" name="图片占位符 7"/>
          <p:cNvSpPr>
            <a:spLocks noGrp="1"/>
          </p:cNvSpPr>
          <p:nvPr>
            <p:ph type="pic" sz="quarter" idx="12"/>
          </p:nvPr>
        </p:nvSpPr>
        <p:spPr>
          <a:xfrm>
            <a:off x="5231224" y="1722936"/>
            <a:ext cx="6086064" cy="4421778"/>
          </a:xfrm>
          <a:custGeom>
            <a:avLst/>
            <a:gdLst>
              <a:gd name="connsiteX0" fmla="*/ 0 w 6086064"/>
              <a:gd name="connsiteY0" fmla="*/ 0 h 4421778"/>
              <a:gd name="connsiteX1" fmla="*/ 6086064 w 6086064"/>
              <a:gd name="connsiteY1" fmla="*/ 0 h 4421778"/>
              <a:gd name="connsiteX2" fmla="*/ 6086064 w 6086064"/>
              <a:gd name="connsiteY2" fmla="*/ 4421778 h 4421778"/>
              <a:gd name="connsiteX3" fmla="*/ 0 w 6086064"/>
              <a:gd name="connsiteY3" fmla="*/ 4421778 h 4421778"/>
            </a:gdLst>
            <a:ahLst/>
            <a:cxnLst>
              <a:cxn ang="0">
                <a:pos x="connsiteX0" y="connsiteY0"/>
              </a:cxn>
              <a:cxn ang="0">
                <a:pos x="connsiteX1" y="connsiteY1"/>
              </a:cxn>
              <a:cxn ang="0">
                <a:pos x="connsiteX2" y="connsiteY2"/>
              </a:cxn>
              <a:cxn ang="0">
                <a:pos x="connsiteX3" y="connsiteY3"/>
              </a:cxn>
            </a:cxnLst>
            <a:rect l="l" t="t" r="r" b="b"/>
            <a:pathLst>
              <a:path w="6086064" h="4421778">
                <a:moveTo>
                  <a:pt x="0" y="0"/>
                </a:moveTo>
                <a:lnTo>
                  <a:pt x="6086064" y="0"/>
                </a:lnTo>
                <a:lnTo>
                  <a:pt x="6086064" y="4421778"/>
                </a:lnTo>
                <a:lnTo>
                  <a:pt x="0" y="4421778"/>
                </a:lnTo>
                <a:close/>
              </a:path>
            </a:pathLst>
          </a:custGeom>
        </p:spPr>
        <p:txBody>
          <a:bodyPr wrap="square">
            <a:noAutofit/>
          </a:bodyPr>
          <a:lstStyle/>
          <a:p>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tags" Target="../tags/tag4.xml"/><Relationship Id="rId7" Type="http://schemas.openxmlformats.org/officeDocument/2006/relationships/notesSlide" Target="../notesSlides/notesSlide1.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slideLayout" Target="../slideLayouts/slideLayout2.xml"/><Relationship Id="rId5" Type="http://schemas.openxmlformats.org/officeDocument/2006/relationships/tags" Target="../tags/tag6.xml"/><Relationship Id="rId4" Type="http://schemas.openxmlformats.org/officeDocument/2006/relationships/tags" Target="../tags/tag5.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3.xml"/><Relationship Id="rId1" Type="http://schemas.openxmlformats.org/officeDocument/2006/relationships/tags" Target="../tags/tag13.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7" Type="http://schemas.openxmlformats.org/officeDocument/2006/relationships/image" Target="../media/image21.jpeg"/><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17.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tags" Target="../tags/tag18.xml"/><Relationship Id="rId7" Type="http://schemas.openxmlformats.org/officeDocument/2006/relationships/image" Target="../media/image30.jpeg"/><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image" Target="../media/image29.jpeg"/><Relationship Id="rId5" Type="http://schemas.openxmlformats.org/officeDocument/2006/relationships/notesSlide" Target="../notesSlides/notesSlide17.xml"/><Relationship Id="rId4"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8.xml"/><Relationship Id="rId1" Type="http://schemas.openxmlformats.org/officeDocument/2006/relationships/slideLayout" Target="../slideLayouts/slideLayout3.xml"/><Relationship Id="rId5" Type="http://schemas.openxmlformats.org/officeDocument/2006/relationships/image" Target="../media/image34.jpeg"/><Relationship Id="rId4" Type="http://schemas.openxmlformats.org/officeDocument/2006/relationships/image" Target="../media/image33.jpeg"/></Relationships>
</file>

<file path=ppt/slides/_rels/slide1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9.xml"/><Relationship Id="rId1" Type="http://schemas.openxmlformats.org/officeDocument/2006/relationships/slideLayout" Target="../slideLayouts/slideLayout14.xml"/><Relationship Id="rId5" Type="http://schemas.openxmlformats.org/officeDocument/2006/relationships/image" Target="../media/image37.jpeg"/><Relationship Id="rId4" Type="http://schemas.openxmlformats.org/officeDocument/2006/relationships/image" Target="../media/image36.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xml"/><Relationship Id="rId1" Type="http://schemas.openxmlformats.org/officeDocument/2006/relationships/themeOverride" Target="../theme/themeOverride1.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7" Type="http://schemas.openxmlformats.org/officeDocument/2006/relationships/image" Target="../media/image41.jpeg"/><Relationship Id="rId2" Type="http://schemas.openxmlformats.org/officeDocument/2006/relationships/slideLayout" Target="../slideLayouts/slideLayout3.xml"/><Relationship Id="rId1" Type="http://schemas.openxmlformats.org/officeDocument/2006/relationships/tags" Target="../tags/tag19.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38.jpe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3.xml"/><Relationship Id="rId1" Type="http://schemas.openxmlformats.org/officeDocument/2006/relationships/tags" Target="../tags/tag20.xml"/></Relationships>
</file>

<file path=ppt/slides/_rels/slide22.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43.png"/><Relationship Id="rId7" Type="http://schemas.openxmlformats.org/officeDocument/2006/relationships/image" Target="../media/image47.jpeg"/><Relationship Id="rId2" Type="http://schemas.openxmlformats.org/officeDocument/2006/relationships/notesSlide" Target="../notesSlides/notesSlide23.xml"/><Relationship Id="rId1" Type="http://schemas.openxmlformats.org/officeDocument/2006/relationships/slideLayout" Target="../slideLayouts/slideLayout3.xml"/><Relationship Id="rId6" Type="http://schemas.openxmlformats.org/officeDocument/2006/relationships/image" Target="../media/image46.png"/><Relationship Id="rId5" Type="http://schemas.openxmlformats.org/officeDocument/2006/relationships/image" Target="../media/image45.jpeg"/><Relationship Id="rId4" Type="http://schemas.openxmlformats.org/officeDocument/2006/relationships/image" Target="../media/image44.png"/><Relationship Id="rId9" Type="http://schemas.openxmlformats.org/officeDocument/2006/relationships/image" Target="../media/image49.jpeg"/></Relationships>
</file>

<file path=ppt/slides/_rels/slide24.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24.xml"/><Relationship Id="rId1" Type="http://schemas.openxmlformats.org/officeDocument/2006/relationships/slideLayout" Target="../slideLayouts/slideLayout16.xml"/><Relationship Id="rId6" Type="http://schemas.openxmlformats.org/officeDocument/2006/relationships/image" Target="../media/image53.jpeg"/><Relationship Id="rId5" Type="http://schemas.openxmlformats.org/officeDocument/2006/relationships/image" Target="../media/image52.jpeg"/><Relationship Id="rId4" Type="http://schemas.openxmlformats.org/officeDocument/2006/relationships/image" Target="../media/image51.jpeg"/></Relationships>
</file>

<file path=ppt/slides/_rels/slide25.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26.xml"/><Relationship Id="rId1" Type="http://schemas.openxmlformats.org/officeDocument/2006/relationships/slideLayout" Target="../slideLayouts/slideLayout7.xml"/><Relationship Id="rId5" Type="http://schemas.openxmlformats.org/officeDocument/2006/relationships/image" Target="../media/image57.jpeg"/><Relationship Id="rId4" Type="http://schemas.openxmlformats.org/officeDocument/2006/relationships/image" Target="../media/image56.jpeg"/></Relationships>
</file>

<file path=ppt/slides/_rels/slide27.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27.xml"/><Relationship Id="rId1" Type="http://schemas.openxmlformats.org/officeDocument/2006/relationships/slideLayout" Target="../slideLayouts/slideLayout20.xml"/></Relationships>
</file>

<file path=ppt/slides/_rels/slide28.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3.xml"/><Relationship Id="rId1" Type="http://schemas.openxmlformats.org/officeDocument/2006/relationships/tags" Target="../tags/tag21.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7.xml"/><Relationship Id="rId1" Type="http://schemas.openxmlformats.org/officeDocument/2006/relationships/themeOverride" Target="../theme/themeOverride2.xml"/><Relationship Id="rId4"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30.xml"/><Relationship Id="rId1" Type="http://schemas.openxmlformats.org/officeDocument/2006/relationships/slideLayout" Target="../slideLayouts/slideLayout8.xml"/><Relationship Id="rId4" Type="http://schemas.openxmlformats.org/officeDocument/2006/relationships/image" Target="../media/image61.jpeg"/></Relationships>
</file>

<file path=ppt/slides/_rels/slide31.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32.xml"/><Relationship Id="rId1" Type="http://schemas.openxmlformats.org/officeDocument/2006/relationships/slideLayout" Target="../slideLayouts/slideLayout3.xml"/><Relationship Id="rId4" Type="http://schemas.openxmlformats.org/officeDocument/2006/relationships/image" Target="../media/image64.jpeg"/></Relationships>
</file>

<file path=ppt/slides/_rels/slide33.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33.xml"/><Relationship Id="rId1" Type="http://schemas.openxmlformats.org/officeDocument/2006/relationships/slideLayout" Target="../slideLayouts/slideLayout17.xml"/><Relationship Id="rId4" Type="http://schemas.openxmlformats.org/officeDocument/2006/relationships/image" Target="../media/image66.jpeg"/></Relationships>
</file>

<file path=ppt/slides/_rels/slide34.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34.xml"/><Relationship Id="rId1" Type="http://schemas.openxmlformats.org/officeDocument/2006/relationships/slideLayout" Target="../slideLayouts/slideLayout3.xml"/><Relationship Id="rId4" Type="http://schemas.openxmlformats.org/officeDocument/2006/relationships/image" Target="../media/image68.jpeg"/></Relationships>
</file>

<file path=ppt/slides/_rels/slide35.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notesSlide" Target="../notesSlides/notesSlide35.xml"/><Relationship Id="rId1" Type="http://schemas.openxmlformats.org/officeDocument/2006/relationships/slideLayout" Target="../slideLayouts/slideLayout3.xml"/><Relationship Id="rId4" Type="http://schemas.openxmlformats.org/officeDocument/2006/relationships/image" Target="../media/image70.jpeg"/></Relationships>
</file>

<file path=ppt/slides/_rels/slide36.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notesSlide" Target="../notesSlides/notesSlide36.xml"/><Relationship Id="rId1" Type="http://schemas.openxmlformats.org/officeDocument/2006/relationships/slideLayout" Target="../slideLayouts/slideLayout21.xml"/><Relationship Id="rId6" Type="http://schemas.openxmlformats.org/officeDocument/2006/relationships/image" Target="../media/image74.jpeg"/><Relationship Id="rId5" Type="http://schemas.openxmlformats.org/officeDocument/2006/relationships/image" Target="../media/image73.jpeg"/><Relationship Id="rId4" Type="http://schemas.openxmlformats.org/officeDocument/2006/relationships/image" Target="../media/image72.jpeg"/></Relationships>
</file>

<file path=ppt/slides/_rels/slide37.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notesSlide" Target="../notesSlides/notesSlide37.xml"/><Relationship Id="rId1" Type="http://schemas.openxmlformats.org/officeDocument/2006/relationships/slideLayout" Target="../slideLayouts/slideLayout19.xml"/></Relationships>
</file>

<file path=ppt/slides/_rels/slide38.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8" Type="http://schemas.openxmlformats.org/officeDocument/2006/relationships/image" Target="../media/image77.png"/><Relationship Id="rId3" Type="http://schemas.openxmlformats.org/officeDocument/2006/relationships/tags" Target="../tags/tag24.xml"/><Relationship Id="rId7" Type="http://schemas.openxmlformats.org/officeDocument/2006/relationships/notesSlide" Target="../notesSlides/notesSlide39.xml"/><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slideLayout" Target="../slideLayouts/slideLayout2.xml"/><Relationship Id="rId5" Type="http://schemas.openxmlformats.org/officeDocument/2006/relationships/tags" Target="../tags/tag26.xml"/><Relationship Id="rId4" Type="http://schemas.openxmlformats.org/officeDocument/2006/relationships/tags" Target="../tags/tag25.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xml"/><Relationship Id="rId1" Type="http://schemas.openxmlformats.org/officeDocument/2006/relationships/themeOverride" Target="../theme/themeOverride3.xml"/><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image" Target="../media/image3.jpeg"/><Relationship Id="rId5" Type="http://schemas.openxmlformats.org/officeDocument/2006/relationships/notesSlide" Target="../notesSlides/notesSlide5.xml"/><Relationship Id="rId4"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6.jpeg"/><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15.xml"/><Relationship Id="rId5" Type="http://schemas.openxmlformats.org/officeDocument/2006/relationships/image" Target="../media/image9.jpeg"/><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8.xml"/><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rotWithShape="1">
          <a:blip r:embed="rId8" cstate="print"/>
          <a:srcRect/>
          <a:stretch>
            <a:fillRect/>
          </a:stretch>
        </p:blipFill>
        <p:spPr>
          <a:xfrm>
            <a:off x="0" y="1060591"/>
            <a:ext cx="12192000" cy="3573413"/>
          </a:xfrm>
          <a:prstGeom prst="rect">
            <a:avLst/>
          </a:prstGeom>
          <a:effectLst>
            <a:outerShdw blurRad="190500" dist="63500" dir="2700000" algn="tl" rotWithShape="0">
              <a:prstClr val="black">
                <a:alpha val="30000"/>
              </a:prstClr>
            </a:outerShdw>
          </a:effectLst>
        </p:spPr>
      </p:pic>
      <p:sp>
        <p:nvSpPr>
          <p:cNvPr id="11" name="矩形 10"/>
          <p:cNvSpPr/>
          <p:nvPr/>
        </p:nvSpPr>
        <p:spPr>
          <a:xfrm>
            <a:off x="3377819" y="5295142"/>
            <a:ext cx="634591" cy="573833"/>
          </a:xfrm>
          <a:prstGeom prst="rect">
            <a:avLst/>
          </a:prstGeom>
          <a:noFill/>
          <a:ln w="25400">
            <a:gradFill>
              <a:gsLst>
                <a:gs pos="0">
                  <a:srgbClr val="46A2D0"/>
                </a:gs>
                <a:gs pos="100000">
                  <a:srgbClr val="1D6AAE"/>
                </a:gs>
              </a:gsLst>
              <a:lin ang="5400000" scaled="1"/>
            </a:gradFill>
          </a:ln>
          <a:effectLst>
            <a:outerShdw blurRad="508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zh-CN" altLang="en-US" noProof="1">
              <a:solidFill>
                <a:prstClr val="white"/>
              </a:solidFill>
              <a:cs typeface="+mn-ea"/>
              <a:sym typeface="+mn-lt"/>
            </a:endParaRPr>
          </a:p>
        </p:txBody>
      </p:sp>
      <p:grpSp>
        <p:nvGrpSpPr>
          <p:cNvPr id="18" name="组合 17"/>
          <p:cNvGrpSpPr/>
          <p:nvPr/>
        </p:nvGrpSpPr>
        <p:grpSpPr>
          <a:xfrm>
            <a:off x="862413" y="1218337"/>
            <a:ext cx="1665558" cy="1052596"/>
            <a:chOff x="4785831" y="1865732"/>
            <a:chExt cx="1665558" cy="1052596"/>
          </a:xfrm>
        </p:grpSpPr>
        <p:sp>
          <p:nvSpPr>
            <p:cNvPr id="19" name="PA-文本框 50"/>
            <p:cNvSpPr txBox="1"/>
            <p:nvPr>
              <p:custDataLst>
                <p:tags r:id="rId2"/>
              </p:custDataLst>
            </p:nvPr>
          </p:nvSpPr>
          <p:spPr>
            <a:xfrm>
              <a:off x="4785831" y="1865732"/>
              <a:ext cx="718307" cy="1052596"/>
            </a:xfrm>
            <a:prstGeom prst="rect">
              <a:avLst/>
            </a:prstGeom>
            <a:noFill/>
          </p:spPr>
          <p:txBody>
            <a:bodyPr wrap="square" rtlCol="0">
              <a:spAutoFit/>
            </a:bodyPr>
            <a:lstStyle/>
            <a:p>
              <a:pPr algn="ctr">
                <a:lnSpc>
                  <a:spcPct val="130000"/>
                </a:lnSpc>
              </a:pPr>
              <a:r>
                <a:rPr lang="en-US" altLang="zh-CN" sz="4800" spc="300" dirty="0">
                  <a:gradFill>
                    <a:gsLst>
                      <a:gs pos="0">
                        <a:schemeClr val="bg1"/>
                      </a:gs>
                      <a:gs pos="100000">
                        <a:schemeClr val="bg1">
                          <a:alpha val="41000"/>
                        </a:schemeClr>
                      </a:gs>
                    </a:gsLst>
                    <a:lin ang="0" scaled="0"/>
                  </a:gradFill>
                  <a:latin typeface="Agency FB" panose="020B0503020202020204" pitchFamily="34" charset="0"/>
                  <a:cs typeface="+mn-ea"/>
                  <a:sym typeface="+mn-lt"/>
                </a:rPr>
                <a:t>2</a:t>
              </a:r>
              <a:endParaRPr lang="zh-CN" altLang="en-US" sz="4800" spc="300" dirty="0">
                <a:gradFill>
                  <a:gsLst>
                    <a:gs pos="0">
                      <a:schemeClr val="bg1"/>
                    </a:gs>
                    <a:gs pos="100000">
                      <a:schemeClr val="bg1">
                        <a:alpha val="41000"/>
                      </a:schemeClr>
                    </a:gs>
                  </a:gsLst>
                  <a:lin ang="0" scaled="0"/>
                </a:gradFill>
                <a:latin typeface="Agency FB" panose="020B0503020202020204" pitchFamily="34" charset="0"/>
                <a:cs typeface="+mn-ea"/>
                <a:sym typeface="+mn-lt"/>
              </a:endParaRPr>
            </a:p>
          </p:txBody>
        </p:sp>
        <p:sp>
          <p:nvSpPr>
            <p:cNvPr id="20" name="PA-文本框 50"/>
            <p:cNvSpPr txBox="1"/>
            <p:nvPr>
              <p:custDataLst>
                <p:tags r:id="rId3"/>
              </p:custDataLst>
            </p:nvPr>
          </p:nvSpPr>
          <p:spPr>
            <a:xfrm>
              <a:off x="5101581" y="1865732"/>
              <a:ext cx="718307" cy="1052596"/>
            </a:xfrm>
            <a:prstGeom prst="rect">
              <a:avLst/>
            </a:prstGeom>
            <a:noFill/>
          </p:spPr>
          <p:txBody>
            <a:bodyPr wrap="square" rtlCol="0">
              <a:spAutoFit/>
            </a:bodyPr>
            <a:lstStyle/>
            <a:p>
              <a:pPr algn="ctr">
                <a:lnSpc>
                  <a:spcPct val="130000"/>
                </a:lnSpc>
              </a:pPr>
              <a:r>
                <a:rPr lang="en-US" altLang="zh-CN" sz="4800" spc="300" dirty="0">
                  <a:gradFill>
                    <a:gsLst>
                      <a:gs pos="0">
                        <a:schemeClr val="bg1"/>
                      </a:gs>
                      <a:gs pos="100000">
                        <a:schemeClr val="bg1">
                          <a:alpha val="0"/>
                        </a:schemeClr>
                      </a:gs>
                    </a:gsLst>
                    <a:lin ang="0" scaled="0"/>
                  </a:gradFill>
                  <a:latin typeface="Agency FB" panose="020B0503020202020204" pitchFamily="34" charset="0"/>
                  <a:cs typeface="+mn-ea"/>
                  <a:sym typeface="+mn-lt"/>
                </a:rPr>
                <a:t>0</a:t>
              </a:r>
              <a:endParaRPr lang="zh-CN" altLang="en-US" sz="4800" spc="300" dirty="0">
                <a:gradFill>
                  <a:gsLst>
                    <a:gs pos="0">
                      <a:schemeClr val="bg1"/>
                    </a:gs>
                    <a:gs pos="100000">
                      <a:schemeClr val="bg1">
                        <a:alpha val="0"/>
                      </a:schemeClr>
                    </a:gs>
                  </a:gsLst>
                  <a:lin ang="0" scaled="0"/>
                </a:gradFill>
                <a:latin typeface="Agency FB" panose="020B0503020202020204" pitchFamily="34" charset="0"/>
                <a:cs typeface="+mn-ea"/>
                <a:sym typeface="+mn-lt"/>
              </a:endParaRPr>
            </a:p>
          </p:txBody>
        </p:sp>
        <p:sp>
          <p:nvSpPr>
            <p:cNvPr id="21" name="PA-文本框 50"/>
            <p:cNvSpPr txBox="1"/>
            <p:nvPr>
              <p:custDataLst>
                <p:tags r:id="rId4"/>
              </p:custDataLst>
            </p:nvPr>
          </p:nvSpPr>
          <p:spPr>
            <a:xfrm>
              <a:off x="5417331" y="1865732"/>
              <a:ext cx="718307" cy="944297"/>
            </a:xfrm>
            <a:prstGeom prst="rect">
              <a:avLst/>
            </a:prstGeom>
            <a:noFill/>
          </p:spPr>
          <p:txBody>
            <a:bodyPr wrap="square" rtlCol="0">
              <a:spAutoFit/>
            </a:bodyPr>
            <a:lstStyle/>
            <a:p>
              <a:pPr algn="ctr">
                <a:lnSpc>
                  <a:spcPct val="130000"/>
                </a:lnSpc>
              </a:pPr>
              <a:r>
                <a:rPr lang="en-US" altLang="zh-CN" sz="4800" spc="300" dirty="0">
                  <a:gradFill>
                    <a:gsLst>
                      <a:gs pos="0">
                        <a:schemeClr val="bg1"/>
                      </a:gs>
                      <a:gs pos="100000">
                        <a:schemeClr val="bg1">
                          <a:alpha val="0"/>
                        </a:schemeClr>
                      </a:gs>
                    </a:gsLst>
                    <a:lin ang="0" scaled="0"/>
                  </a:gradFill>
                  <a:latin typeface="Agency FB" panose="020B0503020202020204" pitchFamily="34" charset="0"/>
                  <a:cs typeface="+mn-ea"/>
                  <a:sym typeface="+mn-lt"/>
                </a:rPr>
                <a:t>2</a:t>
              </a:r>
              <a:endParaRPr lang="zh-CN" altLang="en-US" sz="4800" spc="300" dirty="0">
                <a:gradFill>
                  <a:gsLst>
                    <a:gs pos="0">
                      <a:schemeClr val="bg1"/>
                    </a:gs>
                    <a:gs pos="100000">
                      <a:schemeClr val="bg1">
                        <a:alpha val="0"/>
                      </a:schemeClr>
                    </a:gs>
                  </a:gsLst>
                  <a:lin ang="0" scaled="0"/>
                </a:gradFill>
                <a:latin typeface="Agency FB" panose="020B0503020202020204" pitchFamily="34" charset="0"/>
                <a:cs typeface="+mn-ea"/>
                <a:sym typeface="+mn-lt"/>
              </a:endParaRPr>
            </a:p>
          </p:txBody>
        </p:sp>
        <p:sp>
          <p:nvSpPr>
            <p:cNvPr id="22" name="PA-文本框 50"/>
            <p:cNvSpPr txBox="1"/>
            <p:nvPr>
              <p:custDataLst>
                <p:tags r:id="rId5"/>
              </p:custDataLst>
            </p:nvPr>
          </p:nvSpPr>
          <p:spPr>
            <a:xfrm>
              <a:off x="5733082" y="1865732"/>
              <a:ext cx="718307" cy="944297"/>
            </a:xfrm>
            <a:prstGeom prst="rect">
              <a:avLst/>
            </a:prstGeom>
            <a:noFill/>
          </p:spPr>
          <p:txBody>
            <a:bodyPr wrap="square" rtlCol="0">
              <a:spAutoFit/>
            </a:bodyPr>
            <a:lstStyle/>
            <a:p>
              <a:pPr algn="ctr">
                <a:lnSpc>
                  <a:spcPct val="130000"/>
                </a:lnSpc>
              </a:pPr>
              <a:r>
                <a:rPr lang="en-US" altLang="zh-CN" sz="4800" spc="300" dirty="0">
                  <a:gradFill>
                    <a:gsLst>
                      <a:gs pos="0">
                        <a:schemeClr val="bg1"/>
                      </a:gs>
                      <a:gs pos="100000">
                        <a:schemeClr val="bg1">
                          <a:alpha val="0"/>
                        </a:schemeClr>
                      </a:gs>
                    </a:gsLst>
                    <a:lin ang="0" scaled="0"/>
                  </a:gradFill>
                  <a:latin typeface="Agency FB" panose="020B0503020202020204" pitchFamily="34" charset="0"/>
                  <a:cs typeface="+mn-ea"/>
                  <a:sym typeface="+mn-lt"/>
                </a:rPr>
                <a:t>X</a:t>
              </a:r>
              <a:endParaRPr lang="zh-CN" altLang="en-US" sz="4800" spc="300" dirty="0">
                <a:gradFill>
                  <a:gsLst>
                    <a:gs pos="0">
                      <a:schemeClr val="bg1"/>
                    </a:gs>
                    <a:gs pos="100000">
                      <a:schemeClr val="bg1">
                        <a:alpha val="0"/>
                      </a:schemeClr>
                    </a:gs>
                  </a:gsLst>
                  <a:lin ang="0" scaled="0"/>
                </a:gradFill>
                <a:latin typeface="Agency FB" panose="020B0503020202020204" pitchFamily="34" charset="0"/>
                <a:cs typeface="+mn-ea"/>
                <a:sym typeface="+mn-lt"/>
              </a:endParaRPr>
            </a:p>
          </p:txBody>
        </p:sp>
      </p:grpSp>
      <p:sp>
        <p:nvSpPr>
          <p:cNvPr id="15" name="圆角矩形 14"/>
          <p:cNvSpPr/>
          <p:nvPr/>
        </p:nvSpPr>
        <p:spPr>
          <a:xfrm>
            <a:off x="1029889" y="2187142"/>
            <a:ext cx="2726929" cy="3431987"/>
          </a:xfrm>
          <a:prstGeom prst="roundRect">
            <a:avLst>
              <a:gd name="adj" fmla="val 0"/>
            </a:avLst>
          </a:prstGeom>
          <a:gradFill>
            <a:gsLst>
              <a:gs pos="0">
                <a:srgbClr val="46A2D0"/>
              </a:gs>
              <a:gs pos="100000">
                <a:srgbClr val="146DAD"/>
              </a:gs>
            </a:gsLst>
            <a:lin ang="5400000" scaled="1"/>
          </a:gradFill>
          <a:ln>
            <a:noFill/>
          </a:ln>
          <a:effectLst>
            <a:outerShdw blurRad="2540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solidFill>
                <a:schemeClr val="bg1"/>
              </a:solidFill>
              <a:cs typeface="+mn-ea"/>
              <a:sym typeface="+mn-lt"/>
            </a:endParaRPr>
          </a:p>
        </p:txBody>
      </p:sp>
      <p:sp>
        <p:nvSpPr>
          <p:cNvPr id="12" name="TextBox 30"/>
          <p:cNvSpPr txBox="1"/>
          <p:nvPr/>
        </p:nvSpPr>
        <p:spPr>
          <a:xfrm>
            <a:off x="1239940" y="3311331"/>
            <a:ext cx="2317067" cy="584775"/>
          </a:xfrm>
          <a:prstGeom prst="rect">
            <a:avLst/>
          </a:prstGeom>
          <a:noFill/>
        </p:spPr>
        <p:txBody>
          <a:bodyPr wrap="square" rtlCol="0">
            <a:spAutoFit/>
          </a:bodyPr>
          <a:lstStyle/>
          <a:p>
            <a:pPr algn="dist" defTabSz="228600"/>
            <a:r>
              <a:rPr lang="zh-CN" altLang="en-US" sz="3200" dirty="0">
                <a:solidFill>
                  <a:schemeClr val="bg1"/>
                </a:solidFill>
                <a:cs typeface="+mn-ea"/>
                <a:sym typeface="+mn-lt"/>
              </a:rPr>
              <a:t>公司宣传册</a:t>
            </a:r>
          </a:p>
        </p:txBody>
      </p:sp>
      <p:sp>
        <p:nvSpPr>
          <p:cNvPr id="23" name="TextBox 30"/>
          <p:cNvSpPr txBox="1"/>
          <p:nvPr/>
        </p:nvSpPr>
        <p:spPr>
          <a:xfrm>
            <a:off x="1290096" y="2740830"/>
            <a:ext cx="2257354" cy="646331"/>
          </a:xfrm>
          <a:prstGeom prst="rect">
            <a:avLst/>
          </a:prstGeom>
          <a:noFill/>
        </p:spPr>
        <p:txBody>
          <a:bodyPr wrap="square" rtlCol="0">
            <a:spAutoFit/>
          </a:bodyPr>
          <a:lstStyle/>
          <a:p>
            <a:pPr algn="dist" defTabSz="228600"/>
            <a:r>
              <a:rPr lang="en-US" altLang="zh-CN" sz="3600" spc="300" dirty="0">
                <a:solidFill>
                  <a:schemeClr val="bg1"/>
                </a:solidFill>
                <a:latin typeface="Agency FB" panose="020B0503020202020204" pitchFamily="34" charset="0"/>
                <a:cs typeface="+mn-ea"/>
                <a:sym typeface="+mn-lt"/>
              </a:rPr>
              <a:t>COMPANY</a:t>
            </a:r>
          </a:p>
        </p:txBody>
      </p:sp>
      <p:sp>
        <p:nvSpPr>
          <p:cNvPr id="13" name="TextBox 31"/>
          <p:cNvSpPr txBox="1"/>
          <p:nvPr/>
        </p:nvSpPr>
        <p:spPr>
          <a:xfrm>
            <a:off x="1239940" y="3848161"/>
            <a:ext cx="2317067" cy="507797"/>
          </a:xfrm>
          <a:prstGeom prst="rect">
            <a:avLst/>
          </a:prstGeom>
          <a:noFill/>
        </p:spPr>
        <p:txBody>
          <a:bodyPr wrap="square" lIns="91407" tIns="45703" rIns="91407" bIns="45703">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3130" fontAlgn="base">
              <a:spcBef>
                <a:spcPct val="0"/>
              </a:spcBef>
              <a:spcAft>
                <a:spcPct val="0"/>
              </a:spcAft>
              <a:defRPr>
                <a:solidFill>
                  <a:schemeClr val="tx1"/>
                </a:solidFill>
                <a:latin typeface="Calibri" panose="020F0502020204030204" pitchFamily="34" charset="0"/>
              </a:defRPr>
            </a:lvl6pPr>
            <a:lvl7pPr marL="2971800" indent="-228600" defTabSz="913130" fontAlgn="base">
              <a:spcBef>
                <a:spcPct val="0"/>
              </a:spcBef>
              <a:spcAft>
                <a:spcPct val="0"/>
              </a:spcAft>
              <a:defRPr>
                <a:solidFill>
                  <a:schemeClr val="tx1"/>
                </a:solidFill>
                <a:latin typeface="Calibri" panose="020F0502020204030204" pitchFamily="34" charset="0"/>
              </a:defRPr>
            </a:lvl7pPr>
            <a:lvl8pPr marL="3429000" indent="-228600" defTabSz="913130" fontAlgn="base">
              <a:spcBef>
                <a:spcPct val="0"/>
              </a:spcBef>
              <a:spcAft>
                <a:spcPct val="0"/>
              </a:spcAft>
              <a:defRPr>
                <a:solidFill>
                  <a:schemeClr val="tx1"/>
                </a:solidFill>
                <a:latin typeface="Calibri" panose="020F0502020204030204" pitchFamily="34" charset="0"/>
              </a:defRPr>
            </a:lvl8pPr>
            <a:lvl9pPr marL="3886200" indent="-228600" defTabSz="913130" fontAlgn="base">
              <a:spcBef>
                <a:spcPct val="0"/>
              </a:spcBef>
              <a:spcAft>
                <a:spcPct val="0"/>
              </a:spcAft>
              <a:defRPr>
                <a:solidFill>
                  <a:schemeClr val="tx1"/>
                </a:solidFill>
                <a:latin typeface="Calibri" panose="020F0502020204030204" pitchFamily="34" charset="0"/>
              </a:defRPr>
            </a:lvl9pPr>
          </a:lstStyle>
          <a:p>
            <a:pPr algn="ctr" defTabSz="457200"/>
            <a:r>
              <a:rPr lang="en-US" altLang="zh-CN" sz="900" dirty="0">
                <a:solidFill>
                  <a:prstClr val="white"/>
                </a:solidFill>
                <a:latin typeface="+mn-lt"/>
                <a:cs typeface="+mn-ea"/>
                <a:sym typeface="+mn-lt"/>
              </a:rPr>
              <a:t>Chinadaily cn is the largest English portal in China, providing news, business information, BBS, learning materials. </a:t>
            </a:r>
            <a:endParaRPr lang="id-ID" altLang="zh-CN" sz="900" dirty="0">
              <a:solidFill>
                <a:prstClr val="white"/>
              </a:solidFill>
              <a:latin typeface="+mn-lt"/>
              <a:cs typeface="+mn-ea"/>
              <a:sym typeface="+mn-lt"/>
            </a:endParaRPr>
          </a:p>
        </p:txBody>
      </p:sp>
      <p:sp>
        <p:nvSpPr>
          <p:cNvPr id="2" name="圆角矩形 1"/>
          <p:cNvSpPr/>
          <p:nvPr/>
        </p:nvSpPr>
        <p:spPr>
          <a:xfrm>
            <a:off x="1818197" y="5041909"/>
            <a:ext cx="1160552" cy="228600"/>
          </a:xfrm>
          <a:prstGeom prst="roundRect">
            <a:avLst>
              <a:gd name="adj" fmla="val 50000"/>
            </a:avLst>
          </a:prstGeom>
          <a:solidFill>
            <a:schemeClr val="bg1"/>
          </a:solidFill>
          <a:ln>
            <a:no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050">
                <a:solidFill>
                  <a:srgbClr val="1D6AAE"/>
                </a:solidFill>
                <a:cs typeface="+mn-ea"/>
                <a:sym typeface="+mn-lt"/>
              </a:rPr>
              <a:t>xiazaii</a:t>
            </a:r>
            <a:endParaRPr lang="zh-CN" altLang="en-US" sz="1050" dirty="0">
              <a:solidFill>
                <a:srgbClr val="1D6AAE"/>
              </a:solidFill>
              <a:cs typeface="+mn-ea"/>
              <a:sym typeface="+mn-lt"/>
            </a:endParaRPr>
          </a:p>
        </p:txBody>
      </p:sp>
      <p:sp>
        <p:nvSpPr>
          <p:cNvPr id="24" name="圆角矩形 23"/>
          <p:cNvSpPr/>
          <p:nvPr/>
        </p:nvSpPr>
        <p:spPr>
          <a:xfrm>
            <a:off x="4180636" y="5858892"/>
            <a:ext cx="216066" cy="220793"/>
          </a:xfrm>
          <a:prstGeom prst="roundRect">
            <a:avLst>
              <a:gd name="adj" fmla="val 0"/>
            </a:avLst>
          </a:prstGeom>
          <a:gradFill>
            <a:gsLst>
              <a:gs pos="0">
                <a:srgbClr val="46A2D0"/>
              </a:gs>
              <a:gs pos="100000">
                <a:srgbClr val="146DAD"/>
              </a:gs>
            </a:gsLst>
            <a:lin ang="5400000" scaled="1"/>
          </a:gradFill>
          <a:ln>
            <a:noFill/>
          </a:ln>
          <a:effectLst>
            <a:outerShdw blurRad="2540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solidFill>
                <a:schemeClr val="bg1"/>
              </a:solidFill>
              <a:cs typeface="+mn-ea"/>
              <a:sym typeface="+mn-lt"/>
            </a:endParaRPr>
          </a:p>
        </p:txBody>
      </p:sp>
      <p:sp>
        <p:nvSpPr>
          <p:cNvPr id="25" name="圆角矩形 24"/>
          <p:cNvSpPr/>
          <p:nvPr/>
        </p:nvSpPr>
        <p:spPr>
          <a:xfrm>
            <a:off x="3887753" y="6229595"/>
            <a:ext cx="124657" cy="142491"/>
          </a:xfrm>
          <a:prstGeom prst="roundRect">
            <a:avLst>
              <a:gd name="adj" fmla="val 0"/>
            </a:avLst>
          </a:prstGeom>
          <a:gradFill>
            <a:gsLst>
              <a:gs pos="0">
                <a:srgbClr val="46A2D0">
                  <a:alpha val="40000"/>
                </a:srgbClr>
              </a:gs>
              <a:gs pos="100000">
                <a:srgbClr val="146DAD">
                  <a:alpha val="40000"/>
                </a:srgbClr>
              </a:gs>
            </a:gsLst>
            <a:lin ang="5400000" scaled="1"/>
          </a:gradFill>
          <a:ln>
            <a:noFill/>
          </a:ln>
          <a:effectLst>
            <a:outerShdw blurRad="2540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solidFill>
                <a:schemeClr val="bg1"/>
              </a:solidFill>
              <a:cs typeface="+mn-ea"/>
              <a:sym typeface="+mn-lt"/>
            </a:endParaRPr>
          </a:p>
        </p:txBody>
      </p:sp>
      <p:sp>
        <p:nvSpPr>
          <p:cNvPr id="27" name="PA-文本框 50"/>
          <p:cNvSpPr txBox="1"/>
          <p:nvPr>
            <p:custDataLst>
              <p:tags r:id="rId1"/>
            </p:custDataLst>
          </p:nvPr>
        </p:nvSpPr>
        <p:spPr>
          <a:xfrm>
            <a:off x="5889811" y="5538073"/>
            <a:ext cx="5973004" cy="763414"/>
          </a:xfrm>
          <a:prstGeom prst="rect">
            <a:avLst/>
          </a:prstGeom>
          <a:noFill/>
        </p:spPr>
        <p:txBody>
          <a:bodyPr wrap="square" rtlCol="0">
            <a:spAutoFit/>
          </a:bodyPr>
          <a:lstStyle/>
          <a:p>
            <a:pPr algn="r">
              <a:lnSpc>
                <a:spcPct val="125000"/>
              </a:lnSpc>
            </a:pPr>
            <a:r>
              <a:rPr lang="zh-CN" altLang="en-US" sz="1200" dirty="0">
                <a:solidFill>
                  <a:schemeClr val="bg1">
                    <a:lumMod val="50000"/>
                  </a:schemeClr>
                </a:solidFill>
                <a:cs typeface="+mn-ea"/>
                <a:sym typeface="+mn-lt"/>
              </a:rPr>
              <a:t>您的内容打在这里，或者通过复制您的文本在此框中选择粘贴并选择只保留文字您的您的内容打在这里，或者通过复制您的文本后，在此框中选择粘贴并选择只保此您的内框中选择粘贴并选择只保留或者通过复制您的文本后</a:t>
            </a:r>
          </a:p>
        </p:txBody>
      </p:sp>
      <p:grpSp>
        <p:nvGrpSpPr>
          <p:cNvPr id="28" name="组合 27"/>
          <p:cNvGrpSpPr/>
          <p:nvPr/>
        </p:nvGrpSpPr>
        <p:grpSpPr>
          <a:xfrm>
            <a:off x="9460684" y="370429"/>
            <a:ext cx="3092862" cy="523220"/>
            <a:chOff x="718072" y="521248"/>
            <a:chExt cx="2319649" cy="392415"/>
          </a:xfrm>
        </p:grpSpPr>
        <p:grpSp>
          <p:nvGrpSpPr>
            <p:cNvPr id="29" name="组合 28"/>
            <p:cNvGrpSpPr/>
            <p:nvPr/>
          </p:nvGrpSpPr>
          <p:grpSpPr>
            <a:xfrm>
              <a:off x="1303146" y="545515"/>
              <a:ext cx="1734575" cy="317455"/>
              <a:chOff x="1398044" y="545515"/>
              <a:chExt cx="1734575" cy="317455"/>
            </a:xfrm>
          </p:grpSpPr>
          <p:sp>
            <p:nvSpPr>
              <p:cNvPr id="32" name="文本框 3"/>
              <p:cNvSpPr txBox="1"/>
              <p:nvPr/>
            </p:nvSpPr>
            <p:spPr>
              <a:xfrm>
                <a:off x="1398044" y="545515"/>
                <a:ext cx="1734575" cy="230833"/>
              </a:xfrm>
              <a:prstGeom prst="rect">
                <a:avLst/>
              </a:prstGeom>
              <a:noFill/>
              <a:effectLst/>
            </p:spPr>
            <p:txBody>
              <a:bodyPr wrap="square" rtlCol="0">
                <a:spAutoFit/>
              </a:bodyPr>
              <a:lstStyle/>
              <a:p>
                <a:pPr defTabSz="1219200"/>
                <a:r>
                  <a:rPr lang="zh-CN" altLang="en-US" sz="1400" b="1" spc="400" dirty="0">
                    <a:solidFill>
                      <a:schemeClr val="tx1">
                        <a:lumMod val="75000"/>
                        <a:lumOff val="25000"/>
                      </a:schemeClr>
                    </a:solidFill>
                    <a:cs typeface="+mn-ea"/>
                    <a:sym typeface="+mn-lt"/>
                  </a:rPr>
                  <a:t>科技有限公司</a:t>
                </a:r>
              </a:p>
            </p:txBody>
          </p:sp>
          <p:sp>
            <p:nvSpPr>
              <p:cNvPr id="33" name="文本框 45"/>
              <p:cNvSpPr txBox="1"/>
              <p:nvPr/>
            </p:nvSpPr>
            <p:spPr>
              <a:xfrm>
                <a:off x="1398044" y="666762"/>
                <a:ext cx="1584176" cy="196208"/>
              </a:xfrm>
              <a:prstGeom prst="rect">
                <a:avLst/>
              </a:prstGeom>
              <a:noFill/>
            </p:spPr>
            <p:txBody>
              <a:bodyPr wrap="square" rtlCol="0">
                <a:spAutoFit/>
              </a:bodyPr>
              <a:lstStyle/>
              <a:p>
                <a:pPr defTabSz="1219200"/>
                <a:r>
                  <a:rPr lang="en-US" altLang="zh-CN" sz="1100" b="1" dirty="0">
                    <a:solidFill>
                      <a:schemeClr val="tx1">
                        <a:lumMod val="75000"/>
                        <a:lumOff val="25000"/>
                      </a:schemeClr>
                    </a:solidFill>
                    <a:cs typeface="+mn-ea"/>
                    <a:sym typeface="+mn-lt"/>
                  </a:rPr>
                  <a:t>technology Co., Ltd.</a:t>
                </a:r>
              </a:p>
            </p:txBody>
          </p:sp>
        </p:grpSp>
        <p:sp>
          <p:nvSpPr>
            <p:cNvPr id="30" name="文本框 3"/>
            <p:cNvSpPr txBox="1"/>
            <p:nvPr/>
          </p:nvSpPr>
          <p:spPr>
            <a:xfrm>
              <a:off x="718072" y="521248"/>
              <a:ext cx="1224136" cy="392415"/>
            </a:xfrm>
            <a:prstGeom prst="rect">
              <a:avLst/>
            </a:prstGeom>
            <a:noFill/>
            <a:effectLst/>
          </p:spPr>
          <p:txBody>
            <a:bodyPr wrap="square" rtlCol="0">
              <a:spAutoFit/>
            </a:bodyPr>
            <a:lstStyle/>
            <a:p>
              <a:pPr defTabSz="1219200"/>
              <a:r>
                <a:rPr lang="en-US" altLang="zh-CN" sz="2800" b="1" kern="2200" dirty="0">
                  <a:gradFill flip="none" rotWithShape="1">
                    <a:gsLst>
                      <a:gs pos="40000">
                        <a:srgbClr val="1D6AAE"/>
                      </a:gs>
                      <a:gs pos="68000">
                        <a:srgbClr val="46A2D0"/>
                      </a:gs>
                    </a:gsLst>
                    <a:lin ang="16200000" scaled="0"/>
                    <a:tileRect/>
                  </a:gradFill>
                  <a:latin typeface="Agency FB" panose="020B0503020202020204" pitchFamily="34" charset="0"/>
                  <a:cs typeface="+mn-ea"/>
                  <a:sym typeface="+mn-lt"/>
                </a:rPr>
                <a:t>LOGO</a:t>
              </a:r>
              <a:endParaRPr lang="zh-CN" altLang="en-US" sz="2800" b="1" kern="2200" dirty="0">
                <a:gradFill flip="none" rotWithShape="1">
                  <a:gsLst>
                    <a:gs pos="40000">
                      <a:srgbClr val="1D6AAE"/>
                    </a:gs>
                    <a:gs pos="68000">
                      <a:srgbClr val="46A2D0"/>
                    </a:gs>
                  </a:gsLst>
                  <a:lin ang="16200000" scaled="0"/>
                  <a:tileRect/>
                </a:gradFill>
                <a:latin typeface="Agency FB" panose="020B0503020202020204" pitchFamily="34" charset="0"/>
                <a:cs typeface="+mn-ea"/>
                <a:sym typeface="+mn-lt"/>
              </a:endParaRPr>
            </a:p>
          </p:txBody>
        </p:sp>
        <p:cxnSp>
          <p:nvCxnSpPr>
            <p:cNvPr id="31" name="直接连接符 30"/>
            <p:cNvCxnSpPr/>
            <p:nvPr/>
          </p:nvCxnSpPr>
          <p:spPr>
            <a:xfrm>
              <a:off x="1316879" y="596667"/>
              <a:ext cx="0" cy="229099"/>
            </a:xfrm>
            <a:prstGeom prst="line">
              <a:avLst/>
            </a:prstGeom>
            <a:ln w="190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grpSp>
        <p:nvGrpSpPr>
          <p:cNvPr id="6" name="组合 5"/>
          <p:cNvGrpSpPr/>
          <p:nvPr/>
        </p:nvGrpSpPr>
        <p:grpSpPr>
          <a:xfrm>
            <a:off x="9652698" y="1209565"/>
            <a:ext cx="2317067" cy="319316"/>
            <a:chOff x="9675558" y="1209565"/>
            <a:chExt cx="2317067" cy="319316"/>
          </a:xfrm>
        </p:grpSpPr>
        <p:sp>
          <p:nvSpPr>
            <p:cNvPr id="36" name="TextBox 30"/>
            <p:cNvSpPr txBox="1"/>
            <p:nvPr/>
          </p:nvSpPr>
          <p:spPr>
            <a:xfrm>
              <a:off x="9675558" y="1251882"/>
              <a:ext cx="2317067" cy="276999"/>
            </a:xfrm>
            <a:prstGeom prst="rect">
              <a:avLst/>
            </a:prstGeom>
            <a:noFill/>
          </p:spPr>
          <p:txBody>
            <a:bodyPr wrap="square" rtlCol="0">
              <a:spAutoFit/>
            </a:bodyPr>
            <a:lstStyle/>
            <a:p>
              <a:pPr algn="ctr" defTabSz="228600"/>
              <a:r>
                <a:rPr lang="zh-CN" altLang="en-US" sz="1200" dirty="0">
                  <a:solidFill>
                    <a:schemeClr val="bg1"/>
                  </a:solidFill>
                  <a:cs typeface="+mn-ea"/>
                  <a:sym typeface="+mn-lt"/>
                </a:rPr>
                <a:t>科技  卓越  领航  追梦</a:t>
              </a:r>
            </a:p>
          </p:txBody>
        </p:sp>
        <p:sp>
          <p:nvSpPr>
            <p:cNvPr id="37" name="TextBox 30"/>
            <p:cNvSpPr txBox="1"/>
            <p:nvPr/>
          </p:nvSpPr>
          <p:spPr>
            <a:xfrm>
              <a:off x="10307727" y="1209565"/>
              <a:ext cx="142315" cy="276999"/>
            </a:xfrm>
            <a:prstGeom prst="rect">
              <a:avLst/>
            </a:prstGeom>
            <a:noFill/>
          </p:spPr>
          <p:txBody>
            <a:bodyPr wrap="square" rtlCol="0">
              <a:spAutoFit/>
            </a:bodyPr>
            <a:lstStyle/>
            <a:p>
              <a:pPr algn="ctr" defTabSz="228600"/>
              <a:r>
                <a:rPr lang="en-US" altLang="zh-CN" sz="1200" dirty="0">
                  <a:solidFill>
                    <a:schemeClr val="bg1"/>
                  </a:solidFill>
                  <a:cs typeface="+mn-ea"/>
                  <a:sym typeface="+mn-lt"/>
                </a:rPr>
                <a:t>.</a:t>
              </a:r>
              <a:endParaRPr lang="zh-CN" altLang="en-US" sz="1200" dirty="0">
                <a:solidFill>
                  <a:schemeClr val="bg1"/>
                </a:solidFill>
                <a:cs typeface="+mn-ea"/>
                <a:sym typeface="+mn-lt"/>
              </a:endParaRPr>
            </a:p>
          </p:txBody>
        </p:sp>
        <p:sp>
          <p:nvSpPr>
            <p:cNvPr id="38" name="TextBox 30"/>
            <p:cNvSpPr txBox="1"/>
            <p:nvPr/>
          </p:nvSpPr>
          <p:spPr>
            <a:xfrm>
              <a:off x="10762933" y="1209565"/>
              <a:ext cx="142315" cy="276999"/>
            </a:xfrm>
            <a:prstGeom prst="rect">
              <a:avLst/>
            </a:prstGeom>
            <a:noFill/>
          </p:spPr>
          <p:txBody>
            <a:bodyPr wrap="square" rtlCol="0">
              <a:spAutoFit/>
            </a:bodyPr>
            <a:lstStyle/>
            <a:p>
              <a:pPr algn="ctr" defTabSz="228600"/>
              <a:r>
                <a:rPr lang="en-US" altLang="zh-CN" sz="1200" dirty="0">
                  <a:solidFill>
                    <a:schemeClr val="bg1"/>
                  </a:solidFill>
                  <a:cs typeface="+mn-ea"/>
                  <a:sym typeface="+mn-lt"/>
                </a:rPr>
                <a:t>.</a:t>
              </a:r>
              <a:endParaRPr lang="zh-CN" altLang="en-US" sz="1200" dirty="0">
                <a:solidFill>
                  <a:schemeClr val="bg1"/>
                </a:solidFill>
                <a:cs typeface="+mn-ea"/>
                <a:sym typeface="+mn-lt"/>
              </a:endParaRPr>
            </a:p>
          </p:txBody>
        </p:sp>
        <p:sp>
          <p:nvSpPr>
            <p:cNvPr id="39" name="TextBox 30"/>
            <p:cNvSpPr txBox="1"/>
            <p:nvPr/>
          </p:nvSpPr>
          <p:spPr>
            <a:xfrm>
              <a:off x="11218139" y="1209565"/>
              <a:ext cx="142315" cy="276999"/>
            </a:xfrm>
            <a:prstGeom prst="rect">
              <a:avLst/>
            </a:prstGeom>
            <a:noFill/>
          </p:spPr>
          <p:txBody>
            <a:bodyPr wrap="square" rtlCol="0">
              <a:spAutoFit/>
            </a:bodyPr>
            <a:lstStyle/>
            <a:p>
              <a:pPr algn="ctr" defTabSz="228600"/>
              <a:r>
                <a:rPr lang="en-US" altLang="zh-CN" sz="1200" dirty="0">
                  <a:solidFill>
                    <a:schemeClr val="bg1"/>
                  </a:solidFill>
                  <a:cs typeface="+mn-ea"/>
                  <a:sym typeface="+mn-lt"/>
                </a:rPr>
                <a:t>.</a:t>
              </a:r>
              <a:endParaRPr lang="zh-CN" altLang="en-US" sz="1200" dirty="0">
                <a:solidFill>
                  <a:schemeClr val="bg1"/>
                </a:solidFill>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par>
                                    <p:cTn id="8" presetID="2" presetClass="entr" presetSubtype="1" fill="hold" grpId="0" nodeType="withEffect" p14:presetBounceEnd="40000">
                                      <p:stCondLst>
                                        <p:cond delay="0"/>
                                      </p:stCondLst>
                                      <p:childTnLst>
                                        <p:set>
                                          <p:cBhvr>
                                            <p:cTn id="9" dur="1" fill="hold">
                                              <p:stCondLst>
                                                <p:cond delay="0"/>
                                              </p:stCondLst>
                                            </p:cTn>
                                            <p:tgtEl>
                                              <p:spTgt spid="15"/>
                                            </p:tgtEl>
                                            <p:attrNameLst>
                                              <p:attrName>style.visibility</p:attrName>
                                            </p:attrNameLst>
                                          </p:cBhvr>
                                          <p:to>
                                            <p:strVal val="visible"/>
                                          </p:to>
                                        </p:set>
                                        <p:anim calcmode="lin" valueType="num" p14:bounceEnd="40000">
                                          <p:cBhvr additive="base">
                                            <p:cTn id="10" dur="750" fill="hold"/>
                                            <p:tgtEl>
                                              <p:spTgt spid="15"/>
                                            </p:tgtEl>
                                            <p:attrNameLst>
                                              <p:attrName>ppt_x</p:attrName>
                                            </p:attrNameLst>
                                          </p:cBhvr>
                                          <p:tavLst>
                                            <p:tav tm="0">
                                              <p:val>
                                                <p:strVal val="#ppt_x"/>
                                              </p:val>
                                            </p:tav>
                                            <p:tav tm="100000">
                                              <p:val>
                                                <p:strVal val="#ppt_x"/>
                                              </p:val>
                                            </p:tav>
                                          </p:tavLst>
                                        </p:anim>
                                        <p:anim calcmode="lin" valueType="num" p14:bounceEnd="40000">
                                          <p:cBhvr additive="base">
                                            <p:cTn id="11" dur="750" fill="hold"/>
                                            <p:tgtEl>
                                              <p:spTgt spid="15"/>
                                            </p:tgtEl>
                                            <p:attrNameLst>
                                              <p:attrName>ppt_y</p:attrName>
                                            </p:attrNameLst>
                                          </p:cBhvr>
                                          <p:tavLst>
                                            <p:tav tm="0">
                                              <p:val>
                                                <p:strVal val="0-#ppt_h/2"/>
                                              </p:val>
                                            </p:tav>
                                            <p:tav tm="100000">
                                              <p:val>
                                                <p:strVal val="#ppt_y"/>
                                              </p:val>
                                            </p:tav>
                                          </p:tavLst>
                                        </p:anim>
                                      </p:childTnLst>
                                    </p:cTn>
                                  </p:par>
                                  <p:par>
                                    <p:cTn id="12" presetID="2" presetClass="entr" presetSubtype="2" fill="hold" nodeType="withEffect" p14:presetBounceEnd="40000">
                                      <p:stCondLst>
                                        <p:cond delay="0"/>
                                      </p:stCondLst>
                                      <p:childTnLst>
                                        <p:set>
                                          <p:cBhvr>
                                            <p:cTn id="13" dur="1" fill="hold">
                                              <p:stCondLst>
                                                <p:cond delay="0"/>
                                              </p:stCondLst>
                                            </p:cTn>
                                            <p:tgtEl>
                                              <p:spTgt spid="28"/>
                                            </p:tgtEl>
                                            <p:attrNameLst>
                                              <p:attrName>style.visibility</p:attrName>
                                            </p:attrNameLst>
                                          </p:cBhvr>
                                          <p:to>
                                            <p:strVal val="visible"/>
                                          </p:to>
                                        </p:set>
                                        <p:anim calcmode="lin" valueType="num" p14:bounceEnd="40000">
                                          <p:cBhvr additive="base">
                                            <p:cTn id="14" dur="500" fill="hold"/>
                                            <p:tgtEl>
                                              <p:spTgt spid="28"/>
                                            </p:tgtEl>
                                            <p:attrNameLst>
                                              <p:attrName>ppt_x</p:attrName>
                                            </p:attrNameLst>
                                          </p:cBhvr>
                                          <p:tavLst>
                                            <p:tav tm="0">
                                              <p:val>
                                                <p:strVal val="1+#ppt_w/2"/>
                                              </p:val>
                                            </p:tav>
                                            <p:tav tm="100000">
                                              <p:val>
                                                <p:strVal val="#ppt_x"/>
                                              </p:val>
                                            </p:tav>
                                          </p:tavLst>
                                        </p:anim>
                                        <p:anim calcmode="lin" valueType="num" p14:bounceEnd="40000">
                                          <p:cBhvr additive="base">
                                            <p:cTn id="15" dur="500" fill="hold"/>
                                            <p:tgtEl>
                                              <p:spTgt spid="28"/>
                                            </p:tgtEl>
                                            <p:attrNameLst>
                                              <p:attrName>ppt_y</p:attrName>
                                            </p:attrNameLst>
                                          </p:cBhvr>
                                          <p:tavLst>
                                            <p:tav tm="0">
                                              <p:val>
                                                <p:strVal val="#ppt_y"/>
                                              </p:val>
                                            </p:tav>
                                            <p:tav tm="100000">
                                              <p:val>
                                                <p:strVal val="#ppt_y"/>
                                              </p:val>
                                            </p:tav>
                                          </p:tavLst>
                                        </p:anim>
                                      </p:childTnLst>
                                    </p:cTn>
                                  </p:par>
                                  <p:par>
                                    <p:cTn id="16" presetID="53" presetClass="entr" presetSubtype="16" fill="hold" nodeType="with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p:cTn id="23" dur="500" fill="hold"/>
                                            <p:tgtEl>
                                              <p:spTgt spid="11"/>
                                            </p:tgtEl>
                                            <p:attrNameLst>
                                              <p:attrName>ppt_w</p:attrName>
                                            </p:attrNameLst>
                                          </p:cBhvr>
                                          <p:tavLst>
                                            <p:tav tm="0">
                                              <p:val>
                                                <p:fltVal val="0"/>
                                              </p:val>
                                            </p:tav>
                                            <p:tav tm="100000">
                                              <p:val>
                                                <p:strVal val="#ppt_w"/>
                                              </p:val>
                                            </p:tav>
                                          </p:tavLst>
                                        </p:anim>
                                        <p:anim calcmode="lin" valueType="num">
                                          <p:cBhvr>
                                            <p:cTn id="24" dur="500" fill="hold"/>
                                            <p:tgtEl>
                                              <p:spTgt spid="11"/>
                                            </p:tgtEl>
                                            <p:attrNameLst>
                                              <p:attrName>ppt_h</p:attrName>
                                            </p:attrNameLst>
                                          </p:cBhvr>
                                          <p:tavLst>
                                            <p:tav tm="0">
                                              <p:val>
                                                <p:fltVal val="0"/>
                                              </p:val>
                                            </p:tav>
                                            <p:tav tm="100000">
                                              <p:val>
                                                <p:strVal val="#ppt_h"/>
                                              </p:val>
                                            </p:tav>
                                          </p:tavLst>
                                        </p:anim>
                                        <p:animEffect transition="in" filter="fade">
                                          <p:cBhvr>
                                            <p:cTn id="25" dur="500"/>
                                            <p:tgtEl>
                                              <p:spTgt spid="11"/>
                                            </p:tgtEl>
                                          </p:cBhvr>
                                        </p:animEffect>
                                      </p:childTnLst>
                                    </p:cTn>
                                  </p:par>
                                  <p:par>
                                    <p:cTn id="26" presetID="16" presetClass="entr" presetSubtype="21" fill="hold" nodeType="with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barn(inVertical)">
                                          <p:cBhvr>
                                            <p:cTn id="28" dur="500"/>
                                            <p:tgtEl>
                                              <p:spTgt spid="6"/>
                                            </p:tgtEl>
                                          </p:cBhvr>
                                        </p:animEffect>
                                      </p:childTnLst>
                                    </p:cTn>
                                  </p:par>
                                  <p:par>
                                    <p:cTn id="29" presetID="53" presetClass="entr" presetSubtype="16" fill="hold" grpId="0" nodeType="withEffect">
                                      <p:stCondLst>
                                        <p:cond delay="250"/>
                                      </p:stCondLst>
                                      <p:childTnLst>
                                        <p:set>
                                          <p:cBhvr>
                                            <p:cTn id="30" dur="1" fill="hold">
                                              <p:stCondLst>
                                                <p:cond delay="0"/>
                                              </p:stCondLst>
                                            </p:cTn>
                                            <p:tgtEl>
                                              <p:spTgt spid="24"/>
                                            </p:tgtEl>
                                            <p:attrNameLst>
                                              <p:attrName>style.visibility</p:attrName>
                                            </p:attrNameLst>
                                          </p:cBhvr>
                                          <p:to>
                                            <p:strVal val="visible"/>
                                          </p:to>
                                        </p:set>
                                        <p:anim calcmode="lin" valueType="num">
                                          <p:cBhvr>
                                            <p:cTn id="31" dur="500" fill="hold"/>
                                            <p:tgtEl>
                                              <p:spTgt spid="24"/>
                                            </p:tgtEl>
                                            <p:attrNameLst>
                                              <p:attrName>ppt_w</p:attrName>
                                            </p:attrNameLst>
                                          </p:cBhvr>
                                          <p:tavLst>
                                            <p:tav tm="0">
                                              <p:val>
                                                <p:fltVal val="0"/>
                                              </p:val>
                                            </p:tav>
                                            <p:tav tm="100000">
                                              <p:val>
                                                <p:strVal val="#ppt_w"/>
                                              </p:val>
                                            </p:tav>
                                          </p:tavLst>
                                        </p:anim>
                                        <p:anim calcmode="lin" valueType="num">
                                          <p:cBhvr>
                                            <p:cTn id="32" dur="500" fill="hold"/>
                                            <p:tgtEl>
                                              <p:spTgt spid="24"/>
                                            </p:tgtEl>
                                            <p:attrNameLst>
                                              <p:attrName>ppt_h</p:attrName>
                                            </p:attrNameLst>
                                          </p:cBhvr>
                                          <p:tavLst>
                                            <p:tav tm="0">
                                              <p:val>
                                                <p:fltVal val="0"/>
                                              </p:val>
                                            </p:tav>
                                            <p:tav tm="100000">
                                              <p:val>
                                                <p:strVal val="#ppt_h"/>
                                              </p:val>
                                            </p:tav>
                                          </p:tavLst>
                                        </p:anim>
                                        <p:animEffect transition="in" filter="fade">
                                          <p:cBhvr>
                                            <p:cTn id="33" dur="500"/>
                                            <p:tgtEl>
                                              <p:spTgt spid="24"/>
                                            </p:tgtEl>
                                          </p:cBhvr>
                                        </p:animEffect>
                                      </p:childTnLst>
                                    </p:cTn>
                                  </p:par>
                                  <p:par>
                                    <p:cTn id="34" presetID="53" presetClass="entr" presetSubtype="16" fill="hold" grpId="0" nodeType="withEffect">
                                      <p:stCondLst>
                                        <p:cond delay="50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Effect transition="in" filter="fade">
                                          <p:cBhvr>
                                            <p:cTn id="38" dur="500"/>
                                            <p:tgtEl>
                                              <p:spTgt spid="25"/>
                                            </p:tgtEl>
                                          </p:cBhvr>
                                        </p:animEffect>
                                      </p:childTnLst>
                                    </p:cTn>
                                  </p:par>
                                  <p:par>
                                    <p:cTn id="39" presetID="41" presetClass="entr" presetSubtype="0" fill="hold" grpId="1" nodeType="withEffect">
                                      <p:stCondLst>
                                        <p:cond delay="500"/>
                                      </p:stCondLst>
                                      <p:iterate type="lt">
                                        <p:tmPct val="10000"/>
                                      </p:iterate>
                                      <p:childTnLst>
                                        <p:set>
                                          <p:cBhvr>
                                            <p:cTn id="40" dur="1" fill="hold">
                                              <p:stCondLst>
                                                <p:cond delay="0"/>
                                              </p:stCondLst>
                                            </p:cTn>
                                            <p:tgtEl>
                                              <p:spTgt spid="12"/>
                                            </p:tgtEl>
                                            <p:attrNameLst>
                                              <p:attrName>style.visibility</p:attrName>
                                            </p:attrNameLst>
                                          </p:cBhvr>
                                          <p:to>
                                            <p:strVal val="visible"/>
                                          </p:to>
                                        </p:set>
                                        <p:anim calcmode="lin" valueType="num">
                                          <p:cBhvr>
                                            <p:cTn id="41" dur="500" fill="hold"/>
                                            <p:tgtEl>
                                              <p:spTgt spid="1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12"/>
                                            </p:tgtEl>
                                            <p:attrNameLst>
                                              <p:attrName>ppt_y</p:attrName>
                                            </p:attrNameLst>
                                          </p:cBhvr>
                                          <p:tavLst>
                                            <p:tav tm="0">
                                              <p:val>
                                                <p:strVal val="#ppt_y"/>
                                              </p:val>
                                            </p:tav>
                                            <p:tav tm="100000">
                                              <p:val>
                                                <p:strVal val="#ppt_y"/>
                                              </p:val>
                                            </p:tav>
                                          </p:tavLst>
                                        </p:anim>
                                        <p:anim calcmode="lin" valueType="num">
                                          <p:cBhvr>
                                            <p:cTn id="43" dur="500" fill="hold"/>
                                            <p:tgtEl>
                                              <p:spTgt spid="1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1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12"/>
                                            </p:tgtEl>
                                          </p:cBhvr>
                                        </p:animEffect>
                                      </p:childTnLst>
                                    </p:cTn>
                                  </p:par>
                                  <p:par>
                                    <p:cTn id="46" presetID="16" presetClass="entr" presetSubtype="37" fill="hold" nodeType="withEffect">
                                      <p:stCondLst>
                                        <p:cond delay="500"/>
                                      </p:stCondLst>
                                      <p:childTnLst>
                                        <p:set>
                                          <p:cBhvr>
                                            <p:cTn id="47" dur="1" fill="hold">
                                              <p:stCondLst>
                                                <p:cond delay="0"/>
                                              </p:stCondLst>
                                            </p:cTn>
                                            <p:tgtEl>
                                              <p:spTgt spid="23">
                                                <p:txEl>
                                                  <p:pRg st="0" end="0"/>
                                                </p:txEl>
                                              </p:spTgt>
                                            </p:tgtEl>
                                            <p:attrNameLst>
                                              <p:attrName>style.visibility</p:attrName>
                                            </p:attrNameLst>
                                          </p:cBhvr>
                                          <p:to>
                                            <p:strVal val="visible"/>
                                          </p:to>
                                        </p:set>
                                        <p:animEffect transition="in" filter="barn(outVertical)">
                                          <p:cBhvr>
                                            <p:cTn id="48" dur="500"/>
                                            <p:tgtEl>
                                              <p:spTgt spid="23">
                                                <p:txEl>
                                                  <p:pRg st="0" end="0"/>
                                                </p:txEl>
                                              </p:spTgt>
                                            </p:tgtEl>
                                          </p:cBhvr>
                                        </p:animEffect>
                                      </p:childTnLst>
                                    </p:cTn>
                                  </p:par>
                                </p:childTnLst>
                              </p:cTn>
                            </p:par>
                            <p:par>
                              <p:cTn id="49" fill="hold">
                                <p:stCondLst>
                                  <p:cond delay="0"/>
                                </p:stCondLst>
                                <p:childTnLst>
                                  <p:par>
                                    <p:cTn id="50" presetID="22" presetClass="entr" presetSubtype="1" fill="hold" grpId="0" nodeType="after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wipe(up)">
                                          <p:cBhvr>
                                            <p:cTn id="52" dur="1000"/>
                                            <p:tgtEl>
                                              <p:spTgt spid="13"/>
                                            </p:tgtEl>
                                          </p:cBhvr>
                                        </p:animEffect>
                                      </p:childTnLst>
                                    </p:cTn>
                                  </p:par>
                                  <p:par>
                                    <p:cTn id="53" presetID="2" presetClass="entr" presetSubtype="4" fill="hold" grpId="0" nodeType="withEffect" p14:presetBounceEnd="26000">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14:bounceEnd="26000">
                                          <p:cBhvr additive="base">
                                            <p:cTn id="55" dur="1000" fill="hold"/>
                                            <p:tgtEl>
                                              <p:spTgt spid="23"/>
                                            </p:tgtEl>
                                            <p:attrNameLst>
                                              <p:attrName>ppt_x</p:attrName>
                                            </p:attrNameLst>
                                          </p:cBhvr>
                                          <p:tavLst>
                                            <p:tav tm="0">
                                              <p:val>
                                                <p:strVal val="#ppt_x"/>
                                              </p:val>
                                            </p:tav>
                                            <p:tav tm="100000">
                                              <p:val>
                                                <p:strVal val="#ppt_x"/>
                                              </p:val>
                                            </p:tav>
                                          </p:tavLst>
                                        </p:anim>
                                        <p:anim calcmode="lin" valueType="num" p14:bounceEnd="26000">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14:presetBounceEnd="40000">
                                      <p:stCondLst>
                                        <p:cond delay="0"/>
                                      </p:stCondLst>
                                      <p:childTnLst>
                                        <p:set>
                                          <p:cBhvr>
                                            <p:cTn id="58" dur="1" fill="hold">
                                              <p:stCondLst>
                                                <p:cond delay="0"/>
                                              </p:stCondLst>
                                            </p:cTn>
                                            <p:tgtEl>
                                              <p:spTgt spid="2"/>
                                            </p:tgtEl>
                                            <p:attrNameLst>
                                              <p:attrName>style.visibility</p:attrName>
                                            </p:attrNameLst>
                                          </p:cBhvr>
                                          <p:to>
                                            <p:strVal val="visible"/>
                                          </p:to>
                                        </p:set>
                                        <p:anim calcmode="lin" valueType="num" p14:bounceEnd="40000">
                                          <p:cBhvr additive="base">
                                            <p:cTn id="59" dur="750" fill="hold"/>
                                            <p:tgtEl>
                                              <p:spTgt spid="2"/>
                                            </p:tgtEl>
                                            <p:attrNameLst>
                                              <p:attrName>ppt_x</p:attrName>
                                            </p:attrNameLst>
                                          </p:cBhvr>
                                          <p:tavLst>
                                            <p:tav tm="0">
                                              <p:val>
                                                <p:strVal val="#ppt_x"/>
                                              </p:val>
                                            </p:tav>
                                            <p:tav tm="100000">
                                              <p:val>
                                                <p:strVal val="#ppt_x"/>
                                              </p:val>
                                            </p:tav>
                                          </p:tavLst>
                                        </p:anim>
                                        <p:anim calcmode="lin" valueType="num" p14:bounceEnd="40000">
                                          <p:cBhvr additive="base">
                                            <p:cTn id="60" dur="750" fill="hold"/>
                                            <p:tgtEl>
                                              <p:spTgt spid="2"/>
                                            </p:tgtEl>
                                            <p:attrNameLst>
                                              <p:attrName>ppt_y</p:attrName>
                                            </p:attrNameLst>
                                          </p:cBhvr>
                                          <p:tavLst>
                                            <p:tav tm="0">
                                              <p:val>
                                                <p:strVal val="1+#ppt_h/2"/>
                                              </p:val>
                                            </p:tav>
                                            <p:tav tm="100000">
                                              <p:val>
                                                <p:strVal val="#ppt_y"/>
                                              </p:val>
                                            </p:tav>
                                          </p:tavLst>
                                        </p:anim>
                                      </p:childTnLst>
                                    </p:cTn>
                                  </p:par>
                                  <p:par>
                                    <p:cTn id="61" presetID="22" presetClass="entr" presetSubtype="2" fill="hold" grpId="0" nodeType="withEffect">
                                      <p:stCondLst>
                                        <p:cond delay="250"/>
                                      </p:stCondLst>
                                      <p:childTnLst>
                                        <p:set>
                                          <p:cBhvr>
                                            <p:cTn id="62" dur="1" fill="hold">
                                              <p:stCondLst>
                                                <p:cond delay="0"/>
                                              </p:stCondLst>
                                            </p:cTn>
                                            <p:tgtEl>
                                              <p:spTgt spid="27"/>
                                            </p:tgtEl>
                                            <p:attrNameLst>
                                              <p:attrName>style.visibility</p:attrName>
                                            </p:attrNameLst>
                                          </p:cBhvr>
                                          <p:to>
                                            <p:strVal val="visible"/>
                                          </p:to>
                                        </p:set>
                                        <p:animEffect transition="in" filter="wipe(right)">
                                          <p:cBhvr>
                                            <p:cTn id="63"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5" grpId="0" animBg="1"/>
          <p:bldP spid="12" grpId="1"/>
          <p:bldP spid="23" grpId="0"/>
          <p:bldP spid="13" grpId="0"/>
          <p:bldP spid="2" grpId="0" animBg="1"/>
          <p:bldP spid="24" grpId="0" animBg="1"/>
          <p:bldP spid="25" grpId="0" animBg="1"/>
          <p:bldP spid="27"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par>
                                    <p:cTn id="8" presetID="2" presetClass="entr" presetSubtype="1"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 calcmode="lin" valueType="num">
                                          <p:cBhvr additive="base">
                                            <p:cTn id="10" dur="750" fill="hold"/>
                                            <p:tgtEl>
                                              <p:spTgt spid="15"/>
                                            </p:tgtEl>
                                            <p:attrNameLst>
                                              <p:attrName>ppt_x</p:attrName>
                                            </p:attrNameLst>
                                          </p:cBhvr>
                                          <p:tavLst>
                                            <p:tav tm="0">
                                              <p:val>
                                                <p:strVal val="#ppt_x"/>
                                              </p:val>
                                            </p:tav>
                                            <p:tav tm="100000">
                                              <p:val>
                                                <p:strVal val="#ppt_x"/>
                                              </p:val>
                                            </p:tav>
                                          </p:tavLst>
                                        </p:anim>
                                        <p:anim calcmode="lin" valueType="num">
                                          <p:cBhvr additive="base">
                                            <p:cTn id="11" dur="750" fill="hold"/>
                                            <p:tgtEl>
                                              <p:spTgt spid="15"/>
                                            </p:tgtEl>
                                            <p:attrNameLst>
                                              <p:attrName>ppt_y</p:attrName>
                                            </p:attrNameLst>
                                          </p:cBhvr>
                                          <p:tavLst>
                                            <p:tav tm="0">
                                              <p:val>
                                                <p:strVal val="0-#ppt_h/2"/>
                                              </p:val>
                                            </p:tav>
                                            <p:tav tm="100000">
                                              <p:val>
                                                <p:strVal val="#ppt_y"/>
                                              </p:val>
                                            </p:tav>
                                          </p:tavLst>
                                        </p:anim>
                                      </p:childTnLst>
                                    </p:cTn>
                                  </p:par>
                                  <p:par>
                                    <p:cTn id="12" presetID="2" presetClass="entr" presetSubtype="2" fill="hold" nodeType="withEffect">
                                      <p:stCondLst>
                                        <p:cond delay="0"/>
                                      </p:stCondLst>
                                      <p:childTnLst>
                                        <p:set>
                                          <p:cBhvr>
                                            <p:cTn id="13" dur="1" fill="hold">
                                              <p:stCondLst>
                                                <p:cond delay="0"/>
                                              </p:stCondLst>
                                            </p:cTn>
                                            <p:tgtEl>
                                              <p:spTgt spid="28"/>
                                            </p:tgtEl>
                                            <p:attrNameLst>
                                              <p:attrName>style.visibility</p:attrName>
                                            </p:attrNameLst>
                                          </p:cBhvr>
                                          <p:to>
                                            <p:strVal val="visible"/>
                                          </p:to>
                                        </p:set>
                                        <p:anim calcmode="lin" valueType="num">
                                          <p:cBhvr additive="base">
                                            <p:cTn id="14" dur="500" fill="hold"/>
                                            <p:tgtEl>
                                              <p:spTgt spid="28"/>
                                            </p:tgtEl>
                                            <p:attrNameLst>
                                              <p:attrName>ppt_x</p:attrName>
                                            </p:attrNameLst>
                                          </p:cBhvr>
                                          <p:tavLst>
                                            <p:tav tm="0">
                                              <p:val>
                                                <p:strVal val="1+#ppt_w/2"/>
                                              </p:val>
                                            </p:tav>
                                            <p:tav tm="100000">
                                              <p:val>
                                                <p:strVal val="#ppt_x"/>
                                              </p:val>
                                            </p:tav>
                                          </p:tavLst>
                                        </p:anim>
                                        <p:anim calcmode="lin" valueType="num">
                                          <p:cBhvr additive="base">
                                            <p:cTn id="15" dur="500" fill="hold"/>
                                            <p:tgtEl>
                                              <p:spTgt spid="28"/>
                                            </p:tgtEl>
                                            <p:attrNameLst>
                                              <p:attrName>ppt_y</p:attrName>
                                            </p:attrNameLst>
                                          </p:cBhvr>
                                          <p:tavLst>
                                            <p:tav tm="0">
                                              <p:val>
                                                <p:strVal val="#ppt_y"/>
                                              </p:val>
                                            </p:tav>
                                            <p:tav tm="100000">
                                              <p:val>
                                                <p:strVal val="#ppt_y"/>
                                              </p:val>
                                            </p:tav>
                                          </p:tavLst>
                                        </p:anim>
                                      </p:childTnLst>
                                    </p:cTn>
                                  </p:par>
                                  <p:par>
                                    <p:cTn id="16" presetID="53" presetClass="entr" presetSubtype="16" fill="hold" nodeType="with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p:cTn id="23" dur="500" fill="hold"/>
                                            <p:tgtEl>
                                              <p:spTgt spid="11"/>
                                            </p:tgtEl>
                                            <p:attrNameLst>
                                              <p:attrName>ppt_w</p:attrName>
                                            </p:attrNameLst>
                                          </p:cBhvr>
                                          <p:tavLst>
                                            <p:tav tm="0">
                                              <p:val>
                                                <p:fltVal val="0"/>
                                              </p:val>
                                            </p:tav>
                                            <p:tav tm="100000">
                                              <p:val>
                                                <p:strVal val="#ppt_w"/>
                                              </p:val>
                                            </p:tav>
                                          </p:tavLst>
                                        </p:anim>
                                        <p:anim calcmode="lin" valueType="num">
                                          <p:cBhvr>
                                            <p:cTn id="24" dur="500" fill="hold"/>
                                            <p:tgtEl>
                                              <p:spTgt spid="11"/>
                                            </p:tgtEl>
                                            <p:attrNameLst>
                                              <p:attrName>ppt_h</p:attrName>
                                            </p:attrNameLst>
                                          </p:cBhvr>
                                          <p:tavLst>
                                            <p:tav tm="0">
                                              <p:val>
                                                <p:fltVal val="0"/>
                                              </p:val>
                                            </p:tav>
                                            <p:tav tm="100000">
                                              <p:val>
                                                <p:strVal val="#ppt_h"/>
                                              </p:val>
                                            </p:tav>
                                          </p:tavLst>
                                        </p:anim>
                                        <p:animEffect transition="in" filter="fade">
                                          <p:cBhvr>
                                            <p:cTn id="25" dur="500"/>
                                            <p:tgtEl>
                                              <p:spTgt spid="11"/>
                                            </p:tgtEl>
                                          </p:cBhvr>
                                        </p:animEffect>
                                      </p:childTnLst>
                                    </p:cTn>
                                  </p:par>
                                  <p:par>
                                    <p:cTn id="26" presetID="16" presetClass="entr" presetSubtype="21" fill="hold" nodeType="with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barn(inVertical)">
                                          <p:cBhvr>
                                            <p:cTn id="28" dur="500"/>
                                            <p:tgtEl>
                                              <p:spTgt spid="6"/>
                                            </p:tgtEl>
                                          </p:cBhvr>
                                        </p:animEffect>
                                      </p:childTnLst>
                                    </p:cTn>
                                  </p:par>
                                  <p:par>
                                    <p:cTn id="29" presetID="53" presetClass="entr" presetSubtype="16" fill="hold" grpId="0" nodeType="withEffect">
                                      <p:stCondLst>
                                        <p:cond delay="250"/>
                                      </p:stCondLst>
                                      <p:childTnLst>
                                        <p:set>
                                          <p:cBhvr>
                                            <p:cTn id="30" dur="1" fill="hold">
                                              <p:stCondLst>
                                                <p:cond delay="0"/>
                                              </p:stCondLst>
                                            </p:cTn>
                                            <p:tgtEl>
                                              <p:spTgt spid="24"/>
                                            </p:tgtEl>
                                            <p:attrNameLst>
                                              <p:attrName>style.visibility</p:attrName>
                                            </p:attrNameLst>
                                          </p:cBhvr>
                                          <p:to>
                                            <p:strVal val="visible"/>
                                          </p:to>
                                        </p:set>
                                        <p:anim calcmode="lin" valueType="num">
                                          <p:cBhvr>
                                            <p:cTn id="31" dur="500" fill="hold"/>
                                            <p:tgtEl>
                                              <p:spTgt spid="24"/>
                                            </p:tgtEl>
                                            <p:attrNameLst>
                                              <p:attrName>ppt_w</p:attrName>
                                            </p:attrNameLst>
                                          </p:cBhvr>
                                          <p:tavLst>
                                            <p:tav tm="0">
                                              <p:val>
                                                <p:fltVal val="0"/>
                                              </p:val>
                                            </p:tav>
                                            <p:tav tm="100000">
                                              <p:val>
                                                <p:strVal val="#ppt_w"/>
                                              </p:val>
                                            </p:tav>
                                          </p:tavLst>
                                        </p:anim>
                                        <p:anim calcmode="lin" valueType="num">
                                          <p:cBhvr>
                                            <p:cTn id="32" dur="500" fill="hold"/>
                                            <p:tgtEl>
                                              <p:spTgt spid="24"/>
                                            </p:tgtEl>
                                            <p:attrNameLst>
                                              <p:attrName>ppt_h</p:attrName>
                                            </p:attrNameLst>
                                          </p:cBhvr>
                                          <p:tavLst>
                                            <p:tav tm="0">
                                              <p:val>
                                                <p:fltVal val="0"/>
                                              </p:val>
                                            </p:tav>
                                            <p:tav tm="100000">
                                              <p:val>
                                                <p:strVal val="#ppt_h"/>
                                              </p:val>
                                            </p:tav>
                                          </p:tavLst>
                                        </p:anim>
                                        <p:animEffect transition="in" filter="fade">
                                          <p:cBhvr>
                                            <p:cTn id="33" dur="500"/>
                                            <p:tgtEl>
                                              <p:spTgt spid="24"/>
                                            </p:tgtEl>
                                          </p:cBhvr>
                                        </p:animEffect>
                                      </p:childTnLst>
                                    </p:cTn>
                                  </p:par>
                                  <p:par>
                                    <p:cTn id="34" presetID="53" presetClass="entr" presetSubtype="16" fill="hold" grpId="0" nodeType="withEffect">
                                      <p:stCondLst>
                                        <p:cond delay="50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Effect transition="in" filter="fade">
                                          <p:cBhvr>
                                            <p:cTn id="38" dur="500"/>
                                            <p:tgtEl>
                                              <p:spTgt spid="25"/>
                                            </p:tgtEl>
                                          </p:cBhvr>
                                        </p:animEffect>
                                      </p:childTnLst>
                                    </p:cTn>
                                  </p:par>
                                  <p:par>
                                    <p:cTn id="39" presetID="41" presetClass="entr" presetSubtype="0" fill="hold" grpId="1" nodeType="withEffect">
                                      <p:stCondLst>
                                        <p:cond delay="500"/>
                                      </p:stCondLst>
                                      <p:iterate type="lt">
                                        <p:tmPct val="10000"/>
                                      </p:iterate>
                                      <p:childTnLst>
                                        <p:set>
                                          <p:cBhvr>
                                            <p:cTn id="40" dur="1" fill="hold">
                                              <p:stCondLst>
                                                <p:cond delay="0"/>
                                              </p:stCondLst>
                                            </p:cTn>
                                            <p:tgtEl>
                                              <p:spTgt spid="12"/>
                                            </p:tgtEl>
                                            <p:attrNameLst>
                                              <p:attrName>style.visibility</p:attrName>
                                            </p:attrNameLst>
                                          </p:cBhvr>
                                          <p:to>
                                            <p:strVal val="visible"/>
                                          </p:to>
                                        </p:set>
                                        <p:anim calcmode="lin" valueType="num">
                                          <p:cBhvr>
                                            <p:cTn id="41" dur="500" fill="hold"/>
                                            <p:tgtEl>
                                              <p:spTgt spid="1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12"/>
                                            </p:tgtEl>
                                            <p:attrNameLst>
                                              <p:attrName>ppt_y</p:attrName>
                                            </p:attrNameLst>
                                          </p:cBhvr>
                                          <p:tavLst>
                                            <p:tav tm="0">
                                              <p:val>
                                                <p:strVal val="#ppt_y"/>
                                              </p:val>
                                            </p:tav>
                                            <p:tav tm="100000">
                                              <p:val>
                                                <p:strVal val="#ppt_y"/>
                                              </p:val>
                                            </p:tav>
                                          </p:tavLst>
                                        </p:anim>
                                        <p:anim calcmode="lin" valueType="num">
                                          <p:cBhvr>
                                            <p:cTn id="43" dur="500" fill="hold"/>
                                            <p:tgtEl>
                                              <p:spTgt spid="1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1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12"/>
                                            </p:tgtEl>
                                          </p:cBhvr>
                                        </p:animEffect>
                                      </p:childTnLst>
                                    </p:cTn>
                                  </p:par>
                                  <p:par>
                                    <p:cTn id="46" presetID="16" presetClass="entr" presetSubtype="37" fill="hold" nodeType="withEffect">
                                      <p:stCondLst>
                                        <p:cond delay="500"/>
                                      </p:stCondLst>
                                      <p:childTnLst>
                                        <p:set>
                                          <p:cBhvr>
                                            <p:cTn id="47" dur="1" fill="hold">
                                              <p:stCondLst>
                                                <p:cond delay="0"/>
                                              </p:stCondLst>
                                            </p:cTn>
                                            <p:tgtEl>
                                              <p:spTgt spid="23">
                                                <p:txEl>
                                                  <p:pRg st="0" end="0"/>
                                                </p:txEl>
                                              </p:spTgt>
                                            </p:tgtEl>
                                            <p:attrNameLst>
                                              <p:attrName>style.visibility</p:attrName>
                                            </p:attrNameLst>
                                          </p:cBhvr>
                                          <p:to>
                                            <p:strVal val="visible"/>
                                          </p:to>
                                        </p:set>
                                        <p:animEffect transition="in" filter="barn(outVertical)">
                                          <p:cBhvr>
                                            <p:cTn id="48" dur="500"/>
                                            <p:tgtEl>
                                              <p:spTgt spid="23">
                                                <p:txEl>
                                                  <p:pRg st="0" end="0"/>
                                                </p:txEl>
                                              </p:spTgt>
                                            </p:tgtEl>
                                          </p:cBhvr>
                                        </p:animEffect>
                                      </p:childTnLst>
                                    </p:cTn>
                                  </p:par>
                                </p:childTnLst>
                              </p:cTn>
                            </p:par>
                            <p:par>
                              <p:cTn id="49" fill="hold">
                                <p:stCondLst>
                                  <p:cond delay="0"/>
                                </p:stCondLst>
                                <p:childTnLst>
                                  <p:par>
                                    <p:cTn id="50" presetID="22" presetClass="entr" presetSubtype="1" fill="hold" grpId="0" nodeType="after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wipe(up)">
                                          <p:cBhvr>
                                            <p:cTn id="52" dur="1000"/>
                                            <p:tgtEl>
                                              <p:spTgt spid="13"/>
                                            </p:tgtEl>
                                          </p:cBhvr>
                                        </p:animEffect>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
                                            </p:tgtEl>
                                            <p:attrNameLst>
                                              <p:attrName>style.visibility</p:attrName>
                                            </p:attrNameLst>
                                          </p:cBhvr>
                                          <p:to>
                                            <p:strVal val="visible"/>
                                          </p:to>
                                        </p:set>
                                        <p:anim calcmode="lin" valueType="num">
                                          <p:cBhvr additive="base">
                                            <p:cTn id="59" dur="750" fill="hold"/>
                                            <p:tgtEl>
                                              <p:spTgt spid="2"/>
                                            </p:tgtEl>
                                            <p:attrNameLst>
                                              <p:attrName>ppt_x</p:attrName>
                                            </p:attrNameLst>
                                          </p:cBhvr>
                                          <p:tavLst>
                                            <p:tav tm="0">
                                              <p:val>
                                                <p:strVal val="#ppt_x"/>
                                              </p:val>
                                            </p:tav>
                                            <p:tav tm="100000">
                                              <p:val>
                                                <p:strVal val="#ppt_x"/>
                                              </p:val>
                                            </p:tav>
                                          </p:tavLst>
                                        </p:anim>
                                        <p:anim calcmode="lin" valueType="num">
                                          <p:cBhvr additive="base">
                                            <p:cTn id="60" dur="750" fill="hold"/>
                                            <p:tgtEl>
                                              <p:spTgt spid="2"/>
                                            </p:tgtEl>
                                            <p:attrNameLst>
                                              <p:attrName>ppt_y</p:attrName>
                                            </p:attrNameLst>
                                          </p:cBhvr>
                                          <p:tavLst>
                                            <p:tav tm="0">
                                              <p:val>
                                                <p:strVal val="1+#ppt_h/2"/>
                                              </p:val>
                                            </p:tav>
                                            <p:tav tm="100000">
                                              <p:val>
                                                <p:strVal val="#ppt_y"/>
                                              </p:val>
                                            </p:tav>
                                          </p:tavLst>
                                        </p:anim>
                                      </p:childTnLst>
                                    </p:cTn>
                                  </p:par>
                                  <p:par>
                                    <p:cTn id="61" presetID="22" presetClass="entr" presetSubtype="2" fill="hold" grpId="0" nodeType="withEffect">
                                      <p:stCondLst>
                                        <p:cond delay="250"/>
                                      </p:stCondLst>
                                      <p:childTnLst>
                                        <p:set>
                                          <p:cBhvr>
                                            <p:cTn id="62" dur="1" fill="hold">
                                              <p:stCondLst>
                                                <p:cond delay="0"/>
                                              </p:stCondLst>
                                            </p:cTn>
                                            <p:tgtEl>
                                              <p:spTgt spid="27"/>
                                            </p:tgtEl>
                                            <p:attrNameLst>
                                              <p:attrName>style.visibility</p:attrName>
                                            </p:attrNameLst>
                                          </p:cBhvr>
                                          <p:to>
                                            <p:strVal val="visible"/>
                                          </p:to>
                                        </p:set>
                                        <p:animEffect transition="in" filter="wipe(right)">
                                          <p:cBhvr>
                                            <p:cTn id="63"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5" grpId="0" animBg="1"/>
          <p:bldP spid="12" grpId="1"/>
          <p:bldP spid="23" grpId="0"/>
          <p:bldP spid="13" grpId="0"/>
          <p:bldP spid="2" grpId="0" animBg="1"/>
          <p:bldP spid="24" grpId="0" animBg="1"/>
          <p:bldP spid="25" grpId="0" animBg="1"/>
          <p:bldP spid="27" grpId="0"/>
        </p:bldLst>
      </p:timing>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占位符 8"/>
          <p:cNvPicPr>
            <a:picLocks noGrp="1" noChangeAspect="1"/>
          </p:cNvPicPr>
          <p:nvPr>
            <p:ph type="pic" sz="quarter" idx="11"/>
          </p:nvPr>
        </p:nvPicPr>
        <p:blipFill>
          <a:blip r:embed="rId5" cstate="screen"/>
          <a:srcRect/>
          <a:stretch>
            <a:fillRect/>
          </a:stretch>
        </p:blipFill>
        <p:spPr>
          <a:effectLst>
            <a:outerShdw blurRad="254000" dist="63500" dir="2700000" algn="tl" rotWithShape="0">
              <a:prstClr val="black">
                <a:alpha val="30000"/>
              </a:prstClr>
            </a:outerShdw>
          </a:effectLst>
        </p:spPr>
      </p:pic>
      <p:pic>
        <p:nvPicPr>
          <p:cNvPr id="10" name="图片占位符 9"/>
          <p:cNvPicPr>
            <a:picLocks noGrp="1" noChangeAspect="1"/>
          </p:cNvPicPr>
          <p:nvPr>
            <p:ph type="pic" sz="quarter" idx="12"/>
          </p:nvPr>
        </p:nvPicPr>
        <p:blipFill>
          <a:blip r:embed="rId6" cstate="screen"/>
          <a:srcRect/>
          <a:stretch>
            <a:fillRect/>
          </a:stretch>
        </p:blipFill>
        <p:spPr>
          <a:effectLst>
            <a:outerShdw blurRad="254000" dist="63500" dir="2700000" algn="tl" rotWithShape="0">
              <a:prstClr val="black">
                <a:alpha val="30000"/>
              </a:prstClr>
            </a:outerShdw>
          </a:effectLst>
        </p:spPr>
      </p:pic>
      <p:sp>
        <p:nvSpPr>
          <p:cNvPr id="5" name="MH_Text_1"/>
          <p:cNvSpPr/>
          <p:nvPr>
            <p:custDataLst>
              <p:tags r:id="rId2"/>
            </p:custDataLst>
          </p:nvPr>
        </p:nvSpPr>
        <p:spPr>
          <a:xfrm>
            <a:off x="4056434" y="2312506"/>
            <a:ext cx="2251680" cy="3242637"/>
          </a:xfrm>
          <a:prstGeom prst="rect">
            <a:avLst/>
          </a:prstGeom>
          <a:gradFill>
            <a:gsLst>
              <a:gs pos="0">
                <a:srgbClr val="46A2D0"/>
              </a:gs>
              <a:gs pos="100000">
                <a:srgbClr val="1D6AAE"/>
              </a:gs>
            </a:gsLst>
            <a:lin ang="5400000" scaled="1"/>
          </a:gradFill>
          <a:ln w="95250">
            <a:solidFill>
              <a:srgbClr val="FFFFFF"/>
            </a:solid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44000" tIns="72000" rIns="144000" bIns="72000" anchor="ctr">
            <a:normAutofit/>
          </a:bodyPr>
          <a:lstStyle/>
          <a:p>
            <a:pPr algn="ctr">
              <a:lnSpc>
                <a:spcPct val="150000"/>
              </a:lnSpc>
              <a:spcBef>
                <a:spcPts val="600"/>
              </a:spcBef>
              <a:defRPr/>
            </a:pPr>
            <a:endParaRPr lang="en-US" altLang="zh-CN" sz="1400" dirty="0">
              <a:solidFill>
                <a:schemeClr val="accent1">
                  <a:lumMod val="75000"/>
                </a:schemeClr>
              </a:solidFill>
              <a:cs typeface="+mn-ea"/>
              <a:sym typeface="+mn-lt"/>
            </a:endParaRPr>
          </a:p>
        </p:txBody>
      </p:sp>
      <p:grpSp>
        <p:nvGrpSpPr>
          <p:cNvPr id="7" name="组合 6"/>
          <p:cNvGrpSpPr/>
          <p:nvPr/>
        </p:nvGrpSpPr>
        <p:grpSpPr>
          <a:xfrm>
            <a:off x="4797466" y="352475"/>
            <a:ext cx="2442712" cy="560409"/>
            <a:chOff x="4757125" y="339028"/>
            <a:chExt cx="2442712" cy="560409"/>
          </a:xfrm>
        </p:grpSpPr>
        <p:sp>
          <p:nvSpPr>
            <p:cNvPr id="8" name="Subtitle 2"/>
            <p:cNvSpPr txBox="1"/>
            <p:nvPr/>
          </p:nvSpPr>
          <p:spPr>
            <a:xfrm>
              <a:off x="4757125" y="339028"/>
              <a:ext cx="2442712" cy="41400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30000"/>
                </a:lnSpc>
                <a:spcBef>
                  <a:spcPts val="0"/>
                </a:spcBef>
                <a:defRPr/>
              </a:pPr>
              <a:r>
                <a:rPr lang="zh-CN" altLang="en-US" b="1" spc="300" dirty="0">
                  <a:solidFill>
                    <a:schemeClr val="tx1">
                      <a:lumMod val="85000"/>
                      <a:lumOff val="15000"/>
                    </a:schemeClr>
                  </a:solidFill>
                  <a:cs typeface="+mn-ea"/>
                  <a:sym typeface="+mn-lt"/>
                </a:rPr>
                <a:t>公司宣传册</a:t>
              </a:r>
            </a:p>
          </p:txBody>
        </p:sp>
        <p:sp>
          <p:nvSpPr>
            <p:cNvPr id="11" name="圆角矩形 10"/>
            <p:cNvSpPr/>
            <p:nvPr/>
          </p:nvSpPr>
          <p:spPr>
            <a:xfrm>
              <a:off x="5550250" y="853718"/>
              <a:ext cx="856463" cy="45719"/>
            </a:xfrm>
            <a:prstGeom prst="roundRect">
              <a:avLst>
                <a:gd name="adj" fmla="val 50000"/>
              </a:avLst>
            </a:prstGeom>
            <a:gradFill>
              <a:gsLst>
                <a:gs pos="0">
                  <a:srgbClr val="46A2D0"/>
                </a:gs>
                <a:gs pos="100000">
                  <a:srgbClr val="1D6AAE"/>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cs typeface="+mn-ea"/>
                <a:sym typeface="+mn-lt"/>
              </a:endParaRPr>
            </a:p>
          </p:txBody>
        </p:sp>
      </p:grpSp>
      <p:grpSp>
        <p:nvGrpSpPr>
          <p:cNvPr id="12" name="组合 11"/>
          <p:cNvGrpSpPr/>
          <p:nvPr/>
        </p:nvGrpSpPr>
        <p:grpSpPr>
          <a:xfrm>
            <a:off x="4168983" y="2882153"/>
            <a:ext cx="2026584" cy="2001962"/>
            <a:chOff x="702313" y="796239"/>
            <a:chExt cx="3032905" cy="2996055"/>
          </a:xfrm>
        </p:grpSpPr>
        <p:sp>
          <p:nvSpPr>
            <p:cNvPr id="13" name="文本框 12"/>
            <p:cNvSpPr txBox="1"/>
            <p:nvPr/>
          </p:nvSpPr>
          <p:spPr>
            <a:xfrm>
              <a:off x="1047297" y="1240525"/>
              <a:ext cx="2349091" cy="552727"/>
            </a:xfrm>
            <a:prstGeom prst="rect">
              <a:avLst/>
            </a:prstGeom>
            <a:noFill/>
          </p:spPr>
          <p:txBody>
            <a:bodyPr wrap="none" rtlCol="0">
              <a:spAutoFit/>
              <a:scene3d>
                <a:camera prst="orthographicFront"/>
                <a:lightRig rig="threePt" dir="t"/>
              </a:scene3d>
              <a:sp3d contourW="12700"/>
            </a:bodyPr>
            <a:lstStyle/>
            <a:p>
              <a:pPr algn="ctr"/>
              <a:r>
                <a:rPr lang="zh-CN" altLang="en-US" b="1" dirty="0">
                  <a:solidFill>
                    <a:schemeClr val="bg1"/>
                  </a:solidFill>
                  <a:cs typeface="+mn-ea"/>
                  <a:sym typeface="+mn-lt"/>
                </a:rPr>
                <a:t>企业画册展示</a:t>
              </a:r>
            </a:p>
          </p:txBody>
        </p:sp>
        <p:sp>
          <p:nvSpPr>
            <p:cNvPr id="14" name="文本框 13"/>
            <p:cNvSpPr txBox="1"/>
            <p:nvPr/>
          </p:nvSpPr>
          <p:spPr>
            <a:xfrm>
              <a:off x="702313" y="1970227"/>
              <a:ext cx="3032905" cy="1289696"/>
            </a:xfrm>
            <a:prstGeom prst="rect">
              <a:avLst/>
            </a:prstGeom>
            <a:noFill/>
          </p:spPr>
          <p:txBody>
            <a:bodyPr wrap="square" rtlCol="0">
              <a:spAutoFit/>
              <a:scene3d>
                <a:camera prst="orthographicFront"/>
                <a:lightRig rig="threePt" dir="t"/>
              </a:scene3d>
              <a:sp3d contourW="12700"/>
            </a:bodyPr>
            <a:lstStyle/>
            <a:p>
              <a:pPr algn="ctr">
                <a:lnSpc>
                  <a:spcPct val="125000"/>
                </a:lnSpc>
              </a:pPr>
              <a:r>
                <a:rPr lang="zh-CN" altLang="en-US" sz="1000" dirty="0">
                  <a:solidFill>
                    <a:schemeClr val="bg1"/>
                  </a:solidFill>
                  <a:cs typeface="+mn-ea"/>
                  <a:sym typeface="+mn-lt"/>
                </a:rPr>
                <a:t>您的内容打在这里或者通过复制您的文本在此框中选择粘贴并选择只保留文字您的您选择粘贴字您的您的内容打在这里</a:t>
              </a:r>
            </a:p>
          </p:txBody>
        </p:sp>
        <p:cxnSp>
          <p:nvCxnSpPr>
            <p:cNvPr id="15" name="直接连接符 14"/>
            <p:cNvCxnSpPr/>
            <p:nvPr/>
          </p:nvCxnSpPr>
          <p:spPr>
            <a:xfrm>
              <a:off x="1130149" y="1867994"/>
              <a:ext cx="218338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6" name="组合 15"/>
            <p:cNvGrpSpPr/>
            <p:nvPr/>
          </p:nvGrpSpPr>
          <p:grpSpPr>
            <a:xfrm>
              <a:off x="1515461" y="3400779"/>
              <a:ext cx="1412762" cy="391515"/>
              <a:chOff x="1515461" y="5217710"/>
              <a:chExt cx="1412762" cy="391515"/>
            </a:xfrm>
          </p:grpSpPr>
          <p:sp>
            <p:nvSpPr>
              <p:cNvPr id="18" name="圆角矩形 17"/>
              <p:cNvSpPr/>
              <p:nvPr/>
            </p:nvSpPr>
            <p:spPr>
              <a:xfrm>
                <a:off x="1515461" y="5308358"/>
                <a:ext cx="1412762" cy="258632"/>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bg1"/>
                  </a:solidFill>
                  <a:cs typeface="+mn-ea"/>
                  <a:sym typeface="+mn-lt"/>
                </a:endParaRPr>
              </a:p>
            </p:txBody>
          </p:sp>
          <p:sp>
            <p:nvSpPr>
              <p:cNvPr id="19" name="文本框 18"/>
              <p:cNvSpPr txBox="1"/>
              <p:nvPr/>
            </p:nvSpPr>
            <p:spPr>
              <a:xfrm>
                <a:off x="1620656" y="5217710"/>
                <a:ext cx="1202376" cy="391515"/>
              </a:xfrm>
              <a:prstGeom prst="rect">
                <a:avLst/>
              </a:prstGeom>
              <a:noFill/>
            </p:spPr>
            <p:txBody>
              <a:bodyPr wrap="none" rtlCol="0">
                <a:spAutoFit/>
                <a:scene3d>
                  <a:camera prst="orthographicFront"/>
                  <a:lightRig rig="threePt" dir="t"/>
                </a:scene3d>
                <a:sp3d contourW="12700"/>
              </a:bodyPr>
              <a:lstStyle/>
              <a:p>
                <a:pPr algn="ctr"/>
                <a:r>
                  <a:rPr lang="en-US" altLang="zh-CN" sz="1100" dirty="0">
                    <a:solidFill>
                      <a:srgbClr val="1D6AAE"/>
                    </a:solidFill>
                    <a:cs typeface="+mn-ea"/>
                    <a:sym typeface="+mn-lt"/>
                  </a:rPr>
                  <a:t>Text Here</a:t>
                </a:r>
                <a:endParaRPr lang="zh-CN" altLang="en-US" sz="1100" dirty="0">
                  <a:solidFill>
                    <a:srgbClr val="1D6AAE"/>
                  </a:solidFill>
                  <a:cs typeface="+mn-ea"/>
                  <a:sym typeface="+mn-lt"/>
                </a:endParaRPr>
              </a:p>
            </p:txBody>
          </p:sp>
        </p:grpSp>
        <p:sp>
          <p:nvSpPr>
            <p:cNvPr id="17" name="文本框 16"/>
            <p:cNvSpPr txBox="1"/>
            <p:nvPr/>
          </p:nvSpPr>
          <p:spPr>
            <a:xfrm>
              <a:off x="995718" y="796239"/>
              <a:ext cx="2452249" cy="598788"/>
            </a:xfrm>
            <a:prstGeom prst="rect">
              <a:avLst/>
            </a:prstGeom>
            <a:noFill/>
          </p:spPr>
          <p:txBody>
            <a:bodyPr wrap="none" rtlCol="0">
              <a:spAutoFit/>
              <a:scene3d>
                <a:camera prst="orthographicFront"/>
                <a:lightRig rig="threePt" dir="t"/>
              </a:scene3d>
              <a:sp3d contourW="12700"/>
            </a:bodyPr>
            <a:lstStyle/>
            <a:p>
              <a:pPr algn="ctr"/>
              <a:r>
                <a:rPr lang="en-US" altLang="zh-CN" sz="2000" b="1" dirty="0">
                  <a:solidFill>
                    <a:schemeClr val="bg1"/>
                  </a:solidFill>
                  <a:cs typeface="+mn-ea"/>
                  <a:sym typeface="+mn-lt"/>
                </a:rPr>
                <a:t>Photo show</a:t>
              </a:r>
            </a:p>
          </p:txBody>
        </p:sp>
      </p:gr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1+#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53" presetClass="entr" presetSubtype="16"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000"/>
                            </p:stCondLst>
                            <p:childTnLst>
                              <p:par>
                                <p:cTn id="20" presetID="22" presetClass="entr" presetSubtype="1"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up)">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占位符 12"/>
          <p:cNvPicPr>
            <a:picLocks noGrp="1" noChangeAspect="1"/>
          </p:cNvPicPr>
          <p:nvPr>
            <p:ph type="pic" sz="quarter" idx="13"/>
          </p:nvPr>
        </p:nvPicPr>
        <p:blipFill>
          <a:blip r:embed="rId3"/>
          <a:stretch>
            <a:fillRect/>
          </a:stretch>
        </p:blipFill>
        <p:spPr>
          <a:xfrm>
            <a:off x="97749" y="0"/>
            <a:ext cx="11996501" cy="6858000"/>
          </a:xfrm>
        </p:spPr>
      </p:pic>
      <p:sp>
        <p:nvSpPr>
          <p:cNvPr id="3" name="矩形 2"/>
          <p:cNvSpPr/>
          <p:nvPr/>
        </p:nvSpPr>
        <p:spPr>
          <a:xfrm>
            <a:off x="3676650" y="0"/>
            <a:ext cx="4838700" cy="6858000"/>
          </a:xfrm>
          <a:prstGeom prst="rect">
            <a:avLst/>
          </a:prstGeom>
          <a:solidFill>
            <a:schemeClr val="bg1"/>
          </a:soli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14" name="组合 13"/>
          <p:cNvGrpSpPr/>
          <p:nvPr/>
        </p:nvGrpSpPr>
        <p:grpSpPr>
          <a:xfrm>
            <a:off x="4356213" y="2067923"/>
            <a:ext cx="3479573" cy="2722154"/>
            <a:chOff x="4356213" y="2067923"/>
            <a:chExt cx="3479573" cy="2722154"/>
          </a:xfrm>
        </p:grpSpPr>
        <p:sp>
          <p:nvSpPr>
            <p:cNvPr id="5" name="文本框 4"/>
            <p:cNvSpPr txBox="1"/>
            <p:nvPr/>
          </p:nvSpPr>
          <p:spPr>
            <a:xfrm>
              <a:off x="4876755" y="2659955"/>
              <a:ext cx="2438488" cy="523220"/>
            </a:xfrm>
            <a:prstGeom prst="rect">
              <a:avLst/>
            </a:prstGeom>
            <a:noFill/>
          </p:spPr>
          <p:txBody>
            <a:bodyPr wrap="none" rtlCol="0">
              <a:spAutoFit/>
              <a:scene3d>
                <a:camera prst="orthographicFront"/>
                <a:lightRig rig="threePt" dir="t"/>
              </a:scene3d>
              <a:sp3d contourW="12700"/>
            </a:bodyPr>
            <a:lstStyle/>
            <a:p>
              <a:pPr algn="ctr"/>
              <a:r>
                <a:rPr lang="zh-CN" altLang="en-US" sz="2800" b="1" dirty="0">
                  <a:solidFill>
                    <a:schemeClr val="tx1">
                      <a:lumMod val="75000"/>
                      <a:lumOff val="25000"/>
                    </a:schemeClr>
                  </a:solidFill>
                  <a:cs typeface="+mn-ea"/>
                  <a:sym typeface="+mn-lt"/>
                </a:rPr>
                <a:t>企业画册展示 </a:t>
              </a:r>
            </a:p>
          </p:txBody>
        </p:sp>
        <p:sp>
          <p:nvSpPr>
            <p:cNvPr id="6" name="文本框 5"/>
            <p:cNvSpPr txBox="1"/>
            <p:nvPr/>
          </p:nvSpPr>
          <p:spPr>
            <a:xfrm>
              <a:off x="4356213" y="3227586"/>
              <a:ext cx="3479573" cy="1054135"/>
            </a:xfrm>
            <a:prstGeom prst="rect">
              <a:avLst/>
            </a:prstGeom>
            <a:noFill/>
          </p:spPr>
          <p:txBody>
            <a:bodyPr wrap="square" rtlCol="0">
              <a:spAutoFit/>
              <a:scene3d>
                <a:camera prst="orthographicFront"/>
                <a:lightRig rig="threePt" dir="t"/>
              </a:scene3d>
              <a:sp3d contourW="12700"/>
            </a:bodyPr>
            <a:lstStyle/>
            <a:p>
              <a:pPr algn="ctr">
                <a:lnSpc>
                  <a:spcPct val="125000"/>
                </a:lnSpc>
              </a:pPr>
              <a:r>
                <a:rPr lang="zh-CN" altLang="en-US" sz="1000" dirty="0">
                  <a:solidFill>
                    <a:schemeClr val="bg1">
                      <a:lumMod val="50000"/>
                    </a:schemeClr>
                  </a:solidFill>
                  <a:cs typeface="+mn-ea"/>
                  <a:sym typeface="+mn-lt"/>
                </a:rPr>
                <a:t>您的内容打在这里，或者通过复制您的文本在此框中选择粘贴并选择只保留文字您的您的内容打在这里，或者通过复制您的文本后，在此框中选择粘贴并选择只保此您的内框中选择粘贴并选择只保留或者通过复制您的文本后，在此框中选择粘贴并选择只保此您</a:t>
              </a:r>
            </a:p>
          </p:txBody>
        </p:sp>
        <p:cxnSp>
          <p:nvCxnSpPr>
            <p:cNvPr id="7" name="直接连接符 6"/>
            <p:cNvCxnSpPr/>
            <p:nvPr/>
          </p:nvCxnSpPr>
          <p:spPr>
            <a:xfrm>
              <a:off x="4463142" y="3213072"/>
              <a:ext cx="3265715"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8" name="组合 7"/>
            <p:cNvGrpSpPr/>
            <p:nvPr/>
          </p:nvGrpSpPr>
          <p:grpSpPr>
            <a:xfrm>
              <a:off x="5389618" y="4430077"/>
              <a:ext cx="1412762" cy="360000"/>
              <a:chOff x="967582" y="5150764"/>
              <a:chExt cx="1412762" cy="360000"/>
            </a:xfrm>
          </p:grpSpPr>
          <p:sp>
            <p:nvSpPr>
              <p:cNvPr id="10" name="圆角矩形 9"/>
              <p:cNvSpPr/>
              <p:nvPr/>
            </p:nvSpPr>
            <p:spPr>
              <a:xfrm>
                <a:off x="967582" y="5150764"/>
                <a:ext cx="1412762" cy="360000"/>
              </a:xfrm>
              <a:prstGeom prst="roundRect">
                <a:avLst>
                  <a:gd name="adj" fmla="val 50000"/>
                </a:avLst>
              </a:prstGeom>
              <a:gradFill>
                <a:gsLst>
                  <a:gs pos="0">
                    <a:srgbClr val="46A2D0"/>
                  </a:gs>
                  <a:gs pos="100000">
                    <a:srgbClr val="1D6AAE"/>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 name="文本框 10"/>
              <p:cNvSpPr txBox="1"/>
              <p:nvPr/>
            </p:nvSpPr>
            <p:spPr>
              <a:xfrm>
                <a:off x="1142568" y="5161487"/>
                <a:ext cx="1062791" cy="338554"/>
              </a:xfrm>
              <a:prstGeom prst="rect">
                <a:avLst/>
              </a:prstGeom>
              <a:noFill/>
            </p:spPr>
            <p:txBody>
              <a:bodyPr wrap="none" rtlCol="0">
                <a:spAutoFit/>
                <a:scene3d>
                  <a:camera prst="orthographicFront"/>
                  <a:lightRig rig="threePt" dir="t"/>
                </a:scene3d>
                <a:sp3d contourW="12700"/>
              </a:bodyPr>
              <a:lstStyle/>
              <a:p>
                <a:pPr algn="ctr"/>
                <a:r>
                  <a:rPr lang="en-US" altLang="zh-CN" sz="1600" dirty="0">
                    <a:solidFill>
                      <a:schemeClr val="bg1"/>
                    </a:solidFill>
                    <a:cs typeface="+mn-ea"/>
                    <a:sym typeface="+mn-lt"/>
                  </a:rPr>
                  <a:t>Text Here</a:t>
                </a:r>
                <a:endParaRPr lang="zh-CN" altLang="en-US" sz="1600" dirty="0">
                  <a:solidFill>
                    <a:schemeClr val="bg1"/>
                  </a:solidFill>
                  <a:cs typeface="+mn-ea"/>
                  <a:sym typeface="+mn-lt"/>
                </a:endParaRPr>
              </a:p>
            </p:txBody>
          </p:sp>
        </p:grpSp>
        <p:sp>
          <p:nvSpPr>
            <p:cNvPr id="9" name="文本框 8"/>
            <p:cNvSpPr txBox="1"/>
            <p:nvPr/>
          </p:nvSpPr>
          <p:spPr>
            <a:xfrm>
              <a:off x="4843091" y="2067923"/>
              <a:ext cx="2505814" cy="584775"/>
            </a:xfrm>
            <a:prstGeom prst="rect">
              <a:avLst/>
            </a:prstGeom>
            <a:noFill/>
          </p:spPr>
          <p:txBody>
            <a:bodyPr wrap="none" rtlCol="0">
              <a:spAutoFit/>
              <a:scene3d>
                <a:camera prst="orthographicFront"/>
                <a:lightRig rig="threePt" dir="t"/>
              </a:scene3d>
              <a:sp3d contourW="12700"/>
            </a:bodyPr>
            <a:lstStyle/>
            <a:p>
              <a:pPr algn="ctr"/>
              <a:r>
                <a:rPr lang="en-US" altLang="zh-CN" sz="3200" b="1" dirty="0">
                  <a:solidFill>
                    <a:schemeClr val="tx1">
                      <a:lumMod val="75000"/>
                      <a:lumOff val="25000"/>
                    </a:schemeClr>
                  </a:solidFill>
                  <a:cs typeface="+mn-ea"/>
                  <a:sym typeface="+mn-lt"/>
                </a:rPr>
                <a:t>Photo show</a:t>
              </a:r>
            </a:p>
          </p:txBody>
        </p:sp>
      </p:grpSp>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randombar(horizontal)">
                                      <p:cBhvr>
                                        <p:cTn id="7" dur="500"/>
                                        <p:tgtEl>
                                          <p:spTgt spid="13"/>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up)">
                                      <p:cBhvr>
                                        <p:cTn id="10" dur="500"/>
                                        <p:tgtEl>
                                          <p:spTgt spid="3"/>
                                        </p:tgtEl>
                                      </p:cBhvr>
                                    </p:animEffect>
                                  </p:childTnLst>
                                </p:cTn>
                              </p:par>
                            </p:childTnLst>
                          </p:cTn>
                        </p:par>
                        <p:par>
                          <p:cTn id="11" fill="hold">
                            <p:stCondLst>
                              <p:cond delay="500"/>
                            </p:stCondLst>
                            <p:childTnLst>
                              <p:par>
                                <p:cTn id="12" presetID="42" presetClass="entr" presetSubtype="0" fill="hold" nodeType="after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1000"/>
                                        <p:tgtEl>
                                          <p:spTgt spid="14"/>
                                        </p:tgtEl>
                                      </p:cBhvr>
                                    </p:animEffect>
                                    <p:anim calcmode="lin" valueType="num">
                                      <p:cBhvr>
                                        <p:cTn id="15" dur="1000" fill="hold"/>
                                        <p:tgtEl>
                                          <p:spTgt spid="14"/>
                                        </p:tgtEl>
                                        <p:attrNameLst>
                                          <p:attrName>ppt_x</p:attrName>
                                        </p:attrNameLst>
                                      </p:cBhvr>
                                      <p:tavLst>
                                        <p:tav tm="0">
                                          <p:val>
                                            <p:strVal val="#ppt_x"/>
                                          </p:val>
                                        </p:tav>
                                        <p:tav tm="100000">
                                          <p:val>
                                            <p:strVal val="#ppt_x"/>
                                          </p:val>
                                        </p:tav>
                                      </p:tavLst>
                                    </p:anim>
                                    <p:anim calcmode="lin" valueType="num">
                                      <p:cBhvr>
                                        <p:cTn id="1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圆角矩形 52"/>
          <p:cNvSpPr/>
          <p:nvPr/>
        </p:nvSpPr>
        <p:spPr>
          <a:xfrm>
            <a:off x="4185891" y="1911079"/>
            <a:ext cx="6454403" cy="2725895"/>
          </a:xfrm>
          <a:prstGeom prst="roundRect">
            <a:avLst>
              <a:gd name="adj" fmla="val 0"/>
            </a:avLst>
          </a:prstGeom>
          <a:solidFill>
            <a:schemeClr val="bg1"/>
          </a:solidFill>
          <a:ln>
            <a:noFill/>
          </a:ln>
          <a:effectLst>
            <a:outerShdw blurRad="2540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solidFill>
                <a:schemeClr val="bg1"/>
              </a:solidFill>
              <a:cs typeface="+mn-ea"/>
              <a:sym typeface="+mn-lt"/>
            </a:endParaRPr>
          </a:p>
        </p:txBody>
      </p:sp>
      <p:sp>
        <p:nvSpPr>
          <p:cNvPr id="47" name="PA-文本框 50"/>
          <p:cNvSpPr txBox="1"/>
          <p:nvPr>
            <p:custDataLst>
              <p:tags r:id="rId1"/>
            </p:custDataLst>
          </p:nvPr>
        </p:nvSpPr>
        <p:spPr>
          <a:xfrm>
            <a:off x="4734156" y="3503787"/>
            <a:ext cx="5795304" cy="1154162"/>
          </a:xfrm>
          <a:prstGeom prst="rect">
            <a:avLst/>
          </a:prstGeom>
          <a:noFill/>
        </p:spPr>
        <p:txBody>
          <a:bodyPr wrap="square" rtlCol="0">
            <a:spAutoFit/>
          </a:bodyPr>
          <a:lstStyle/>
          <a:p>
            <a:pPr>
              <a:lnSpc>
                <a:spcPct val="125000"/>
              </a:lnSpc>
            </a:pPr>
            <a:r>
              <a:rPr lang="zh-CN" altLang="en-US" sz="1200" dirty="0">
                <a:solidFill>
                  <a:schemeClr val="bg1">
                    <a:lumMod val="50000"/>
                  </a:schemeClr>
                </a:solidFill>
                <a:cs typeface="+mn-ea"/>
                <a:sym typeface="+mn-lt"/>
              </a:rPr>
              <a:t>您的内容打在这里，或者通过复制您的文本在此框中选择粘贴并选择只保留文字您的您的内容打在这里，或者通过复制您的文本后，在此框中选择粘贴并选择只保此您的内框中选择粘贴并选择只保留或者通过复制您的文本后</a:t>
            </a:r>
          </a:p>
          <a:p>
            <a:endParaRPr lang="zh-CN" altLang="en-US" sz="1200" dirty="0">
              <a:solidFill>
                <a:schemeClr val="bg1">
                  <a:lumMod val="50000"/>
                </a:schemeClr>
              </a:solidFill>
              <a:cs typeface="+mn-ea"/>
              <a:sym typeface="+mn-lt"/>
            </a:endParaRPr>
          </a:p>
          <a:p>
            <a:endParaRPr lang="zh-CN" altLang="en-US" sz="1200" dirty="0">
              <a:solidFill>
                <a:schemeClr val="bg1">
                  <a:lumMod val="50000"/>
                </a:schemeClr>
              </a:solidFill>
              <a:cs typeface="+mn-ea"/>
              <a:sym typeface="+mn-lt"/>
            </a:endParaRPr>
          </a:p>
        </p:txBody>
      </p:sp>
      <p:sp>
        <p:nvSpPr>
          <p:cNvPr id="33" name="矩形 32"/>
          <p:cNvSpPr/>
          <p:nvPr/>
        </p:nvSpPr>
        <p:spPr>
          <a:xfrm>
            <a:off x="1169352" y="4422466"/>
            <a:ext cx="634591" cy="573833"/>
          </a:xfrm>
          <a:prstGeom prst="rect">
            <a:avLst/>
          </a:prstGeom>
          <a:noFill/>
          <a:ln w="25400">
            <a:gradFill>
              <a:gsLst>
                <a:gs pos="0">
                  <a:srgbClr val="46A2D0"/>
                </a:gs>
                <a:gs pos="100000">
                  <a:srgbClr val="1D6AAE"/>
                </a:gs>
              </a:gsLst>
              <a:lin ang="5400000" scaled="1"/>
            </a:gradFill>
          </a:ln>
          <a:effectLst>
            <a:outerShdw blurRad="508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zh-CN" altLang="en-US" noProof="1">
              <a:solidFill>
                <a:prstClr val="white"/>
              </a:solidFill>
              <a:cs typeface="+mn-ea"/>
              <a:sym typeface="+mn-lt"/>
            </a:endParaRPr>
          </a:p>
        </p:txBody>
      </p:sp>
      <p:sp>
        <p:nvSpPr>
          <p:cNvPr id="38" name="圆角矩形 37"/>
          <p:cNvSpPr/>
          <p:nvPr/>
        </p:nvSpPr>
        <p:spPr>
          <a:xfrm>
            <a:off x="1542093" y="1911079"/>
            <a:ext cx="2726929" cy="2725895"/>
          </a:xfrm>
          <a:prstGeom prst="roundRect">
            <a:avLst>
              <a:gd name="adj" fmla="val 0"/>
            </a:avLst>
          </a:prstGeom>
          <a:gradFill>
            <a:gsLst>
              <a:gs pos="0">
                <a:srgbClr val="46A2D0"/>
              </a:gs>
              <a:gs pos="100000">
                <a:srgbClr val="146DAD"/>
              </a:gs>
            </a:gsLst>
            <a:lin ang="5400000" scaled="1"/>
          </a:gradFill>
          <a:ln>
            <a:noFill/>
          </a:ln>
          <a:effectLst>
            <a:outerShdw blurRad="2540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solidFill>
                <a:schemeClr val="bg1"/>
              </a:solidFill>
              <a:cs typeface="+mn-ea"/>
              <a:sym typeface="+mn-lt"/>
            </a:endParaRPr>
          </a:p>
        </p:txBody>
      </p:sp>
      <p:sp>
        <p:nvSpPr>
          <p:cNvPr id="48" name="TextBox 30"/>
          <p:cNvSpPr txBox="1"/>
          <p:nvPr/>
        </p:nvSpPr>
        <p:spPr>
          <a:xfrm>
            <a:off x="2169059" y="2342492"/>
            <a:ext cx="1389866" cy="1446550"/>
          </a:xfrm>
          <a:prstGeom prst="rect">
            <a:avLst/>
          </a:prstGeom>
          <a:noFill/>
        </p:spPr>
        <p:txBody>
          <a:bodyPr wrap="square" rtlCol="0">
            <a:spAutoFit/>
          </a:bodyPr>
          <a:lstStyle/>
          <a:p>
            <a:pPr algn="ctr" defTabSz="228600"/>
            <a:r>
              <a:rPr lang="en-US" altLang="zh-CN" sz="8800" dirty="0">
                <a:solidFill>
                  <a:schemeClr val="bg1"/>
                </a:solidFill>
                <a:latin typeface="Agency FB" panose="020B0503020202020204" pitchFamily="34" charset="0"/>
                <a:cs typeface="+mn-ea"/>
                <a:sym typeface="+mn-lt"/>
              </a:rPr>
              <a:t>02</a:t>
            </a:r>
            <a:endParaRPr lang="zh-CN" altLang="en-US" sz="8800" dirty="0">
              <a:solidFill>
                <a:schemeClr val="bg1"/>
              </a:solidFill>
              <a:latin typeface="Agency FB" panose="020B0503020202020204" pitchFamily="34" charset="0"/>
              <a:cs typeface="+mn-ea"/>
              <a:sym typeface="+mn-lt"/>
            </a:endParaRPr>
          </a:p>
        </p:txBody>
      </p:sp>
      <p:sp>
        <p:nvSpPr>
          <p:cNvPr id="49" name="圆角矩形 48"/>
          <p:cNvSpPr/>
          <p:nvPr/>
        </p:nvSpPr>
        <p:spPr>
          <a:xfrm>
            <a:off x="945725" y="5250907"/>
            <a:ext cx="216066" cy="220793"/>
          </a:xfrm>
          <a:prstGeom prst="roundRect">
            <a:avLst>
              <a:gd name="adj" fmla="val 0"/>
            </a:avLst>
          </a:prstGeom>
          <a:gradFill>
            <a:gsLst>
              <a:gs pos="0">
                <a:srgbClr val="46A2D0"/>
              </a:gs>
              <a:gs pos="100000">
                <a:srgbClr val="146DAD"/>
              </a:gs>
            </a:gsLst>
            <a:lin ang="5400000" scaled="1"/>
          </a:gradFill>
          <a:ln>
            <a:noFill/>
          </a:ln>
          <a:effectLst>
            <a:outerShdw blurRad="2540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solidFill>
                <a:schemeClr val="bg1"/>
              </a:solidFill>
              <a:cs typeface="+mn-ea"/>
              <a:sym typeface="+mn-lt"/>
            </a:endParaRPr>
          </a:p>
        </p:txBody>
      </p:sp>
      <p:sp>
        <p:nvSpPr>
          <p:cNvPr id="50" name="圆角矩形 49"/>
          <p:cNvSpPr/>
          <p:nvPr/>
        </p:nvSpPr>
        <p:spPr>
          <a:xfrm>
            <a:off x="1489487" y="5471700"/>
            <a:ext cx="124657" cy="142491"/>
          </a:xfrm>
          <a:prstGeom prst="roundRect">
            <a:avLst>
              <a:gd name="adj" fmla="val 0"/>
            </a:avLst>
          </a:prstGeom>
          <a:gradFill>
            <a:gsLst>
              <a:gs pos="0">
                <a:srgbClr val="46A2D0">
                  <a:alpha val="40000"/>
                </a:srgbClr>
              </a:gs>
              <a:gs pos="100000">
                <a:srgbClr val="146DAD">
                  <a:alpha val="40000"/>
                </a:srgbClr>
              </a:gs>
            </a:gsLst>
            <a:lin ang="5400000" scaled="1"/>
          </a:gradFill>
          <a:ln>
            <a:noFill/>
          </a:ln>
          <a:effectLst>
            <a:outerShdw blurRad="2540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solidFill>
                <a:schemeClr val="bg1"/>
              </a:solidFill>
              <a:cs typeface="+mn-ea"/>
              <a:sym typeface="+mn-lt"/>
            </a:endParaRPr>
          </a:p>
        </p:txBody>
      </p:sp>
      <p:sp>
        <p:nvSpPr>
          <p:cNvPr id="51" name="TextBox 30"/>
          <p:cNvSpPr txBox="1"/>
          <p:nvPr/>
        </p:nvSpPr>
        <p:spPr>
          <a:xfrm>
            <a:off x="2056778" y="3555091"/>
            <a:ext cx="1642138" cy="461665"/>
          </a:xfrm>
          <a:prstGeom prst="rect">
            <a:avLst/>
          </a:prstGeom>
          <a:noFill/>
        </p:spPr>
        <p:txBody>
          <a:bodyPr wrap="square" rtlCol="0">
            <a:spAutoFit/>
          </a:bodyPr>
          <a:lstStyle/>
          <a:p>
            <a:pPr algn="ctr" defTabSz="228600"/>
            <a:r>
              <a:rPr lang="en-US" altLang="zh-CN" sz="2400" b="1" spc="300" dirty="0">
                <a:solidFill>
                  <a:schemeClr val="bg1"/>
                </a:solidFill>
                <a:cs typeface="+mn-ea"/>
                <a:sym typeface="+mn-lt"/>
              </a:rPr>
              <a:t>PART</a:t>
            </a:r>
            <a:endParaRPr lang="zh-CN" altLang="en-US" sz="2400" b="1" spc="300" dirty="0">
              <a:solidFill>
                <a:schemeClr val="bg1"/>
              </a:solidFill>
              <a:cs typeface="+mn-ea"/>
              <a:sym typeface="+mn-lt"/>
            </a:endParaRPr>
          </a:p>
        </p:txBody>
      </p:sp>
      <p:sp>
        <p:nvSpPr>
          <p:cNvPr id="52" name="文本框 51"/>
          <p:cNvSpPr txBox="1"/>
          <p:nvPr/>
        </p:nvSpPr>
        <p:spPr>
          <a:xfrm>
            <a:off x="4692591" y="2395647"/>
            <a:ext cx="2236510" cy="1310295"/>
          </a:xfrm>
          <a:prstGeom prst="rect">
            <a:avLst/>
          </a:prstGeom>
          <a:noFill/>
          <a:scene3d>
            <a:camera prst="perspectiveRight"/>
            <a:lightRig rig="threePt" dir="t"/>
          </a:scene3d>
        </p:spPr>
        <p:txBody>
          <a:bodyPr wrap="none" rtlCol="0">
            <a:spAutoFit/>
          </a:bodyPr>
          <a:lstStyle/>
          <a:p>
            <a:pPr>
              <a:lnSpc>
                <a:spcPct val="130000"/>
              </a:lnSpc>
            </a:pPr>
            <a:r>
              <a:rPr lang="zh-CN" altLang="en-US" sz="3200" b="1" dirty="0">
                <a:solidFill>
                  <a:schemeClr val="tx1">
                    <a:lumMod val="85000"/>
                    <a:lumOff val="15000"/>
                  </a:schemeClr>
                </a:solidFill>
                <a:cs typeface="+mn-ea"/>
                <a:sym typeface="+mn-lt"/>
              </a:rPr>
              <a:t>产品与服务</a:t>
            </a:r>
          </a:p>
          <a:p>
            <a:pPr>
              <a:lnSpc>
                <a:spcPct val="130000"/>
              </a:lnSpc>
            </a:pPr>
            <a:endParaRPr lang="zh-CN" altLang="en-US" sz="3200" b="1" dirty="0">
              <a:solidFill>
                <a:schemeClr val="tx1">
                  <a:lumMod val="85000"/>
                  <a:lumOff val="15000"/>
                </a:schemeClr>
              </a:solidFill>
              <a:cs typeface="+mn-ea"/>
              <a:sym typeface="+mn-lt"/>
            </a:endParaRPr>
          </a:p>
        </p:txBody>
      </p:sp>
      <p:cxnSp>
        <p:nvCxnSpPr>
          <p:cNvPr id="7" name="直接连接符 6"/>
          <p:cNvCxnSpPr/>
          <p:nvPr/>
        </p:nvCxnSpPr>
        <p:spPr>
          <a:xfrm>
            <a:off x="4849090" y="3176607"/>
            <a:ext cx="651164" cy="0"/>
          </a:xfrm>
          <a:prstGeom prst="line">
            <a:avLst/>
          </a:prstGeom>
          <a:ln w="381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14:presetBounceEnd="40000">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14:bounceEnd="40000">
                                          <p:cBhvr additive="base">
                                            <p:cTn id="7" dur="750" fill="hold"/>
                                            <p:tgtEl>
                                              <p:spTgt spid="38"/>
                                            </p:tgtEl>
                                            <p:attrNameLst>
                                              <p:attrName>ppt_x</p:attrName>
                                            </p:attrNameLst>
                                          </p:cBhvr>
                                          <p:tavLst>
                                            <p:tav tm="0">
                                              <p:val>
                                                <p:strVal val="0-#ppt_w/2"/>
                                              </p:val>
                                            </p:tav>
                                            <p:tav tm="100000">
                                              <p:val>
                                                <p:strVal val="#ppt_x"/>
                                              </p:val>
                                            </p:tav>
                                          </p:tavLst>
                                        </p:anim>
                                        <p:anim calcmode="lin" valueType="num" p14:bounceEnd="40000">
                                          <p:cBhvr additive="base">
                                            <p:cTn id="8" dur="750" fill="hold"/>
                                            <p:tgtEl>
                                              <p:spTgt spid="38"/>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14:presetBounceEnd="40000">
                                      <p:stCondLst>
                                        <p:cond delay="0"/>
                                      </p:stCondLst>
                                      <p:childTnLst>
                                        <p:set>
                                          <p:cBhvr>
                                            <p:cTn id="10" dur="1" fill="hold">
                                              <p:stCondLst>
                                                <p:cond delay="0"/>
                                              </p:stCondLst>
                                            </p:cTn>
                                            <p:tgtEl>
                                              <p:spTgt spid="53"/>
                                            </p:tgtEl>
                                            <p:attrNameLst>
                                              <p:attrName>style.visibility</p:attrName>
                                            </p:attrNameLst>
                                          </p:cBhvr>
                                          <p:to>
                                            <p:strVal val="visible"/>
                                          </p:to>
                                        </p:set>
                                        <p:anim calcmode="lin" valueType="num" p14:bounceEnd="40000">
                                          <p:cBhvr additive="base">
                                            <p:cTn id="11" dur="750" fill="hold"/>
                                            <p:tgtEl>
                                              <p:spTgt spid="53"/>
                                            </p:tgtEl>
                                            <p:attrNameLst>
                                              <p:attrName>ppt_x</p:attrName>
                                            </p:attrNameLst>
                                          </p:cBhvr>
                                          <p:tavLst>
                                            <p:tav tm="0">
                                              <p:val>
                                                <p:strVal val="1+#ppt_w/2"/>
                                              </p:val>
                                            </p:tav>
                                            <p:tav tm="100000">
                                              <p:val>
                                                <p:strVal val="#ppt_x"/>
                                              </p:val>
                                            </p:tav>
                                          </p:tavLst>
                                        </p:anim>
                                        <p:anim calcmode="lin" valueType="num" p14:bounceEnd="40000">
                                          <p:cBhvr additive="base">
                                            <p:cTn id="12" dur="750" fill="hold"/>
                                            <p:tgtEl>
                                              <p:spTgt spid="53"/>
                                            </p:tgtEl>
                                            <p:attrNameLst>
                                              <p:attrName>ppt_y</p:attrName>
                                            </p:attrNameLst>
                                          </p:cBhvr>
                                          <p:tavLst>
                                            <p:tav tm="0">
                                              <p:val>
                                                <p:strVal val="#ppt_y"/>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fltVal val="0"/>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animEffect transition="in" filter="fade">
                                          <p:cBhvr>
                                            <p:cTn id="17" dur="500"/>
                                            <p:tgtEl>
                                              <p:spTgt spid="33"/>
                                            </p:tgtEl>
                                          </p:cBhvr>
                                        </p:animEffect>
                                      </p:childTnLst>
                                    </p:cTn>
                                  </p:par>
                                  <p:par>
                                    <p:cTn id="18" presetID="53" presetClass="entr" presetSubtype="16" fill="hold" grpId="0" nodeType="withEffect">
                                      <p:stCondLst>
                                        <p:cond delay="250"/>
                                      </p:stCondLst>
                                      <p:childTnLst>
                                        <p:set>
                                          <p:cBhvr>
                                            <p:cTn id="19" dur="1" fill="hold">
                                              <p:stCondLst>
                                                <p:cond delay="0"/>
                                              </p:stCondLst>
                                            </p:cTn>
                                            <p:tgtEl>
                                              <p:spTgt spid="50"/>
                                            </p:tgtEl>
                                            <p:attrNameLst>
                                              <p:attrName>style.visibility</p:attrName>
                                            </p:attrNameLst>
                                          </p:cBhvr>
                                          <p:to>
                                            <p:strVal val="visible"/>
                                          </p:to>
                                        </p:set>
                                        <p:anim calcmode="lin" valueType="num">
                                          <p:cBhvr>
                                            <p:cTn id="20" dur="500" fill="hold"/>
                                            <p:tgtEl>
                                              <p:spTgt spid="50"/>
                                            </p:tgtEl>
                                            <p:attrNameLst>
                                              <p:attrName>ppt_w</p:attrName>
                                            </p:attrNameLst>
                                          </p:cBhvr>
                                          <p:tavLst>
                                            <p:tav tm="0">
                                              <p:val>
                                                <p:fltVal val="0"/>
                                              </p:val>
                                            </p:tav>
                                            <p:tav tm="100000">
                                              <p:val>
                                                <p:strVal val="#ppt_w"/>
                                              </p:val>
                                            </p:tav>
                                          </p:tavLst>
                                        </p:anim>
                                        <p:anim calcmode="lin" valueType="num">
                                          <p:cBhvr>
                                            <p:cTn id="21" dur="500" fill="hold"/>
                                            <p:tgtEl>
                                              <p:spTgt spid="50"/>
                                            </p:tgtEl>
                                            <p:attrNameLst>
                                              <p:attrName>ppt_h</p:attrName>
                                            </p:attrNameLst>
                                          </p:cBhvr>
                                          <p:tavLst>
                                            <p:tav tm="0">
                                              <p:val>
                                                <p:fltVal val="0"/>
                                              </p:val>
                                            </p:tav>
                                            <p:tav tm="100000">
                                              <p:val>
                                                <p:strVal val="#ppt_h"/>
                                              </p:val>
                                            </p:tav>
                                          </p:tavLst>
                                        </p:anim>
                                        <p:animEffect transition="in" filter="fade">
                                          <p:cBhvr>
                                            <p:cTn id="22" dur="500"/>
                                            <p:tgtEl>
                                              <p:spTgt spid="50"/>
                                            </p:tgtEl>
                                          </p:cBhvr>
                                        </p:animEffect>
                                      </p:childTnLst>
                                    </p:cTn>
                                  </p:par>
                                  <p:par>
                                    <p:cTn id="23" presetID="53" presetClass="entr" presetSubtype="16" fill="hold" grpId="0" nodeType="withEffect">
                                      <p:stCondLst>
                                        <p:cond delay="500"/>
                                      </p:stCondLst>
                                      <p:childTnLst>
                                        <p:set>
                                          <p:cBhvr>
                                            <p:cTn id="24" dur="1" fill="hold">
                                              <p:stCondLst>
                                                <p:cond delay="0"/>
                                              </p:stCondLst>
                                            </p:cTn>
                                            <p:tgtEl>
                                              <p:spTgt spid="49"/>
                                            </p:tgtEl>
                                            <p:attrNameLst>
                                              <p:attrName>style.visibility</p:attrName>
                                            </p:attrNameLst>
                                          </p:cBhvr>
                                          <p:to>
                                            <p:strVal val="visible"/>
                                          </p:to>
                                        </p:set>
                                        <p:anim calcmode="lin" valueType="num">
                                          <p:cBhvr>
                                            <p:cTn id="25" dur="500" fill="hold"/>
                                            <p:tgtEl>
                                              <p:spTgt spid="49"/>
                                            </p:tgtEl>
                                            <p:attrNameLst>
                                              <p:attrName>ppt_w</p:attrName>
                                            </p:attrNameLst>
                                          </p:cBhvr>
                                          <p:tavLst>
                                            <p:tav tm="0">
                                              <p:val>
                                                <p:fltVal val="0"/>
                                              </p:val>
                                            </p:tav>
                                            <p:tav tm="100000">
                                              <p:val>
                                                <p:strVal val="#ppt_w"/>
                                              </p:val>
                                            </p:tav>
                                          </p:tavLst>
                                        </p:anim>
                                        <p:anim calcmode="lin" valueType="num">
                                          <p:cBhvr>
                                            <p:cTn id="26" dur="500" fill="hold"/>
                                            <p:tgtEl>
                                              <p:spTgt spid="49"/>
                                            </p:tgtEl>
                                            <p:attrNameLst>
                                              <p:attrName>ppt_h</p:attrName>
                                            </p:attrNameLst>
                                          </p:cBhvr>
                                          <p:tavLst>
                                            <p:tav tm="0">
                                              <p:val>
                                                <p:fltVal val="0"/>
                                              </p:val>
                                            </p:tav>
                                            <p:tav tm="100000">
                                              <p:val>
                                                <p:strVal val="#ppt_h"/>
                                              </p:val>
                                            </p:tav>
                                          </p:tavLst>
                                        </p:anim>
                                        <p:animEffect transition="in" filter="fade">
                                          <p:cBhvr>
                                            <p:cTn id="27" dur="500"/>
                                            <p:tgtEl>
                                              <p:spTgt spid="49"/>
                                            </p:tgtEl>
                                          </p:cBhvr>
                                        </p:animEffect>
                                      </p:childTnLst>
                                    </p:cTn>
                                  </p:par>
                                  <p:par>
                                    <p:cTn id="28" presetID="2" presetClass="entr" presetSubtype="1" fill="hold" grpId="0" nodeType="withEffect" p14:presetBounceEnd="26000">
                                      <p:stCondLst>
                                        <p:cond delay="500"/>
                                      </p:stCondLst>
                                      <p:childTnLst>
                                        <p:set>
                                          <p:cBhvr>
                                            <p:cTn id="29" dur="1" fill="hold">
                                              <p:stCondLst>
                                                <p:cond delay="0"/>
                                              </p:stCondLst>
                                            </p:cTn>
                                            <p:tgtEl>
                                              <p:spTgt spid="48"/>
                                            </p:tgtEl>
                                            <p:attrNameLst>
                                              <p:attrName>style.visibility</p:attrName>
                                            </p:attrNameLst>
                                          </p:cBhvr>
                                          <p:to>
                                            <p:strVal val="visible"/>
                                          </p:to>
                                        </p:set>
                                        <p:anim calcmode="lin" valueType="num" p14:bounceEnd="26000">
                                          <p:cBhvr additive="base">
                                            <p:cTn id="30" dur="1000" fill="hold"/>
                                            <p:tgtEl>
                                              <p:spTgt spid="48"/>
                                            </p:tgtEl>
                                            <p:attrNameLst>
                                              <p:attrName>ppt_x</p:attrName>
                                            </p:attrNameLst>
                                          </p:cBhvr>
                                          <p:tavLst>
                                            <p:tav tm="0">
                                              <p:val>
                                                <p:strVal val="#ppt_x"/>
                                              </p:val>
                                            </p:tav>
                                            <p:tav tm="100000">
                                              <p:val>
                                                <p:strVal val="#ppt_x"/>
                                              </p:val>
                                            </p:tav>
                                          </p:tavLst>
                                        </p:anim>
                                        <p:anim calcmode="lin" valueType="num" p14:bounceEnd="26000">
                                          <p:cBhvr additive="base">
                                            <p:cTn id="31" dur="1000" fill="hold"/>
                                            <p:tgtEl>
                                              <p:spTgt spid="48"/>
                                            </p:tgtEl>
                                            <p:attrNameLst>
                                              <p:attrName>ppt_y</p:attrName>
                                            </p:attrNameLst>
                                          </p:cBhvr>
                                          <p:tavLst>
                                            <p:tav tm="0">
                                              <p:val>
                                                <p:strVal val="0-#ppt_h/2"/>
                                              </p:val>
                                            </p:tav>
                                            <p:tav tm="100000">
                                              <p:val>
                                                <p:strVal val="#ppt_y"/>
                                              </p:val>
                                            </p:tav>
                                          </p:tavLst>
                                        </p:anim>
                                      </p:childTnLst>
                                    </p:cTn>
                                  </p:par>
                                  <p:par>
                                    <p:cTn id="32" presetID="2" presetClass="entr" presetSubtype="4" fill="hold" grpId="0" nodeType="withEffect" p14:presetBounceEnd="26000">
                                      <p:stCondLst>
                                        <p:cond delay="500"/>
                                      </p:stCondLst>
                                      <p:childTnLst>
                                        <p:set>
                                          <p:cBhvr>
                                            <p:cTn id="33" dur="1" fill="hold">
                                              <p:stCondLst>
                                                <p:cond delay="0"/>
                                              </p:stCondLst>
                                            </p:cTn>
                                            <p:tgtEl>
                                              <p:spTgt spid="51"/>
                                            </p:tgtEl>
                                            <p:attrNameLst>
                                              <p:attrName>style.visibility</p:attrName>
                                            </p:attrNameLst>
                                          </p:cBhvr>
                                          <p:to>
                                            <p:strVal val="visible"/>
                                          </p:to>
                                        </p:set>
                                        <p:anim calcmode="lin" valueType="num" p14:bounceEnd="26000">
                                          <p:cBhvr additive="base">
                                            <p:cTn id="34" dur="1000" fill="hold"/>
                                            <p:tgtEl>
                                              <p:spTgt spid="51"/>
                                            </p:tgtEl>
                                            <p:attrNameLst>
                                              <p:attrName>ppt_x</p:attrName>
                                            </p:attrNameLst>
                                          </p:cBhvr>
                                          <p:tavLst>
                                            <p:tav tm="0">
                                              <p:val>
                                                <p:strVal val="#ppt_x"/>
                                              </p:val>
                                            </p:tav>
                                            <p:tav tm="100000">
                                              <p:val>
                                                <p:strVal val="#ppt_x"/>
                                              </p:val>
                                            </p:tav>
                                          </p:tavLst>
                                        </p:anim>
                                        <p:anim calcmode="lin" valueType="num" p14:bounceEnd="26000">
                                          <p:cBhvr additive="base">
                                            <p:cTn id="35" dur="1000" fill="hold"/>
                                            <p:tgtEl>
                                              <p:spTgt spid="51"/>
                                            </p:tgtEl>
                                            <p:attrNameLst>
                                              <p:attrName>ppt_y</p:attrName>
                                            </p:attrNameLst>
                                          </p:cBhvr>
                                          <p:tavLst>
                                            <p:tav tm="0">
                                              <p:val>
                                                <p:strVal val="1+#ppt_h/2"/>
                                              </p:val>
                                            </p:tav>
                                            <p:tav tm="100000">
                                              <p:val>
                                                <p:strVal val="#ppt_y"/>
                                              </p:val>
                                            </p:tav>
                                          </p:tavLst>
                                        </p:anim>
                                      </p:childTnLst>
                                    </p:cTn>
                                  </p:par>
                                  <p:par>
                                    <p:cTn id="36" presetID="41" presetClass="entr" presetSubtype="0" fill="hold" grpId="0" nodeType="withEffect">
                                      <p:stCondLst>
                                        <p:cond delay="750"/>
                                      </p:stCondLst>
                                      <p:iterate type="lt">
                                        <p:tmPct val="10000"/>
                                      </p:iterate>
                                      <p:childTnLst>
                                        <p:set>
                                          <p:cBhvr>
                                            <p:cTn id="37" dur="1" fill="hold">
                                              <p:stCondLst>
                                                <p:cond delay="0"/>
                                              </p:stCondLst>
                                            </p:cTn>
                                            <p:tgtEl>
                                              <p:spTgt spid="52"/>
                                            </p:tgtEl>
                                            <p:attrNameLst>
                                              <p:attrName>style.visibility</p:attrName>
                                            </p:attrNameLst>
                                          </p:cBhvr>
                                          <p:to>
                                            <p:strVal val="visible"/>
                                          </p:to>
                                        </p:set>
                                        <p:anim calcmode="lin" valueType="num">
                                          <p:cBhvr>
                                            <p:cTn id="38" dur="500" fill="hold"/>
                                            <p:tgtEl>
                                              <p:spTgt spid="52"/>
                                            </p:tgtEl>
                                            <p:attrNameLst>
                                              <p:attrName>ppt_x</p:attrName>
                                            </p:attrNameLst>
                                          </p:cBhvr>
                                          <p:tavLst>
                                            <p:tav tm="0">
                                              <p:val>
                                                <p:strVal val="#ppt_x"/>
                                              </p:val>
                                            </p:tav>
                                            <p:tav tm="50000">
                                              <p:val>
                                                <p:strVal val="#ppt_x+.1"/>
                                              </p:val>
                                            </p:tav>
                                            <p:tav tm="100000">
                                              <p:val>
                                                <p:strVal val="#ppt_x"/>
                                              </p:val>
                                            </p:tav>
                                          </p:tavLst>
                                        </p:anim>
                                        <p:anim calcmode="lin" valueType="num">
                                          <p:cBhvr>
                                            <p:cTn id="39" dur="500" fill="hold"/>
                                            <p:tgtEl>
                                              <p:spTgt spid="52"/>
                                            </p:tgtEl>
                                            <p:attrNameLst>
                                              <p:attrName>ppt_y</p:attrName>
                                            </p:attrNameLst>
                                          </p:cBhvr>
                                          <p:tavLst>
                                            <p:tav tm="0">
                                              <p:val>
                                                <p:strVal val="#ppt_y"/>
                                              </p:val>
                                            </p:tav>
                                            <p:tav tm="100000">
                                              <p:val>
                                                <p:strVal val="#ppt_y"/>
                                              </p:val>
                                            </p:tav>
                                          </p:tavLst>
                                        </p:anim>
                                        <p:anim calcmode="lin" valueType="num">
                                          <p:cBhvr>
                                            <p:cTn id="40" dur="500" fill="hold"/>
                                            <p:tgtEl>
                                              <p:spTgt spid="52"/>
                                            </p:tgtEl>
                                            <p:attrNameLst>
                                              <p:attrName>ppt_h</p:attrName>
                                            </p:attrNameLst>
                                          </p:cBhvr>
                                          <p:tavLst>
                                            <p:tav tm="0">
                                              <p:val>
                                                <p:strVal val="#ppt_h/10"/>
                                              </p:val>
                                            </p:tav>
                                            <p:tav tm="50000">
                                              <p:val>
                                                <p:strVal val="#ppt_h+.01"/>
                                              </p:val>
                                            </p:tav>
                                            <p:tav tm="100000">
                                              <p:val>
                                                <p:strVal val="#ppt_h"/>
                                              </p:val>
                                            </p:tav>
                                          </p:tavLst>
                                        </p:anim>
                                        <p:anim calcmode="lin" valueType="num">
                                          <p:cBhvr>
                                            <p:cTn id="41" dur="500" fill="hold"/>
                                            <p:tgtEl>
                                              <p:spTgt spid="52"/>
                                            </p:tgtEl>
                                            <p:attrNameLst>
                                              <p:attrName>ppt_w</p:attrName>
                                            </p:attrNameLst>
                                          </p:cBhvr>
                                          <p:tavLst>
                                            <p:tav tm="0">
                                              <p:val>
                                                <p:strVal val="#ppt_w/10"/>
                                              </p:val>
                                            </p:tav>
                                            <p:tav tm="50000">
                                              <p:val>
                                                <p:strVal val="#ppt_w+.01"/>
                                              </p:val>
                                            </p:tav>
                                            <p:tav tm="100000">
                                              <p:val>
                                                <p:strVal val="#ppt_w"/>
                                              </p:val>
                                            </p:tav>
                                          </p:tavLst>
                                        </p:anim>
                                        <p:animEffect transition="in" filter="fade">
                                          <p:cBhvr>
                                            <p:cTn id="42" dur="500" tmFilter="0,0; .5, 1; 1, 1"/>
                                            <p:tgtEl>
                                              <p:spTgt spid="52"/>
                                            </p:tgtEl>
                                          </p:cBhvr>
                                        </p:animEffect>
                                      </p:childTnLst>
                                    </p:cTn>
                                  </p:par>
                                  <p:par>
                                    <p:cTn id="43" presetID="22" presetClass="entr" presetSubtype="8" fill="hold" nodeType="withEffect">
                                      <p:stCondLst>
                                        <p:cond delay="1250"/>
                                      </p:stCondLst>
                                      <p:childTnLst>
                                        <p:set>
                                          <p:cBhvr>
                                            <p:cTn id="44" dur="1" fill="hold">
                                              <p:stCondLst>
                                                <p:cond delay="0"/>
                                              </p:stCondLst>
                                            </p:cTn>
                                            <p:tgtEl>
                                              <p:spTgt spid="7"/>
                                            </p:tgtEl>
                                            <p:attrNameLst>
                                              <p:attrName>style.visibility</p:attrName>
                                            </p:attrNameLst>
                                          </p:cBhvr>
                                          <p:to>
                                            <p:strVal val="visible"/>
                                          </p:to>
                                        </p:set>
                                        <p:animEffect transition="in" filter="wipe(left)">
                                          <p:cBhvr>
                                            <p:cTn id="45" dur="500"/>
                                            <p:tgtEl>
                                              <p:spTgt spid="7"/>
                                            </p:tgtEl>
                                          </p:cBhvr>
                                        </p:animEffect>
                                      </p:childTnLst>
                                    </p:cTn>
                                  </p:par>
                                  <p:par>
                                    <p:cTn id="46" presetID="22" presetClass="entr" presetSubtype="1" fill="hold" grpId="0" nodeType="withEffect">
                                      <p:stCondLst>
                                        <p:cond delay="1750"/>
                                      </p:stCondLst>
                                      <p:childTnLst>
                                        <p:set>
                                          <p:cBhvr>
                                            <p:cTn id="47" dur="1" fill="hold">
                                              <p:stCondLst>
                                                <p:cond delay="0"/>
                                              </p:stCondLst>
                                            </p:cTn>
                                            <p:tgtEl>
                                              <p:spTgt spid="47"/>
                                            </p:tgtEl>
                                            <p:attrNameLst>
                                              <p:attrName>style.visibility</p:attrName>
                                            </p:attrNameLst>
                                          </p:cBhvr>
                                          <p:to>
                                            <p:strVal val="visible"/>
                                          </p:to>
                                        </p:set>
                                        <p:animEffect transition="in" filter="wipe(up)">
                                          <p:cBhvr>
                                            <p:cTn id="48"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47" grpId="0"/>
          <p:bldP spid="33" grpId="0" animBg="1"/>
          <p:bldP spid="38" grpId="0" animBg="1"/>
          <p:bldP spid="48" grpId="0"/>
          <p:bldP spid="49" grpId="0" animBg="1"/>
          <p:bldP spid="50" grpId="0" animBg="1"/>
          <p:bldP spid="51" grpId="0"/>
          <p:bldP spid="52"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additive="base">
                                            <p:cTn id="7" dur="750" fill="hold"/>
                                            <p:tgtEl>
                                              <p:spTgt spid="38"/>
                                            </p:tgtEl>
                                            <p:attrNameLst>
                                              <p:attrName>ppt_x</p:attrName>
                                            </p:attrNameLst>
                                          </p:cBhvr>
                                          <p:tavLst>
                                            <p:tav tm="0">
                                              <p:val>
                                                <p:strVal val="0-#ppt_w/2"/>
                                              </p:val>
                                            </p:tav>
                                            <p:tav tm="100000">
                                              <p:val>
                                                <p:strVal val="#ppt_x"/>
                                              </p:val>
                                            </p:tav>
                                          </p:tavLst>
                                        </p:anim>
                                        <p:anim calcmode="lin" valueType="num">
                                          <p:cBhvr additive="base">
                                            <p:cTn id="8" dur="750" fill="hold"/>
                                            <p:tgtEl>
                                              <p:spTgt spid="38"/>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53"/>
                                            </p:tgtEl>
                                            <p:attrNameLst>
                                              <p:attrName>style.visibility</p:attrName>
                                            </p:attrNameLst>
                                          </p:cBhvr>
                                          <p:to>
                                            <p:strVal val="visible"/>
                                          </p:to>
                                        </p:set>
                                        <p:anim calcmode="lin" valueType="num">
                                          <p:cBhvr additive="base">
                                            <p:cTn id="11" dur="750" fill="hold"/>
                                            <p:tgtEl>
                                              <p:spTgt spid="53"/>
                                            </p:tgtEl>
                                            <p:attrNameLst>
                                              <p:attrName>ppt_x</p:attrName>
                                            </p:attrNameLst>
                                          </p:cBhvr>
                                          <p:tavLst>
                                            <p:tav tm="0">
                                              <p:val>
                                                <p:strVal val="1+#ppt_w/2"/>
                                              </p:val>
                                            </p:tav>
                                            <p:tav tm="100000">
                                              <p:val>
                                                <p:strVal val="#ppt_x"/>
                                              </p:val>
                                            </p:tav>
                                          </p:tavLst>
                                        </p:anim>
                                        <p:anim calcmode="lin" valueType="num">
                                          <p:cBhvr additive="base">
                                            <p:cTn id="12" dur="750" fill="hold"/>
                                            <p:tgtEl>
                                              <p:spTgt spid="53"/>
                                            </p:tgtEl>
                                            <p:attrNameLst>
                                              <p:attrName>ppt_y</p:attrName>
                                            </p:attrNameLst>
                                          </p:cBhvr>
                                          <p:tavLst>
                                            <p:tav tm="0">
                                              <p:val>
                                                <p:strVal val="#ppt_y"/>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fltVal val="0"/>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animEffect transition="in" filter="fade">
                                          <p:cBhvr>
                                            <p:cTn id="17" dur="500"/>
                                            <p:tgtEl>
                                              <p:spTgt spid="33"/>
                                            </p:tgtEl>
                                          </p:cBhvr>
                                        </p:animEffect>
                                      </p:childTnLst>
                                    </p:cTn>
                                  </p:par>
                                  <p:par>
                                    <p:cTn id="18" presetID="53" presetClass="entr" presetSubtype="16" fill="hold" grpId="0" nodeType="withEffect">
                                      <p:stCondLst>
                                        <p:cond delay="250"/>
                                      </p:stCondLst>
                                      <p:childTnLst>
                                        <p:set>
                                          <p:cBhvr>
                                            <p:cTn id="19" dur="1" fill="hold">
                                              <p:stCondLst>
                                                <p:cond delay="0"/>
                                              </p:stCondLst>
                                            </p:cTn>
                                            <p:tgtEl>
                                              <p:spTgt spid="50"/>
                                            </p:tgtEl>
                                            <p:attrNameLst>
                                              <p:attrName>style.visibility</p:attrName>
                                            </p:attrNameLst>
                                          </p:cBhvr>
                                          <p:to>
                                            <p:strVal val="visible"/>
                                          </p:to>
                                        </p:set>
                                        <p:anim calcmode="lin" valueType="num">
                                          <p:cBhvr>
                                            <p:cTn id="20" dur="500" fill="hold"/>
                                            <p:tgtEl>
                                              <p:spTgt spid="50"/>
                                            </p:tgtEl>
                                            <p:attrNameLst>
                                              <p:attrName>ppt_w</p:attrName>
                                            </p:attrNameLst>
                                          </p:cBhvr>
                                          <p:tavLst>
                                            <p:tav tm="0">
                                              <p:val>
                                                <p:fltVal val="0"/>
                                              </p:val>
                                            </p:tav>
                                            <p:tav tm="100000">
                                              <p:val>
                                                <p:strVal val="#ppt_w"/>
                                              </p:val>
                                            </p:tav>
                                          </p:tavLst>
                                        </p:anim>
                                        <p:anim calcmode="lin" valueType="num">
                                          <p:cBhvr>
                                            <p:cTn id="21" dur="500" fill="hold"/>
                                            <p:tgtEl>
                                              <p:spTgt spid="50"/>
                                            </p:tgtEl>
                                            <p:attrNameLst>
                                              <p:attrName>ppt_h</p:attrName>
                                            </p:attrNameLst>
                                          </p:cBhvr>
                                          <p:tavLst>
                                            <p:tav tm="0">
                                              <p:val>
                                                <p:fltVal val="0"/>
                                              </p:val>
                                            </p:tav>
                                            <p:tav tm="100000">
                                              <p:val>
                                                <p:strVal val="#ppt_h"/>
                                              </p:val>
                                            </p:tav>
                                          </p:tavLst>
                                        </p:anim>
                                        <p:animEffect transition="in" filter="fade">
                                          <p:cBhvr>
                                            <p:cTn id="22" dur="500"/>
                                            <p:tgtEl>
                                              <p:spTgt spid="50"/>
                                            </p:tgtEl>
                                          </p:cBhvr>
                                        </p:animEffect>
                                      </p:childTnLst>
                                    </p:cTn>
                                  </p:par>
                                  <p:par>
                                    <p:cTn id="23" presetID="53" presetClass="entr" presetSubtype="16" fill="hold" grpId="0" nodeType="withEffect">
                                      <p:stCondLst>
                                        <p:cond delay="500"/>
                                      </p:stCondLst>
                                      <p:childTnLst>
                                        <p:set>
                                          <p:cBhvr>
                                            <p:cTn id="24" dur="1" fill="hold">
                                              <p:stCondLst>
                                                <p:cond delay="0"/>
                                              </p:stCondLst>
                                            </p:cTn>
                                            <p:tgtEl>
                                              <p:spTgt spid="49"/>
                                            </p:tgtEl>
                                            <p:attrNameLst>
                                              <p:attrName>style.visibility</p:attrName>
                                            </p:attrNameLst>
                                          </p:cBhvr>
                                          <p:to>
                                            <p:strVal val="visible"/>
                                          </p:to>
                                        </p:set>
                                        <p:anim calcmode="lin" valueType="num">
                                          <p:cBhvr>
                                            <p:cTn id="25" dur="500" fill="hold"/>
                                            <p:tgtEl>
                                              <p:spTgt spid="49"/>
                                            </p:tgtEl>
                                            <p:attrNameLst>
                                              <p:attrName>ppt_w</p:attrName>
                                            </p:attrNameLst>
                                          </p:cBhvr>
                                          <p:tavLst>
                                            <p:tav tm="0">
                                              <p:val>
                                                <p:fltVal val="0"/>
                                              </p:val>
                                            </p:tav>
                                            <p:tav tm="100000">
                                              <p:val>
                                                <p:strVal val="#ppt_w"/>
                                              </p:val>
                                            </p:tav>
                                          </p:tavLst>
                                        </p:anim>
                                        <p:anim calcmode="lin" valueType="num">
                                          <p:cBhvr>
                                            <p:cTn id="26" dur="500" fill="hold"/>
                                            <p:tgtEl>
                                              <p:spTgt spid="49"/>
                                            </p:tgtEl>
                                            <p:attrNameLst>
                                              <p:attrName>ppt_h</p:attrName>
                                            </p:attrNameLst>
                                          </p:cBhvr>
                                          <p:tavLst>
                                            <p:tav tm="0">
                                              <p:val>
                                                <p:fltVal val="0"/>
                                              </p:val>
                                            </p:tav>
                                            <p:tav tm="100000">
                                              <p:val>
                                                <p:strVal val="#ppt_h"/>
                                              </p:val>
                                            </p:tav>
                                          </p:tavLst>
                                        </p:anim>
                                        <p:animEffect transition="in" filter="fade">
                                          <p:cBhvr>
                                            <p:cTn id="27" dur="500"/>
                                            <p:tgtEl>
                                              <p:spTgt spid="49"/>
                                            </p:tgtEl>
                                          </p:cBhvr>
                                        </p:animEffect>
                                      </p:childTnLst>
                                    </p:cTn>
                                  </p:par>
                                  <p:par>
                                    <p:cTn id="28" presetID="2" presetClass="entr" presetSubtype="1" fill="hold" grpId="0" nodeType="withEffect">
                                      <p:stCondLst>
                                        <p:cond delay="500"/>
                                      </p:stCondLst>
                                      <p:childTnLst>
                                        <p:set>
                                          <p:cBhvr>
                                            <p:cTn id="29" dur="1" fill="hold">
                                              <p:stCondLst>
                                                <p:cond delay="0"/>
                                              </p:stCondLst>
                                            </p:cTn>
                                            <p:tgtEl>
                                              <p:spTgt spid="48"/>
                                            </p:tgtEl>
                                            <p:attrNameLst>
                                              <p:attrName>style.visibility</p:attrName>
                                            </p:attrNameLst>
                                          </p:cBhvr>
                                          <p:to>
                                            <p:strVal val="visible"/>
                                          </p:to>
                                        </p:set>
                                        <p:anim calcmode="lin" valueType="num">
                                          <p:cBhvr additive="base">
                                            <p:cTn id="30" dur="1000" fill="hold"/>
                                            <p:tgtEl>
                                              <p:spTgt spid="48"/>
                                            </p:tgtEl>
                                            <p:attrNameLst>
                                              <p:attrName>ppt_x</p:attrName>
                                            </p:attrNameLst>
                                          </p:cBhvr>
                                          <p:tavLst>
                                            <p:tav tm="0">
                                              <p:val>
                                                <p:strVal val="#ppt_x"/>
                                              </p:val>
                                            </p:tav>
                                            <p:tav tm="100000">
                                              <p:val>
                                                <p:strVal val="#ppt_x"/>
                                              </p:val>
                                            </p:tav>
                                          </p:tavLst>
                                        </p:anim>
                                        <p:anim calcmode="lin" valueType="num">
                                          <p:cBhvr additive="base">
                                            <p:cTn id="31" dur="1000" fill="hold"/>
                                            <p:tgtEl>
                                              <p:spTgt spid="48"/>
                                            </p:tgtEl>
                                            <p:attrNameLst>
                                              <p:attrName>ppt_y</p:attrName>
                                            </p:attrNameLst>
                                          </p:cBhvr>
                                          <p:tavLst>
                                            <p:tav tm="0">
                                              <p:val>
                                                <p:strVal val="0-#ppt_h/2"/>
                                              </p:val>
                                            </p:tav>
                                            <p:tav tm="100000">
                                              <p:val>
                                                <p:strVal val="#ppt_y"/>
                                              </p:val>
                                            </p:tav>
                                          </p:tavLst>
                                        </p:anim>
                                      </p:childTnLst>
                                    </p:cTn>
                                  </p:par>
                                  <p:par>
                                    <p:cTn id="32" presetID="2" presetClass="entr" presetSubtype="4" fill="hold" grpId="0" nodeType="withEffect">
                                      <p:stCondLst>
                                        <p:cond delay="500"/>
                                      </p:stCondLst>
                                      <p:childTnLst>
                                        <p:set>
                                          <p:cBhvr>
                                            <p:cTn id="33" dur="1" fill="hold">
                                              <p:stCondLst>
                                                <p:cond delay="0"/>
                                              </p:stCondLst>
                                            </p:cTn>
                                            <p:tgtEl>
                                              <p:spTgt spid="51"/>
                                            </p:tgtEl>
                                            <p:attrNameLst>
                                              <p:attrName>style.visibility</p:attrName>
                                            </p:attrNameLst>
                                          </p:cBhvr>
                                          <p:to>
                                            <p:strVal val="visible"/>
                                          </p:to>
                                        </p:set>
                                        <p:anim calcmode="lin" valueType="num">
                                          <p:cBhvr additive="base">
                                            <p:cTn id="34" dur="1000" fill="hold"/>
                                            <p:tgtEl>
                                              <p:spTgt spid="51"/>
                                            </p:tgtEl>
                                            <p:attrNameLst>
                                              <p:attrName>ppt_x</p:attrName>
                                            </p:attrNameLst>
                                          </p:cBhvr>
                                          <p:tavLst>
                                            <p:tav tm="0">
                                              <p:val>
                                                <p:strVal val="#ppt_x"/>
                                              </p:val>
                                            </p:tav>
                                            <p:tav tm="100000">
                                              <p:val>
                                                <p:strVal val="#ppt_x"/>
                                              </p:val>
                                            </p:tav>
                                          </p:tavLst>
                                        </p:anim>
                                        <p:anim calcmode="lin" valueType="num">
                                          <p:cBhvr additive="base">
                                            <p:cTn id="35" dur="1000" fill="hold"/>
                                            <p:tgtEl>
                                              <p:spTgt spid="51"/>
                                            </p:tgtEl>
                                            <p:attrNameLst>
                                              <p:attrName>ppt_y</p:attrName>
                                            </p:attrNameLst>
                                          </p:cBhvr>
                                          <p:tavLst>
                                            <p:tav tm="0">
                                              <p:val>
                                                <p:strVal val="1+#ppt_h/2"/>
                                              </p:val>
                                            </p:tav>
                                            <p:tav tm="100000">
                                              <p:val>
                                                <p:strVal val="#ppt_y"/>
                                              </p:val>
                                            </p:tav>
                                          </p:tavLst>
                                        </p:anim>
                                      </p:childTnLst>
                                    </p:cTn>
                                  </p:par>
                                  <p:par>
                                    <p:cTn id="36" presetID="41" presetClass="entr" presetSubtype="0" fill="hold" grpId="0" nodeType="withEffect">
                                      <p:stCondLst>
                                        <p:cond delay="750"/>
                                      </p:stCondLst>
                                      <p:iterate type="lt">
                                        <p:tmPct val="10000"/>
                                      </p:iterate>
                                      <p:childTnLst>
                                        <p:set>
                                          <p:cBhvr>
                                            <p:cTn id="37" dur="1" fill="hold">
                                              <p:stCondLst>
                                                <p:cond delay="0"/>
                                              </p:stCondLst>
                                            </p:cTn>
                                            <p:tgtEl>
                                              <p:spTgt spid="52"/>
                                            </p:tgtEl>
                                            <p:attrNameLst>
                                              <p:attrName>style.visibility</p:attrName>
                                            </p:attrNameLst>
                                          </p:cBhvr>
                                          <p:to>
                                            <p:strVal val="visible"/>
                                          </p:to>
                                        </p:set>
                                        <p:anim calcmode="lin" valueType="num">
                                          <p:cBhvr>
                                            <p:cTn id="38" dur="500" fill="hold"/>
                                            <p:tgtEl>
                                              <p:spTgt spid="52"/>
                                            </p:tgtEl>
                                            <p:attrNameLst>
                                              <p:attrName>ppt_x</p:attrName>
                                            </p:attrNameLst>
                                          </p:cBhvr>
                                          <p:tavLst>
                                            <p:tav tm="0">
                                              <p:val>
                                                <p:strVal val="#ppt_x"/>
                                              </p:val>
                                            </p:tav>
                                            <p:tav tm="50000">
                                              <p:val>
                                                <p:strVal val="#ppt_x+.1"/>
                                              </p:val>
                                            </p:tav>
                                            <p:tav tm="100000">
                                              <p:val>
                                                <p:strVal val="#ppt_x"/>
                                              </p:val>
                                            </p:tav>
                                          </p:tavLst>
                                        </p:anim>
                                        <p:anim calcmode="lin" valueType="num">
                                          <p:cBhvr>
                                            <p:cTn id="39" dur="500" fill="hold"/>
                                            <p:tgtEl>
                                              <p:spTgt spid="52"/>
                                            </p:tgtEl>
                                            <p:attrNameLst>
                                              <p:attrName>ppt_y</p:attrName>
                                            </p:attrNameLst>
                                          </p:cBhvr>
                                          <p:tavLst>
                                            <p:tav tm="0">
                                              <p:val>
                                                <p:strVal val="#ppt_y"/>
                                              </p:val>
                                            </p:tav>
                                            <p:tav tm="100000">
                                              <p:val>
                                                <p:strVal val="#ppt_y"/>
                                              </p:val>
                                            </p:tav>
                                          </p:tavLst>
                                        </p:anim>
                                        <p:anim calcmode="lin" valueType="num">
                                          <p:cBhvr>
                                            <p:cTn id="40" dur="500" fill="hold"/>
                                            <p:tgtEl>
                                              <p:spTgt spid="52"/>
                                            </p:tgtEl>
                                            <p:attrNameLst>
                                              <p:attrName>ppt_h</p:attrName>
                                            </p:attrNameLst>
                                          </p:cBhvr>
                                          <p:tavLst>
                                            <p:tav tm="0">
                                              <p:val>
                                                <p:strVal val="#ppt_h/10"/>
                                              </p:val>
                                            </p:tav>
                                            <p:tav tm="50000">
                                              <p:val>
                                                <p:strVal val="#ppt_h+.01"/>
                                              </p:val>
                                            </p:tav>
                                            <p:tav tm="100000">
                                              <p:val>
                                                <p:strVal val="#ppt_h"/>
                                              </p:val>
                                            </p:tav>
                                          </p:tavLst>
                                        </p:anim>
                                        <p:anim calcmode="lin" valueType="num">
                                          <p:cBhvr>
                                            <p:cTn id="41" dur="500" fill="hold"/>
                                            <p:tgtEl>
                                              <p:spTgt spid="52"/>
                                            </p:tgtEl>
                                            <p:attrNameLst>
                                              <p:attrName>ppt_w</p:attrName>
                                            </p:attrNameLst>
                                          </p:cBhvr>
                                          <p:tavLst>
                                            <p:tav tm="0">
                                              <p:val>
                                                <p:strVal val="#ppt_w/10"/>
                                              </p:val>
                                            </p:tav>
                                            <p:tav tm="50000">
                                              <p:val>
                                                <p:strVal val="#ppt_w+.01"/>
                                              </p:val>
                                            </p:tav>
                                            <p:tav tm="100000">
                                              <p:val>
                                                <p:strVal val="#ppt_w"/>
                                              </p:val>
                                            </p:tav>
                                          </p:tavLst>
                                        </p:anim>
                                        <p:animEffect transition="in" filter="fade">
                                          <p:cBhvr>
                                            <p:cTn id="42" dur="500" tmFilter="0,0; .5, 1; 1, 1"/>
                                            <p:tgtEl>
                                              <p:spTgt spid="52"/>
                                            </p:tgtEl>
                                          </p:cBhvr>
                                        </p:animEffect>
                                      </p:childTnLst>
                                    </p:cTn>
                                  </p:par>
                                  <p:par>
                                    <p:cTn id="43" presetID="22" presetClass="entr" presetSubtype="8" fill="hold" nodeType="withEffect">
                                      <p:stCondLst>
                                        <p:cond delay="1250"/>
                                      </p:stCondLst>
                                      <p:childTnLst>
                                        <p:set>
                                          <p:cBhvr>
                                            <p:cTn id="44" dur="1" fill="hold">
                                              <p:stCondLst>
                                                <p:cond delay="0"/>
                                              </p:stCondLst>
                                            </p:cTn>
                                            <p:tgtEl>
                                              <p:spTgt spid="7"/>
                                            </p:tgtEl>
                                            <p:attrNameLst>
                                              <p:attrName>style.visibility</p:attrName>
                                            </p:attrNameLst>
                                          </p:cBhvr>
                                          <p:to>
                                            <p:strVal val="visible"/>
                                          </p:to>
                                        </p:set>
                                        <p:animEffect transition="in" filter="wipe(left)">
                                          <p:cBhvr>
                                            <p:cTn id="45" dur="500"/>
                                            <p:tgtEl>
                                              <p:spTgt spid="7"/>
                                            </p:tgtEl>
                                          </p:cBhvr>
                                        </p:animEffect>
                                      </p:childTnLst>
                                    </p:cTn>
                                  </p:par>
                                  <p:par>
                                    <p:cTn id="46" presetID="22" presetClass="entr" presetSubtype="1" fill="hold" grpId="0" nodeType="withEffect">
                                      <p:stCondLst>
                                        <p:cond delay="1750"/>
                                      </p:stCondLst>
                                      <p:childTnLst>
                                        <p:set>
                                          <p:cBhvr>
                                            <p:cTn id="47" dur="1" fill="hold">
                                              <p:stCondLst>
                                                <p:cond delay="0"/>
                                              </p:stCondLst>
                                            </p:cTn>
                                            <p:tgtEl>
                                              <p:spTgt spid="47"/>
                                            </p:tgtEl>
                                            <p:attrNameLst>
                                              <p:attrName>style.visibility</p:attrName>
                                            </p:attrNameLst>
                                          </p:cBhvr>
                                          <p:to>
                                            <p:strVal val="visible"/>
                                          </p:to>
                                        </p:set>
                                        <p:animEffect transition="in" filter="wipe(up)">
                                          <p:cBhvr>
                                            <p:cTn id="48"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47" grpId="0"/>
          <p:bldP spid="33" grpId="0" animBg="1"/>
          <p:bldP spid="38" grpId="0" animBg="1"/>
          <p:bldP spid="48" grpId="0"/>
          <p:bldP spid="49" grpId="0" animBg="1"/>
          <p:bldP spid="50" grpId="0" animBg="1"/>
          <p:bldP spid="51" grpId="0"/>
          <p:bldP spid="52" grpId="0"/>
        </p:bldLst>
      </p:timing>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1272537" y="1754846"/>
            <a:ext cx="1554272" cy="2164243"/>
            <a:chOff x="1542167" y="2258938"/>
            <a:chExt cx="1554272" cy="2164242"/>
          </a:xfrm>
          <a:effectLst>
            <a:outerShdw blurRad="254000" dist="63500" dir="2700000" algn="tl" rotWithShape="0">
              <a:prstClr val="black">
                <a:alpha val="30000"/>
              </a:prstClr>
            </a:outerShdw>
          </a:effectLst>
        </p:grpSpPr>
        <p:grpSp>
          <p:nvGrpSpPr>
            <p:cNvPr id="14" name="Group 47"/>
            <p:cNvGrpSpPr/>
            <p:nvPr/>
          </p:nvGrpSpPr>
          <p:grpSpPr>
            <a:xfrm>
              <a:off x="1542167" y="2258940"/>
              <a:ext cx="1554272" cy="2164240"/>
              <a:chOff x="663207" y="1246790"/>
              <a:chExt cx="1324962" cy="1844938"/>
            </a:xfrm>
            <a:solidFill>
              <a:srgbClr val="FFC000">
                <a:alpha val="76000"/>
              </a:srgbClr>
            </a:solidFill>
          </p:grpSpPr>
          <p:sp>
            <p:nvSpPr>
              <p:cNvPr id="18" name="Rounded Rectangle 17"/>
              <p:cNvSpPr/>
              <p:nvPr/>
            </p:nvSpPr>
            <p:spPr>
              <a:xfrm>
                <a:off x="663207" y="1246790"/>
                <a:ext cx="1324962" cy="1612996"/>
              </a:xfrm>
              <a:prstGeom prst="roundRect">
                <a:avLst>
                  <a:gd name="adj" fmla="val 7114"/>
                </a:avLst>
              </a:prstGeom>
              <a:gradFill>
                <a:gsLst>
                  <a:gs pos="0">
                    <a:srgbClr val="46A2D0"/>
                  </a:gs>
                  <a:gs pos="100000">
                    <a:srgbClr val="1D6AAE"/>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cs typeface="+mn-ea"/>
                  <a:sym typeface="+mn-lt"/>
                </a:endParaRPr>
              </a:p>
            </p:txBody>
          </p:sp>
          <p:sp>
            <p:nvSpPr>
              <p:cNvPr id="19" name="Isosceles Triangle 18"/>
              <p:cNvSpPr/>
              <p:nvPr/>
            </p:nvSpPr>
            <p:spPr>
              <a:xfrm rot="10800000">
                <a:off x="1122392" y="2859785"/>
                <a:ext cx="406592" cy="231943"/>
              </a:xfrm>
              <a:prstGeom prst="triangle">
                <a:avLst/>
              </a:prstGeom>
              <a:gradFill>
                <a:gsLst>
                  <a:gs pos="0">
                    <a:srgbClr val="46A2D0"/>
                  </a:gs>
                  <a:gs pos="100000">
                    <a:srgbClr val="1D6AAE"/>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cs typeface="+mn-ea"/>
                  <a:sym typeface="+mn-lt"/>
                </a:endParaRPr>
              </a:p>
            </p:txBody>
          </p:sp>
          <p:sp>
            <p:nvSpPr>
              <p:cNvPr id="20" name="Text Placeholder 3"/>
              <p:cNvSpPr txBox="1"/>
              <p:nvPr/>
            </p:nvSpPr>
            <p:spPr>
              <a:xfrm>
                <a:off x="975871" y="2561752"/>
                <a:ext cx="699651" cy="209895"/>
              </a:xfrm>
              <a:prstGeom prst="rect">
                <a:avLst/>
              </a:prstGeom>
              <a:noFill/>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spcBef>
                    <a:spcPct val="20000"/>
                  </a:spcBef>
                  <a:defRPr/>
                </a:pPr>
                <a:r>
                  <a:rPr lang="zh-CN" altLang="en-US" sz="1600" dirty="0">
                    <a:solidFill>
                      <a:schemeClr val="bg1"/>
                    </a:solidFill>
                    <a:cs typeface="+mn-ea"/>
                    <a:sym typeface="+mn-lt"/>
                  </a:rPr>
                  <a:t>企业画册</a:t>
                </a:r>
                <a:endParaRPr lang="en-US" sz="1600" dirty="0">
                  <a:solidFill>
                    <a:schemeClr val="bg1"/>
                  </a:solidFill>
                  <a:cs typeface="+mn-ea"/>
                  <a:sym typeface="+mn-lt"/>
                </a:endParaRPr>
              </a:p>
            </p:txBody>
          </p:sp>
        </p:grpSp>
        <p:sp>
          <p:nvSpPr>
            <p:cNvPr id="16" name="Round Same Side Corner Rectangle 15"/>
            <p:cNvSpPr/>
            <p:nvPr/>
          </p:nvSpPr>
          <p:spPr>
            <a:xfrm>
              <a:off x="1542167" y="2258938"/>
              <a:ext cx="1554272" cy="1506237"/>
            </a:xfrm>
            <a:prstGeom prst="round2SameRect">
              <a:avLst>
                <a:gd name="adj1" fmla="val 8730"/>
                <a:gd name="adj2" fmla="val 0"/>
              </a:avLst>
            </a:prstGeom>
            <a:blipFill dpi="0" rotWithShape="1">
              <a:blip r:embed="rId3" cstate="screen"/>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1">
                    <a:lumMod val="50000"/>
                  </a:schemeClr>
                </a:solidFill>
                <a:cs typeface="+mn-ea"/>
                <a:sym typeface="+mn-lt"/>
              </a:endParaRPr>
            </a:p>
          </p:txBody>
        </p:sp>
      </p:grpSp>
      <p:grpSp>
        <p:nvGrpSpPr>
          <p:cNvPr id="21" name="Group 20"/>
          <p:cNvGrpSpPr/>
          <p:nvPr/>
        </p:nvGrpSpPr>
        <p:grpSpPr>
          <a:xfrm>
            <a:off x="3302438" y="1754846"/>
            <a:ext cx="1554272" cy="2164243"/>
            <a:chOff x="3434322" y="2258938"/>
            <a:chExt cx="1554272" cy="2164242"/>
          </a:xfrm>
          <a:effectLst>
            <a:outerShdw blurRad="254000" dist="63500" dir="2700000" algn="tl" rotWithShape="0">
              <a:prstClr val="black">
                <a:alpha val="30000"/>
              </a:prstClr>
            </a:outerShdw>
          </a:effectLst>
        </p:grpSpPr>
        <p:grpSp>
          <p:nvGrpSpPr>
            <p:cNvPr id="22" name="Group 48"/>
            <p:cNvGrpSpPr/>
            <p:nvPr/>
          </p:nvGrpSpPr>
          <p:grpSpPr>
            <a:xfrm>
              <a:off x="3434322" y="2258940"/>
              <a:ext cx="1554272" cy="2164240"/>
              <a:chOff x="663207" y="1246790"/>
              <a:chExt cx="1324962" cy="1844938"/>
            </a:xfrm>
            <a:solidFill>
              <a:srgbClr val="B2D235">
                <a:alpha val="76000"/>
              </a:srgbClr>
            </a:solidFill>
          </p:grpSpPr>
          <p:sp>
            <p:nvSpPr>
              <p:cNvPr id="26" name="Rounded Rectangle 25"/>
              <p:cNvSpPr/>
              <p:nvPr/>
            </p:nvSpPr>
            <p:spPr>
              <a:xfrm>
                <a:off x="663207" y="1246790"/>
                <a:ext cx="1324962" cy="1612996"/>
              </a:xfrm>
              <a:prstGeom prst="roundRect">
                <a:avLst>
                  <a:gd name="adj" fmla="val 7114"/>
                </a:avLst>
              </a:prstGeom>
              <a:gradFill>
                <a:gsLst>
                  <a:gs pos="0">
                    <a:srgbClr val="46A2D0"/>
                  </a:gs>
                  <a:gs pos="100000">
                    <a:srgbClr val="1D6AAE"/>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cs typeface="+mn-ea"/>
                  <a:sym typeface="+mn-lt"/>
                </a:endParaRPr>
              </a:p>
            </p:txBody>
          </p:sp>
          <p:sp>
            <p:nvSpPr>
              <p:cNvPr id="27" name="Isosceles Triangle 26"/>
              <p:cNvSpPr/>
              <p:nvPr/>
            </p:nvSpPr>
            <p:spPr>
              <a:xfrm rot="10800000">
                <a:off x="1122392" y="2859785"/>
                <a:ext cx="406592" cy="231943"/>
              </a:xfrm>
              <a:prstGeom prst="triangle">
                <a:avLst/>
              </a:prstGeom>
              <a:gradFill>
                <a:gsLst>
                  <a:gs pos="0">
                    <a:srgbClr val="46A2D0"/>
                  </a:gs>
                  <a:gs pos="100000">
                    <a:srgbClr val="1D6AAE"/>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cs typeface="+mn-ea"/>
                  <a:sym typeface="+mn-lt"/>
                </a:endParaRPr>
              </a:p>
            </p:txBody>
          </p:sp>
          <p:sp>
            <p:nvSpPr>
              <p:cNvPr id="28" name="Text Placeholder 3"/>
              <p:cNvSpPr txBox="1"/>
              <p:nvPr/>
            </p:nvSpPr>
            <p:spPr>
              <a:xfrm>
                <a:off x="975864" y="2561752"/>
                <a:ext cx="699650" cy="209895"/>
              </a:xfrm>
              <a:prstGeom prst="rect">
                <a:avLst/>
              </a:prstGeom>
              <a:noFill/>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spcBef>
                    <a:spcPct val="20000"/>
                  </a:spcBef>
                  <a:defRPr/>
                </a:pPr>
                <a:r>
                  <a:rPr lang="zh-CN" altLang="en-US" sz="1600" dirty="0">
                    <a:solidFill>
                      <a:schemeClr val="bg1"/>
                    </a:solidFill>
                    <a:cs typeface="+mn-ea"/>
                    <a:sym typeface="+mn-lt"/>
                  </a:rPr>
                  <a:t>企业画册</a:t>
                </a:r>
                <a:endParaRPr lang="en-US" altLang="zh-CN" sz="1600" dirty="0">
                  <a:solidFill>
                    <a:schemeClr val="bg1"/>
                  </a:solidFill>
                  <a:cs typeface="+mn-ea"/>
                  <a:sym typeface="+mn-lt"/>
                </a:endParaRPr>
              </a:p>
            </p:txBody>
          </p:sp>
        </p:grpSp>
        <p:sp>
          <p:nvSpPr>
            <p:cNvPr id="24" name="Round Same Side Corner Rectangle 23"/>
            <p:cNvSpPr/>
            <p:nvPr/>
          </p:nvSpPr>
          <p:spPr>
            <a:xfrm>
              <a:off x="3434322" y="2258938"/>
              <a:ext cx="1554272" cy="1494341"/>
            </a:xfrm>
            <a:prstGeom prst="round2SameRect">
              <a:avLst>
                <a:gd name="adj1" fmla="val 8730"/>
                <a:gd name="adj2" fmla="val 0"/>
              </a:avLst>
            </a:prstGeom>
            <a:blipFill dpi="0" rotWithShape="1">
              <a:blip r:embed="rId4" cstate="screen"/>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2">
                    <a:lumMod val="50000"/>
                  </a:schemeClr>
                </a:solidFill>
                <a:cs typeface="+mn-ea"/>
                <a:sym typeface="+mn-lt"/>
              </a:endParaRPr>
            </a:p>
          </p:txBody>
        </p:sp>
      </p:grpSp>
      <p:grpSp>
        <p:nvGrpSpPr>
          <p:cNvPr id="29" name="Group 28"/>
          <p:cNvGrpSpPr/>
          <p:nvPr/>
        </p:nvGrpSpPr>
        <p:grpSpPr>
          <a:xfrm>
            <a:off x="5332339" y="1754850"/>
            <a:ext cx="1554272" cy="2164241"/>
            <a:chOff x="5326478" y="2258939"/>
            <a:chExt cx="1554272" cy="2164241"/>
          </a:xfrm>
          <a:effectLst>
            <a:outerShdw blurRad="254000" dist="63500" dir="2700000" algn="tl" rotWithShape="0">
              <a:prstClr val="black">
                <a:alpha val="30000"/>
              </a:prstClr>
            </a:outerShdw>
          </a:effectLst>
        </p:grpSpPr>
        <p:grpSp>
          <p:nvGrpSpPr>
            <p:cNvPr id="30" name="Group 54"/>
            <p:cNvGrpSpPr/>
            <p:nvPr/>
          </p:nvGrpSpPr>
          <p:grpSpPr>
            <a:xfrm>
              <a:off x="5326478" y="2258940"/>
              <a:ext cx="1554272" cy="2164240"/>
              <a:chOff x="663207" y="1246790"/>
              <a:chExt cx="1324962" cy="1844938"/>
            </a:xfrm>
            <a:solidFill>
              <a:srgbClr val="F23B48">
                <a:alpha val="76000"/>
              </a:srgbClr>
            </a:solidFill>
          </p:grpSpPr>
          <p:sp>
            <p:nvSpPr>
              <p:cNvPr id="37" name="Rounded Rectangle 36"/>
              <p:cNvSpPr/>
              <p:nvPr/>
            </p:nvSpPr>
            <p:spPr>
              <a:xfrm>
                <a:off x="663207" y="1246790"/>
                <a:ext cx="1324962" cy="1612996"/>
              </a:xfrm>
              <a:prstGeom prst="roundRect">
                <a:avLst>
                  <a:gd name="adj" fmla="val 7114"/>
                </a:avLst>
              </a:prstGeom>
              <a:gradFill>
                <a:gsLst>
                  <a:gs pos="0">
                    <a:srgbClr val="46A2D0"/>
                  </a:gs>
                  <a:gs pos="100000">
                    <a:srgbClr val="1D6AAE"/>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cs typeface="+mn-ea"/>
                  <a:sym typeface="+mn-lt"/>
                </a:endParaRPr>
              </a:p>
            </p:txBody>
          </p:sp>
          <p:sp>
            <p:nvSpPr>
              <p:cNvPr id="38" name="Isosceles Triangle 37"/>
              <p:cNvSpPr/>
              <p:nvPr/>
            </p:nvSpPr>
            <p:spPr>
              <a:xfrm rot="10800000">
                <a:off x="1122392" y="2859785"/>
                <a:ext cx="406592" cy="231943"/>
              </a:xfrm>
              <a:prstGeom prst="triangle">
                <a:avLst/>
              </a:prstGeom>
              <a:gradFill>
                <a:gsLst>
                  <a:gs pos="0">
                    <a:srgbClr val="46A2D0"/>
                  </a:gs>
                  <a:gs pos="100000">
                    <a:srgbClr val="1D6AAE"/>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cs typeface="+mn-ea"/>
                  <a:sym typeface="+mn-lt"/>
                </a:endParaRPr>
              </a:p>
            </p:txBody>
          </p:sp>
          <p:sp>
            <p:nvSpPr>
              <p:cNvPr id="39" name="Text Placeholder 3"/>
              <p:cNvSpPr txBox="1"/>
              <p:nvPr/>
            </p:nvSpPr>
            <p:spPr>
              <a:xfrm>
                <a:off x="975868" y="2561752"/>
                <a:ext cx="699650" cy="209895"/>
              </a:xfrm>
              <a:prstGeom prst="rect">
                <a:avLst/>
              </a:prstGeom>
              <a:noFill/>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spcBef>
                    <a:spcPct val="20000"/>
                  </a:spcBef>
                  <a:defRPr/>
                </a:pPr>
                <a:r>
                  <a:rPr lang="zh-CN" altLang="en-US" sz="1600" dirty="0">
                    <a:solidFill>
                      <a:schemeClr val="bg1"/>
                    </a:solidFill>
                    <a:cs typeface="+mn-ea"/>
                    <a:sym typeface="+mn-lt"/>
                  </a:rPr>
                  <a:t>企业画册</a:t>
                </a:r>
                <a:endParaRPr lang="en-US" altLang="zh-CN" sz="1600" dirty="0">
                  <a:solidFill>
                    <a:schemeClr val="bg1"/>
                  </a:solidFill>
                  <a:cs typeface="+mn-ea"/>
                  <a:sym typeface="+mn-lt"/>
                </a:endParaRPr>
              </a:p>
            </p:txBody>
          </p:sp>
        </p:grpSp>
        <p:sp>
          <p:nvSpPr>
            <p:cNvPr id="32" name="Round Same Side Corner Rectangle 31"/>
            <p:cNvSpPr/>
            <p:nvPr/>
          </p:nvSpPr>
          <p:spPr>
            <a:xfrm>
              <a:off x="5326478" y="2258939"/>
              <a:ext cx="1554272" cy="1506236"/>
            </a:xfrm>
            <a:prstGeom prst="round2SameRect">
              <a:avLst>
                <a:gd name="adj1" fmla="val 8730"/>
                <a:gd name="adj2" fmla="val 0"/>
              </a:avLst>
            </a:prstGeom>
            <a:blipFill dpi="0" rotWithShape="1">
              <a:blip r:embed="rId5" cstate="screen"/>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3">
                    <a:lumMod val="50000"/>
                  </a:schemeClr>
                </a:solidFill>
                <a:cs typeface="+mn-ea"/>
                <a:sym typeface="+mn-lt"/>
              </a:endParaRPr>
            </a:p>
          </p:txBody>
        </p:sp>
      </p:grpSp>
      <p:grpSp>
        <p:nvGrpSpPr>
          <p:cNvPr id="40" name="Group 39"/>
          <p:cNvGrpSpPr/>
          <p:nvPr/>
        </p:nvGrpSpPr>
        <p:grpSpPr>
          <a:xfrm>
            <a:off x="7362240" y="1754850"/>
            <a:ext cx="1554272" cy="2164241"/>
            <a:chOff x="7218634" y="2258939"/>
            <a:chExt cx="1554272" cy="2164241"/>
          </a:xfrm>
          <a:effectLst>
            <a:outerShdw blurRad="254000" dist="63500" dir="2700000" algn="tl" rotWithShape="0">
              <a:prstClr val="black">
                <a:alpha val="30000"/>
              </a:prstClr>
            </a:outerShdw>
          </a:effectLst>
        </p:grpSpPr>
        <p:grpSp>
          <p:nvGrpSpPr>
            <p:cNvPr id="41" name="Group 60"/>
            <p:cNvGrpSpPr/>
            <p:nvPr/>
          </p:nvGrpSpPr>
          <p:grpSpPr>
            <a:xfrm>
              <a:off x="7218634" y="2258940"/>
              <a:ext cx="1554272" cy="2164240"/>
              <a:chOff x="663207" y="1246790"/>
              <a:chExt cx="1324962" cy="1844938"/>
            </a:xfrm>
            <a:solidFill>
              <a:srgbClr val="00BBD6">
                <a:alpha val="76000"/>
              </a:srgbClr>
            </a:solidFill>
          </p:grpSpPr>
          <p:sp>
            <p:nvSpPr>
              <p:cNvPr id="45" name="Rounded Rectangle 44"/>
              <p:cNvSpPr/>
              <p:nvPr/>
            </p:nvSpPr>
            <p:spPr>
              <a:xfrm>
                <a:off x="663207" y="1246790"/>
                <a:ext cx="1324962" cy="1612996"/>
              </a:xfrm>
              <a:prstGeom prst="roundRect">
                <a:avLst>
                  <a:gd name="adj" fmla="val 7114"/>
                </a:avLst>
              </a:prstGeom>
              <a:gradFill>
                <a:gsLst>
                  <a:gs pos="0">
                    <a:srgbClr val="46A2D0"/>
                  </a:gs>
                  <a:gs pos="100000">
                    <a:srgbClr val="1D6AAE"/>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cs typeface="+mn-ea"/>
                  <a:sym typeface="+mn-lt"/>
                </a:endParaRPr>
              </a:p>
            </p:txBody>
          </p:sp>
          <p:sp>
            <p:nvSpPr>
              <p:cNvPr id="46" name="Isosceles Triangle 45"/>
              <p:cNvSpPr/>
              <p:nvPr/>
            </p:nvSpPr>
            <p:spPr>
              <a:xfrm rot="10800000">
                <a:off x="1122392" y="2859785"/>
                <a:ext cx="406592" cy="231943"/>
              </a:xfrm>
              <a:prstGeom prst="triangle">
                <a:avLst/>
              </a:prstGeom>
              <a:gradFill>
                <a:gsLst>
                  <a:gs pos="0">
                    <a:srgbClr val="46A2D0"/>
                  </a:gs>
                  <a:gs pos="100000">
                    <a:srgbClr val="1D6AAE"/>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cs typeface="+mn-ea"/>
                  <a:sym typeface="+mn-lt"/>
                </a:endParaRPr>
              </a:p>
            </p:txBody>
          </p:sp>
          <p:sp>
            <p:nvSpPr>
              <p:cNvPr id="47" name="Text Placeholder 3"/>
              <p:cNvSpPr txBox="1"/>
              <p:nvPr/>
            </p:nvSpPr>
            <p:spPr>
              <a:xfrm>
                <a:off x="975865" y="2561752"/>
                <a:ext cx="699651" cy="209895"/>
              </a:xfrm>
              <a:prstGeom prst="rect">
                <a:avLst/>
              </a:prstGeom>
              <a:noFill/>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spcBef>
                    <a:spcPct val="20000"/>
                  </a:spcBef>
                  <a:defRPr/>
                </a:pPr>
                <a:r>
                  <a:rPr lang="zh-CN" altLang="en-US" sz="1600" dirty="0">
                    <a:solidFill>
                      <a:schemeClr val="bg1"/>
                    </a:solidFill>
                    <a:cs typeface="+mn-ea"/>
                    <a:sym typeface="+mn-lt"/>
                  </a:rPr>
                  <a:t>企业画册</a:t>
                </a:r>
                <a:endParaRPr lang="en-US" altLang="zh-CN" sz="1600" dirty="0">
                  <a:solidFill>
                    <a:schemeClr val="bg1"/>
                  </a:solidFill>
                  <a:cs typeface="+mn-ea"/>
                  <a:sym typeface="+mn-lt"/>
                </a:endParaRPr>
              </a:p>
            </p:txBody>
          </p:sp>
        </p:grpSp>
        <p:sp>
          <p:nvSpPr>
            <p:cNvPr id="43" name="Round Same Side Corner Rectangle 42"/>
            <p:cNvSpPr/>
            <p:nvPr/>
          </p:nvSpPr>
          <p:spPr>
            <a:xfrm>
              <a:off x="7218634" y="2258939"/>
              <a:ext cx="1554272" cy="1494340"/>
            </a:xfrm>
            <a:prstGeom prst="round2SameRect">
              <a:avLst>
                <a:gd name="adj1" fmla="val 8730"/>
                <a:gd name="adj2" fmla="val 0"/>
              </a:avLst>
            </a:prstGeom>
            <a:blipFill dpi="0" rotWithShape="1">
              <a:blip r:embed="rId6" cstate="screen"/>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4">
                    <a:lumMod val="50000"/>
                  </a:schemeClr>
                </a:solidFill>
                <a:cs typeface="+mn-ea"/>
                <a:sym typeface="+mn-lt"/>
              </a:endParaRPr>
            </a:p>
          </p:txBody>
        </p:sp>
      </p:grpSp>
      <p:grpSp>
        <p:nvGrpSpPr>
          <p:cNvPr id="48" name="Group 47"/>
          <p:cNvGrpSpPr/>
          <p:nvPr/>
        </p:nvGrpSpPr>
        <p:grpSpPr>
          <a:xfrm>
            <a:off x="9392140" y="1754850"/>
            <a:ext cx="1554272" cy="2164241"/>
            <a:chOff x="9110789" y="2258939"/>
            <a:chExt cx="1554272" cy="2164241"/>
          </a:xfrm>
          <a:effectLst>
            <a:outerShdw blurRad="254000" dist="63500" dir="2700000" algn="tl" rotWithShape="0">
              <a:prstClr val="black">
                <a:alpha val="30000"/>
              </a:prstClr>
            </a:outerShdw>
          </a:effectLst>
        </p:grpSpPr>
        <p:grpSp>
          <p:nvGrpSpPr>
            <p:cNvPr id="49" name="Group 66"/>
            <p:cNvGrpSpPr/>
            <p:nvPr/>
          </p:nvGrpSpPr>
          <p:grpSpPr>
            <a:xfrm>
              <a:off x="9110789" y="2258940"/>
              <a:ext cx="1554272" cy="2164240"/>
              <a:chOff x="663207" y="1246790"/>
              <a:chExt cx="1324962" cy="1844938"/>
            </a:xfrm>
            <a:solidFill>
              <a:srgbClr val="895881">
                <a:alpha val="76000"/>
              </a:srgbClr>
            </a:solidFill>
          </p:grpSpPr>
          <p:sp>
            <p:nvSpPr>
              <p:cNvPr id="53" name="Rounded Rectangle 52"/>
              <p:cNvSpPr/>
              <p:nvPr/>
            </p:nvSpPr>
            <p:spPr>
              <a:xfrm>
                <a:off x="663207" y="1246790"/>
                <a:ext cx="1324962" cy="1612996"/>
              </a:xfrm>
              <a:prstGeom prst="roundRect">
                <a:avLst>
                  <a:gd name="adj" fmla="val 7114"/>
                </a:avLst>
              </a:prstGeom>
              <a:gradFill>
                <a:gsLst>
                  <a:gs pos="0">
                    <a:srgbClr val="46A2D0"/>
                  </a:gs>
                  <a:gs pos="100000">
                    <a:srgbClr val="1D6AAE"/>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cs typeface="+mn-ea"/>
                  <a:sym typeface="+mn-lt"/>
                </a:endParaRPr>
              </a:p>
            </p:txBody>
          </p:sp>
          <p:sp>
            <p:nvSpPr>
              <p:cNvPr id="54" name="Isosceles Triangle 53"/>
              <p:cNvSpPr/>
              <p:nvPr/>
            </p:nvSpPr>
            <p:spPr>
              <a:xfrm rot="10800000">
                <a:off x="1122392" y="2859785"/>
                <a:ext cx="406592" cy="231943"/>
              </a:xfrm>
              <a:prstGeom prst="triangle">
                <a:avLst/>
              </a:prstGeom>
              <a:gradFill>
                <a:gsLst>
                  <a:gs pos="0">
                    <a:srgbClr val="46A2D0"/>
                  </a:gs>
                  <a:gs pos="100000">
                    <a:srgbClr val="1D6AAE"/>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cs typeface="+mn-ea"/>
                  <a:sym typeface="+mn-lt"/>
                </a:endParaRPr>
              </a:p>
            </p:txBody>
          </p:sp>
          <p:sp>
            <p:nvSpPr>
              <p:cNvPr id="55" name="Text Placeholder 3"/>
              <p:cNvSpPr txBox="1"/>
              <p:nvPr/>
            </p:nvSpPr>
            <p:spPr>
              <a:xfrm>
                <a:off x="975861" y="2561752"/>
                <a:ext cx="699651" cy="209895"/>
              </a:xfrm>
              <a:prstGeom prst="rect">
                <a:avLst/>
              </a:prstGeom>
              <a:noFill/>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spcBef>
                    <a:spcPct val="20000"/>
                  </a:spcBef>
                  <a:defRPr/>
                </a:pPr>
                <a:r>
                  <a:rPr lang="zh-CN" altLang="en-US" sz="1600" dirty="0">
                    <a:solidFill>
                      <a:schemeClr val="bg1"/>
                    </a:solidFill>
                    <a:cs typeface="+mn-ea"/>
                    <a:sym typeface="+mn-lt"/>
                  </a:rPr>
                  <a:t>企业画册</a:t>
                </a:r>
                <a:endParaRPr lang="en-US" altLang="zh-CN" sz="1600" dirty="0">
                  <a:solidFill>
                    <a:schemeClr val="bg1"/>
                  </a:solidFill>
                  <a:cs typeface="+mn-ea"/>
                  <a:sym typeface="+mn-lt"/>
                </a:endParaRPr>
              </a:p>
            </p:txBody>
          </p:sp>
        </p:grpSp>
        <p:sp>
          <p:nvSpPr>
            <p:cNvPr id="51" name="Round Same Side Corner Rectangle 50"/>
            <p:cNvSpPr/>
            <p:nvPr/>
          </p:nvSpPr>
          <p:spPr>
            <a:xfrm>
              <a:off x="9110789" y="2258939"/>
              <a:ext cx="1554272" cy="1494340"/>
            </a:xfrm>
            <a:prstGeom prst="round2SameRect">
              <a:avLst>
                <a:gd name="adj1" fmla="val 8730"/>
                <a:gd name="adj2" fmla="val 0"/>
              </a:avLst>
            </a:prstGeom>
            <a:blipFill dpi="0" rotWithShape="1">
              <a:blip r:embed="rId7" cstate="screen"/>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5">
                    <a:lumMod val="50000"/>
                  </a:schemeClr>
                </a:solidFill>
                <a:cs typeface="+mn-ea"/>
                <a:sym typeface="+mn-lt"/>
              </a:endParaRPr>
            </a:p>
          </p:txBody>
        </p:sp>
      </p:grpSp>
      <p:grpSp>
        <p:nvGrpSpPr>
          <p:cNvPr id="42" name="组合 41"/>
          <p:cNvGrpSpPr/>
          <p:nvPr/>
        </p:nvGrpSpPr>
        <p:grpSpPr>
          <a:xfrm>
            <a:off x="4797466" y="352475"/>
            <a:ext cx="2442712" cy="560409"/>
            <a:chOff x="4757125" y="339028"/>
            <a:chExt cx="2442712" cy="560409"/>
          </a:xfrm>
        </p:grpSpPr>
        <p:sp>
          <p:nvSpPr>
            <p:cNvPr id="44" name="Subtitle 2"/>
            <p:cNvSpPr txBox="1"/>
            <p:nvPr/>
          </p:nvSpPr>
          <p:spPr>
            <a:xfrm>
              <a:off x="4757125" y="339028"/>
              <a:ext cx="2442712" cy="41400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30000"/>
                </a:lnSpc>
                <a:spcBef>
                  <a:spcPts val="0"/>
                </a:spcBef>
                <a:defRPr/>
              </a:pPr>
              <a:r>
                <a:rPr lang="zh-CN" altLang="en-US" b="1" spc="300" dirty="0">
                  <a:solidFill>
                    <a:schemeClr val="tx1">
                      <a:lumMod val="85000"/>
                      <a:lumOff val="15000"/>
                    </a:schemeClr>
                  </a:solidFill>
                  <a:cs typeface="+mn-ea"/>
                  <a:sym typeface="+mn-lt"/>
                </a:rPr>
                <a:t>公司宣传册</a:t>
              </a:r>
            </a:p>
          </p:txBody>
        </p:sp>
        <p:sp>
          <p:nvSpPr>
            <p:cNvPr id="50" name="圆角矩形 49"/>
            <p:cNvSpPr/>
            <p:nvPr/>
          </p:nvSpPr>
          <p:spPr>
            <a:xfrm>
              <a:off x="5550250" y="853718"/>
              <a:ext cx="856463" cy="45719"/>
            </a:xfrm>
            <a:prstGeom prst="roundRect">
              <a:avLst>
                <a:gd name="adj" fmla="val 50000"/>
              </a:avLst>
            </a:prstGeom>
            <a:gradFill>
              <a:gsLst>
                <a:gs pos="0">
                  <a:srgbClr val="46A2D0"/>
                </a:gs>
                <a:gs pos="100000">
                  <a:srgbClr val="1D6AAE"/>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cs typeface="+mn-ea"/>
                <a:sym typeface="+mn-lt"/>
              </a:endParaRPr>
            </a:p>
          </p:txBody>
        </p:sp>
      </p:grpSp>
      <p:grpSp>
        <p:nvGrpSpPr>
          <p:cNvPr id="52" name="组合 51"/>
          <p:cNvGrpSpPr/>
          <p:nvPr/>
        </p:nvGrpSpPr>
        <p:grpSpPr>
          <a:xfrm>
            <a:off x="1137898" y="4197942"/>
            <a:ext cx="1805603" cy="1861286"/>
            <a:chOff x="870746" y="1006767"/>
            <a:chExt cx="2702194" cy="2785527"/>
          </a:xfrm>
        </p:grpSpPr>
        <p:sp>
          <p:nvSpPr>
            <p:cNvPr id="56" name="文本框 55"/>
            <p:cNvSpPr txBox="1"/>
            <p:nvPr/>
          </p:nvSpPr>
          <p:spPr>
            <a:xfrm>
              <a:off x="1277599" y="1398423"/>
              <a:ext cx="1888486" cy="460607"/>
            </a:xfrm>
            <a:prstGeom prst="rect">
              <a:avLst/>
            </a:prstGeom>
            <a:noFill/>
          </p:spPr>
          <p:txBody>
            <a:bodyPr wrap="none" rtlCol="0">
              <a:spAutoFit/>
              <a:scene3d>
                <a:camera prst="orthographicFront"/>
                <a:lightRig rig="threePt" dir="t"/>
              </a:scene3d>
              <a:sp3d contourW="12700"/>
            </a:bodyPr>
            <a:lstStyle/>
            <a:p>
              <a:pPr algn="ctr"/>
              <a:r>
                <a:rPr lang="zh-CN" altLang="en-US" sz="1400" b="1" dirty="0">
                  <a:solidFill>
                    <a:schemeClr val="tx1">
                      <a:lumMod val="75000"/>
                      <a:lumOff val="25000"/>
                    </a:schemeClr>
                  </a:solidFill>
                  <a:cs typeface="+mn-ea"/>
                  <a:sym typeface="+mn-lt"/>
                </a:rPr>
                <a:t>企业画册展示</a:t>
              </a:r>
            </a:p>
          </p:txBody>
        </p:sp>
        <p:sp>
          <p:nvSpPr>
            <p:cNvPr id="57" name="文本框 56"/>
            <p:cNvSpPr txBox="1"/>
            <p:nvPr/>
          </p:nvSpPr>
          <p:spPr>
            <a:xfrm>
              <a:off x="870746" y="1970228"/>
              <a:ext cx="2702194" cy="1289696"/>
            </a:xfrm>
            <a:prstGeom prst="rect">
              <a:avLst/>
            </a:prstGeom>
            <a:noFill/>
          </p:spPr>
          <p:txBody>
            <a:bodyPr wrap="square" rtlCol="0">
              <a:spAutoFit/>
              <a:scene3d>
                <a:camera prst="orthographicFront"/>
                <a:lightRig rig="threePt" dir="t"/>
              </a:scene3d>
              <a:sp3d contourW="12700"/>
            </a:bodyPr>
            <a:lstStyle/>
            <a:p>
              <a:pPr algn="ctr">
                <a:lnSpc>
                  <a:spcPct val="125000"/>
                </a:lnSpc>
              </a:pPr>
              <a:r>
                <a:rPr lang="zh-CN" altLang="en-US" sz="1000" dirty="0">
                  <a:solidFill>
                    <a:schemeClr val="bg1">
                      <a:lumMod val="50000"/>
                    </a:schemeClr>
                  </a:solidFill>
                  <a:cs typeface="+mn-ea"/>
                  <a:sym typeface="+mn-lt"/>
                </a:rPr>
                <a:t>您的内容打在这里或者通过复制您的文本在此框中选择粘贴并选择只保留文字您的您的内容打在这里</a:t>
              </a:r>
            </a:p>
          </p:txBody>
        </p:sp>
        <p:cxnSp>
          <p:nvCxnSpPr>
            <p:cNvPr id="58" name="直接连接符 57"/>
            <p:cNvCxnSpPr/>
            <p:nvPr/>
          </p:nvCxnSpPr>
          <p:spPr>
            <a:xfrm>
              <a:off x="1130149" y="1867994"/>
              <a:ext cx="2183386"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59" name="组合 58"/>
            <p:cNvGrpSpPr/>
            <p:nvPr/>
          </p:nvGrpSpPr>
          <p:grpSpPr>
            <a:xfrm>
              <a:off x="1515461" y="3400779"/>
              <a:ext cx="1412762" cy="391515"/>
              <a:chOff x="1515461" y="5217710"/>
              <a:chExt cx="1412762" cy="391515"/>
            </a:xfrm>
          </p:grpSpPr>
          <p:sp>
            <p:nvSpPr>
              <p:cNvPr id="61" name="圆角矩形 60"/>
              <p:cNvSpPr/>
              <p:nvPr/>
            </p:nvSpPr>
            <p:spPr>
              <a:xfrm>
                <a:off x="1515461" y="5308358"/>
                <a:ext cx="1412762" cy="258632"/>
              </a:xfrm>
              <a:prstGeom prst="roundRect">
                <a:avLst>
                  <a:gd name="adj" fmla="val 50000"/>
                </a:avLst>
              </a:prstGeom>
              <a:gradFill>
                <a:gsLst>
                  <a:gs pos="0">
                    <a:srgbClr val="46A2D0"/>
                  </a:gs>
                  <a:gs pos="100000">
                    <a:srgbClr val="1D6AAE"/>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cs typeface="+mn-ea"/>
                  <a:sym typeface="+mn-lt"/>
                </a:endParaRPr>
              </a:p>
            </p:txBody>
          </p:sp>
          <p:sp>
            <p:nvSpPr>
              <p:cNvPr id="62" name="文本框 61"/>
              <p:cNvSpPr txBox="1"/>
              <p:nvPr/>
            </p:nvSpPr>
            <p:spPr>
              <a:xfrm>
                <a:off x="1620656" y="5217710"/>
                <a:ext cx="1202376" cy="391515"/>
              </a:xfrm>
              <a:prstGeom prst="rect">
                <a:avLst/>
              </a:prstGeom>
              <a:noFill/>
            </p:spPr>
            <p:txBody>
              <a:bodyPr wrap="none" rtlCol="0">
                <a:spAutoFit/>
                <a:scene3d>
                  <a:camera prst="orthographicFront"/>
                  <a:lightRig rig="threePt" dir="t"/>
                </a:scene3d>
                <a:sp3d contourW="12700"/>
              </a:bodyPr>
              <a:lstStyle/>
              <a:p>
                <a:pPr algn="ctr"/>
                <a:r>
                  <a:rPr lang="en-US" altLang="zh-CN" sz="1100" dirty="0">
                    <a:solidFill>
                      <a:schemeClr val="bg1"/>
                    </a:solidFill>
                    <a:cs typeface="+mn-ea"/>
                    <a:sym typeface="+mn-lt"/>
                  </a:rPr>
                  <a:t>Text Here</a:t>
                </a:r>
                <a:endParaRPr lang="zh-CN" altLang="en-US" sz="1100" dirty="0">
                  <a:solidFill>
                    <a:schemeClr val="bg1"/>
                  </a:solidFill>
                  <a:cs typeface="+mn-ea"/>
                  <a:sym typeface="+mn-lt"/>
                </a:endParaRPr>
              </a:p>
            </p:txBody>
          </p:sp>
        </p:grpSp>
        <p:sp>
          <p:nvSpPr>
            <p:cNvPr id="60" name="文本框 59"/>
            <p:cNvSpPr txBox="1"/>
            <p:nvPr/>
          </p:nvSpPr>
          <p:spPr>
            <a:xfrm>
              <a:off x="1214024" y="1006767"/>
              <a:ext cx="2015633" cy="506667"/>
            </a:xfrm>
            <a:prstGeom prst="rect">
              <a:avLst/>
            </a:prstGeom>
            <a:noFill/>
          </p:spPr>
          <p:txBody>
            <a:bodyPr wrap="none" rtlCol="0">
              <a:spAutoFit/>
              <a:scene3d>
                <a:camera prst="orthographicFront"/>
                <a:lightRig rig="threePt" dir="t"/>
              </a:scene3d>
              <a:sp3d contourW="12700"/>
            </a:bodyPr>
            <a:lstStyle/>
            <a:p>
              <a:pPr algn="ctr"/>
              <a:r>
                <a:rPr lang="en-US" altLang="zh-CN" sz="1600" b="1" dirty="0">
                  <a:solidFill>
                    <a:schemeClr val="tx1">
                      <a:lumMod val="75000"/>
                      <a:lumOff val="25000"/>
                    </a:schemeClr>
                  </a:solidFill>
                  <a:cs typeface="+mn-ea"/>
                  <a:sym typeface="+mn-lt"/>
                </a:rPr>
                <a:t>Photo show</a:t>
              </a:r>
            </a:p>
          </p:txBody>
        </p:sp>
      </p:grpSp>
      <p:grpSp>
        <p:nvGrpSpPr>
          <p:cNvPr id="63" name="组合 62"/>
          <p:cNvGrpSpPr/>
          <p:nvPr/>
        </p:nvGrpSpPr>
        <p:grpSpPr>
          <a:xfrm>
            <a:off x="3176772" y="4197942"/>
            <a:ext cx="1805603" cy="1861286"/>
            <a:chOff x="870746" y="1006767"/>
            <a:chExt cx="2702194" cy="2785527"/>
          </a:xfrm>
        </p:grpSpPr>
        <p:sp>
          <p:nvSpPr>
            <p:cNvPr id="64" name="文本框 63"/>
            <p:cNvSpPr txBox="1"/>
            <p:nvPr/>
          </p:nvSpPr>
          <p:spPr>
            <a:xfrm>
              <a:off x="1277599" y="1398423"/>
              <a:ext cx="1888486" cy="460607"/>
            </a:xfrm>
            <a:prstGeom prst="rect">
              <a:avLst/>
            </a:prstGeom>
            <a:noFill/>
          </p:spPr>
          <p:txBody>
            <a:bodyPr wrap="none" rtlCol="0">
              <a:spAutoFit/>
              <a:scene3d>
                <a:camera prst="orthographicFront"/>
                <a:lightRig rig="threePt" dir="t"/>
              </a:scene3d>
              <a:sp3d contourW="12700"/>
            </a:bodyPr>
            <a:lstStyle/>
            <a:p>
              <a:pPr algn="ctr"/>
              <a:r>
                <a:rPr lang="zh-CN" altLang="en-US" sz="1400" b="1" dirty="0">
                  <a:solidFill>
                    <a:schemeClr val="tx1">
                      <a:lumMod val="75000"/>
                      <a:lumOff val="25000"/>
                    </a:schemeClr>
                  </a:solidFill>
                  <a:cs typeface="+mn-ea"/>
                  <a:sym typeface="+mn-lt"/>
                </a:rPr>
                <a:t>企业画册展示</a:t>
              </a:r>
            </a:p>
          </p:txBody>
        </p:sp>
        <p:sp>
          <p:nvSpPr>
            <p:cNvPr id="65" name="文本框 64"/>
            <p:cNvSpPr txBox="1"/>
            <p:nvPr/>
          </p:nvSpPr>
          <p:spPr>
            <a:xfrm>
              <a:off x="870746" y="1970228"/>
              <a:ext cx="2702194" cy="1289696"/>
            </a:xfrm>
            <a:prstGeom prst="rect">
              <a:avLst/>
            </a:prstGeom>
            <a:noFill/>
          </p:spPr>
          <p:txBody>
            <a:bodyPr wrap="square" rtlCol="0">
              <a:spAutoFit/>
              <a:scene3d>
                <a:camera prst="orthographicFront"/>
                <a:lightRig rig="threePt" dir="t"/>
              </a:scene3d>
              <a:sp3d contourW="12700"/>
            </a:bodyPr>
            <a:lstStyle/>
            <a:p>
              <a:pPr algn="ctr">
                <a:lnSpc>
                  <a:spcPct val="125000"/>
                </a:lnSpc>
              </a:pPr>
              <a:r>
                <a:rPr lang="zh-CN" altLang="en-US" sz="1000" dirty="0">
                  <a:solidFill>
                    <a:schemeClr val="bg1">
                      <a:lumMod val="50000"/>
                    </a:schemeClr>
                  </a:solidFill>
                  <a:cs typeface="+mn-ea"/>
                  <a:sym typeface="+mn-lt"/>
                </a:rPr>
                <a:t>您的内容打在这里或者通过复制您的文本在此框中选择粘贴并选择只保留文字您的您的内容打在这里</a:t>
              </a:r>
            </a:p>
          </p:txBody>
        </p:sp>
        <p:cxnSp>
          <p:nvCxnSpPr>
            <p:cNvPr id="66" name="直接连接符 65"/>
            <p:cNvCxnSpPr/>
            <p:nvPr/>
          </p:nvCxnSpPr>
          <p:spPr>
            <a:xfrm>
              <a:off x="1130149" y="1867994"/>
              <a:ext cx="2183386"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67" name="组合 66"/>
            <p:cNvGrpSpPr/>
            <p:nvPr/>
          </p:nvGrpSpPr>
          <p:grpSpPr>
            <a:xfrm>
              <a:off x="1515461" y="3400779"/>
              <a:ext cx="1412762" cy="391515"/>
              <a:chOff x="1515461" y="5217710"/>
              <a:chExt cx="1412762" cy="391515"/>
            </a:xfrm>
          </p:grpSpPr>
          <p:sp>
            <p:nvSpPr>
              <p:cNvPr id="69" name="圆角矩形 68"/>
              <p:cNvSpPr/>
              <p:nvPr/>
            </p:nvSpPr>
            <p:spPr>
              <a:xfrm>
                <a:off x="1515461" y="5308358"/>
                <a:ext cx="1412762" cy="258632"/>
              </a:xfrm>
              <a:prstGeom prst="roundRect">
                <a:avLst>
                  <a:gd name="adj" fmla="val 50000"/>
                </a:avLst>
              </a:prstGeom>
              <a:gradFill>
                <a:gsLst>
                  <a:gs pos="0">
                    <a:srgbClr val="46A2D0"/>
                  </a:gs>
                  <a:gs pos="100000">
                    <a:srgbClr val="1D6AAE"/>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cs typeface="+mn-ea"/>
                  <a:sym typeface="+mn-lt"/>
                </a:endParaRPr>
              </a:p>
            </p:txBody>
          </p:sp>
          <p:sp>
            <p:nvSpPr>
              <p:cNvPr id="70" name="文本框 69"/>
              <p:cNvSpPr txBox="1"/>
              <p:nvPr/>
            </p:nvSpPr>
            <p:spPr>
              <a:xfrm>
                <a:off x="1620656" y="5217710"/>
                <a:ext cx="1202376" cy="391515"/>
              </a:xfrm>
              <a:prstGeom prst="rect">
                <a:avLst/>
              </a:prstGeom>
              <a:noFill/>
            </p:spPr>
            <p:txBody>
              <a:bodyPr wrap="none" rtlCol="0">
                <a:spAutoFit/>
                <a:scene3d>
                  <a:camera prst="orthographicFront"/>
                  <a:lightRig rig="threePt" dir="t"/>
                </a:scene3d>
                <a:sp3d contourW="12700"/>
              </a:bodyPr>
              <a:lstStyle/>
              <a:p>
                <a:pPr algn="ctr"/>
                <a:r>
                  <a:rPr lang="en-US" altLang="zh-CN" sz="1100" dirty="0">
                    <a:solidFill>
                      <a:schemeClr val="bg1"/>
                    </a:solidFill>
                    <a:cs typeface="+mn-ea"/>
                    <a:sym typeface="+mn-lt"/>
                  </a:rPr>
                  <a:t>Text Here</a:t>
                </a:r>
                <a:endParaRPr lang="zh-CN" altLang="en-US" sz="1100" dirty="0">
                  <a:solidFill>
                    <a:schemeClr val="bg1"/>
                  </a:solidFill>
                  <a:cs typeface="+mn-ea"/>
                  <a:sym typeface="+mn-lt"/>
                </a:endParaRPr>
              </a:p>
            </p:txBody>
          </p:sp>
        </p:grpSp>
        <p:sp>
          <p:nvSpPr>
            <p:cNvPr id="68" name="文本框 67"/>
            <p:cNvSpPr txBox="1"/>
            <p:nvPr/>
          </p:nvSpPr>
          <p:spPr>
            <a:xfrm>
              <a:off x="1214024" y="1006767"/>
              <a:ext cx="2015633" cy="506667"/>
            </a:xfrm>
            <a:prstGeom prst="rect">
              <a:avLst/>
            </a:prstGeom>
            <a:noFill/>
          </p:spPr>
          <p:txBody>
            <a:bodyPr wrap="none" rtlCol="0">
              <a:spAutoFit/>
              <a:scene3d>
                <a:camera prst="orthographicFront"/>
                <a:lightRig rig="threePt" dir="t"/>
              </a:scene3d>
              <a:sp3d contourW="12700"/>
            </a:bodyPr>
            <a:lstStyle/>
            <a:p>
              <a:pPr algn="ctr"/>
              <a:r>
                <a:rPr lang="en-US" altLang="zh-CN" sz="1600" b="1" dirty="0">
                  <a:solidFill>
                    <a:schemeClr val="tx1">
                      <a:lumMod val="75000"/>
                      <a:lumOff val="25000"/>
                    </a:schemeClr>
                  </a:solidFill>
                  <a:cs typeface="+mn-ea"/>
                  <a:sym typeface="+mn-lt"/>
                </a:rPr>
                <a:t>Photo show</a:t>
              </a:r>
            </a:p>
          </p:txBody>
        </p:sp>
      </p:grpSp>
      <p:grpSp>
        <p:nvGrpSpPr>
          <p:cNvPr id="71" name="组合 70"/>
          <p:cNvGrpSpPr/>
          <p:nvPr/>
        </p:nvGrpSpPr>
        <p:grpSpPr>
          <a:xfrm>
            <a:off x="5215646" y="4197942"/>
            <a:ext cx="1805603" cy="1861286"/>
            <a:chOff x="870746" y="1006767"/>
            <a:chExt cx="2702194" cy="2785527"/>
          </a:xfrm>
        </p:grpSpPr>
        <p:sp>
          <p:nvSpPr>
            <p:cNvPr id="72" name="文本框 71"/>
            <p:cNvSpPr txBox="1"/>
            <p:nvPr/>
          </p:nvSpPr>
          <p:spPr>
            <a:xfrm>
              <a:off x="1277599" y="1398423"/>
              <a:ext cx="1888486" cy="460607"/>
            </a:xfrm>
            <a:prstGeom prst="rect">
              <a:avLst/>
            </a:prstGeom>
            <a:noFill/>
          </p:spPr>
          <p:txBody>
            <a:bodyPr wrap="none" rtlCol="0">
              <a:spAutoFit/>
              <a:scene3d>
                <a:camera prst="orthographicFront"/>
                <a:lightRig rig="threePt" dir="t"/>
              </a:scene3d>
              <a:sp3d contourW="12700"/>
            </a:bodyPr>
            <a:lstStyle/>
            <a:p>
              <a:pPr algn="ctr"/>
              <a:r>
                <a:rPr lang="zh-CN" altLang="en-US" sz="1400" b="1" dirty="0">
                  <a:solidFill>
                    <a:schemeClr val="tx1">
                      <a:lumMod val="75000"/>
                      <a:lumOff val="25000"/>
                    </a:schemeClr>
                  </a:solidFill>
                  <a:cs typeface="+mn-ea"/>
                  <a:sym typeface="+mn-lt"/>
                </a:rPr>
                <a:t>企业画册展示</a:t>
              </a:r>
            </a:p>
          </p:txBody>
        </p:sp>
        <p:sp>
          <p:nvSpPr>
            <p:cNvPr id="73" name="文本框 72"/>
            <p:cNvSpPr txBox="1"/>
            <p:nvPr/>
          </p:nvSpPr>
          <p:spPr>
            <a:xfrm>
              <a:off x="870746" y="1970228"/>
              <a:ext cx="2702194" cy="1289696"/>
            </a:xfrm>
            <a:prstGeom prst="rect">
              <a:avLst/>
            </a:prstGeom>
            <a:noFill/>
          </p:spPr>
          <p:txBody>
            <a:bodyPr wrap="square" rtlCol="0">
              <a:spAutoFit/>
              <a:scene3d>
                <a:camera prst="orthographicFront"/>
                <a:lightRig rig="threePt" dir="t"/>
              </a:scene3d>
              <a:sp3d contourW="12700"/>
            </a:bodyPr>
            <a:lstStyle/>
            <a:p>
              <a:pPr algn="ctr">
                <a:lnSpc>
                  <a:spcPct val="125000"/>
                </a:lnSpc>
              </a:pPr>
              <a:r>
                <a:rPr lang="zh-CN" altLang="en-US" sz="1000" dirty="0">
                  <a:solidFill>
                    <a:schemeClr val="bg1">
                      <a:lumMod val="50000"/>
                    </a:schemeClr>
                  </a:solidFill>
                  <a:cs typeface="+mn-ea"/>
                  <a:sym typeface="+mn-lt"/>
                </a:rPr>
                <a:t>您的内容打在这里或者通过复制您的文本在此框中选择粘贴并选择只保留文字您的您的内容打在这里</a:t>
              </a:r>
            </a:p>
          </p:txBody>
        </p:sp>
        <p:cxnSp>
          <p:nvCxnSpPr>
            <p:cNvPr id="74" name="直接连接符 73"/>
            <p:cNvCxnSpPr/>
            <p:nvPr/>
          </p:nvCxnSpPr>
          <p:spPr>
            <a:xfrm>
              <a:off x="1130149" y="1867994"/>
              <a:ext cx="2183386"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75" name="组合 74"/>
            <p:cNvGrpSpPr/>
            <p:nvPr/>
          </p:nvGrpSpPr>
          <p:grpSpPr>
            <a:xfrm>
              <a:off x="1515461" y="3400779"/>
              <a:ext cx="1412762" cy="391515"/>
              <a:chOff x="1515461" y="5217710"/>
              <a:chExt cx="1412762" cy="391515"/>
            </a:xfrm>
          </p:grpSpPr>
          <p:sp>
            <p:nvSpPr>
              <p:cNvPr id="77" name="圆角矩形 76"/>
              <p:cNvSpPr/>
              <p:nvPr/>
            </p:nvSpPr>
            <p:spPr>
              <a:xfrm>
                <a:off x="1515461" y="5308358"/>
                <a:ext cx="1412762" cy="258632"/>
              </a:xfrm>
              <a:prstGeom prst="roundRect">
                <a:avLst>
                  <a:gd name="adj" fmla="val 50000"/>
                </a:avLst>
              </a:prstGeom>
              <a:gradFill>
                <a:gsLst>
                  <a:gs pos="0">
                    <a:srgbClr val="46A2D0"/>
                  </a:gs>
                  <a:gs pos="100000">
                    <a:srgbClr val="1D6AAE"/>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cs typeface="+mn-ea"/>
                  <a:sym typeface="+mn-lt"/>
                </a:endParaRPr>
              </a:p>
            </p:txBody>
          </p:sp>
          <p:sp>
            <p:nvSpPr>
              <p:cNvPr id="78" name="文本框 77"/>
              <p:cNvSpPr txBox="1"/>
              <p:nvPr/>
            </p:nvSpPr>
            <p:spPr>
              <a:xfrm>
                <a:off x="1620656" y="5217710"/>
                <a:ext cx="1202376" cy="391515"/>
              </a:xfrm>
              <a:prstGeom prst="rect">
                <a:avLst/>
              </a:prstGeom>
              <a:noFill/>
            </p:spPr>
            <p:txBody>
              <a:bodyPr wrap="none" rtlCol="0">
                <a:spAutoFit/>
                <a:scene3d>
                  <a:camera prst="orthographicFront"/>
                  <a:lightRig rig="threePt" dir="t"/>
                </a:scene3d>
                <a:sp3d contourW="12700"/>
              </a:bodyPr>
              <a:lstStyle/>
              <a:p>
                <a:pPr algn="ctr"/>
                <a:r>
                  <a:rPr lang="en-US" altLang="zh-CN" sz="1100" dirty="0">
                    <a:solidFill>
                      <a:schemeClr val="bg1"/>
                    </a:solidFill>
                    <a:cs typeface="+mn-ea"/>
                    <a:sym typeface="+mn-lt"/>
                  </a:rPr>
                  <a:t>Text Here</a:t>
                </a:r>
                <a:endParaRPr lang="zh-CN" altLang="en-US" sz="1100" dirty="0">
                  <a:solidFill>
                    <a:schemeClr val="bg1"/>
                  </a:solidFill>
                  <a:cs typeface="+mn-ea"/>
                  <a:sym typeface="+mn-lt"/>
                </a:endParaRPr>
              </a:p>
            </p:txBody>
          </p:sp>
        </p:grpSp>
        <p:sp>
          <p:nvSpPr>
            <p:cNvPr id="76" name="文本框 75"/>
            <p:cNvSpPr txBox="1"/>
            <p:nvPr/>
          </p:nvSpPr>
          <p:spPr>
            <a:xfrm>
              <a:off x="1214024" y="1006767"/>
              <a:ext cx="2015633" cy="506667"/>
            </a:xfrm>
            <a:prstGeom prst="rect">
              <a:avLst/>
            </a:prstGeom>
            <a:noFill/>
          </p:spPr>
          <p:txBody>
            <a:bodyPr wrap="none" rtlCol="0">
              <a:spAutoFit/>
              <a:scene3d>
                <a:camera prst="orthographicFront"/>
                <a:lightRig rig="threePt" dir="t"/>
              </a:scene3d>
              <a:sp3d contourW="12700"/>
            </a:bodyPr>
            <a:lstStyle/>
            <a:p>
              <a:pPr algn="ctr"/>
              <a:r>
                <a:rPr lang="en-US" altLang="zh-CN" sz="1600" b="1" dirty="0">
                  <a:solidFill>
                    <a:schemeClr val="tx1">
                      <a:lumMod val="75000"/>
                      <a:lumOff val="25000"/>
                    </a:schemeClr>
                  </a:solidFill>
                  <a:cs typeface="+mn-ea"/>
                  <a:sym typeface="+mn-lt"/>
                </a:rPr>
                <a:t>Photo show</a:t>
              </a:r>
            </a:p>
          </p:txBody>
        </p:sp>
      </p:grpSp>
      <p:grpSp>
        <p:nvGrpSpPr>
          <p:cNvPr id="79" name="组合 78"/>
          <p:cNvGrpSpPr/>
          <p:nvPr/>
        </p:nvGrpSpPr>
        <p:grpSpPr>
          <a:xfrm>
            <a:off x="7254520" y="4197942"/>
            <a:ext cx="1805603" cy="1861286"/>
            <a:chOff x="870746" y="1006767"/>
            <a:chExt cx="2702194" cy="2785527"/>
          </a:xfrm>
        </p:grpSpPr>
        <p:sp>
          <p:nvSpPr>
            <p:cNvPr id="80" name="文本框 79"/>
            <p:cNvSpPr txBox="1"/>
            <p:nvPr/>
          </p:nvSpPr>
          <p:spPr>
            <a:xfrm>
              <a:off x="1277599" y="1398423"/>
              <a:ext cx="1888486" cy="460607"/>
            </a:xfrm>
            <a:prstGeom prst="rect">
              <a:avLst/>
            </a:prstGeom>
            <a:noFill/>
          </p:spPr>
          <p:txBody>
            <a:bodyPr wrap="none" rtlCol="0">
              <a:spAutoFit/>
              <a:scene3d>
                <a:camera prst="orthographicFront"/>
                <a:lightRig rig="threePt" dir="t"/>
              </a:scene3d>
              <a:sp3d contourW="12700"/>
            </a:bodyPr>
            <a:lstStyle/>
            <a:p>
              <a:pPr algn="ctr"/>
              <a:r>
                <a:rPr lang="zh-CN" altLang="en-US" sz="1400" b="1" dirty="0">
                  <a:solidFill>
                    <a:schemeClr val="tx1">
                      <a:lumMod val="75000"/>
                      <a:lumOff val="25000"/>
                    </a:schemeClr>
                  </a:solidFill>
                  <a:cs typeface="+mn-ea"/>
                  <a:sym typeface="+mn-lt"/>
                </a:rPr>
                <a:t>企业画册展示</a:t>
              </a:r>
            </a:p>
          </p:txBody>
        </p:sp>
        <p:sp>
          <p:nvSpPr>
            <p:cNvPr id="81" name="文本框 80"/>
            <p:cNvSpPr txBox="1"/>
            <p:nvPr/>
          </p:nvSpPr>
          <p:spPr>
            <a:xfrm>
              <a:off x="870746" y="1970228"/>
              <a:ext cx="2702194" cy="1289696"/>
            </a:xfrm>
            <a:prstGeom prst="rect">
              <a:avLst/>
            </a:prstGeom>
            <a:noFill/>
          </p:spPr>
          <p:txBody>
            <a:bodyPr wrap="square" rtlCol="0">
              <a:spAutoFit/>
              <a:scene3d>
                <a:camera prst="orthographicFront"/>
                <a:lightRig rig="threePt" dir="t"/>
              </a:scene3d>
              <a:sp3d contourW="12700"/>
            </a:bodyPr>
            <a:lstStyle/>
            <a:p>
              <a:pPr algn="ctr">
                <a:lnSpc>
                  <a:spcPct val="125000"/>
                </a:lnSpc>
              </a:pPr>
              <a:r>
                <a:rPr lang="zh-CN" altLang="en-US" sz="1000" dirty="0">
                  <a:solidFill>
                    <a:schemeClr val="bg1">
                      <a:lumMod val="50000"/>
                    </a:schemeClr>
                  </a:solidFill>
                  <a:cs typeface="+mn-ea"/>
                  <a:sym typeface="+mn-lt"/>
                </a:rPr>
                <a:t>您的内容打在这里或者通过复制您的文本在此框中选择粘贴并选择只保留文字您的您的内容打在这里</a:t>
              </a:r>
            </a:p>
          </p:txBody>
        </p:sp>
        <p:cxnSp>
          <p:nvCxnSpPr>
            <p:cNvPr id="82" name="直接连接符 81"/>
            <p:cNvCxnSpPr/>
            <p:nvPr/>
          </p:nvCxnSpPr>
          <p:spPr>
            <a:xfrm>
              <a:off x="1130149" y="1867994"/>
              <a:ext cx="2183386"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83" name="组合 82"/>
            <p:cNvGrpSpPr/>
            <p:nvPr/>
          </p:nvGrpSpPr>
          <p:grpSpPr>
            <a:xfrm>
              <a:off x="1515461" y="3400779"/>
              <a:ext cx="1412762" cy="391515"/>
              <a:chOff x="1515461" y="5217710"/>
              <a:chExt cx="1412762" cy="391515"/>
            </a:xfrm>
          </p:grpSpPr>
          <p:sp>
            <p:nvSpPr>
              <p:cNvPr id="85" name="圆角矩形 84"/>
              <p:cNvSpPr/>
              <p:nvPr/>
            </p:nvSpPr>
            <p:spPr>
              <a:xfrm>
                <a:off x="1515461" y="5308358"/>
                <a:ext cx="1412762" cy="258632"/>
              </a:xfrm>
              <a:prstGeom prst="roundRect">
                <a:avLst>
                  <a:gd name="adj" fmla="val 50000"/>
                </a:avLst>
              </a:prstGeom>
              <a:gradFill>
                <a:gsLst>
                  <a:gs pos="0">
                    <a:srgbClr val="46A2D0"/>
                  </a:gs>
                  <a:gs pos="100000">
                    <a:srgbClr val="1D6AAE"/>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cs typeface="+mn-ea"/>
                  <a:sym typeface="+mn-lt"/>
                </a:endParaRPr>
              </a:p>
            </p:txBody>
          </p:sp>
          <p:sp>
            <p:nvSpPr>
              <p:cNvPr id="86" name="文本框 85"/>
              <p:cNvSpPr txBox="1"/>
              <p:nvPr/>
            </p:nvSpPr>
            <p:spPr>
              <a:xfrm>
                <a:off x="1620656" y="5217710"/>
                <a:ext cx="1202376" cy="391515"/>
              </a:xfrm>
              <a:prstGeom prst="rect">
                <a:avLst/>
              </a:prstGeom>
              <a:noFill/>
            </p:spPr>
            <p:txBody>
              <a:bodyPr wrap="none" rtlCol="0">
                <a:spAutoFit/>
                <a:scene3d>
                  <a:camera prst="orthographicFront"/>
                  <a:lightRig rig="threePt" dir="t"/>
                </a:scene3d>
                <a:sp3d contourW="12700"/>
              </a:bodyPr>
              <a:lstStyle/>
              <a:p>
                <a:pPr algn="ctr"/>
                <a:r>
                  <a:rPr lang="en-US" altLang="zh-CN" sz="1100" dirty="0">
                    <a:solidFill>
                      <a:schemeClr val="bg1"/>
                    </a:solidFill>
                    <a:cs typeface="+mn-ea"/>
                    <a:sym typeface="+mn-lt"/>
                  </a:rPr>
                  <a:t>Text Here</a:t>
                </a:r>
                <a:endParaRPr lang="zh-CN" altLang="en-US" sz="1100" dirty="0">
                  <a:solidFill>
                    <a:schemeClr val="bg1"/>
                  </a:solidFill>
                  <a:cs typeface="+mn-ea"/>
                  <a:sym typeface="+mn-lt"/>
                </a:endParaRPr>
              </a:p>
            </p:txBody>
          </p:sp>
        </p:grpSp>
        <p:sp>
          <p:nvSpPr>
            <p:cNvPr id="84" name="文本框 83"/>
            <p:cNvSpPr txBox="1"/>
            <p:nvPr/>
          </p:nvSpPr>
          <p:spPr>
            <a:xfrm>
              <a:off x="1214024" y="1006767"/>
              <a:ext cx="2015633" cy="506667"/>
            </a:xfrm>
            <a:prstGeom prst="rect">
              <a:avLst/>
            </a:prstGeom>
            <a:noFill/>
          </p:spPr>
          <p:txBody>
            <a:bodyPr wrap="none" rtlCol="0">
              <a:spAutoFit/>
              <a:scene3d>
                <a:camera prst="orthographicFront"/>
                <a:lightRig rig="threePt" dir="t"/>
              </a:scene3d>
              <a:sp3d contourW="12700"/>
            </a:bodyPr>
            <a:lstStyle/>
            <a:p>
              <a:pPr algn="ctr"/>
              <a:r>
                <a:rPr lang="en-US" altLang="zh-CN" sz="1600" b="1" dirty="0">
                  <a:solidFill>
                    <a:schemeClr val="tx1">
                      <a:lumMod val="75000"/>
                      <a:lumOff val="25000"/>
                    </a:schemeClr>
                  </a:solidFill>
                  <a:cs typeface="+mn-ea"/>
                  <a:sym typeface="+mn-lt"/>
                </a:rPr>
                <a:t>Photo show</a:t>
              </a:r>
            </a:p>
          </p:txBody>
        </p:sp>
      </p:grpSp>
      <p:grpSp>
        <p:nvGrpSpPr>
          <p:cNvPr id="87" name="组合 86"/>
          <p:cNvGrpSpPr/>
          <p:nvPr/>
        </p:nvGrpSpPr>
        <p:grpSpPr>
          <a:xfrm>
            <a:off x="9293395" y="4197942"/>
            <a:ext cx="1805603" cy="1861286"/>
            <a:chOff x="870746" y="1006767"/>
            <a:chExt cx="2702194" cy="2785527"/>
          </a:xfrm>
        </p:grpSpPr>
        <p:sp>
          <p:nvSpPr>
            <p:cNvPr id="88" name="文本框 87"/>
            <p:cNvSpPr txBox="1"/>
            <p:nvPr/>
          </p:nvSpPr>
          <p:spPr>
            <a:xfrm>
              <a:off x="1277599" y="1398423"/>
              <a:ext cx="1888486" cy="460607"/>
            </a:xfrm>
            <a:prstGeom prst="rect">
              <a:avLst/>
            </a:prstGeom>
            <a:noFill/>
          </p:spPr>
          <p:txBody>
            <a:bodyPr wrap="none" rtlCol="0">
              <a:spAutoFit/>
              <a:scene3d>
                <a:camera prst="orthographicFront"/>
                <a:lightRig rig="threePt" dir="t"/>
              </a:scene3d>
              <a:sp3d contourW="12700"/>
            </a:bodyPr>
            <a:lstStyle/>
            <a:p>
              <a:pPr algn="ctr"/>
              <a:r>
                <a:rPr lang="zh-CN" altLang="en-US" sz="1400" b="1" dirty="0">
                  <a:solidFill>
                    <a:schemeClr val="tx1">
                      <a:lumMod val="75000"/>
                      <a:lumOff val="25000"/>
                    </a:schemeClr>
                  </a:solidFill>
                  <a:cs typeface="+mn-ea"/>
                  <a:sym typeface="+mn-lt"/>
                </a:rPr>
                <a:t>企业画册展示</a:t>
              </a:r>
            </a:p>
          </p:txBody>
        </p:sp>
        <p:sp>
          <p:nvSpPr>
            <p:cNvPr id="89" name="文本框 88"/>
            <p:cNvSpPr txBox="1"/>
            <p:nvPr/>
          </p:nvSpPr>
          <p:spPr>
            <a:xfrm>
              <a:off x="870746" y="1970228"/>
              <a:ext cx="2702194" cy="1289696"/>
            </a:xfrm>
            <a:prstGeom prst="rect">
              <a:avLst/>
            </a:prstGeom>
            <a:noFill/>
          </p:spPr>
          <p:txBody>
            <a:bodyPr wrap="square" rtlCol="0">
              <a:spAutoFit/>
              <a:scene3d>
                <a:camera prst="orthographicFront"/>
                <a:lightRig rig="threePt" dir="t"/>
              </a:scene3d>
              <a:sp3d contourW="12700"/>
            </a:bodyPr>
            <a:lstStyle/>
            <a:p>
              <a:pPr algn="ctr">
                <a:lnSpc>
                  <a:spcPct val="125000"/>
                </a:lnSpc>
              </a:pPr>
              <a:r>
                <a:rPr lang="zh-CN" altLang="en-US" sz="1000" dirty="0">
                  <a:solidFill>
                    <a:schemeClr val="bg1">
                      <a:lumMod val="50000"/>
                    </a:schemeClr>
                  </a:solidFill>
                  <a:cs typeface="+mn-ea"/>
                  <a:sym typeface="+mn-lt"/>
                </a:rPr>
                <a:t>您的内容打在这里或者通过复制您的文本在此框中选择粘贴并选择只保留文字您的您的内容打在这里</a:t>
              </a:r>
            </a:p>
          </p:txBody>
        </p:sp>
        <p:cxnSp>
          <p:nvCxnSpPr>
            <p:cNvPr id="90" name="直接连接符 89"/>
            <p:cNvCxnSpPr/>
            <p:nvPr/>
          </p:nvCxnSpPr>
          <p:spPr>
            <a:xfrm>
              <a:off x="1130149" y="1867994"/>
              <a:ext cx="2183386"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91" name="组合 90"/>
            <p:cNvGrpSpPr/>
            <p:nvPr/>
          </p:nvGrpSpPr>
          <p:grpSpPr>
            <a:xfrm>
              <a:off x="1515461" y="3400779"/>
              <a:ext cx="1412762" cy="391515"/>
              <a:chOff x="1515461" y="5217710"/>
              <a:chExt cx="1412762" cy="391515"/>
            </a:xfrm>
          </p:grpSpPr>
          <p:sp>
            <p:nvSpPr>
              <p:cNvPr id="93" name="圆角矩形 92"/>
              <p:cNvSpPr/>
              <p:nvPr/>
            </p:nvSpPr>
            <p:spPr>
              <a:xfrm>
                <a:off x="1515461" y="5308358"/>
                <a:ext cx="1412762" cy="258632"/>
              </a:xfrm>
              <a:prstGeom prst="roundRect">
                <a:avLst>
                  <a:gd name="adj" fmla="val 50000"/>
                </a:avLst>
              </a:prstGeom>
              <a:gradFill>
                <a:gsLst>
                  <a:gs pos="0">
                    <a:srgbClr val="46A2D0"/>
                  </a:gs>
                  <a:gs pos="100000">
                    <a:srgbClr val="1D6AAE"/>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cs typeface="+mn-ea"/>
                  <a:sym typeface="+mn-lt"/>
                </a:endParaRPr>
              </a:p>
            </p:txBody>
          </p:sp>
          <p:sp>
            <p:nvSpPr>
              <p:cNvPr id="94" name="文本框 93"/>
              <p:cNvSpPr txBox="1"/>
              <p:nvPr/>
            </p:nvSpPr>
            <p:spPr>
              <a:xfrm>
                <a:off x="1620656" y="5217710"/>
                <a:ext cx="1202376" cy="391515"/>
              </a:xfrm>
              <a:prstGeom prst="rect">
                <a:avLst/>
              </a:prstGeom>
              <a:noFill/>
            </p:spPr>
            <p:txBody>
              <a:bodyPr wrap="none" rtlCol="0">
                <a:spAutoFit/>
                <a:scene3d>
                  <a:camera prst="orthographicFront"/>
                  <a:lightRig rig="threePt" dir="t"/>
                </a:scene3d>
                <a:sp3d contourW="12700"/>
              </a:bodyPr>
              <a:lstStyle/>
              <a:p>
                <a:pPr algn="ctr"/>
                <a:r>
                  <a:rPr lang="en-US" altLang="zh-CN" sz="1100" dirty="0">
                    <a:solidFill>
                      <a:schemeClr val="bg1"/>
                    </a:solidFill>
                    <a:cs typeface="+mn-ea"/>
                    <a:sym typeface="+mn-lt"/>
                  </a:rPr>
                  <a:t>Text Here</a:t>
                </a:r>
                <a:endParaRPr lang="zh-CN" altLang="en-US" sz="1100" dirty="0">
                  <a:solidFill>
                    <a:schemeClr val="bg1"/>
                  </a:solidFill>
                  <a:cs typeface="+mn-ea"/>
                  <a:sym typeface="+mn-lt"/>
                </a:endParaRPr>
              </a:p>
            </p:txBody>
          </p:sp>
        </p:grpSp>
        <p:sp>
          <p:nvSpPr>
            <p:cNvPr id="92" name="文本框 91"/>
            <p:cNvSpPr txBox="1"/>
            <p:nvPr/>
          </p:nvSpPr>
          <p:spPr>
            <a:xfrm>
              <a:off x="1214024" y="1006767"/>
              <a:ext cx="2015633" cy="506667"/>
            </a:xfrm>
            <a:prstGeom prst="rect">
              <a:avLst/>
            </a:prstGeom>
            <a:noFill/>
          </p:spPr>
          <p:txBody>
            <a:bodyPr wrap="none" rtlCol="0">
              <a:spAutoFit/>
              <a:scene3d>
                <a:camera prst="orthographicFront"/>
                <a:lightRig rig="threePt" dir="t"/>
              </a:scene3d>
              <a:sp3d contourW="12700"/>
            </a:bodyPr>
            <a:lstStyle/>
            <a:p>
              <a:pPr algn="ctr"/>
              <a:r>
                <a:rPr lang="en-US" altLang="zh-CN" sz="1600" b="1" dirty="0">
                  <a:solidFill>
                    <a:schemeClr val="tx1">
                      <a:lumMod val="75000"/>
                      <a:lumOff val="25000"/>
                    </a:schemeClr>
                  </a:solidFill>
                  <a:cs typeface="+mn-ea"/>
                  <a:sym typeface="+mn-lt"/>
                </a:rPr>
                <a:t>Photo show</a:t>
              </a:r>
            </a:p>
          </p:txBody>
        </p:sp>
      </p:grpSp>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 calcmode="lin" valueType="num">
                                      <p:cBhvr additive="base">
                                        <p:cTn id="7" dur="500" fill="hold"/>
                                        <p:tgtEl>
                                          <p:spTgt spid="48"/>
                                        </p:tgtEl>
                                        <p:attrNameLst>
                                          <p:attrName>ppt_x</p:attrName>
                                        </p:attrNameLst>
                                      </p:cBhvr>
                                      <p:tavLst>
                                        <p:tav tm="0">
                                          <p:val>
                                            <p:strVal val="0-#ppt_w/2"/>
                                          </p:val>
                                        </p:tav>
                                        <p:tav tm="100000">
                                          <p:val>
                                            <p:strVal val="#ppt_x"/>
                                          </p:val>
                                        </p:tav>
                                      </p:tavLst>
                                    </p:anim>
                                    <p:anim calcmode="lin" valueType="num">
                                      <p:cBhvr additive="base">
                                        <p:cTn id="8" dur="500" fill="hold"/>
                                        <p:tgtEl>
                                          <p:spTgt spid="4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40"/>
                                        </p:tgtEl>
                                        <p:attrNameLst>
                                          <p:attrName>style.visibility</p:attrName>
                                        </p:attrNameLst>
                                      </p:cBhvr>
                                      <p:to>
                                        <p:strVal val="visible"/>
                                      </p:to>
                                    </p:set>
                                    <p:anim calcmode="lin" valueType="num">
                                      <p:cBhvr additive="base">
                                        <p:cTn id="12" dur="500" fill="hold"/>
                                        <p:tgtEl>
                                          <p:spTgt spid="40"/>
                                        </p:tgtEl>
                                        <p:attrNameLst>
                                          <p:attrName>ppt_x</p:attrName>
                                        </p:attrNameLst>
                                      </p:cBhvr>
                                      <p:tavLst>
                                        <p:tav tm="0">
                                          <p:val>
                                            <p:strVal val="0-#ppt_w/2"/>
                                          </p:val>
                                        </p:tav>
                                        <p:tav tm="100000">
                                          <p:val>
                                            <p:strVal val="#ppt_x"/>
                                          </p:val>
                                        </p:tav>
                                      </p:tavLst>
                                    </p:anim>
                                    <p:anim calcmode="lin" valueType="num">
                                      <p:cBhvr additive="base">
                                        <p:cTn id="13" dur="500" fill="hold"/>
                                        <p:tgtEl>
                                          <p:spTgt spid="40"/>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29"/>
                                        </p:tgtEl>
                                        <p:attrNameLst>
                                          <p:attrName>style.visibility</p:attrName>
                                        </p:attrNameLst>
                                      </p:cBhvr>
                                      <p:to>
                                        <p:strVal val="visible"/>
                                      </p:to>
                                    </p:set>
                                    <p:anim calcmode="lin" valueType="num">
                                      <p:cBhvr additive="base">
                                        <p:cTn id="17" dur="500" fill="hold"/>
                                        <p:tgtEl>
                                          <p:spTgt spid="29"/>
                                        </p:tgtEl>
                                        <p:attrNameLst>
                                          <p:attrName>ppt_x</p:attrName>
                                        </p:attrNameLst>
                                      </p:cBhvr>
                                      <p:tavLst>
                                        <p:tav tm="0">
                                          <p:val>
                                            <p:strVal val="0-#ppt_w/2"/>
                                          </p:val>
                                        </p:tav>
                                        <p:tav tm="100000">
                                          <p:val>
                                            <p:strVal val="#ppt_x"/>
                                          </p:val>
                                        </p:tav>
                                      </p:tavLst>
                                    </p:anim>
                                    <p:anim calcmode="lin" valueType="num">
                                      <p:cBhvr additive="base">
                                        <p:cTn id="18" dur="500" fill="hold"/>
                                        <p:tgtEl>
                                          <p:spTgt spid="29"/>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additive="base">
                                        <p:cTn id="22" dur="500" fill="hold"/>
                                        <p:tgtEl>
                                          <p:spTgt spid="21"/>
                                        </p:tgtEl>
                                        <p:attrNameLst>
                                          <p:attrName>ppt_x</p:attrName>
                                        </p:attrNameLst>
                                      </p:cBhvr>
                                      <p:tavLst>
                                        <p:tav tm="0">
                                          <p:val>
                                            <p:strVal val="0-#ppt_w/2"/>
                                          </p:val>
                                        </p:tav>
                                        <p:tav tm="100000">
                                          <p:val>
                                            <p:strVal val="#ppt_x"/>
                                          </p:val>
                                        </p:tav>
                                      </p:tavLst>
                                    </p:anim>
                                    <p:anim calcmode="lin" valueType="num">
                                      <p:cBhvr additive="base">
                                        <p:cTn id="23" dur="500" fill="hold"/>
                                        <p:tgtEl>
                                          <p:spTgt spid="21"/>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8" fill="hold"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0-#ppt_w/2"/>
                                          </p:val>
                                        </p:tav>
                                        <p:tav tm="100000">
                                          <p:val>
                                            <p:strVal val="#ppt_x"/>
                                          </p:val>
                                        </p:tav>
                                      </p:tavLst>
                                    </p:anim>
                                    <p:anim calcmode="lin" valueType="num">
                                      <p:cBhvr additive="base">
                                        <p:cTn id="28" dur="500" fill="hold"/>
                                        <p:tgtEl>
                                          <p:spTgt spid="13"/>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2" presetClass="entr" presetSubtype="1" fill="hold" nodeType="afterEffect">
                                  <p:stCondLst>
                                    <p:cond delay="0"/>
                                  </p:stCondLst>
                                  <p:childTnLst>
                                    <p:set>
                                      <p:cBhvr>
                                        <p:cTn id="31" dur="1" fill="hold">
                                          <p:stCondLst>
                                            <p:cond delay="0"/>
                                          </p:stCondLst>
                                        </p:cTn>
                                        <p:tgtEl>
                                          <p:spTgt spid="52"/>
                                        </p:tgtEl>
                                        <p:attrNameLst>
                                          <p:attrName>style.visibility</p:attrName>
                                        </p:attrNameLst>
                                      </p:cBhvr>
                                      <p:to>
                                        <p:strVal val="visible"/>
                                      </p:to>
                                    </p:set>
                                    <p:animEffect transition="in" filter="wipe(up)">
                                      <p:cBhvr>
                                        <p:cTn id="32" dur="500"/>
                                        <p:tgtEl>
                                          <p:spTgt spid="52"/>
                                        </p:tgtEl>
                                      </p:cBhvr>
                                    </p:animEffect>
                                  </p:childTnLst>
                                </p:cTn>
                              </p:par>
                            </p:childTnLst>
                          </p:cTn>
                        </p:par>
                        <p:par>
                          <p:cTn id="33" fill="hold">
                            <p:stCondLst>
                              <p:cond delay="3000"/>
                            </p:stCondLst>
                            <p:childTnLst>
                              <p:par>
                                <p:cTn id="34" presetID="22" presetClass="entr" presetSubtype="1" fill="hold"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wipe(up)">
                                      <p:cBhvr>
                                        <p:cTn id="36" dur="500"/>
                                        <p:tgtEl>
                                          <p:spTgt spid="63"/>
                                        </p:tgtEl>
                                      </p:cBhvr>
                                    </p:animEffect>
                                  </p:childTnLst>
                                </p:cTn>
                              </p:par>
                            </p:childTnLst>
                          </p:cTn>
                        </p:par>
                        <p:par>
                          <p:cTn id="37" fill="hold">
                            <p:stCondLst>
                              <p:cond delay="3500"/>
                            </p:stCondLst>
                            <p:childTnLst>
                              <p:par>
                                <p:cTn id="38" presetID="22" presetClass="entr" presetSubtype="1" fill="hold" nodeType="afterEffect">
                                  <p:stCondLst>
                                    <p:cond delay="0"/>
                                  </p:stCondLst>
                                  <p:childTnLst>
                                    <p:set>
                                      <p:cBhvr>
                                        <p:cTn id="39" dur="1" fill="hold">
                                          <p:stCondLst>
                                            <p:cond delay="0"/>
                                          </p:stCondLst>
                                        </p:cTn>
                                        <p:tgtEl>
                                          <p:spTgt spid="71"/>
                                        </p:tgtEl>
                                        <p:attrNameLst>
                                          <p:attrName>style.visibility</p:attrName>
                                        </p:attrNameLst>
                                      </p:cBhvr>
                                      <p:to>
                                        <p:strVal val="visible"/>
                                      </p:to>
                                    </p:set>
                                    <p:animEffect transition="in" filter="wipe(up)">
                                      <p:cBhvr>
                                        <p:cTn id="40" dur="500"/>
                                        <p:tgtEl>
                                          <p:spTgt spid="71"/>
                                        </p:tgtEl>
                                      </p:cBhvr>
                                    </p:animEffect>
                                  </p:childTnLst>
                                </p:cTn>
                              </p:par>
                            </p:childTnLst>
                          </p:cTn>
                        </p:par>
                        <p:par>
                          <p:cTn id="41" fill="hold">
                            <p:stCondLst>
                              <p:cond delay="4000"/>
                            </p:stCondLst>
                            <p:childTnLst>
                              <p:par>
                                <p:cTn id="42" presetID="22" presetClass="entr" presetSubtype="1" fill="hold" nodeType="afterEffect">
                                  <p:stCondLst>
                                    <p:cond delay="0"/>
                                  </p:stCondLst>
                                  <p:childTnLst>
                                    <p:set>
                                      <p:cBhvr>
                                        <p:cTn id="43" dur="1" fill="hold">
                                          <p:stCondLst>
                                            <p:cond delay="0"/>
                                          </p:stCondLst>
                                        </p:cTn>
                                        <p:tgtEl>
                                          <p:spTgt spid="79"/>
                                        </p:tgtEl>
                                        <p:attrNameLst>
                                          <p:attrName>style.visibility</p:attrName>
                                        </p:attrNameLst>
                                      </p:cBhvr>
                                      <p:to>
                                        <p:strVal val="visible"/>
                                      </p:to>
                                    </p:set>
                                    <p:animEffect transition="in" filter="wipe(up)">
                                      <p:cBhvr>
                                        <p:cTn id="44" dur="500"/>
                                        <p:tgtEl>
                                          <p:spTgt spid="79"/>
                                        </p:tgtEl>
                                      </p:cBhvr>
                                    </p:animEffect>
                                  </p:childTnLst>
                                </p:cTn>
                              </p:par>
                            </p:childTnLst>
                          </p:cTn>
                        </p:par>
                        <p:par>
                          <p:cTn id="45" fill="hold">
                            <p:stCondLst>
                              <p:cond delay="4500"/>
                            </p:stCondLst>
                            <p:childTnLst>
                              <p:par>
                                <p:cTn id="46" presetID="22" presetClass="entr" presetSubtype="1" fill="hold" nodeType="afterEffect">
                                  <p:stCondLst>
                                    <p:cond delay="0"/>
                                  </p:stCondLst>
                                  <p:childTnLst>
                                    <p:set>
                                      <p:cBhvr>
                                        <p:cTn id="47" dur="1" fill="hold">
                                          <p:stCondLst>
                                            <p:cond delay="0"/>
                                          </p:stCondLst>
                                        </p:cTn>
                                        <p:tgtEl>
                                          <p:spTgt spid="87"/>
                                        </p:tgtEl>
                                        <p:attrNameLst>
                                          <p:attrName>style.visibility</p:attrName>
                                        </p:attrNameLst>
                                      </p:cBhvr>
                                      <p:to>
                                        <p:strVal val="visible"/>
                                      </p:to>
                                    </p:set>
                                    <p:animEffect transition="in" filter="wipe(up)">
                                      <p:cBhvr>
                                        <p:cTn id="48"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占位符 4"/>
          <p:cNvPicPr>
            <a:picLocks noGrp="1" noChangeAspect="1"/>
          </p:cNvPicPr>
          <p:nvPr>
            <p:ph type="pic" sz="quarter" idx="12"/>
          </p:nvPr>
        </p:nvPicPr>
        <p:blipFill rotWithShape="1">
          <a:blip r:embed="rId5" cstate="screen"/>
          <a:srcRect/>
          <a:stretch>
            <a:fillRect/>
          </a:stretch>
        </p:blipFill>
        <p:spPr>
          <a:effectLst>
            <a:outerShdw blurRad="254000" dist="63500" dir="2700000" algn="tl" rotWithShape="0">
              <a:prstClr val="black">
                <a:alpha val="30000"/>
              </a:prstClr>
            </a:outerShdw>
          </a:effectLst>
        </p:spPr>
      </p:pic>
      <p:sp>
        <p:nvSpPr>
          <p:cNvPr id="3075" name="MH_Other_1"/>
          <p:cNvSpPr>
            <a:spLocks noChangeArrowheads="1"/>
          </p:cNvSpPr>
          <p:nvPr>
            <p:custDataLst>
              <p:tags r:id="rId2"/>
            </p:custDataLst>
          </p:nvPr>
        </p:nvSpPr>
        <p:spPr bwMode="auto">
          <a:xfrm>
            <a:off x="874712" y="3566506"/>
            <a:ext cx="10442575" cy="1749432"/>
          </a:xfrm>
          <a:prstGeom prst="rect">
            <a:avLst/>
          </a:prstGeom>
          <a:gradFill>
            <a:gsLst>
              <a:gs pos="0">
                <a:srgbClr val="46A2D0"/>
              </a:gs>
              <a:gs pos="100000">
                <a:srgbClr val="1D6AAE"/>
              </a:gs>
            </a:gsLst>
            <a:lin ang="5400000" scaled="1"/>
          </a:gradFill>
          <a:ln>
            <a:noFill/>
          </a:ln>
        </p:spPr>
        <p:txBody>
          <a:bodyPr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latin typeface="+mn-lt"/>
              <a:ea typeface="+mn-ea"/>
              <a:cs typeface="+mn-ea"/>
              <a:sym typeface="+mn-lt"/>
            </a:endParaRPr>
          </a:p>
        </p:txBody>
      </p:sp>
      <p:pic>
        <p:nvPicPr>
          <p:cNvPr id="6" name="图片占位符 5"/>
          <p:cNvPicPr>
            <a:picLocks noGrp="1" noChangeAspect="1"/>
          </p:cNvPicPr>
          <p:nvPr>
            <p:ph type="pic" sz="quarter" idx="11"/>
          </p:nvPr>
        </p:nvPicPr>
        <p:blipFill>
          <a:blip r:embed="rId6" cstate="screen"/>
          <a:srcRect/>
          <a:stretch>
            <a:fillRect/>
          </a:stretch>
        </p:blipFill>
        <p:spPr>
          <a:xfrm>
            <a:off x="1698944" y="2264038"/>
            <a:ext cx="2492056" cy="3386682"/>
          </a:xfrm>
        </p:spPr>
      </p:pic>
      <p:grpSp>
        <p:nvGrpSpPr>
          <p:cNvPr id="7" name="组合 6"/>
          <p:cNvGrpSpPr/>
          <p:nvPr/>
        </p:nvGrpSpPr>
        <p:grpSpPr>
          <a:xfrm>
            <a:off x="4797466" y="352475"/>
            <a:ext cx="2442712" cy="560409"/>
            <a:chOff x="4757125" y="339028"/>
            <a:chExt cx="2442712" cy="560409"/>
          </a:xfrm>
        </p:grpSpPr>
        <p:sp>
          <p:nvSpPr>
            <p:cNvPr id="9" name="Subtitle 2"/>
            <p:cNvSpPr txBox="1"/>
            <p:nvPr/>
          </p:nvSpPr>
          <p:spPr>
            <a:xfrm>
              <a:off x="4757125" y="339028"/>
              <a:ext cx="2442712" cy="41400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30000"/>
                </a:lnSpc>
                <a:spcBef>
                  <a:spcPts val="0"/>
                </a:spcBef>
                <a:defRPr/>
              </a:pPr>
              <a:r>
                <a:rPr lang="zh-CN" altLang="en-US" b="1" spc="300" dirty="0">
                  <a:solidFill>
                    <a:schemeClr val="tx1">
                      <a:lumMod val="85000"/>
                      <a:lumOff val="15000"/>
                    </a:schemeClr>
                  </a:solidFill>
                  <a:cs typeface="+mn-ea"/>
                  <a:sym typeface="+mn-lt"/>
                </a:rPr>
                <a:t>公司宣传册</a:t>
              </a:r>
            </a:p>
          </p:txBody>
        </p:sp>
        <p:sp>
          <p:nvSpPr>
            <p:cNvPr id="10" name="圆角矩形 9"/>
            <p:cNvSpPr/>
            <p:nvPr/>
          </p:nvSpPr>
          <p:spPr>
            <a:xfrm>
              <a:off x="5550250" y="853718"/>
              <a:ext cx="856463" cy="45719"/>
            </a:xfrm>
            <a:prstGeom prst="roundRect">
              <a:avLst>
                <a:gd name="adj" fmla="val 50000"/>
              </a:avLst>
            </a:prstGeom>
            <a:gradFill>
              <a:gsLst>
                <a:gs pos="0">
                  <a:srgbClr val="46A2D0"/>
                </a:gs>
                <a:gs pos="100000">
                  <a:srgbClr val="1D6AAE"/>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cs typeface="+mn-ea"/>
                <a:sym typeface="+mn-lt"/>
              </a:endParaRPr>
            </a:p>
          </p:txBody>
        </p:sp>
      </p:grpSp>
      <p:grpSp>
        <p:nvGrpSpPr>
          <p:cNvPr id="11" name="组合 10"/>
          <p:cNvGrpSpPr/>
          <p:nvPr/>
        </p:nvGrpSpPr>
        <p:grpSpPr>
          <a:xfrm>
            <a:off x="4400125" y="3693087"/>
            <a:ext cx="6408553" cy="2175993"/>
            <a:chOff x="866777" y="971679"/>
            <a:chExt cx="6408553" cy="2175993"/>
          </a:xfrm>
        </p:grpSpPr>
        <p:sp>
          <p:nvSpPr>
            <p:cNvPr id="12" name="文本框 11"/>
            <p:cNvSpPr txBox="1"/>
            <p:nvPr/>
          </p:nvSpPr>
          <p:spPr>
            <a:xfrm>
              <a:off x="874713" y="1374976"/>
              <a:ext cx="2092239" cy="400110"/>
            </a:xfrm>
            <a:prstGeom prst="rect">
              <a:avLst/>
            </a:prstGeom>
            <a:noFill/>
          </p:spPr>
          <p:txBody>
            <a:bodyPr wrap="none" rtlCol="0">
              <a:spAutoFit/>
              <a:scene3d>
                <a:camera prst="orthographicFront"/>
                <a:lightRig rig="threePt" dir="t"/>
              </a:scene3d>
              <a:sp3d contourW="12700"/>
            </a:bodyPr>
            <a:lstStyle/>
            <a:p>
              <a:r>
                <a:rPr lang="zh-CN" altLang="en-US" sz="2000" b="1" dirty="0">
                  <a:solidFill>
                    <a:schemeClr val="bg1"/>
                  </a:solidFill>
                  <a:cs typeface="+mn-ea"/>
                  <a:sym typeface="+mn-lt"/>
                </a:rPr>
                <a:t>企业画册展示 </a:t>
              </a:r>
              <a:r>
                <a:rPr lang="en-US" altLang="zh-CN" sz="2000" b="1" dirty="0">
                  <a:solidFill>
                    <a:schemeClr val="bg1"/>
                  </a:solidFill>
                  <a:cs typeface="+mn-ea"/>
                  <a:sym typeface="+mn-lt"/>
                </a:rPr>
                <a:t>&gt;&gt;</a:t>
              </a:r>
              <a:endParaRPr lang="zh-CN" altLang="en-US" sz="2000" b="1" dirty="0">
                <a:solidFill>
                  <a:schemeClr val="bg1"/>
                </a:solidFill>
                <a:cs typeface="+mn-ea"/>
                <a:sym typeface="+mn-lt"/>
              </a:endParaRPr>
            </a:p>
          </p:txBody>
        </p:sp>
        <p:sp>
          <p:nvSpPr>
            <p:cNvPr id="13" name="文本框 12"/>
            <p:cNvSpPr txBox="1"/>
            <p:nvPr/>
          </p:nvSpPr>
          <p:spPr>
            <a:xfrm>
              <a:off x="874714" y="1956212"/>
              <a:ext cx="6400616" cy="477054"/>
            </a:xfrm>
            <a:prstGeom prst="rect">
              <a:avLst/>
            </a:prstGeom>
            <a:noFill/>
          </p:spPr>
          <p:txBody>
            <a:bodyPr wrap="square" rtlCol="0">
              <a:spAutoFit/>
              <a:scene3d>
                <a:camera prst="orthographicFront"/>
                <a:lightRig rig="threePt" dir="t"/>
              </a:scene3d>
              <a:sp3d contourW="12700"/>
            </a:bodyPr>
            <a:lstStyle/>
            <a:p>
              <a:pPr>
                <a:lnSpc>
                  <a:spcPct val="125000"/>
                </a:lnSpc>
              </a:pPr>
              <a:r>
                <a:rPr lang="zh-CN" altLang="en-US" sz="1000" dirty="0">
                  <a:solidFill>
                    <a:schemeClr val="bg1"/>
                  </a:solidFill>
                  <a:cs typeface="+mn-ea"/>
                  <a:sym typeface="+mn-lt"/>
                </a:rPr>
                <a:t>您的内容打在这里，或者通过复制您的文本在此框中选择粘贴并选择只保留文字您的您的内容打在这里，或者通过复制您的文本后，在此框中选择粘贴并选择只保此您的内框中选择粘贴并选择只保留或者通过</a:t>
              </a:r>
            </a:p>
          </p:txBody>
        </p:sp>
        <p:cxnSp>
          <p:nvCxnSpPr>
            <p:cNvPr id="14" name="直接连接符 13"/>
            <p:cNvCxnSpPr/>
            <p:nvPr/>
          </p:nvCxnSpPr>
          <p:spPr>
            <a:xfrm>
              <a:off x="957943" y="1906529"/>
              <a:ext cx="621187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5" name="组合 14"/>
            <p:cNvGrpSpPr/>
            <p:nvPr/>
          </p:nvGrpSpPr>
          <p:grpSpPr>
            <a:xfrm>
              <a:off x="967582" y="2787672"/>
              <a:ext cx="1412762" cy="360000"/>
              <a:chOff x="967582" y="4604603"/>
              <a:chExt cx="1412762" cy="360000"/>
            </a:xfrm>
          </p:grpSpPr>
          <p:sp>
            <p:nvSpPr>
              <p:cNvPr id="17" name="圆角矩形 16"/>
              <p:cNvSpPr/>
              <p:nvPr/>
            </p:nvSpPr>
            <p:spPr>
              <a:xfrm>
                <a:off x="967582" y="4604603"/>
                <a:ext cx="1412762" cy="360000"/>
              </a:xfrm>
              <a:prstGeom prst="roundRect">
                <a:avLst>
                  <a:gd name="adj" fmla="val 50000"/>
                </a:avLst>
              </a:prstGeom>
              <a:gradFill>
                <a:gsLst>
                  <a:gs pos="0">
                    <a:srgbClr val="46A2D0"/>
                  </a:gs>
                  <a:gs pos="100000">
                    <a:srgbClr val="1D6AAE"/>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sp>
            <p:nvSpPr>
              <p:cNvPr id="18" name="文本框 17"/>
              <p:cNvSpPr txBox="1"/>
              <p:nvPr/>
            </p:nvSpPr>
            <p:spPr>
              <a:xfrm>
                <a:off x="1142568" y="4615326"/>
                <a:ext cx="1062791" cy="338554"/>
              </a:xfrm>
              <a:prstGeom prst="rect">
                <a:avLst/>
              </a:prstGeom>
              <a:noFill/>
            </p:spPr>
            <p:txBody>
              <a:bodyPr wrap="none" rtlCol="0">
                <a:spAutoFit/>
                <a:scene3d>
                  <a:camera prst="orthographicFront"/>
                  <a:lightRig rig="threePt" dir="t"/>
                </a:scene3d>
                <a:sp3d contourW="12700"/>
              </a:bodyPr>
              <a:lstStyle/>
              <a:p>
                <a:pPr algn="ctr"/>
                <a:r>
                  <a:rPr lang="en-US" altLang="zh-CN" sz="1600" dirty="0">
                    <a:solidFill>
                      <a:schemeClr val="bg1"/>
                    </a:solidFill>
                    <a:cs typeface="+mn-ea"/>
                    <a:sym typeface="+mn-lt"/>
                  </a:rPr>
                  <a:t>Text Here</a:t>
                </a:r>
                <a:endParaRPr lang="zh-CN" altLang="en-US" sz="1600" dirty="0">
                  <a:solidFill>
                    <a:schemeClr val="bg1"/>
                  </a:solidFill>
                  <a:cs typeface="+mn-ea"/>
                  <a:sym typeface="+mn-lt"/>
                </a:endParaRPr>
              </a:p>
            </p:txBody>
          </p:sp>
        </p:grpSp>
        <p:sp>
          <p:nvSpPr>
            <p:cNvPr id="16" name="文本框 15"/>
            <p:cNvSpPr txBox="1"/>
            <p:nvPr/>
          </p:nvSpPr>
          <p:spPr>
            <a:xfrm>
              <a:off x="866777" y="971679"/>
              <a:ext cx="1925527" cy="461665"/>
            </a:xfrm>
            <a:prstGeom prst="rect">
              <a:avLst/>
            </a:prstGeom>
            <a:noFill/>
          </p:spPr>
          <p:txBody>
            <a:bodyPr wrap="none" rtlCol="0">
              <a:spAutoFit/>
              <a:scene3d>
                <a:camera prst="orthographicFront"/>
                <a:lightRig rig="threePt" dir="t"/>
              </a:scene3d>
              <a:sp3d contourW="12700"/>
            </a:bodyPr>
            <a:lstStyle/>
            <a:p>
              <a:r>
                <a:rPr lang="en-US" altLang="zh-CN" sz="2400" b="1" dirty="0">
                  <a:solidFill>
                    <a:schemeClr val="bg1"/>
                  </a:solidFill>
                  <a:cs typeface="+mn-ea"/>
                  <a:sym typeface="+mn-lt"/>
                </a:rPr>
                <a:t>Photo show</a:t>
              </a:r>
            </a:p>
          </p:txBody>
        </p:sp>
      </p:gr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3075"/>
                                        </p:tgtEl>
                                        <p:attrNameLst>
                                          <p:attrName>style.visibility</p:attrName>
                                        </p:attrNameLst>
                                      </p:cBhvr>
                                      <p:to>
                                        <p:strVal val="visible"/>
                                      </p:to>
                                    </p:set>
                                    <p:animEffect transition="in" filter="wipe(left)">
                                      <p:cBhvr>
                                        <p:cTn id="18" dur="500"/>
                                        <p:tgtEl>
                                          <p:spTgt spid="3075"/>
                                        </p:tgtEl>
                                      </p:cBhvr>
                                    </p:animEffect>
                                  </p:childTnLst>
                                </p:cTn>
                              </p:par>
                            </p:childTnLst>
                          </p:cTn>
                        </p:par>
                        <p:par>
                          <p:cTn id="19" fill="hold">
                            <p:stCondLst>
                              <p:cond delay="1500"/>
                            </p:stCondLst>
                            <p:childTnLst>
                              <p:par>
                                <p:cTn id="20" presetID="42" presetClass="entr" presetSubtype="0" fill="hold"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237974" y="352475"/>
            <a:ext cx="2442712" cy="560409"/>
            <a:chOff x="4939174" y="339028"/>
            <a:chExt cx="2442712" cy="560409"/>
          </a:xfrm>
        </p:grpSpPr>
        <p:sp>
          <p:nvSpPr>
            <p:cNvPr id="10" name="Subtitle 2"/>
            <p:cNvSpPr txBox="1"/>
            <p:nvPr/>
          </p:nvSpPr>
          <p:spPr>
            <a:xfrm>
              <a:off x="4939174" y="339028"/>
              <a:ext cx="2442712" cy="41400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30000"/>
                </a:lnSpc>
                <a:spcBef>
                  <a:spcPts val="0"/>
                </a:spcBef>
                <a:defRPr/>
              </a:pPr>
              <a:r>
                <a:rPr lang="zh-CN" altLang="en-US" b="1" spc="300" dirty="0">
                  <a:solidFill>
                    <a:schemeClr val="tx1">
                      <a:lumMod val="85000"/>
                      <a:lumOff val="15000"/>
                    </a:schemeClr>
                  </a:solidFill>
                  <a:cs typeface="+mn-ea"/>
                  <a:sym typeface="+mn-lt"/>
                </a:rPr>
                <a:t>公司宣传册</a:t>
              </a:r>
            </a:p>
          </p:txBody>
        </p:sp>
        <p:sp>
          <p:nvSpPr>
            <p:cNvPr id="11" name="圆角矩形 10"/>
            <p:cNvSpPr/>
            <p:nvPr/>
          </p:nvSpPr>
          <p:spPr>
            <a:xfrm>
              <a:off x="5339236" y="853718"/>
              <a:ext cx="856463" cy="45719"/>
            </a:xfrm>
            <a:prstGeom prst="roundRect">
              <a:avLst>
                <a:gd name="adj" fmla="val 50000"/>
              </a:avLst>
            </a:prstGeom>
            <a:gradFill>
              <a:gsLst>
                <a:gs pos="0">
                  <a:srgbClr val="46A2D0"/>
                </a:gs>
                <a:gs pos="100000">
                  <a:srgbClr val="1D6AAE"/>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cs typeface="+mn-ea"/>
                <a:sym typeface="+mn-lt"/>
              </a:endParaRPr>
            </a:p>
          </p:txBody>
        </p:sp>
      </p:grpSp>
      <p:sp>
        <p:nvSpPr>
          <p:cNvPr id="3" name="平行四边形 2"/>
          <p:cNvSpPr/>
          <p:nvPr/>
        </p:nvSpPr>
        <p:spPr>
          <a:xfrm>
            <a:off x="4689231" y="0"/>
            <a:ext cx="7151078" cy="6858000"/>
          </a:xfrm>
          <a:prstGeom prst="parallelogram">
            <a:avLst>
              <a:gd name="adj" fmla="val 47590"/>
            </a:avLst>
          </a:prstGeom>
          <a:blipFill dpi="0" rotWithShape="1">
            <a:blip r:embed="rId3" cstate="print"/>
            <a:srcRect/>
            <a:stretch>
              <a:fillRect/>
            </a:stretch>
          </a:blip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4" name="等腰三角形 3"/>
          <p:cNvSpPr/>
          <p:nvPr/>
        </p:nvSpPr>
        <p:spPr>
          <a:xfrm>
            <a:off x="8932984" y="5887966"/>
            <a:ext cx="1078524" cy="970034"/>
          </a:xfrm>
          <a:prstGeom prst="triangle">
            <a:avLst/>
          </a:prstGeom>
          <a:gradFill>
            <a:gsLst>
              <a:gs pos="0">
                <a:srgbClr val="46A2D0"/>
              </a:gs>
              <a:gs pos="100000">
                <a:srgbClr val="1D6AAE"/>
              </a:gs>
            </a:gsLst>
            <a:lin ang="6600000" scaled="0"/>
          </a:gra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57" name="TextBox 21"/>
          <p:cNvSpPr txBox="1"/>
          <p:nvPr/>
        </p:nvSpPr>
        <p:spPr>
          <a:xfrm>
            <a:off x="7223876" y="2660472"/>
            <a:ext cx="2939814" cy="1846659"/>
          </a:xfrm>
          <a:prstGeom prst="rect">
            <a:avLst/>
          </a:prstGeom>
          <a:noFill/>
        </p:spPr>
        <p:txBody>
          <a:bodyPr wrap="square" lIns="0" tIns="0" rIns="0" bIns="0" rtlCol="0">
            <a:spAutoFit/>
          </a:bodyPr>
          <a:lstStyle/>
          <a:p>
            <a:pPr>
              <a:lnSpc>
                <a:spcPct val="150000"/>
              </a:lnSpc>
            </a:pPr>
            <a:r>
              <a:rPr lang="en-US" altLang="zh-CN" sz="2000" dirty="0">
                <a:gradFill>
                  <a:gsLst>
                    <a:gs pos="0">
                      <a:srgbClr val="46A2D0"/>
                    </a:gs>
                    <a:gs pos="100000">
                      <a:srgbClr val="1D6AAE"/>
                    </a:gs>
                  </a:gsLst>
                  <a:lin ang="5400000" scaled="1"/>
                </a:gradFill>
                <a:cs typeface="+mn-ea"/>
                <a:sym typeface="+mn-lt"/>
              </a:rPr>
              <a:t>YOUR MARKETING PLAN FOR </a:t>
            </a:r>
            <a:r>
              <a:rPr lang="en-US" altLang="zh-CN" sz="2000" dirty="0">
                <a:solidFill>
                  <a:schemeClr val="bg1">
                    <a:lumMod val="85000"/>
                  </a:schemeClr>
                </a:solidFill>
                <a:cs typeface="+mn-ea"/>
                <a:sym typeface="+mn-lt"/>
              </a:rPr>
              <a:t>TECHNOLOGY PRODUCTS</a:t>
            </a:r>
          </a:p>
        </p:txBody>
      </p:sp>
      <p:grpSp>
        <p:nvGrpSpPr>
          <p:cNvPr id="30" name="组合 29"/>
          <p:cNvGrpSpPr/>
          <p:nvPr/>
        </p:nvGrpSpPr>
        <p:grpSpPr>
          <a:xfrm>
            <a:off x="544251" y="2067923"/>
            <a:ext cx="3487509" cy="2722154"/>
            <a:chOff x="866777" y="971679"/>
            <a:chExt cx="3487509" cy="2722154"/>
          </a:xfrm>
        </p:grpSpPr>
        <p:sp>
          <p:nvSpPr>
            <p:cNvPr id="31" name="文本框 30"/>
            <p:cNvSpPr txBox="1"/>
            <p:nvPr/>
          </p:nvSpPr>
          <p:spPr>
            <a:xfrm>
              <a:off x="874713" y="1563711"/>
              <a:ext cx="2858475" cy="523220"/>
            </a:xfrm>
            <a:prstGeom prst="rect">
              <a:avLst/>
            </a:prstGeom>
            <a:noFill/>
          </p:spPr>
          <p:txBody>
            <a:bodyPr wrap="none" rtlCol="0">
              <a:spAutoFit/>
              <a:scene3d>
                <a:camera prst="orthographicFront"/>
                <a:lightRig rig="threePt" dir="t"/>
              </a:scene3d>
              <a:sp3d contourW="12700"/>
            </a:bodyPr>
            <a:lstStyle/>
            <a:p>
              <a:r>
                <a:rPr lang="zh-CN" altLang="en-US" sz="2800" b="1" dirty="0">
                  <a:solidFill>
                    <a:schemeClr val="tx1">
                      <a:lumMod val="75000"/>
                      <a:lumOff val="25000"/>
                    </a:schemeClr>
                  </a:solidFill>
                  <a:cs typeface="+mn-ea"/>
                  <a:sym typeface="+mn-lt"/>
                </a:rPr>
                <a:t>企业画册展示 </a:t>
              </a:r>
              <a:r>
                <a:rPr lang="en-US" altLang="zh-CN" sz="2800" b="1" dirty="0">
                  <a:solidFill>
                    <a:schemeClr val="tx1">
                      <a:lumMod val="75000"/>
                      <a:lumOff val="25000"/>
                    </a:schemeClr>
                  </a:solidFill>
                  <a:cs typeface="+mn-ea"/>
                  <a:sym typeface="+mn-lt"/>
                </a:rPr>
                <a:t>&gt;&gt;</a:t>
              </a:r>
              <a:endParaRPr lang="zh-CN" altLang="en-US" sz="2800" b="1" dirty="0">
                <a:solidFill>
                  <a:schemeClr val="tx1">
                    <a:lumMod val="75000"/>
                    <a:lumOff val="25000"/>
                  </a:schemeClr>
                </a:solidFill>
                <a:cs typeface="+mn-ea"/>
                <a:sym typeface="+mn-lt"/>
              </a:endParaRPr>
            </a:p>
          </p:txBody>
        </p:sp>
        <p:sp>
          <p:nvSpPr>
            <p:cNvPr id="32" name="文本框 31"/>
            <p:cNvSpPr txBox="1"/>
            <p:nvPr/>
          </p:nvSpPr>
          <p:spPr>
            <a:xfrm>
              <a:off x="874713" y="2131342"/>
              <a:ext cx="3479573" cy="1054135"/>
            </a:xfrm>
            <a:prstGeom prst="rect">
              <a:avLst/>
            </a:prstGeom>
            <a:noFill/>
          </p:spPr>
          <p:txBody>
            <a:bodyPr wrap="square" rtlCol="0">
              <a:spAutoFit/>
              <a:scene3d>
                <a:camera prst="orthographicFront"/>
                <a:lightRig rig="threePt" dir="t"/>
              </a:scene3d>
              <a:sp3d contourW="12700"/>
            </a:bodyPr>
            <a:lstStyle/>
            <a:p>
              <a:pPr>
                <a:lnSpc>
                  <a:spcPct val="125000"/>
                </a:lnSpc>
              </a:pPr>
              <a:r>
                <a:rPr lang="zh-CN" altLang="en-US" sz="1000" dirty="0">
                  <a:solidFill>
                    <a:schemeClr val="bg1">
                      <a:lumMod val="50000"/>
                    </a:schemeClr>
                  </a:solidFill>
                  <a:cs typeface="+mn-ea"/>
                  <a:sym typeface="+mn-lt"/>
                </a:rPr>
                <a:t>您的内容打在这里，或者通过复制您的文本在此框中选择粘贴并选择只保留文字您的您的内容打在这里，或者通过复制您的文本后，在此框中选择粘贴并选择只保此您的内框中选择粘贴并选择只保留或者通过复制您的文本后，在此框中选择粘贴并选择只保此您</a:t>
              </a:r>
            </a:p>
          </p:txBody>
        </p:sp>
        <p:cxnSp>
          <p:nvCxnSpPr>
            <p:cNvPr id="33" name="直接连接符 32"/>
            <p:cNvCxnSpPr/>
            <p:nvPr/>
          </p:nvCxnSpPr>
          <p:spPr>
            <a:xfrm>
              <a:off x="957943" y="2116828"/>
              <a:ext cx="3265715"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56" name="组合 55"/>
            <p:cNvGrpSpPr/>
            <p:nvPr/>
          </p:nvGrpSpPr>
          <p:grpSpPr>
            <a:xfrm>
              <a:off x="967582" y="3333833"/>
              <a:ext cx="1412762" cy="360000"/>
              <a:chOff x="967582" y="5150764"/>
              <a:chExt cx="1412762" cy="360000"/>
            </a:xfrm>
          </p:grpSpPr>
          <p:sp>
            <p:nvSpPr>
              <p:cNvPr id="59" name="圆角矩形 58"/>
              <p:cNvSpPr/>
              <p:nvPr/>
            </p:nvSpPr>
            <p:spPr>
              <a:xfrm>
                <a:off x="967582" y="5150764"/>
                <a:ext cx="1412762" cy="360000"/>
              </a:xfrm>
              <a:prstGeom prst="roundRect">
                <a:avLst>
                  <a:gd name="adj" fmla="val 50000"/>
                </a:avLst>
              </a:prstGeom>
              <a:gradFill>
                <a:gsLst>
                  <a:gs pos="0">
                    <a:srgbClr val="46A2D0"/>
                  </a:gs>
                  <a:gs pos="100000">
                    <a:srgbClr val="1D6AAE"/>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0" name="文本框 59"/>
              <p:cNvSpPr txBox="1"/>
              <p:nvPr/>
            </p:nvSpPr>
            <p:spPr>
              <a:xfrm>
                <a:off x="1142568" y="5161487"/>
                <a:ext cx="1062791" cy="338554"/>
              </a:xfrm>
              <a:prstGeom prst="rect">
                <a:avLst/>
              </a:prstGeom>
              <a:noFill/>
            </p:spPr>
            <p:txBody>
              <a:bodyPr wrap="none" rtlCol="0">
                <a:spAutoFit/>
                <a:scene3d>
                  <a:camera prst="orthographicFront"/>
                  <a:lightRig rig="threePt" dir="t"/>
                </a:scene3d>
                <a:sp3d contourW="12700"/>
              </a:bodyPr>
              <a:lstStyle/>
              <a:p>
                <a:pPr algn="ctr"/>
                <a:r>
                  <a:rPr lang="en-US" altLang="zh-CN" sz="1600" dirty="0">
                    <a:solidFill>
                      <a:schemeClr val="bg1"/>
                    </a:solidFill>
                    <a:cs typeface="+mn-ea"/>
                    <a:sym typeface="+mn-lt"/>
                  </a:rPr>
                  <a:t>Text Here</a:t>
                </a:r>
                <a:endParaRPr lang="zh-CN" altLang="en-US" sz="1600" dirty="0">
                  <a:solidFill>
                    <a:schemeClr val="bg1"/>
                  </a:solidFill>
                  <a:cs typeface="+mn-ea"/>
                  <a:sym typeface="+mn-lt"/>
                </a:endParaRPr>
              </a:p>
            </p:txBody>
          </p:sp>
        </p:grpSp>
        <p:sp>
          <p:nvSpPr>
            <p:cNvPr id="58" name="文本框 57"/>
            <p:cNvSpPr txBox="1"/>
            <p:nvPr/>
          </p:nvSpPr>
          <p:spPr>
            <a:xfrm>
              <a:off x="866777" y="971679"/>
              <a:ext cx="2505814" cy="584775"/>
            </a:xfrm>
            <a:prstGeom prst="rect">
              <a:avLst/>
            </a:prstGeom>
            <a:noFill/>
          </p:spPr>
          <p:txBody>
            <a:bodyPr wrap="none" rtlCol="0">
              <a:spAutoFit/>
              <a:scene3d>
                <a:camera prst="orthographicFront"/>
                <a:lightRig rig="threePt" dir="t"/>
              </a:scene3d>
              <a:sp3d contourW="12700"/>
            </a:bodyPr>
            <a:lstStyle/>
            <a:p>
              <a:r>
                <a:rPr lang="en-US" altLang="zh-CN" sz="3200" b="1" dirty="0">
                  <a:solidFill>
                    <a:schemeClr val="tx1">
                      <a:lumMod val="75000"/>
                      <a:lumOff val="25000"/>
                    </a:schemeClr>
                  </a:solidFill>
                  <a:cs typeface="+mn-ea"/>
                  <a:sym typeface="+mn-lt"/>
                </a:rPr>
                <a:t>Photo show</a:t>
              </a:r>
            </a:p>
          </p:txBody>
        </p:sp>
      </p:grpSp>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additive="base">
                                        <p:cTn id="11" dur="500" fill="hold"/>
                                        <p:tgtEl>
                                          <p:spTgt spid="57"/>
                                        </p:tgtEl>
                                        <p:attrNameLst>
                                          <p:attrName>ppt_x</p:attrName>
                                        </p:attrNameLst>
                                      </p:cBhvr>
                                      <p:tavLst>
                                        <p:tav tm="0">
                                          <p:val>
                                            <p:strVal val="1+#ppt_w/2"/>
                                          </p:val>
                                        </p:tav>
                                        <p:tav tm="100000">
                                          <p:val>
                                            <p:strVal val="#ppt_x"/>
                                          </p:val>
                                        </p:tav>
                                      </p:tavLst>
                                    </p:anim>
                                    <p:anim calcmode="lin" valueType="num">
                                      <p:cBhvr additive="base">
                                        <p:cTn id="12" dur="500" fill="hold"/>
                                        <p:tgtEl>
                                          <p:spTgt spid="5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fill="hold"/>
                                        <p:tgtEl>
                                          <p:spTgt spid="4"/>
                                        </p:tgtEl>
                                        <p:attrNameLst>
                                          <p:attrName>ppt_x</p:attrName>
                                        </p:attrNameLst>
                                      </p:cBhvr>
                                      <p:tavLst>
                                        <p:tav tm="0">
                                          <p:val>
                                            <p:strVal val="#ppt_x"/>
                                          </p:val>
                                        </p:tav>
                                        <p:tav tm="100000">
                                          <p:val>
                                            <p:strVal val="#ppt_x"/>
                                          </p:val>
                                        </p:tav>
                                      </p:tavLst>
                                    </p:anim>
                                    <p:anim calcmode="lin" valueType="num">
                                      <p:cBhvr additive="base">
                                        <p:cTn id="17" dur="50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42" presetClass="entr" presetSubtype="0" fill="hold" nodeType="after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fade">
                                      <p:cBhvr>
                                        <p:cTn id="21" dur="1000"/>
                                        <p:tgtEl>
                                          <p:spTgt spid="30"/>
                                        </p:tgtEl>
                                      </p:cBhvr>
                                    </p:animEffect>
                                    <p:anim calcmode="lin" valueType="num">
                                      <p:cBhvr>
                                        <p:cTn id="22" dur="1000" fill="hold"/>
                                        <p:tgtEl>
                                          <p:spTgt spid="30"/>
                                        </p:tgtEl>
                                        <p:attrNameLst>
                                          <p:attrName>ppt_x</p:attrName>
                                        </p:attrNameLst>
                                      </p:cBhvr>
                                      <p:tavLst>
                                        <p:tav tm="0">
                                          <p:val>
                                            <p:strVal val="#ppt_x"/>
                                          </p:val>
                                        </p:tav>
                                        <p:tav tm="100000">
                                          <p:val>
                                            <p:strVal val="#ppt_x"/>
                                          </p:val>
                                        </p:tav>
                                      </p:tavLst>
                                    </p:anim>
                                    <p:anim calcmode="lin" valueType="num">
                                      <p:cBhvr>
                                        <p:cTn id="23"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12042"/>
            <a:ext cx="12192000" cy="745958"/>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10" name="组合 9"/>
          <p:cNvGrpSpPr/>
          <p:nvPr/>
        </p:nvGrpSpPr>
        <p:grpSpPr>
          <a:xfrm>
            <a:off x="4797466" y="352475"/>
            <a:ext cx="2442712" cy="560409"/>
            <a:chOff x="4757125" y="339028"/>
            <a:chExt cx="2442712" cy="560409"/>
          </a:xfrm>
        </p:grpSpPr>
        <p:sp>
          <p:nvSpPr>
            <p:cNvPr id="11" name="Subtitle 2"/>
            <p:cNvSpPr txBox="1"/>
            <p:nvPr/>
          </p:nvSpPr>
          <p:spPr>
            <a:xfrm>
              <a:off x="4757125" y="339028"/>
              <a:ext cx="2442712" cy="41400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30000"/>
                </a:lnSpc>
                <a:spcBef>
                  <a:spcPts val="0"/>
                </a:spcBef>
                <a:defRPr/>
              </a:pPr>
              <a:r>
                <a:rPr lang="zh-CN" altLang="en-US" b="1" spc="300" dirty="0">
                  <a:solidFill>
                    <a:schemeClr val="tx1">
                      <a:lumMod val="85000"/>
                      <a:lumOff val="15000"/>
                    </a:schemeClr>
                  </a:solidFill>
                  <a:cs typeface="+mn-ea"/>
                  <a:sym typeface="+mn-lt"/>
                </a:rPr>
                <a:t>公司宣传册</a:t>
              </a:r>
            </a:p>
          </p:txBody>
        </p:sp>
        <p:sp>
          <p:nvSpPr>
            <p:cNvPr id="12" name="圆角矩形 11"/>
            <p:cNvSpPr/>
            <p:nvPr/>
          </p:nvSpPr>
          <p:spPr>
            <a:xfrm>
              <a:off x="5550250" y="853718"/>
              <a:ext cx="856463" cy="45719"/>
            </a:xfrm>
            <a:prstGeom prst="roundRect">
              <a:avLst>
                <a:gd name="adj" fmla="val 50000"/>
              </a:avLst>
            </a:prstGeom>
            <a:gradFill>
              <a:gsLst>
                <a:gs pos="0">
                  <a:srgbClr val="46A2D0"/>
                </a:gs>
                <a:gs pos="100000">
                  <a:srgbClr val="1D6AAE"/>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cs typeface="+mn-ea"/>
                <a:sym typeface="+mn-lt"/>
              </a:endParaRPr>
            </a:p>
          </p:txBody>
        </p:sp>
      </p:grpSp>
      <p:grpSp>
        <p:nvGrpSpPr>
          <p:cNvPr id="6" name="组合 5"/>
          <p:cNvGrpSpPr/>
          <p:nvPr/>
        </p:nvGrpSpPr>
        <p:grpSpPr>
          <a:xfrm>
            <a:off x="3057966" y="1691739"/>
            <a:ext cx="2101366" cy="4312337"/>
            <a:chOff x="2841758" y="1831573"/>
            <a:chExt cx="1449372" cy="2974340"/>
          </a:xfrm>
          <a:effectLst>
            <a:outerShdw blurRad="254000" dist="63500" dir="2700000" algn="tl" rotWithShape="0">
              <a:prstClr val="black">
                <a:alpha val="30000"/>
              </a:prstClr>
            </a:outerShdw>
          </a:effectLst>
        </p:grpSpPr>
        <p:pic>
          <p:nvPicPr>
            <p:cNvPr id="8" name="Picture 69"/>
            <p:cNvPicPr>
              <a:picLocks noChangeAspect="1"/>
            </p:cNvPicPr>
            <p:nvPr/>
          </p:nvPicPr>
          <p:blipFill>
            <a:blip r:embed="rId3" cstate="screen"/>
            <a:stretch>
              <a:fillRect/>
            </a:stretch>
          </p:blipFill>
          <p:spPr>
            <a:xfrm>
              <a:off x="2841758" y="1831573"/>
              <a:ext cx="1449372" cy="2974340"/>
            </a:xfrm>
            <a:prstGeom prst="rect">
              <a:avLst/>
            </a:prstGeom>
          </p:spPr>
        </p:pic>
        <p:pic>
          <p:nvPicPr>
            <p:cNvPr id="13" name="图片占位符 7"/>
            <p:cNvPicPr>
              <a:picLocks noChangeAspect="1"/>
            </p:cNvPicPr>
            <p:nvPr/>
          </p:nvPicPr>
          <p:blipFill rotWithShape="1">
            <a:blip r:embed="rId4" cstate="screen"/>
            <a:srcRect/>
            <a:stretch>
              <a:fillRect/>
            </a:stretch>
          </p:blipFill>
          <p:spPr>
            <a:xfrm>
              <a:off x="2939339" y="2184871"/>
              <a:ext cx="1254213" cy="1849060"/>
            </a:xfrm>
            <a:custGeom>
              <a:avLst/>
              <a:gdLst>
                <a:gd name="connsiteX0" fmla="*/ 0 w 1672284"/>
                <a:gd name="connsiteY0" fmla="*/ 0 h 2967716"/>
                <a:gd name="connsiteX1" fmla="*/ 1672284 w 1672284"/>
                <a:gd name="connsiteY1" fmla="*/ 0 h 2967716"/>
                <a:gd name="connsiteX2" fmla="*/ 1672284 w 1672284"/>
                <a:gd name="connsiteY2" fmla="*/ 2967716 h 2967716"/>
                <a:gd name="connsiteX3" fmla="*/ 0 w 1672284"/>
                <a:gd name="connsiteY3" fmla="*/ 2967716 h 2967716"/>
              </a:gdLst>
              <a:ahLst/>
              <a:cxnLst>
                <a:cxn ang="0">
                  <a:pos x="connsiteX0" y="connsiteY0"/>
                </a:cxn>
                <a:cxn ang="0">
                  <a:pos x="connsiteX1" y="connsiteY1"/>
                </a:cxn>
                <a:cxn ang="0">
                  <a:pos x="connsiteX2" y="connsiteY2"/>
                </a:cxn>
                <a:cxn ang="0">
                  <a:pos x="connsiteX3" y="connsiteY3"/>
                </a:cxn>
              </a:cxnLst>
              <a:rect l="l" t="t" r="r" b="b"/>
              <a:pathLst>
                <a:path w="1672284" h="2967716">
                  <a:moveTo>
                    <a:pt x="0" y="0"/>
                  </a:moveTo>
                  <a:lnTo>
                    <a:pt x="1672284" y="0"/>
                  </a:lnTo>
                  <a:lnTo>
                    <a:pt x="1672284" y="2967716"/>
                  </a:lnTo>
                  <a:lnTo>
                    <a:pt x="0" y="2967716"/>
                  </a:lnTo>
                  <a:close/>
                </a:path>
              </a:pathLst>
            </a:custGeom>
          </p:spPr>
        </p:pic>
      </p:grpSp>
      <p:grpSp>
        <p:nvGrpSpPr>
          <p:cNvPr id="7" name="组合 6"/>
          <p:cNvGrpSpPr/>
          <p:nvPr/>
        </p:nvGrpSpPr>
        <p:grpSpPr>
          <a:xfrm>
            <a:off x="7190818" y="1691739"/>
            <a:ext cx="2101366" cy="4312337"/>
            <a:chOff x="4852869" y="1831573"/>
            <a:chExt cx="1449372" cy="2974340"/>
          </a:xfrm>
          <a:effectLst>
            <a:outerShdw blurRad="254000" dist="63500" dir="2700000" algn="tl" rotWithShape="0">
              <a:prstClr val="black">
                <a:alpha val="30000"/>
              </a:prstClr>
            </a:outerShdw>
          </a:effectLst>
        </p:grpSpPr>
        <p:pic>
          <p:nvPicPr>
            <p:cNvPr id="9" name="Picture 70"/>
            <p:cNvPicPr>
              <a:picLocks noChangeAspect="1"/>
            </p:cNvPicPr>
            <p:nvPr/>
          </p:nvPicPr>
          <p:blipFill>
            <a:blip r:embed="rId3" cstate="screen"/>
            <a:stretch>
              <a:fillRect/>
            </a:stretch>
          </p:blipFill>
          <p:spPr>
            <a:xfrm>
              <a:off x="4852869" y="1831573"/>
              <a:ext cx="1449372" cy="2974340"/>
            </a:xfrm>
            <a:prstGeom prst="rect">
              <a:avLst/>
            </a:prstGeom>
          </p:spPr>
        </p:pic>
        <p:pic>
          <p:nvPicPr>
            <p:cNvPr id="14" name="图片占位符 6"/>
            <p:cNvPicPr>
              <a:picLocks noChangeAspect="1"/>
            </p:cNvPicPr>
            <p:nvPr/>
          </p:nvPicPr>
          <p:blipFill rotWithShape="1">
            <a:blip r:embed="rId5" cstate="screen"/>
            <a:srcRect/>
            <a:stretch>
              <a:fillRect/>
            </a:stretch>
          </p:blipFill>
          <p:spPr>
            <a:xfrm>
              <a:off x="4950449" y="2184872"/>
              <a:ext cx="1254213" cy="1907149"/>
            </a:xfrm>
            <a:custGeom>
              <a:avLst/>
              <a:gdLst>
                <a:gd name="connsiteX0" fmla="*/ 0 w 1672284"/>
                <a:gd name="connsiteY0" fmla="*/ 0 h 2967716"/>
                <a:gd name="connsiteX1" fmla="*/ 1672284 w 1672284"/>
                <a:gd name="connsiteY1" fmla="*/ 0 h 2967716"/>
                <a:gd name="connsiteX2" fmla="*/ 1672284 w 1672284"/>
                <a:gd name="connsiteY2" fmla="*/ 2967716 h 2967716"/>
                <a:gd name="connsiteX3" fmla="*/ 0 w 1672284"/>
                <a:gd name="connsiteY3" fmla="*/ 2967716 h 2967716"/>
              </a:gdLst>
              <a:ahLst/>
              <a:cxnLst>
                <a:cxn ang="0">
                  <a:pos x="connsiteX0" y="connsiteY0"/>
                </a:cxn>
                <a:cxn ang="0">
                  <a:pos x="connsiteX1" y="connsiteY1"/>
                </a:cxn>
                <a:cxn ang="0">
                  <a:pos x="connsiteX2" y="connsiteY2"/>
                </a:cxn>
                <a:cxn ang="0">
                  <a:pos x="connsiteX3" y="connsiteY3"/>
                </a:cxn>
              </a:cxnLst>
              <a:rect l="l" t="t" r="r" b="b"/>
              <a:pathLst>
                <a:path w="1672284" h="2967716">
                  <a:moveTo>
                    <a:pt x="0" y="0"/>
                  </a:moveTo>
                  <a:lnTo>
                    <a:pt x="1672284" y="0"/>
                  </a:lnTo>
                  <a:lnTo>
                    <a:pt x="1672284" y="2967716"/>
                  </a:lnTo>
                  <a:lnTo>
                    <a:pt x="0" y="2967716"/>
                  </a:lnTo>
                  <a:close/>
                </a:path>
              </a:pathLst>
            </a:custGeom>
          </p:spPr>
        </p:pic>
      </p:grpSp>
      <p:grpSp>
        <p:nvGrpSpPr>
          <p:cNvPr id="5" name="组合 4"/>
          <p:cNvGrpSpPr/>
          <p:nvPr/>
        </p:nvGrpSpPr>
        <p:grpSpPr>
          <a:xfrm>
            <a:off x="4966476" y="1232344"/>
            <a:ext cx="2417199" cy="4960476"/>
            <a:chOff x="3738395" y="1514715"/>
            <a:chExt cx="1667211" cy="3421380"/>
          </a:xfrm>
          <a:effectLst>
            <a:outerShdw blurRad="254000" dist="63500" dir="2700000" algn="tl" rotWithShape="0">
              <a:prstClr val="black">
                <a:alpha val="30000"/>
              </a:prstClr>
            </a:outerShdw>
          </a:effectLst>
        </p:grpSpPr>
        <p:pic>
          <p:nvPicPr>
            <p:cNvPr id="15" name="Picture 71"/>
            <p:cNvPicPr>
              <a:picLocks noChangeAspect="1"/>
            </p:cNvPicPr>
            <p:nvPr/>
          </p:nvPicPr>
          <p:blipFill>
            <a:blip r:embed="rId3" cstate="screen"/>
            <a:stretch>
              <a:fillRect/>
            </a:stretch>
          </p:blipFill>
          <p:spPr>
            <a:xfrm>
              <a:off x="3738395" y="1514715"/>
              <a:ext cx="1667211" cy="3421380"/>
            </a:xfrm>
            <a:prstGeom prst="rect">
              <a:avLst/>
            </a:prstGeom>
          </p:spPr>
        </p:pic>
        <p:pic>
          <p:nvPicPr>
            <p:cNvPr id="16" name="图片占位符 5"/>
            <p:cNvPicPr>
              <a:picLocks noChangeAspect="1"/>
            </p:cNvPicPr>
            <p:nvPr/>
          </p:nvPicPr>
          <p:blipFill rotWithShape="1">
            <a:blip r:embed="rId6" cstate="screen"/>
            <a:srcRect/>
            <a:stretch>
              <a:fillRect/>
            </a:stretch>
          </p:blipFill>
          <p:spPr>
            <a:xfrm>
              <a:off x="3850641" y="1921114"/>
              <a:ext cx="1442720" cy="2112817"/>
            </a:xfrm>
            <a:custGeom>
              <a:avLst/>
              <a:gdLst>
                <a:gd name="connsiteX0" fmla="*/ 0 w 1923627"/>
                <a:gd name="connsiteY0" fmla="*/ 0 h 3413760"/>
                <a:gd name="connsiteX1" fmla="*/ 1923627 w 1923627"/>
                <a:gd name="connsiteY1" fmla="*/ 0 h 3413760"/>
                <a:gd name="connsiteX2" fmla="*/ 1923627 w 1923627"/>
                <a:gd name="connsiteY2" fmla="*/ 3413760 h 3413760"/>
                <a:gd name="connsiteX3" fmla="*/ 0 w 1923627"/>
                <a:gd name="connsiteY3" fmla="*/ 3413760 h 3413760"/>
              </a:gdLst>
              <a:ahLst/>
              <a:cxnLst>
                <a:cxn ang="0">
                  <a:pos x="connsiteX0" y="connsiteY0"/>
                </a:cxn>
                <a:cxn ang="0">
                  <a:pos x="connsiteX1" y="connsiteY1"/>
                </a:cxn>
                <a:cxn ang="0">
                  <a:pos x="connsiteX2" y="connsiteY2"/>
                </a:cxn>
                <a:cxn ang="0">
                  <a:pos x="connsiteX3" y="connsiteY3"/>
                </a:cxn>
              </a:cxnLst>
              <a:rect l="l" t="t" r="r" b="b"/>
              <a:pathLst>
                <a:path w="1923627" h="3413760">
                  <a:moveTo>
                    <a:pt x="0" y="0"/>
                  </a:moveTo>
                  <a:lnTo>
                    <a:pt x="1923627" y="0"/>
                  </a:lnTo>
                  <a:lnTo>
                    <a:pt x="1923627" y="3413760"/>
                  </a:lnTo>
                  <a:lnTo>
                    <a:pt x="0" y="3413760"/>
                  </a:lnTo>
                  <a:close/>
                </a:path>
              </a:pathLst>
            </a:custGeom>
          </p:spPr>
        </p:pic>
      </p:grpSp>
      <p:sp>
        <p:nvSpPr>
          <p:cNvPr id="4" name="矩形 3"/>
          <p:cNvSpPr/>
          <p:nvPr/>
        </p:nvSpPr>
        <p:spPr>
          <a:xfrm>
            <a:off x="2466475" y="4884821"/>
            <a:ext cx="7303168" cy="1973179"/>
          </a:xfrm>
          <a:prstGeom prst="rect">
            <a:avLst/>
          </a:prstGeom>
          <a:gradFill>
            <a:gsLst>
              <a:gs pos="0">
                <a:srgbClr val="46A2D0"/>
              </a:gs>
              <a:gs pos="100000">
                <a:srgbClr val="1D6AAE"/>
              </a:gs>
            </a:gsLst>
            <a:lin ang="6000000" scaled="0"/>
          </a:gra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4" name="Subtitle 2"/>
          <p:cNvSpPr txBox="1"/>
          <p:nvPr/>
        </p:nvSpPr>
        <p:spPr>
          <a:xfrm>
            <a:off x="3793958" y="5374266"/>
            <a:ext cx="4604084" cy="489283"/>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30000"/>
              </a:lnSpc>
              <a:spcBef>
                <a:spcPts val="0"/>
              </a:spcBef>
              <a:defRPr/>
            </a:pPr>
            <a:r>
              <a:rPr lang="zh-CN" altLang="en-US" dirty="0">
                <a:solidFill>
                  <a:schemeClr val="bg1"/>
                </a:solidFill>
                <a:cs typeface="+mn-ea"/>
                <a:sym typeface="+mn-lt"/>
              </a:rPr>
              <a:t>企业画册展示</a:t>
            </a:r>
          </a:p>
        </p:txBody>
      </p:sp>
      <p:sp>
        <p:nvSpPr>
          <p:cNvPr id="25" name="Subtitle 2"/>
          <p:cNvSpPr txBox="1"/>
          <p:nvPr/>
        </p:nvSpPr>
        <p:spPr>
          <a:xfrm>
            <a:off x="3926305" y="5851518"/>
            <a:ext cx="4339390" cy="35229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30000"/>
              </a:lnSpc>
              <a:spcBef>
                <a:spcPts val="0"/>
              </a:spcBef>
              <a:defRPr/>
            </a:pPr>
            <a:r>
              <a:rPr lang="en-US" altLang="zh-CN" sz="1800" dirty="0">
                <a:solidFill>
                  <a:schemeClr val="bg1"/>
                </a:solidFill>
                <a:cs typeface="+mn-ea"/>
                <a:sym typeface="+mn-lt"/>
              </a:rPr>
              <a:t>YOUR TECHNOLOGY PRODUCTS</a:t>
            </a:r>
            <a:endParaRPr lang="id-ID" sz="1800" dirty="0">
              <a:solidFill>
                <a:schemeClr val="bg1"/>
              </a:solidFill>
              <a:cs typeface="+mn-ea"/>
              <a:sym typeface="+mn-lt"/>
            </a:endParaRPr>
          </a:p>
        </p:txBody>
      </p:sp>
      <p:grpSp>
        <p:nvGrpSpPr>
          <p:cNvPr id="26" name="组合 25"/>
          <p:cNvGrpSpPr/>
          <p:nvPr/>
        </p:nvGrpSpPr>
        <p:grpSpPr>
          <a:xfrm>
            <a:off x="9579915" y="1757249"/>
            <a:ext cx="2096271" cy="2421738"/>
            <a:chOff x="866777" y="1179871"/>
            <a:chExt cx="2096271" cy="2421738"/>
          </a:xfrm>
        </p:grpSpPr>
        <p:sp>
          <p:nvSpPr>
            <p:cNvPr id="27" name="文本框 26"/>
            <p:cNvSpPr txBox="1"/>
            <p:nvPr/>
          </p:nvSpPr>
          <p:spPr>
            <a:xfrm>
              <a:off x="874713" y="1563711"/>
              <a:ext cx="1903085" cy="369332"/>
            </a:xfrm>
            <a:prstGeom prst="rect">
              <a:avLst/>
            </a:prstGeom>
            <a:noFill/>
          </p:spPr>
          <p:txBody>
            <a:bodyPr wrap="none" rtlCol="0">
              <a:spAutoFit/>
              <a:scene3d>
                <a:camera prst="orthographicFront"/>
                <a:lightRig rig="threePt" dir="t"/>
              </a:scene3d>
              <a:sp3d contourW="12700"/>
            </a:bodyPr>
            <a:lstStyle/>
            <a:p>
              <a:r>
                <a:rPr lang="zh-CN" altLang="en-US" b="1" dirty="0">
                  <a:solidFill>
                    <a:schemeClr val="tx1">
                      <a:lumMod val="75000"/>
                      <a:lumOff val="25000"/>
                    </a:schemeClr>
                  </a:solidFill>
                  <a:cs typeface="+mn-ea"/>
                  <a:sym typeface="+mn-lt"/>
                </a:rPr>
                <a:t>企业画册展示 </a:t>
              </a:r>
              <a:r>
                <a:rPr lang="en-US" altLang="zh-CN" b="1" dirty="0">
                  <a:solidFill>
                    <a:schemeClr val="tx1">
                      <a:lumMod val="75000"/>
                      <a:lumOff val="25000"/>
                    </a:schemeClr>
                  </a:solidFill>
                  <a:cs typeface="+mn-ea"/>
                  <a:sym typeface="+mn-lt"/>
                </a:rPr>
                <a:t>&gt;&gt;</a:t>
              </a:r>
              <a:endParaRPr lang="zh-CN" altLang="en-US" b="1" dirty="0">
                <a:solidFill>
                  <a:schemeClr val="tx1">
                    <a:lumMod val="75000"/>
                    <a:lumOff val="25000"/>
                  </a:schemeClr>
                </a:solidFill>
                <a:cs typeface="+mn-ea"/>
                <a:sym typeface="+mn-lt"/>
              </a:endParaRPr>
            </a:p>
          </p:txBody>
        </p:sp>
        <p:sp>
          <p:nvSpPr>
            <p:cNvPr id="28" name="文本框 27"/>
            <p:cNvSpPr txBox="1"/>
            <p:nvPr/>
          </p:nvSpPr>
          <p:spPr>
            <a:xfrm>
              <a:off x="874714" y="2131342"/>
              <a:ext cx="2088334" cy="861774"/>
            </a:xfrm>
            <a:prstGeom prst="rect">
              <a:avLst/>
            </a:prstGeom>
            <a:noFill/>
          </p:spPr>
          <p:txBody>
            <a:bodyPr wrap="square" rtlCol="0">
              <a:spAutoFit/>
              <a:scene3d>
                <a:camera prst="orthographicFront"/>
                <a:lightRig rig="threePt" dir="t"/>
              </a:scene3d>
              <a:sp3d contourW="12700"/>
            </a:bodyPr>
            <a:lstStyle/>
            <a:p>
              <a:pPr>
                <a:lnSpc>
                  <a:spcPct val="125000"/>
                </a:lnSpc>
              </a:pPr>
              <a:r>
                <a:rPr lang="zh-CN" altLang="en-US" sz="1000" dirty="0">
                  <a:solidFill>
                    <a:schemeClr val="bg1">
                      <a:lumMod val="50000"/>
                    </a:schemeClr>
                  </a:solidFill>
                  <a:cs typeface="+mn-ea"/>
                  <a:sym typeface="+mn-lt"/>
                </a:rPr>
                <a:t>您的内容打在这里，或者通过复制您的文本在此框中选择粘贴并选择只保留文字您的您的内容打在这里，或者通过复制您的文本后，</a:t>
              </a:r>
            </a:p>
          </p:txBody>
        </p:sp>
        <p:cxnSp>
          <p:nvCxnSpPr>
            <p:cNvPr id="29" name="直接连接符 28"/>
            <p:cNvCxnSpPr/>
            <p:nvPr/>
          </p:nvCxnSpPr>
          <p:spPr>
            <a:xfrm>
              <a:off x="957943" y="2015104"/>
              <a:ext cx="1908021"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30" name="组合 29"/>
            <p:cNvGrpSpPr/>
            <p:nvPr/>
          </p:nvGrpSpPr>
          <p:grpSpPr>
            <a:xfrm>
              <a:off x="967582" y="3241609"/>
              <a:ext cx="1412762" cy="360000"/>
              <a:chOff x="967582" y="5058540"/>
              <a:chExt cx="1412762" cy="360000"/>
            </a:xfrm>
          </p:grpSpPr>
          <p:sp>
            <p:nvSpPr>
              <p:cNvPr id="32" name="圆角矩形 31"/>
              <p:cNvSpPr/>
              <p:nvPr/>
            </p:nvSpPr>
            <p:spPr>
              <a:xfrm>
                <a:off x="967582" y="5058540"/>
                <a:ext cx="1412762" cy="360000"/>
              </a:xfrm>
              <a:prstGeom prst="roundRect">
                <a:avLst>
                  <a:gd name="adj" fmla="val 50000"/>
                </a:avLst>
              </a:prstGeom>
              <a:gradFill>
                <a:gsLst>
                  <a:gs pos="0">
                    <a:srgbClr val="46A2D0"/>
                  </a:gs>
                  <a:gs pos="100000">
                    <a:srgbClr val="1D6AAE"/>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3" name="文本框 32"/>
              <p:cNvSpPr txBox="1"/>
              <p:nvPr/>
            </p:nvSpPr>
            <p:spPr>
              <a:xfrm>
                <a:off x="1142568" y="5069263"/>
                <a:ext cx="1062791" cy="338554"/>
              </a:xfrm>
              <a:prstGeom prst="rect">
                <a:avLst/>
              </a:prstGeom>
              <a:noFill/>
            </p:spPr>
            <p:txBody>
              <a:bodyPr wrap="none" rtlCol="0">
                <a:spAutoFit/>
                <a:scene3d>
                  <a:camera prst="orthographicFront"/>
                  <a:lightRig rig="threePt" dir="t"/>
                </a:scene3d>
                <a:sp3d contourW="12700"/>
              </a:bodyPr>
              <a:lstStyle/>
              <a:p>
                <a:pPr algn="ctr"/>
                <a:r>
                  <a:rPr lang="en-US" altLang="zh-CN" sz="1600" dirty="0">
                    <a:solidFill>
                      <a:schemeClr val="bg1"/>
                    </a:solidFill>
                    <a:cs typeface="+mn-ea"/>
                    <a:sym typeface="+mn-lt"/>
                  </a:rPr>
                  <a:t>Text Here</a:t>
                </a:r>
                <a:endParaRPr lang="zh-CN" altLang="en-US" sz="1600" dirty="0">
                  <a:solidFill>
                    <a:schemeClr val="bg1"/>
                  </a:solidFill>
                  <a:cs typeface="+mn-ea"/>
                  <a:sym typeface="+mn-lt"/>
                </a:endParaRPr>
              </a:p>
            </p:txBody>
          </p:sp>
        </p:grpSp>
        <p:sp>
          <p:nvSpPr>
            <p:cNvPr id="31" name="文本框 30"/>
            <p:cNvSpPr txBox="1"/>
            <p:nvPr/>
          </p:nvSpPr>
          <p:spPr>
            <a:xfrm>
              <a:off x="866777" y="1179871"/>
              <a:ext cx="1638590" cy="400110"/>
            </a:xfrm>
            <a:prstGeom prst="rect">
              <a:avLst/>
            </a:prstGeom>
            <a:noFill/>
          </p:spPr>
          <p:txBody>
            <a:bodyPr wrap="none" rtlCol="0">
              <a:spAutoFit/>
              <a:scene3d>
                <a:camera prst="orthographicFront"/>
                <a:lightRig rig="threePt" dir="t"/>
              </a:scene3d>
              <a:sp3d contourW="12700"/>
            </a:bodyPr>
            <a:lstStyle/>
            <a:p>
              <a:r>
                <a:rPr lang="en-US" altLang="zh-CN" sz="2000" b="1" dirty="0">
                  <a:solidFill>
                    <a:schemeClr val="tx1">
                      <a:lumMod val="75000"/>
                      <a:lumOff val="25000"/>
                    </a:schemeClr>
                  </a:solidFill>
                  <a:cs typeface="+mn-ea"/>
                  <a:sym typeface="+mn-lt"/>
                </a:rPr>
                <a:t>Photo show</a:t>
              </a:r>
            </a:p>
          </p:txBody>
        </p:sp>
      </p:grpSp>
      <p:grpSp>
        <p:nvGrpSpPr>
          <p:cNvPr id="34" name="组合 33"/>
          <p:cNvGrpSpPr/>
          <p:nvPr/>
        </p:nvGrpSpPr>
        <p:grpSpPr>
          <a:xfrm>
            <a:off x="673886" y="1757249"/>
            <a:ext cx="2088334" cy="2421738"/>
            <a:chOff x="874714" y="1179871"/>
            <a:chExt cx="2088334" cy="2421738"/>
          </a:xfrm>
        </p:grpSpPr>
        <p:sp>
          <p:nvSpPr>
            <p:cNvPr id="35" name="文本框 34"/>
            <p:cNvSpPr txBox="1"/>
            <p:nvPr/>
          </p:nvSpPr>
          <p:spPr>
            <a:xfrm>
              <a:off x="1033217" y="1563711"/>
              <a:ext cx="1903085" cy="369332"/>
            </a:xfrm>
            <a:prstGeom prst="rect">
              <a:avLst/>
            </a:prstGeom>
            <a:noFill/>
          </p:spPr>
          <p:txBody>
            <a:bodyPr wrap="none" rtlCol="0">
              <a:spAutoFit/>
              <a:scene3d>
                <a:camera prst="orthographicFront"/>
                <a:lightRig rig="threePt" dir="t"/>
              </a:scene3d>
              <a:sp3d contourW="12700"/>
            </a:bodyPr>
            <a:lstStyle/>
            <a:p>
              <a:pPr algn="r"/>
              <a:r>
                <a:rPr lang="en-US" altLang="zh-CN" b="1" dirty="0">
                  <a:solidFill>
                    <a:schemeClr val="tx1">
                      <a:lumMod val="75000"/>
                      <a:lumOff val="25000"/>
                    </a:schemeClr>
                  </a:solidFill>
                  <a:cs typeface="+mn-ea"/>
                  <a:sym typeface="+mn-lt"/>
                </a:rPr>
                <a:t>&lt;&lt; </a:t>
              </a:r>
              <a:r>
                <a:rPr lang="zh-CN" altLang="en-US" b="1" dirty="0">
                  <a:solidFill>
                    <a:schemeClr val="tx1">
                      <a:lumMod val="75000"/>
                      <a:lumOff val="25000"/>
                    </a:schemeClr>
                  </a:solidFill>
                  <a:cs typeface="+mn-ea"/>
                  <a:sym typeface="+mn-lt"/>
                </a:rPr>
                <a:t>企业画册展示</a:t>
              </a:r>
            </a:p>
          </p:txBody>
        </p:sp>
        <p:sp>
          <p:nvSpPr>
            <p:cNvPr id="36" name="文本框 35"/>
            <p:cNvSpPr txBox="1"/>
            <p:nvPr/>
          </p:nvSpPr>
          <p:spPr>
            <a:xfrm>
              <a:off x="874714" y="2131342"/>
              <a:ext cx="2088334" cy="861774"/>
            </a:xfrm>
            <a:prstGeom prst="rect">
              <a:avLst/>
            </a:prstGeom>
            <a:noFill/>
          </p:spPr>
          <p:txBody>
            <a:bodyPr wrap="square" rtlCol="0">
              <a:spAutoFit/>
              <a:scene3d>
                <a:camera prst="orthographicFront"/>
                <a:lightRig rig="threePt" dir="t"/>
              </a:scene3d>
              <a:sp3d contourW="12700"/>
            </a:bodyPr>
            <a:lstStyle/>
            <a:p>
              <a:pPr algn="r">
                <a:lnSpc>
                  <a:spcPct val="125000"/>
                </a:lnSpc>
              </a:pPr>
              <a:r>
                <a:rPr lang="zh-CN" altLang="en-US" sz="1000" dirty="0">
                  <a:solidFill>
                    <a:schemeClr val="bg1">
                      <a:lumMod val="50000"/>
                    </a:schemeClr>
                  </a:solidFill>
                  <a:cs typeface="+mn-ea"/>
                  <a:sym typeface="+mn-lt"/>
                </a:rPr>
                <a:t>您的内容打在这里，或者通过复制您的文本在此框中选择粘贴并选择只保留文字您的您的内容打在这里或者通过复制您的文本后</a:t>
              </a:r>
            </a:p>
          </p:txBody>
        </p:sp>
        <p:cxnSp>
          <p:nvCxnSpPr>
            <p:cNvPr id="37" name="直接连接符 36"/>
            <p:cNvCxnSpPr/>
            <p:nvPr/>
          </p:nvCxnSpPr>
          <p:spPr>
            <a:xfrm>
              <a:off x="957943" y="2015104"/>
              <a:ext cx="1908021"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38" name="组合 37"/>
            <p:cNvGrpSpPr/>
            <p:nvPr/>
          </p:nvGrpSpPr>
          <p:grpSpPr>
            <a:xfrm>
              <a:off x="1449168" y="3241609"/>
              <a:ext cx="1412762" cy="360000"/>
              <a:chOff x="1449168" y="5058540"/>
              <a:chExt cx="1412762" cy="360000"/>
            </a:xfrm>
          </p:grpSpPr>
          <p:sp>
            <p:nvSpPr>
              <p:cNvPr id="40" name="圆角矩形 39"/>
              <p:cNvSpPr/>
              <p:nvPr/>
            </p:nvSpPr>
            <p:spPr>
              <a:xfrm>
                <a:off x="1449168" y="5058540"/>
                <a:ext cx="1412762" cy="360000"/>
              </a:xfrm>
              <a:prstGeom prst="roundRect">
                <a:avLst>
                  <a:gd name="adj" fmla="val 50000"/>
                </a:avLst>
              </a:prstGeom>
              <a:gradFill>
                <a:gsLst>
                  <a:gs pos="0">
                    <a:srgbClr val="46A2D0"/>
                  </a:gs>
                  <a:gs pos="100000">
                    <a:srgbClr val="1D6AAE"/>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1" name="文本框 40"/>
              <p:cNvSpPr txBox="1"/>
              <p:nvPr/>
            </p:nvSpPr>
            <p:spPr>
              <a:xfrm>
                <a:off x="1624154" y="5069263"/>
                <a:ext cx="1062791" cy="338554"/>
              </a:xfrm>
              <a:prstGeom prst="rect">
                <a:avLst/>
              </a:prstGeom>
              <a:noFill/>
            </p:spPr>
            <p:txBody>
              <a:bodyPr wrap="none" rtlCol="0">
                <a:spAutoFit/>
                <a:scene3d>
                  <a:camera prst="orthographicFront"/>
                  <a:lightRig rig="threePt" dir="t"/>
                </a:scene3d>
                <a:sp3d contourW="12700"/>
              </a:bodyPr>
              <a:lstStyle/>
              <a:p>
                <a:pPr algn="ctr"/>
                <a:r>
                  <a:rPr lang="en-US" altLang="zh-CN" sz="1600" dirty="0">
                    <a:solidFill>
                      <a:schemeClr val="bg1"/>
                    </a:solidFill>
                    <a:cs typeface="+mn-ea"/>
                    <a:sym typeface="+mn-lt"/>
                  </a:rPr>
                  <a:t>Text Here</a:t>
                </a:r>
                <a:endParaRPr lang="zh-CN" altLang="en-US" sz="1600" dirty="0">
                  <a:solidFill>
                    <a:schemeClr val="bg1"/>
                  </a:solidFill>
                  <a:cs typeface="+mn-ea"/>
                  <a:sym typeface="+mn-lt"/>
                </a:endParaRPr>
              </a:p>
            </p:txBody>
          </p:sp>
        </p:grpSp>
        <p:sp>
          <p:nvSpPr>
            <p:cNvPr id="39" name="文本框 38"/>
            <p:cNvSpPr txBox="1"/>
            <p:nvPr/>
          </p:nvSpPr>
          <p:spPr>
            <a:xfrm>
              <a:off x="1301013" y="1179871"/>
              <a:ext cx="1638589" cy="400110"/>
            </a:xfrm>
            <a:prstGeom prst="rect">
              <a:avLst/>
            </a:prstGeom>
            <a:noFill/>
          </p:spPr>
          <p:txBody>
            <a:bodyPr wrap="none" rtlCol="0">
              <a:spAutoFit/>
              <a:scene3d>
                <a:camera prst="orthographicFront"/>
                <a:lightRig rig="threePt" dir="t"/>
              </a:scene3d>
              <a:sp3d contourW="12700"/>
            </a:bodyPr>
            <a:lstStyle/>
            <a:p>
              <a:pPr algn="r"/>
              <a:r>
                <a:rPr lang="en-US" altLang="zh-CN" sz="2000" b="1" dirty="0">
                  <a:solidFill>
                    <a:schemeClr val="tx1">
                      <a:lumMod val="75000"/>
                      <a:lumOff val="25000"/>
                    </a:schemeClr>
                  </a:solidFill>
                  <a:cs typeface="+mn-ea"/>
                  <a:sym typeface="+mn-lt"/>
                </a:rPr>
                <a:t>Photo show</a:t>
              </a:r>
            </a:p>
          </p:txBody>
        </p:sp>
      </p:grpSp>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2" presetClass="entr" presetSubtype="4" fill="hold" grpId="0" nodeType="withEffect" p14:presetBounceEnd="40000">
                                      <p:stCondLst>
                                        <p:cond delay="0"/>
                                      </p:stCondLst>
                                      <p:childTnLst>
                                        <p:set>
                                          <p:cBhvr>
                                            <p:cTn id="9" dur="1" fill="hold">
                                              <p:stCondLst>
                                                <p:cond delay="0"/>
                                              </p:stCondLst>
                                            </p:cTn>
                                            <p:tgtEl>
                                              <p:spTgt spid="4"/>
                                            </p:tgtEl>
                                            <p:attrNameLst>
                                              <p:attrName>style.visibility</p:attrName>
                                            </p:attrNameLst>
                                          </p:cBhvr>
                                          <p:to>
                                            <p:strVal val="visible"/>
                                          </p:to>
                                        </p:set>
                                        <p:anim calcmode="lin" valueType="num" p14:bounceEnd="40000">
                                          <p:cBhvr additive="base">
                                            <p:cTn id="10" dur="500" fill="hold"/>
                                            <p:tgtEl>
                                              <p:spTgt spid="4"/>
                                            </p:tgtEl>
                                            <p:attrNameLst>
                                              <p:attrName>ppt_x</p:attrName>
                                            </p:attrNameLst>
                                          </p:cBhvr>
                                          <p:tavLst>
                                            <p:tav tm="0">
                                              <p:val>
                                                <p:strVal val="#ppt_x"/>
                                              </p:val>
                                            </p:tav>
                                            <p:tav tm="100000">
                                              <p:val>
                                                <p:strVal val="#ppt_x"/>
                                              </p:val>
                                            </p:tav>
                                          </p:tavLst>
                                        </p:anim>
                                        <p:anim calcmode="lin" valueType="num" p14:bounceEnd="40000">
                                          <p:cBhvr additive="base">
                                            <p:cTn id="11" dur="500" fill="hold"/>
                                            <p:tgtEl>
                                              <p:spTgt spid="4"/>
                                            </p:tgtEl>
                                            <p:attrNameLst>
                                              <p:attrName>ppt_y</p:attrName>
                                            </p:attrNameLst>
                                          </p:cBhvr>
                                          <p:tavLst>
                                            <p:tav tm="0">
                                              <p:val>
                                                <p:strVal val="1+#ppt_h/2"/>
                                              </p:val>
                                            </p:tav>
                                            <p:tav tm="100000">
                                              <p:val>
                                                <p:strVal val="#ppt_y"/>
                                              </p:val>
                                            </p:tav>
                                          </p:tavLst>
                                        </p:anim>
                                      </p:childTnLst>
                                    </p:cTn>
                                  </p:par>
                                  <p:par>
                                    <p:cTn id="12" presetID="16" presetClass="entr" presetSubtype="21" fill="hold" grpId="0"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barn(inVertical)">
                                          <p:cBhvr>
                                            <p:cTn id="14" dur="500"/>
                                            <p:tgtEl>
                                              <p:spTgt spid="24"/>
                                            </p:tgtEl>
                                          </p:cBhvr>
                                        </p:animEffect>
                                      </p:childTnLst>
                                    </p:cTn>
                                  </p:par>
                                  <p:par>
                                    <p:cTn id="15" presetID="16" presetClass="entr" presetSubtype="37"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barn(outVertical)">
                                          <p:cBhvr>
                                            <p:cTn id="17" dur="500"/>
                                            <p:tgtEl>
                                              <p:spTgt spid="25"/>
                                            </p:tgtEl>
                                          </p:cBhvr>
                                        </p:animEffect>
                                      </p:childTnLst>
                                    </p:cTn>
                                  </p:par>
                                  <p:par>
                                    <p:cTn id="18" presetID="2" presetClass="entr" presetSubtype="4" fill="hold" nodeType="withEffect">
                                      <p:stCondLst>
                                        <p:cond delay="250"/>
                                      </p:stCondLst>
                                      <p:childTnLst>
                                        <p:set>
                                          <p:cBhvr>
                                            <p:cTn id="19" dur="1" fill="hold">
                                              <p:stCondLst>
                                                <p:cond delay="0"/>
                                              </p:stCondLst>
                                            </p:cTn>
                                            <p:tgtEl>
                                              <p:spTgt spid="6"/>
                                            </p:tgtEl>
                                            <p:attrNameLst>
                                              <p:attrName>style.visibility</p:attrName>
                                            </p:attrNameLst>
                                          </p:cBhvr>
                                          <p:to>
                                            <p:strVal val="visible"/>
                                          </p:to>
                                        </p:set>
                                        <p:anim calcmode="lin" valueType="num">
                                          <p:cBhvr additive="base">
                                            <p:cTn id="20" dur="500" fill="hold"/>
                                            <p:tgtEl>
                                              <p:spTgt spid="6"/>
                                            </p:tgtEl>
                                            <p:attrNameLst>
                                              <p:attrName>ppt_x</p:attrName>
                                            </p:attrNameLst>
                                          </p:cBhvr>
                                          <p:tavLst>
                                            <p:tav tm="0">
                                              <p:val>
                                                <p:strVal val="#ppt_x"/>
                                              </p:val>
                                            </p:tav>
                                            <p:tav tm="100000">
                                              <p:val>
                                                <p:strVal val="#ppt_x"/>
                                              </p:val>
                                            </p:tav>
                                          </p:tavLst>
                                        </p:anim>
                                        <p:anim calcmode="lin" valueType="num">
                                          <p:cBhvr additive="base">
                                            <p:cTn id="21" dur="500" fill="hold"/>
                                            <p:tgtEl>
                                              <p:spTgt spid="6"/>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additive="base">
                                            <p:cTn id="24" dur="500" fill="hold"/>
                                            <p:tgtEl>
                                              <p:spTgt spid="5"/>
                                            </p:tgtEl>
                                            <p:attrNameLst>
                                              <p:attrName>ppt_x</p:attrName>
                                            </p:attrNameLst>
                                          </p:cBhvr>
                                          <p:tavLst>
                                            <p:tav tm="0">
                                              <p:val>
                                                <p:strVal val="#ppt_x"/>
                                              </p:val>
                                            </p:tav>
                                            <p:tav tm="100000">
                                              <p:val>
                                                <p:strVal val="#ppt_x"/>
                                              </p:val>
                                            </p:tav>
                                          </p:tavLst>
                                        </p:anim>
                                        <p:anim calcmode="lin" valueType="num">
                                          <p:cBhvr additive="base">
                                            <p:cTn id="25" dur="500" fill="hold"/>
                                            <p:tgtEl>
                                              <p:spTgt spid="5"/>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500"/>
                                      </p:stCondLst>
                                      <p:childTnLst>
                                        <p:set>
                                          <p:cBhvr>
                                            <p:cTn id="27" dur="1" fill="hold">
                                              <p:stCondLst>
                                                <p:cond delay="0"/>
                                              </p:stCondLst>
                                            </p:cTn>
                                            <p:tgtEl>
                                              <p:spTgt spid="7"/>
                                            </p:tgtEl>
                                            <p:attrNameLst>
                                              <p:attrName>style.visibility</p:attrName>
                                            </p:attrNameLst>
                                          </p:cBhvr>
                                          <p:to>
                                            <p:strVal val="visible"/>
                                          </p:to>
                                        </p:set>
                                        <p:anim calcmode="lin" valueType="num">
                                          <p:cBhvr additive="base">
                                            <p:cTn id="28" dur="500" fill="hold"/>
                                            <p:tgtEl>
                                              <p:spTgt spid="7"/>
                                            </p:tgtEl>
                                            <p:attrNameLst>
                                              <p:attrName>ppt_x</p:attrName>
                                            </p:attrNameLst>
                                          </p:cBhvr>
                                          <p:tavLst>
                                            <p:tav tm="0">
                                              <p:val>
                                                <p:strVal val="#ppt_x"/>
                                              </p:val>
                                            </p:tav>
                                            <p:tav tm="100000">
                                              <p:val>
                                                <p:strVal val="#ppt_x"/>
                                              </p:val>
                                            </p:tav>
                                          </p:tavLst>
                                        </p:anim>
                                        <p:anim calcmode="lin" valueType="num">
                                          <p:cBhvr additive="base">
                                            <p:cTn id="29" dur="500" fill="hold"/>
                                            <p:tgtEl>
                                              <p:spTgt spid="7"/>
                                            </p:tgtEl>
                                            <p:attrNameLst>
                                              <p:attrName>ppt_y</p:attrName>
                                            </p:attrNameLst>
                                          </p:cBhvr>
                                          <p:tavLst>
                                            <p:tav tm="0">
                                              <p:val>
                                                <p:strVal val="1+#ppt_h/2"/>
                                              </p:val>
                                            </p:tav>
                                            <p:tav tm="100000">
                                              <p:val>
                                                <p:strVal val="#ppt_y"/>
                                              </p:val>
                                            </p:tav>
                                          </p:tavLst>
                                        </p:anim>
                                      </p:childTnLst>
                                    </p:cTn>
                                  </p:par>
                                </p:childTnLst>
                              </p:cTn>
                            </p:par>
                            <p:par>
                              <p:cTn id="30" fill="hold">
                                <p:stCondLst>
                                  <p:cond delay="500"/>
                                </p:stCondLst>
                                <p:childTnLst>
                                  <p:par>
                                    <p:cTn id="31" presetID="42" presetClass="entr" presetSubtype="0" fill="hold" nodeType="after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fade">
                                          <p:cBhvr>
                                            <p:cTn id="33" dur="1000"/>
                                            <p:tgtEl>
                                              <p:spTgt spid="26"/>
                                            </p:tgtEl>
                                          </p:cBhvr>
                                        </p:animEffect>
                                        <p:anim calcmode="lin" valueType="num">
                                          <p:cBhvr>
                                            <p:cTn id="34" dur="1000" fill="hold"/>
                                            <p:tgtEl>
                                              <p:spTgt spid="26"/>
                                            </p:tgtEl>
                                            <p:attrNameLst>
                                              <p:attrName>ppt_x</p:attrName>
                                            </p:attrNameLst>
                                          </p:cBhvr>
                                          <p:tavLst>
                                            <p:tav tm="0">
                                              <p:val>
                                                <p:strVal val="#ppt_x"/>
                                              </p:val>
                                            </p:tav>
                                            <p:tav tm="100000">
                                              <p:val>
                                                <p:strVal val="#ppt_x"/>
                                              </p:val>
                                            </p:tav>
                                          </p:tavLst>
                                        </p:anim>
                                        <p:anim calcmode="lin" valueType="num">
                                          <p:cBhvr>
                                            <p:cTn id="35" dur="1000" fill="hold"/>
                                            <p:tgtEl>
                                              <p:spTgt spid="26"/>
                                            </p:tgtEl>
                                            <p:attrNameLst>
                                              <p:attrName>ppt_y</p:attrName>
                                            </p:attrNameLst>
                                          </p:cBhvr>
                                          <p:tavLst>
                                            <p:tav tm="0">
                                              <p:val>
                                                <p:strVal val="#ppt_y+.1"/>
                                              </p:val>
                                            </p:tav>
                                            <p:tav tm="100000">
                                              <p:val>
                                                <p:strVal val="#ppt_y"/>
                                              </p:val>
                                            </p:tav>
                                          </p:tavLst>
                                        </p:anim>
                                      </p:childTnLst>
                                    </p:cTn>
                                  </p:par>
                                </p:childTnLst>
                              </p:cTn>
                            </p:par>
                            <p:par>
                              <p:cTn id="36" fill="hold">
                                <p:stCondLst>
                                  <p:cond delay="1500"/>
                                </p:stCondLst>
                                <p:childTnLst>
                                  <p:par>
                                    <p:cTn id="37" presetID="42" presetClass="entr" presetSubtype="0" fill="hold" nodeType="afterEffect">
                                      <p:stCondLst>
                                        <p:cond delay="0"/>
                                      </p:stCondLst>
                                      <p:childTnLst>
                                        <p:set>
                                          <p:cBhvr>
                                            <p:cTn id="38" dur="1" fill="hold">
                                              <p:stCondLst>
                                                <p:cond delay="0"/>
                                              </p:stCondLst>
                                            </p:cTn>
                                            <p:tgtEl>
                                              <p:spTgt spid="34"/>
                                            </p:tgtEl>
                                            <p:attrNameLst>
                                              <p:attrName>style.visibility</p:attrName>
                                            </p:attrNameLst>
                                          </p:cBhvr>
                                          <p:to>
                                            <p:strVal val="visible"/>
                                          </p:to>
                                        </p:set>
                                        <p:animEffect transition="in" filter="fade">
                                          <p:cBhvr>
                                            <p:cTn id="39" dur="1000"/>
                                            <p:tgtEl>
                                              <p:spTgt spid="34"/>
                                            </p:tgtEl>
                                          </p:cBhvr>
                                        </p:animEffect>
                                        <p:anim calcmode="lin" valueType="num">
                                          <p:cBhvr>
                                            <p:cTn id="40" dur="1000" fill="hold"/>
                                            <p:tgtEl>
                                              <p:spTgt spid="34"/>
                                            </p:tgtEl>
                                            <p:attrNameLst>
                                              <p:attrName>ppt_x</p:attrName>
                                            </p:attrNameLst>
                                          </p:cBhvr>
                                          <p:tavLst>
                                            <p:tav tm="0">
                                              <p:val>
                                                <p:strVal val="#ppt_x"/>
                                              </p:val>
                                            </p:tav>
                                            <p:tav tm="100000">
                                              <p:val>
                                                <p:strVal val="#ppt_x"/>
                                              </p:val>
                                            </p:tav>
                                          </p:tavLst>
                                        </p:anim>
                                        <p:anim calcmode="lin" valueType="num">
                                          <p:cBhvr>
                                            <p:cTn id="41"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24" grpId="0"/>
          <p:bldP spid="25"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2" presetClass="entr" presetSubtype="4"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 calcmode="lin" valueType="num">
                                          <p:cBhvr additive="base">
                                            <p:cTn id="10" dur="500" fill="hold"/>
                                            <p:tgtEl>
                                              <p:spTgt spid="4"/>
                                            </p:tgtEl>
                                            <p:attrNameLst>
                                              <p:attrName>ppt_x</p:attrName>
                                            </p:attrNameLst>
                                          </p:cBhvr>
                                          <p:tavLst>
                                            <p:tav tm="0">
                                              <p:val>
                                                <p:strVal val="#ppt_x"/>
                                              </p:val>
                                            </p:tav>
                                            <p:tav tm="100000">
                                              <p:val>
                                                <p:strVal val="#ppt_x"/>
                                              </p:val>
                                            </p:tav>
                                          </p:tavLst>
                                        </p:anim>
                                        <p:anim calcmode="lin" valueType="num">
                                          <p:cBhvr additive="base">
                                            <p:cTn id="11" dur="500" fill="hold"/>
                                            <p:tgtEl>
                                              <p:spTgt spid="4"/>
                                            </p:tgtEl>
                                            <p:attrNameLst>
                                              <p:attrName>ppt_y</p:attrName>
                                            </p:attrNameLst>
                                          </p:cBhvr>
                                          <p:tavLst>
                                            <p:tav tm="0">
                                              <p:val>
                                                <p:strVal val="1+#ppt_h/2"/>
                                              </p:val>
                                            </p:tav>
                                            <p:tav tm="100000">
                                              <p:val>
                                                <p:strVal val="#ppt_y"/>
                                              </p:val>
                                            </p:tav>
                                          </p:tavLst>
                                        </p:anim>
                                      </p:childTnLst>
                                    </p:cTn>
                                  </p:par>
                                  <p:par>
                                    <p:cTn id="12" presetID="16" presetClass="entr" presetSubtype="21" fill="hold" grpId="0"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barn(inVertical)">
                                          <p:cBhvr>
                                            <p:cTn id="14" dur="500"/>
                                            <p:tgtEl>
                                              <p:spTgt spid="24"/>
                                            </p:tgtEl>
                                          </p:cBhvr>
                                        </p:animEffect>
                                      </p:childTnLst>
                                    </p:cTn>
                                  </p:par>
                                  <p:par>
                                    <p:cTn id="15" presetID="16" presetClass="entr" presetSubtype="37"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barn(outVertical)">
                                          <p:cBhvr>
                                            <p:cTn id="17" dur="500"/>
                                            <p:tgtEl>
                                              <p:spTgt spid="25"/>
                                            </p:tgtEl>
                                          </p:cBhvr>
                                        </p:animEffect>
                                      </p:childTnLst>
                                    </p:cTn>
                                  </p:par>
                                  <p:par>
                                    <p:cTn id="18" presetID="2" presetClass="entr" presetSubtype="4" fill="hold" nodeType="withEffect">
                                      <p:stCondLst>
                                        <p:cond delay="250"/>
                                      </p:stCondLst>
                                      <p:childTnLst>
                                        <p:set>
                                          <p:cBhvr>
                                            <p:cTn id="19" dur="1" fill="hold">
                                              <p:stCondLst>
                                                <p:cond delay="0"/>
                                              </p:stCondLst>
                                            </p:cTn>
                                            <p:tgtEl>
                                              <p:spTgt spid="6"/>
                                            </p:tgtEl>
                                            <p:attrNameLst>
                                              <p:attrName>style.visibility</p:attrName>
                                            </p:attrNameLst>
                                          </p:cBhvr>
                                          <p:to>
                                            <p:strVal val="visible"/>
                                          </p:to>
                                        </p:set>
                                        <p:anim calcmode="lin" valueType="num">
                                          <p:cBhvr additive="base">
                                            <p:cTn id="20" dur="500" fill="hold"/>
                                            <p:tgtEl>
                                              <p:spTgt spid="6"/>
                                            </p:tgtEl>
                                            <p:attrNameLst>
                                              <p:attrName>ppt_x</p:attrName>
                                            </p:attrNameLst>
                                          </p:cBhvr>
                                          <p:tavLst>
                                            <p:tav tm="0">
                                              <p:val>
                                                <p:strVal val="#ppt_x"/>
                                              </p:val>
                                            </p:tav>
                                            <p:tav tm="100000">
                                              <p:val>
                                                <p:strVal val="#ppt_x"/>
                                              </p:val>
                                            </p:tav>
                                          </p:tavLst>
                                        </p:anim>
                                        <p:anim calcmode="lin" valueType="num">
                                          <p:cBhvr additive="base">
                                            <p:cTn id="21" dur="500" fill="hold"/>
                                            <p:tgtEl>
                                              <p:spTgt spid="6"/>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additive="base">
                                            <p:cTn id="24" dur="500" fill="hold"/>
                                            <p:tgtEl>
                                              <p:spTgt spid="5"/>
                                            </p:tgtEl>
                                            <p:attrNameLst>
                                              <p:attrName>ppt_x</p:attrName>
                                            </p:attrNameLst>
                                          </p:cBhvr>
                                          <p:tavLst>
                                            <p:tav tm="0">
                                              <p:val>
                                                <p:strVal val="#ppt_x"/>
                                              </p:val>
                                            </p:tav>
                                            <p:tav tm="100000">
                                              <p:val>
                                                <p:strVal val="#ppt_x"/>
                                              </p:val>
                                            </p:tav>
                                          </p:tavLst>
                                        </p:anim>
                                        <p:anim calcmode="lin" valueType="num">
                                          <p:cBhvr additive="base">
                                            <p:cTn id="25" dur="500" fill="hold"/>
                                            <p:tgtEl>
                                              <p:spTgt spid="5"/>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500"/>
                                      </p:stCondLst>
                                      <p:childTnLst>
                                        <p:set>
                                          <p:cBhvr>
                                            <p:cTn id="27" dur="1" fill="hold">
                                              <p:stCondLst>
                                                <p:cond delay="0"/>
                                              </p:stCondLst>
                                            </p:cTn>
                                            <p:tgtEl>
                                              <p:spTgt spid="7"/>
                                            </p:tgtEl>
                                            <p:attrNameLst>
                                              <p:attrName>style.visibility</p:attrName>
                                            </p:attrNameLst>
                                          </p:cBhvr>
                                          <p:to>
                                            <p:strVal val="visible"/>
                                          </p:to>
                                        </p:set>
                                        <p:anim calcmode="lin" valueType="num">
                                          <p:cBhvr additive="base">
                                            <p:cTn id="28" dur="500" fill="hold"/>
                                            <p:tgtEl>
                                              <p:spTgt spid="7"/>
                                            </p:tgtEl>
                                            <p:attrNameLst>
                                              <p:attrName>ppt_x</p:attrName>
                                            </p:attrNameLst>
                                          </p:cBhvr>
                                          <p:tavLst>
                                            <p:tav tm="0">
                                              <p:val>
                                                <p:strVal val="#ppt_x"/>
                                              </p:val>
                                            </p:tav>
                                            <p:tav tm="100000">
                                              <p:val>
                                                <p:strVal val="#ppt_x"/>
                                              </p:val>
                                            </p:tav>
                                          </p:tavLst>
                                        </p:anim>
                                        <p:anim calcmode="lin" valueType="num">
                                          <p:cBhvr additive="base">
                                            <p:cTn id="29" dur="500" fill="hold"/>
                                            <p:tgtEl>
                                              <p:spTgt spid="7"/>
                                            </p:tgtEl>
                                            <p:attrNameLst>
                                              <p:attrName>ppt_y</p:attrName>
                                            </p:attrNameLst>
                                          </p:cBhvr>
                                          <p:tavLst>
                                            <p:tav tm="0">
                                              <p:val>
                                                <p:strVal val="1+#ppt_h/2"/>
                                              </p:val>
                                            </p:tav>
                                            <p:tav tm="100000">
                                              <p:val>
                                                <p:strVal val="#ppt_y"/>
                                              </p:val>
                                            </p:tav>
                                          </p:tavLst>
                                        </p:anim>
                                      </p:childTnLst>
                                    </p:cTn>
                                  </p:par>
                                </p:childTnLst>
                              </p:cTn>
                            </p:par>
                            <p:par>
                              <p:cTn id="30" fill="hold">
                                <p:stCondLst>
                                  <p:cond delay="500"/>
                                </p:stCondLst>
                                <p:childTnLst>
                                  <p:par>
                                    <p:cTn id="31" presetID="42" presetClass="entr" presetSubtype="0" fill="hold" nodeType="after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fade">
                                          <p:cBhvr>
                                            <p:cTn id="33" dur="1000"/>
                                            <p:tgtEl>
                                              <p:spTgt spid="26"/>
                                            </p:tgtEl>
                                          </p:cBhvr>
                                        </p:animEffect>
                                        <p:anim calcmode="lin" valueType="num">
                                          <p:cBhvr>
                                            <p:cTn id="34" dur="1000" fill="hold"/>
                                            <p:tgtEl>
                                              <p:spTgt spid="26"/>
                                            </p:tgtEl>
                                            <p:attrNameLst>
                                              <p:attrName>ppt_x</p:attrName>
                                            </p:attrNameLst>
                                          </p:cBhvr>
                                          <p:tavLst>
                                            <p:tav tm="0">
                                              <p:val>
                                                <p:strVal val="#ppt_x"/>
                                              </p:val>
                                            </p:tav>
                                            <p:tav tm="100000">
                                              <p:val>
                                                <p:strVal val="#ppt_x"/>
                                              </p:val>
                                            </p:tav>
                                          </p:tavLst>
                                        </p:anim>
                                        <p:anim calcmode="lin" valueType="num">
                                          <p:cBhvr>
                                            <p:cTn id="35" dur="1000" fill="hold"/>
                                            <p:tgtEl>
                                              <p:spTgt spid="26"/>
                                            </p:tgtEl>
                                            <p:attrNameLst>
                                              <p:attrName>ppt_y</p:attrName>
                                            </p:attrNameLst>
                                          </p:cBhvr>
                                          <p:tavLst>
                                            <p:tav tm="0">
                                              <p:val>
                                                <p:strVal val="#ppt_y+.1"/>
                                              </p:val>
                                            </p:tav>
                                            <p:tav tm="100000">
                                              <p:val>
                                                <p:strVal val="#ppt_y"/>
                                              </p:val>
                                            </p:tav>
                                          </p:tavLst>
                                        </p:anim>
                                      </p:childTnLst>
                                    </p:cTn>
                                  </p:par>
                                </p:childTnLst>
                              </p:cTn>
                            </p:par>
                            <p:par>
                              <p:cTn id="36" fill="hold">
                                <p:stCondLst>
                                  <p:cond delay="1500"/>
                                </p:stCondLst>
                                <p:childTnLst>
                                  <p:par>
                                    <p:cTn id="37" presetID="42" presetClass="entr" presetSubtype="0" fill="hold" nodeType="afterEffect">
                                      <p:stCondLst>
                                        <p:cond delay="0"/>
                                      </p:stCondLst>
                                      <p:childTnLst>
                                        <p:set>
                                          <p:cBhvr>
                                            <p:cTn id="38" dur="1" fill="hold">
                                              <p:stCondLst>
                                                <p:cond delay="0"/>
                                              </p:stCondLst>
                                            </p:cTn>
                                            <p:tgtEl>
                                              <p:spTgt spid="34"/>
                                            </p:tgtEl>
                                            <p:attrNameLst>
                                              <p:attrName>style.visibility</p:attrName>
                                            </p:attrNameLst>
                                          </p:cBhvr>
                                          <p:to>
                                            <p:strVal val="visible"/>
                                          </p:to>
                                        </p:set>
                                        <p:animEffect transition="in" filter="fade">
                                          <p:cBhvr>
                                            <p:cTn id="39" dur="1000"/>
                                            <p:tgtEl>
                                              <p:spTgt spid="34"/>
                                            </p:tgtEl>
                                          </p:cBhvr>
                                        </p:animEffect>
                                        <p:anim calcmode="lin" valueType="num">
                                          <p:cBhvr>
                                            <p:cTn id="40" dur="1000" fill="hold"/>
                                            <p:tgtEl>
                                              <p:spTgt spid="34"/>
                                            </p:tgtEl>
                                            <p:attrNameLst>
                                              <p:attrName>ppt_x</p:attrName>
                                            </p:attrNameLst>
                                          </p:cBhvr>
                                          <p:tavLst>
                                            <p:tav tm="0">
                                              <p:val>
                                                <p:strVal val="#ppt_x"/>
                                              </p:val>
                                            </p:tav>
                                            <p:tav tm="100000">
                                              <p:val>
                                                <p:strVal val="#ppt_x"/>
                                              </p:val>
                                            </p:tav>
                                          </p:tavLst>
                                        </p:anim>
                                        <p:anim calcmode="lin" valueType="num">
                                          <p:cBhvr>
                                            <p:cTn id="41"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24" grpId="0"/>
          <p:bldP spid="25" grpId="0"/>
        </p:bldLst>
      </p:timing>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矩形 18"/>
          <p:cNvSpPr/>
          <p:nvPr/>
        </p:nvSpPr>
        <p:spPr>
          <a:xfrm>
            <a:off x="0" y="1566637"/>
            <a:ext cx="12192000" cy="4100738"/>
          </a:xfrm>
          <a:prstGeom prst="rect">
            <a:avLst/>
          </a:prstGeom>
          <a:gradFill>
            <a:gsLst>
              <a:gs pos="0">
                <a:srgbClr val="46A2D0"/>
              </a:gs>
              <a:gs pos="100000">
                <a:srgbClr val="1D6AAE"/>
              </a:gs>
            </a:gsLst>
            <a:lin ang="5400000" scaled="1"/>
          </a:gradFill>
          <a:ln>
            <a:noFill/>
          </a:ln>
          <a:effectLst>
            <a:outerShdw blurRad="495300" sx="103000" sy="103000" algn="ctr" rotWithShape="0">
              <a:prstClr val="black">
                <a:alpha val="5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16" name="PA_Alexander-Skarsgard-man-actor-grelcale-photo-face-hd-wallpaper.jpg"/>
          <p:cNvPicPr>
            <a:picLocks noChangeAspect="1"/>
          </p:cNvPicPr>
          <p:nvPr>
            <p:custDataLst>
              <p:tags r:id="rId1"/>
            </p:custDataLst>
          </p:nvPr>
        </p:nvPicPr>
        <p:blipFill rotWithShape="1">
          <a:blip r:embed="rId6" cstate="screen"/>
          <a:srcRect/>
          <a:stretch>
            <a:fillRect/>
          </a:stretch>
        </p:blipFill>
        <p:spPr>
          <a:xfrm>
            <a:off x="953844" y="2199087"/>
            <a:ext cx="3174258" cy="2115972"/>
          </a:xfrm>
          <a:prstGeom prst="rect">
            <a:avLst/>
          </a:prstGeom>
          <a:solidFill>
            <a:srgbClr val="8A162B"/>
          </a:solidFill>
          <a:ln w="25400">
            <a:noFill/>
          </a:ln>
          <a:effectLst>
            <a:outerShdw blurRad="254000" dist="63500" dir="2700000" algn="tl" rotWithShape="0">
              <a:prstClr val="black">
                <a:alpha val="30000"/>
              </a:prstClr>
            </a:outerShdw>
          </a:effectLst>
        </p:spPr>
      </p:pic>
      <p:pic>
        <p:nvPicPr>
          <p:cNvPr id="17" name="PA_black-and-white-wallpaper-12.jpg"/>
          <p:cNvPicPr>
            <a:picLocks noChangeAspect="1"/>
          </p:cNvPicPr>
          <p:nvPr>
            <p:custDataLst>
              <p:tags r:id="rId2"/>
            </p:custDataLst>
          </p:nvPr>
        </p:nvPicPr>
        <p:blipFill rotWithShape="1">
          <a:blip r:embed="rId7" cstate="screen"/>
          <a:srcRect/>
          <a:stretch>
            <a:fillRect/>
          </a:stretch>
        </p:blipFill>
        <p:spPr>
          <a:xfrm>
            <a:off x="8082148" y="2199087"/>
            <a:ext cx="3167655" cy="2115972"/>
          </a:xfrm>
          <a:prstGeom prst="rect">
            <a:avLst/>
          </a:prstGeom>
          <a:ln w="25400">
            <a:noFill/>
          </a:ln>
          <a:effectLst>
            <a:outerShdw blurRad="254000" dist="63500" dir="2700000" algn="tl" rotWithShape="0">
              <a:prstClr val="black">
                <a:alpha val="30000"/>
              </a:prstClr>
            </a:outerShdw>
          </a:effectLst>
        </p:spPr>
      </p:pic>
      <p:pic>
        <p:nvPicPr>
          <p:cNvPr id="18" name="PA_women-fashion-grayscale-clothing-hats-white-background-emporio-armani_wallpaperswa.com_49.jpg"/>
          <p:cNvPicPr>
            <a:picLocks noChangeAspect="1"/>
          </p:cNvPicPr>
          <p:nvPr>
            <p:custDataLst>
              <p:tags r:id="rId3"/>
            </p:custDataLst>
          </p:nvPr>
        </p:nvPicPr>
        <p:blipFill rotWithShape="1">
          <a:blip r:embed="rId8" cstate="screen"/>
          <a:srcRect/>
          <a:stretch>
            <a:fillRect/>
          </a:stretch>
        </p:blipFill>
        <p:spPr>
          <a:xfrm>
            <a:off x="4390209" y="2199087"/>
            <a:ext cx="3430868" cy="2115972"/>
          </a:xfrm>
          <a:prstGeom prst="rect">
            <a:avLst/>
          </a:prstGeom>
          <a:ln w="25400">
            <a:noFill/>
          </a:ln>
          <a:effectLst>
            <a:outerShdw blurRad="254000" dist="63500" dir="2700000" algn="tl" rotWithShape="0">
              <a:prstClr val="black">
                <a:alpha val="30000"/>
              </a:prstClr>
            </a:outerShdw>
          </a:effectLst>
        </p:spPr>
      </p:pic>
      <p:grpSp>
        <p:nvGrpSpPr>
          <p:cNvPr id="20" name="组合 19"/>
          <p:cNvGrpSpPr/>
          <p:nvPr/>
        </p:nvGrpSpPr>
        <p:grpSpPr>
          <a:xfrm>
            <a:off x="4797466" y="352475"/>
            <a:ext cx="2442712" cy="560409"/>
            <a:chOff x="4757125" y="339028"/>
            <a:chExt cx="2442712" cy="560409"/>
          </a:xfrm>
        </p:grpSpPr>
        <p:sp>
          <p:nvSpPr>
            <p:cNvPr id="21" name="Subtitle 2"/>
            <p:cNvSpPr txBox="1"/>
            <p:nvPr/>
          </p:nvSpPr>
          <p:spPr>
            <a:xfrm>
              <a:off x="4757125" y="339028"/>
              <a:ext cx="2442712" cy="41400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30000"/>
                </a:lnSpc>
                <a:spcBef>
                  <a:spcPts val="0"/>
                </a:spcBef>
                <a:defRPr/>
              </a:pPr>
              <a:r>
                <a:rPr lang="zh-CN" altLang="en-US" b="1" spc="300" dirty="0">
                  <a:solidFill>
                    <a:schemeClr val="tx1">
                      <a:lumMod val="85000"/>
                      <a:lumOff val="15000"/>
                    </a:schemeClr>
                  </a:solidFill>
                  <a:cs typeface="+mn-ea"/>
                  <a:sym typeface="+mn-lt"/>
                </a:rPr>
                <a:t>公司宣传册</a:t>
              </a:r>
            </a:p>
          </p:txBody>
        </p:sp>
        <p:sp>
          <p:nvSpPr>
            <p:cNvPr id="24" name="圆角矩形 23"/>
            <p:cNvSpPr/>
            <p:nvPr/>
          </p:nvSpPr>
          <p:spPr>
            <a:xfrm>
              <a:off x="5550250" y="853718"/>
              <a:ext cx="856463" cy="45719"/>
            </a:xfrm>
            <a:prstGeom prst="roundRect">
              <a:avLst>
                <a:gd name="adj" fmla="val 50000"/>
              </a:avLst>
            </a:prstGeom>
            <a:gradFill>
              <a:gsLst>
                <a:gs pos="0">
                  <a:srgbClr val="46A2D0"/>
                </a:gs>
                <a:gs pos="100000">
                  <a:srgbClr val="1D6AAE"/>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cs typeface="+mn-ea"/>
                <a:sym typeface="+mn-lt"/>
              </a:endParaRPr>
            </a:p>
          </p:txBody>
        </p:sp>
      </p:grpSp>
      <p:grpSp>
        <p:nvGrpSpPr>
          <p:cNvPr id="25" name="组合 24"/>
          <p:cNvGrpSpPr/>
          <p:nvPr/>
        </p:nvGrpSpPr>
        <p:grpSpPr>
          <a:xfrm>
            <a:off x="950226" y="4538470"/>
            <a:ext cx="3152850" cy="929614"/>
            <a:chOff x="4556926" y="2283458"/>
            <a:chExt cx="3152850" cy="929614"/>
          </a:xfrm>
        </p:grpSpPr>
        <p:sp>
          <p:nvSpPr>
            <p:cNvPr id="26" name="文本框 25"/>
            <p:cNvSpPr txBox="1"/>
            <p:nvPr/>
          </p:nvSpPr>
          <p:spPr>
            <a:xfrm>
              <a:off x="5195752" y="2659955"/>
              <a:ext cx="1800493" cy="400110"/>
            </a:xfrm>
            <a:prstGeom prst="rect">
              <a:avLst/>
            </a:prstGeom>
            <a:noFill/>
          </p:spPr>
          <p:txBody>
            <a:bodyPr wrap="none" rtlCol="0">
              <a:spAutoFit/>
              <a:scene3d>
                <a:camera prst="orthographicFront"/>
                <a:lightRig rig="threePt" dir="t"/>
              </a:scene3d>
              <a:sp3d contourW="12700"/>
            </a:bodyPr>
            <a:lstStyle/>
            <a:p>
              <a:pPr algn="ctr"/>
              <a:r>
                <a:rPr lang="zh-CN" altLang="en-US" sz="2000" b="1" dirty="0">
                  <a:solidFill>
                    <a:schemeClr val="bg1"/>
                  </a:solidFill>
                  <a:cs typeface="+mn-ea"/>
                  <a:sym typeface="+mn-lt"/>
                </a:rPr>
                <a:t>企业画册展示 </a:t>
              </a:r>
            </a:p>
          </p:txBody>
        </p:sp>
        <p:cxnSp>
          <p:nvCxnSpPr>
            <p:cNvPr id="28" name="直接连接符 27"/>
            <p:cNvCxnSpPr/>
            <p:nvPr/>
          </p:nvCxnSpPr>
          <p:spPr>
            <a:xfrm>
              <a:off x="4556926" y="3213072"/>
              <a:ext cx="315285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0" name="文本框 29"/>
            <p:cNvSpPr txBox="1"/>
            <p:nvPr/>
          </p:nvSpPr>
          <p:spPr>
            <a:xfrm>
              <a:off x="5133235" y="2283458"/>
              <a:ext cx="1925527" cy="461665"/>
            </a:xfrm>
            <a:prstGeom prst="rect">
              <a:avLst/>
            </a:prstGeom>
            <a:noFill/>
          </p:spPr>
          <p:txBody>
            <a:bodyPr wrap="none" rtlCol="0">
              <a:spAutoFit/>
              <a:scene3d>
                <a:camera prst="orthographicFront"/>
                <a:lightRig rig="threePt" dir="t"/>
              </a:scene3d>
              <a:sp3d contourW="12700"/>
            </a:bodyPr>
            <a:lstStyle/>
            <a:p>
              <a:pPr algn="ctr"/>
              <a:r>
                <a:rPr lang="en-US" altLang="zh-CN" sz="2400" b="1" dirty="0">
                  <a:solidFill>
                    <a:schemeClr val="bg1"/>
                  </a:solidFill>
                  <a:cs typeface="+mn-ea"/>
                  <a:sym typeface="+mn-lt"/>
                </a:rPr>
                <a:t>Photo show</a:t>
              </a:r>
            </a:p>
          </p:txBody>
        </p:sp>
      </p:grpSp>
      <p:grpSp>
        <p:nvGrpSpPr>
          <p:cNvPr id="41" name="组合 40"/>
          <p:cNvGrpSpPr/>
          <p:nvPr/>
        </p:nvGrpSpPr>
        <p:grpSpPr>
          <a:xfrm>
            <a:off x="4529218" y="4538470"/>
            <a:ext cx="3152850" cy="929614"/>
            <a:chOff x="4556926" y="2283458"/>
            <a:chExt cx="3152850" cy="929614"/>
          </a:xfrm>
        </p:grpSpPr>
        <p:sp>
          <p:nvSpPr>
            <p:cNvPr id="42" name="文本框 41"/>
            <p:cNvSpPr txBox="1"/>
            <p:nvPr/>
          </p:nvSpPr>
          <p:spPr>
            <a:xfrm>
              <a:off x="5195752" y="2659955"/>
              <a:ext cx="1800493" cy="400110"/>
            </a:xfrm>
            <a:prstGeom prst="rect">
              <a:avLst/>
            </a:prstGeom>
            <a:noFill/>
          </p:spPr>
          <p:txBody>
            <a:bodyPr wrap="none" rtlCol="0">
              <a:spAutoFit/>
              <a:scene3d>
                <a:camera prst="orthographicFront"/>
                <a:lightRig rig="threePt" dir="t"/>
              </a:scene3d>
              <a:sp3d contourW="12700"/>
            </a:bodyPr>
            <a:lstStyle/>
            <a:p>
              <a:pPr algn="ctr"/>
              <a:r>
                <a:rPr lang="zh-CN" altLang="en-US" sz="2000" b="1" dirty="0">
                  <a:solidFill>
                    <a:schemeClr val="bg1"/>
                  </a:solidFill>
                  <a:cs typeface="+mn-ea"/>
                  <a:sym typeface="+mn-lt"/>
                </a:rPr>
                <a:t>企业画册展示 </a:t>
              </a:r>
            </a:p>
          </p:txBody>
        </p:sp>
        <p:cxnSp>
          <p:nvCxnSpPr>
            <p:cNvPr id="43" name="直接连接符 42"/>
            <p:cNvCxnSpPr/>
            <p:nvPr/>
          </p:nvCxnSpPr>
          <p:spPr>
            <a:xfrm>
              <a:off x="4556926" y="3213072"/>
              <a:ext cx="315285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4" name="文本框 43"/>
            <p:cNvSpPr txBox="1"/>
            <p:nvPr/>
          </p:nvSpPr>
          <p:spPr>
            <a:xfrm>
              <a:off x="5133235" y="2283458"/>
              <a:ext cx="1925527" cy="461665"/>
            </a:xfrm>
            <a:prstGeom prst="rect">
              <a:avLst/>
            </a:prstGeom>
            <a:noFill/>
          </p:spPr>
          <p:txBody>
            <a:bodyPr wrap="none" rtlCol="0">
              <a:spAutoFit/>
              <a:scene3d>
                <a:camera prst="orthographicFront"/>
                <a:lightRig rig="threePt" dir="t"/>
              </a:scene3d>
              <a:sp3d contourW="12700"/>
            </a:bodyPr>
            <a:lstStyle/>
            <a:p>
              <a:pPr algn="ctr"/>
              <a:r>
                <a:rPr lang="en-US" altLang="zh-CN" sz="2400" b="1" dirty="0">
                  <a:solidFill>
                    <a:schemeClr val="bg1"/>
                  </a:solidFill>
                  <a:cs typeface="+mn-ea"/>
                  <a:sym typeface="+mn-lt"/>
                </a:rPr>
                <a:t>Photo show</a:t>
              </a:r>
            </a:p>
          </p:txBody>
        </p:sp>
      </p:grpSp>
      <p:grpSp>
        <p:nvGrpSpPr>
          <p:cNvPr id="45" name="组合 44"/>
          <p:cNvGrpSpPr/>
          <p:nvPr/>
        </p:nvGrpSpPr>
        <p:grpSpPr>
          <a:xfrm>
            <a:off x="8108210" y="4538470"/>
            <a:ext cx="3152850" cy="929614"/>
            <a:chOff x="4556926" y="2283458"/>
            <a:chExt cx="3152850" cy="929614"/>
          </a:xfrm>
        </p:grpSpPr>
        <p:sp>
          <p:nvSpPr>
            <p:cNvPr id="46" name="文本框 45"/>
            <p:cNvSpPr txBox="1"/>
            <p:nvPr/>
          </p:nvSpPr>
          <p:spPr>
            <a:xfrm>
              <a:off x="5195752" y="2659955"/>
              <a:ext cx="1800493" cy="400110"/>
            </a:xfrm>
            <a:prstGeom prst="rect">
              <a:avLst/>
            </a:prstGeom>
            <a:noFill/>
          </p:spPr>
          <p:txBody>
            <a:bodyPr wrap="none" rtlCol="0">
              <a:spAutoFit/>
              <a:scene3d>
                <a:camera prst="orthographicFront"/>
                <a:lightRig rig="threePt" dir="t"/>
              </a:scene3d>
              <a:sp3d contourW="12700"/>
            </a:bodyPr>
            <a:lstStyle/>
            <a:p>
              <a:pPr algn="ctr"/>
              <a:r>
                <a:rPr lang="zh-CN" altLang="en-US" sz="2000" b="1" dirty="0">
                  <a:solidFill>
                    <a:schemeClr val="bg1"/>
                  </a:solidFill>
                  <a:cs typeface="+mn-ea"/>
                  <a:sym typeface="+mn-lt"/>
                </a:rPr>
                <a:t>企业画册展示 </a:t>
              </a:r>
            </a:p>
          </p:txBody>
        </p:sp>
        <p:cxnSp>
          <p:nvCxnSpPr>
            <p:cNvPr id="47" name="直接连接符 46"/>
            <p:cNvCxnSpPr/>
            <p:nvPr/>
          </p:nvCxnSpPr>
          <p:spPr>
            <a:xfrm>
              <a:off x="4556926" y="3213072"/>
              <a:ext cx="315285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8" name="文本框 47"/>
            <p:cNvSpPr txBox="1"/>
            <p:nvPr/>
          </p:nvSpPr>
          <p:spPr>
            <a:xfrm>
              <a:off x="5133235" y="2283458"/>
              <a:ext cx="1925527" cy="461665"/>
            </a:xfrm>
            <a:prstGeom prst="rect">
              <a:avLst/>
            </a:prstGeom>
            <a:noFill/>
          </p:spPr>
          <p:txBody>
            <a:bodyPr wrap="none" rtlCol="0">
              <a:spAutoFit/>
              <a:scene3d>
                <a:camera prst="orthographicFront"/>
                <a:lightRig rig="threePt" dir="t"/>
              </a:scene3d>
              <a:sp3d contourW="12700"/>
            </a:bodyPr>
            <a:lstStyle/>
            <a:p>
              <a:pPr algn="ctr"/>
              <a:r>
                <a:rPr lang="en-US" altLang="zh-CN" sz="2400" b="1" dirty="0">
                  <a:solidFill>
                    <a:schemeClr val="bg1"/>
                  </a:solidFill>
                  <a:cs typeface="+mn-ea"/>
                  <a:sym typeface="+mn-lt"/>
                </a:rPr>
                <a:t>Photo show</a:t>
              </a:r>
            </a:p>
          </p:txBody>
        </p:sp>
      </p:grpSp>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20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nodeType="withEffect">
                                  <p:stCondLst>
                                    <p:cond delay="60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par>
                                <p:cTn id="11" presetID="10" presetClass="entr" presetSubtype="0" fill="hold" nodeType="withEffect">
                                  <p:stCondLst>
                                    <p:cond delay="80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500"/>
                                        <p:tgtEl>
                                          <p:spTgt spid="18"/>
                                        </p:tgtEl>
                                      </p:cBhvr>
                                    </p:animEffect>
                                  </p:childTnLst>
                                </p:cTn>
                              </p:par>
                            </p:childTnLst>
                          </p:cTn>
                        </p:par>
                        <p:par>
                          <p:cTn id="14" fill="hold">
                            <p:stCondLst>
                              <p:cond delay="700"/>
                            </p:stCondLst>
                            <p:childTnLst>
                              <p:par>
                                <p:cTn id="15" presetID="42" presetClass="entr" presetSubtype="0" fill="hold" nodeType="after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1000"/>
                                        <p:tgtEl>
                                          <p:spTgt spid="25"/>
                                        </p:tgtEl>
                                      </p:cBhvr>
                                    </p:animEffect>
                                    <p:anim calcmode="lin" valueType="num">
                                      <p:cBhvr>
                                        <p:cTn id="18" dur="1000" fill="hold"/>
                                        <p:tgtEl>
                                          <p:spTgt spid="25"/>
                                        </p:tgtEl>
                                        <p:attrNameLst>
                                          <p:attrName>ppt_x</p:attrName>
                                        </p:attrNameLst>
                                      </p:cBhvr>
                                      <p:tavLst>
                                        <p:tav tm="0">
                                          <p:val>
                                            <p:strVal val="#ppt_x"/>
                                          </p:val>
                                        </p:tav>
                                        <p:tav tm="100000">
                                          <p:val>
                                            <p:strVal val="#ppt_x"/>
                                          </p:val>
                                        </p:tav>
                                      </p:tavLst>
                                    </p:anim>
                                    <p:anim calcmode="lin" valueType="num">
                                      <p:cBhvr>
                                        <p:cTn id="19" dur="1000" fill="hold"/>
                                        <p:tgtEl>
                                          <p:spTgt spid="25"/>
                                        </p:tgtEl>
                                        <p:attrNameLst>
                                          <p:attrName>ppt_y</p:attrName>
                                        </p:attrNameLst>
                                      </p:cBhvr>
                                      <p:tavLst>
                                        <p:tav tm="0">
                                          <p:val>
                                            <p:strVal val="#ppt_y+.1"/>
                                          </p:val>
                                        </p:tav>
                                        <p:tav tm="100000">
                                          <p:val>
                                            <p:strVal val="#ppt_y"/>
                                          </p:val>
                                        </p:tav>
                                      </p:tavLst>
                                    </p:anim>
                                  </p:childTnLst>
                                </p:cTn>
                              </p:par>
                            </p:childTnLst>
                          </p:cTn>
                        </p:par>
                        <p:par>
                          <p:cTn id="20" fill="hold">
                            <p:stCondLst>
                              <p:cond delay="1700"/>
                            </p:stCondLst>
                            <p:childTnLst>
                              <p:par>
                                <p:cTn id="21" presetID="42" presetClass="entr" presetSubtype="0" fill="hold" nodeType="afterEffect">
                                  <p:stCondLst>
                                    <p:cond delay="0"/>
                                  </p:stCondLst>
                                  <p:childTnLst>
                                    <p:set>
                                      <p:cBhvr>
                                        <p:cTn id="22" dur="1" fill="hold">
                                          <p:stCondLst>
                                            <p:cond delay="0"/>
                                          </p:stCondLst>
                                        </p:cTn>
                                        <p:tgtEl>
                                          <p:spTgt spid="41"/>
                                        </p:tgtEl>
                                        <p:attrNameLst>
                                          <p:attrName>style.visibility</p:attrName>
                                        </p:attrNameLst>
                                      </p:cBhvr>
                                      <p:to>
                                        <p:strVal val="visible"/>
                                      </p:to>
                                    </p:set>
                                    <p:animEffect transition="in" filter="fade">
                                      <p:cBhvr>
                                        <p:cTn id="23" dur="1000"/>
                                        <p:tgtEl>
                                          <p:spTgt spid="41"/>
                                        </p:tgtEl>
                                      </p:cBhvr>
                                    </p:animEffect>
                                    <p:anim calcmode="lin" valueType="num">
                                      <p:cBhvr>
                                        <p:cTn id="24" dur="1000" fill="hold"/>
                                        <p:tgtEl>
                                          <p:spTgt spid="41"/>
                                        </p:tgtEl>
                                        <p:attrNameLst>
                                          <p:attrName>ppt_x</p:attrName>
                                        </p:attrNameLst>
                                      </p:cBhvr>
                                      <p:tavLst>
                                        <p:tav tm="0">
                                          <p:val>
                                            <p:strVal val="#ppt_x"/>
                                          </p:val>
                                        </p:tav>
                                        <p:tav tm="100000">
                                          <p:val>
                                            <p:strVal val="#ppt_x"/>
                                          </p:val>
                                        </p:tav>
                                      </p:tavLst>
                                    </p:anim>
                                    <p:anim calcmode="lin" valueType="num">
                                      <p:cBhvr>
                                        <p:cTn id="25" dur="1000" fill="hold"/>
                                        <p:tgtEl>
                                          <p:spTgt spid="41"/>
                                        </p:tgtEl>
                                        <p:attrNameLst>
                                          <p:attrName>ppt_y</p:attrName>
                                        </p:attrNameLst>
                                      </p:cBhvr>
                                      <p:tavLst>
                                        <p:tav tm="0">
                                          <p:val>
                                            <p:strVal val="#ppt_y+.1"/>
                                          </p:val>
                                        </p:tav>
                                        <p:tav tm="100000">
                                          <p:val>
                                            <p:strVal val="#ppt_y"/>
                                          </p:val>
                                        </p:tav>
                                      </p:tavLst>
                                    </p:anim>
                                  </p:childTnLst>
                                </p:cTn>
                              </p:par>
                            </p:childTnLst>
                          </p:cTn>
                        </p:par>
                        <p:par>
                          <p:cTn id="26" fill="hold">
                            <p:stCondLst>
                              <p:cond delay="2700"/>
                            </p:stCondLst>
                            <p:childTnLst>
                              <p:par>
                                <p:cTn id="27" presetID="42" presetClass="entr" presetSubtype="0" fill="hold"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fade">
                                      <p:cBhvr>
                                        <p:cTn id="29" dur="1000"/>
                                        <p:tgtEl>
                                          <p:spTgt spid="45"/>
                                        </p:tgtEl>
                                      </p:cBhvr>
                                    </p:animEffect>
                                    <p:anim calcmode="lin" valueType="num">
                                      <p:cBhvr>
                                        <p:cTn id="30" dur="1000" fill="hold"/>
                                        <p:tgtEl>
                                          <p:spTgt spid="45"/>
                                        </p:tgtEl>
                                        <p:attrNameLst>
                                          <p:attrName>ppt_x</p:attrName>
                                        </p:attrNameLst>
                                      </p:cBhvr>
                                      <p:tavLst>
                                        <p:tav tm="0">
                                          <p:val>
                                            <p:strVal val="#ppt_x"/>
                                          </p:val>
                                        </p:tav>
                                        <p:tav tm="100000">
                                          <p:val>
                                            <p:strVal val="#ppt_x"/>
                                          </p:val>
                                        </p:tav>
                                      </p:tavLst>
                                    </p:anim>
                                    <p:anim calcmode="lin" valueType="num">
                                      <p:cBhvr>
                                        <p:cTn id="31"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30"/>
          <p:cNvPicPr>
            <a:picLocks noChangeAspect="1"/>
          </p:cNvPicPr>
          <p:nvPr/>
        </p:nvPicPr>
        <p:blipFill>
          <a:blip r:embed="rId3" cstate="screen"/>
          <a:stretch>
            <a:fillRect/>
          </a:stretch>
        </p:blipFill>
        <p:spPr>
          <a:xfrm>
            <a:off x="888853" y="1763392"/>
            <a:ext cx="3265136" cy="1885735"/>
          </a:xfrm>
          <a:custGeom>
            <a:avLst/>
            <a:gdLst>
              <a:gd name="connsiteX0" fmla="*/ 0 w 3306303"/>
              <a:gd name="connsiteY0" fmla="*/ 0 h 2272936"/>
              <a:gd name="connsiteX1" fmla="*/ 3306303 w 3306303"/>
              <a:gd name="connsiteY1" fmla="*/ 0 h 2272936"/>
              <a:gd name="connsiteX2" fmla="*/ 3306303 w 3306303"/>
              <a:gd name="connsiteY2" fmla="*/ 2272936 h 2272936"/>
              <a:gd name="connsiteX3" fmla="*/ 0 w 3306303"/>
              <a:gd name="connsiteY3" fmla="*/ 2272936 h 2272936"/>
            </a:gdLst>
            <a:ahLst/>
            <a:cxnLst>
              <a:cxn ang="0">
                <a:pos x="connsiteX0" y="connsiteY0"/>
              </a:cxn>
              <a:cxn ang="0">
                <a:pos x="connsiteX1" y="connsiteY1"/>
              </a:cxn>
              <a:cxn ang="0">
                <a:pos x="connsiteX2" y="connsiteY2"/>
              </a:cxn>
              <a:cxn ang="0">
                <a:pos x="connsiteX3" y="connsiteY3"/>
              </a:cxn>
            </a:cxnLst>
            <a:rect l="l" t="t" r="r" b="b"/>
            <a:pathLst>
              <a:path w="3306303" h="2272936">
                <a:moveTo>
                  <a:pt x="0" y="0"/>
                </a:moveTo>
                <a:lnTo>
                  <a:pt x="3306303" y="0"/>
                </a:lnTo>
                <a:lnTo>
                  <a:pt x="3306303" y="2272936"/>
                </a:lnTo>
                <a:lnTo>
                  <a:pt x="0" y="2272936"/>
                </a:lnTo>
                <a:close/>
              </a:path>
            </a:pathLst>
          </a:custGeom>
          <a:effectLst>
            <a:outerShdw blurRad="254000" dist="63500" dir="2700000" algn="tl" rotWithShape="0">
              <a:prstClr val="black">
                <a:alpha val="30000"/>
              </a:prstClr>
            </a:outerShdw>
          </a:effectLst>
        </p:spPr>
      </p:pic>
      <p:pic>
        <p:nvPicPr>
          <p:cNvPr id="32" name="Picture 31"/>
          <p:cNvPicPr>
            <a:picLocks noChangeAspect="1"/>
          </p:cNvPicPr>
          <p:nvPr/>
        </p:nvPicPr>
        <p:blipFill>
          <a:blip r:embed="rId4" cstate="screen"/>
          <a:stretch>
            <a:fillRect/>
          </a:stretch>
        </p:blipFill>
        <p:spPr>
          <a:xfrm>
            <a:off x="4445983" y="1763392"/>
            <a:ext cx="3300036" cy="1885735"/>
          </a:xfrm>
          <a:custGeom>
            <a:avLst/>
            <a:gdLst>
              <a:gd name="connsiteX0" fmla="*/ 0 w 3315789"/>
              <a:gd name="connsiteY0" fmla="*/ 0 h 2272936"/>
              <a:gd name="connsiteX1" fmla="*/ 3315789 w 3315789"/>
              <a:gd name="connsiteY1" fmla="*/ 0 h 2272936"/>
              <a:gd name="connsiteX2" fmla="*/ 3315789 w 3315789"/>
              <a:gd name="connsiteY2" fmla="*/ 2272936 h 2272936"/>
              <a:gd name="connsiteX3" fmla="*/ 0 w 3315789"/>
              <a:gd name="connsiteY3" fmla="*/ 2272936 h 2272936"/>
            </a:gdLst>
            <a:ahLst/>
            <a:cxnLst>
              <a:cxn ang="0">
                <a:pos x="connsiteX0" y="connsiteY0"/>
              </a:cxn>
              <a:cxn ang="0">
                <a:pos x="connsiteX1" y="connsiteY1"/>
              </a:cxn>
              <a:cxn ang="0">
                <a:pos x="connsiteX2" y="connsiteY2"/>
              </a:cxn>
              <a:cxn ang="0">
                <a:pos x="connsiteX3" y="connsiteY3"/>
              </a:cxn>
            </a:cxnLst>
            <a:rect l="l" t="t" r="r" b="b"/>
            <a:pathLst>
              <a:path w="3315789" h="2272936">
                <a:moveTo>
                  <a:pt x="0" y="0"/>
                </a:moveTo>
                <a:lnTo>
                  <a:pt x="3315789" y="0"/>
                </a:lnTo>
                <a:lnTo>
                  <a:pt x="3315789" y="2272936"/>
                </a:lnTo>
                <a:lnTo>
                  <a:pt x="0" y="2272936"/>
                </a:lnTo>
                <a:close/>
              </a:path>
            </a:pathLst>
          </a:custGeom>
          <a:effectLst>
            <a:outerShdw blurRad="254000" dist="63500" dir="2700000" algn="tl" rotWithShape="0">
              <a:prstClr val="black">
                <a:alpha val="30000"/>
              </a:prstClr>
            </a:outerShdw>
          </a:effectLst>
        </p:spPr>
      </p:pic>
      <p:pic>
        <p:nvPicPr>
          <p:cNvPr id="33" name="Picture 32"/>
          <p:cNvPicPr>
            <a:picLocks noChangeAspect="1"/>
          </p:cNvPicPr>
          <p:nvPr/>
        </p:nvPicPr>
        <p:blipFill>
          <a:blip r:embed="rId5" cstate="screen"/>
          <a:stretch>
            <a:fillRect/>
          </a:stretch>
        </p:blipFill>
        <p:spPr>
          <a:xfrm>
            <a:off x="8038012" y="1763392"/>
            <a:ext cx="3315789" cy="1885735"/>
          </a:xfrm>
          <a:custGeom>
            <a:avLst/>
            <a:gdLst>
              <a:gd name="connsiteX0" fmla="*/ 0 w 3315789"/>
              <a:gd name="connsiteY0" fmla="*/ 0 h 2272935"/>
              <a:gd name="connsiteX1" fmla="*/ 3315789 w 3315789"/>
              <a:gd name="connsiteY1" fmla="*/ 0 h 2272935"/>
              <a:gd name="connsiteX2" fmla="*/ 3315789 w 3315789"/>
              <a:gd name="connsiteY2" fmla="*/ 2272935 h 2272935"/>
              <a:gd name="connsiteX3" fmla="*/ 0 w 3315789"/>
              <a:gd name="connsiteY3" fmla="*/ 2272935 h 2272935"/>
            </a:gdLst>
            <a:ahLst/>
            <a:cxnLst>
              <a:cxn ang="0">
                <a:pos x="connsiteX0" y="connsiteY0"/>
              </a:cxn>
              <a:cxn ang="0">
                <a:pos x="connsiteX1" y="connsiteY1"/>
              </a:cxn>
              <a:cxn ang="0">
                <a:pos x="connsiteX2" y="connsiteY2"/>
              </a:cxn>
              <a:cxn ang="0">
                <a:pos x="connsiteX3" y="connsiteY3"/>
              </a:cxn>
            </a:cxnLst>
            <a:rect l="l" t="t" r="r" b="b"/>
            <a:pathLst>
              <a:path w="3315789" h="2272935">
                <a:moveTo>
                  <a:pt x="0" y="0"/>
                </a:moveTo>
                <a:lnTo>
                  <a:pt x="3315789" y="0"/>
                </a:lnTo>
                <a:lnTo>
                  <a:pt x="3315789" y="2272935"/>
                </a:lnTo>
                <a:lnTo>
                  <a:pt x="0" y="2272935"/>
                </a:lnTo>
                <a:close/>
              </a:path>
            </a:pathLst>
          </a:custGeom>
          <a:effectLst>
            <a:outerShdw blurRad="254000" dist="63500" dir="2700000" algn="tl" rotWithShape="0">
              <a:prstClr val="black">
                <a:alpha val="30000"/>
              </a:prstClr>
            </a:outerShdw>
          </a:effectLst>
        </p:spPr>
      </p:pic>
      <p:sp>
        <p:nvSpPr>
          <p:cNvPr id="13" name="Rectangle 12"/>
          <p:cNvSpPr/>
          <p:nvPr/>
        </p:nvSpPr>
        <p:spPr>
          <a:xfrm>
            <a:off x="3625453" y="1655774"/>
            <a:ext cx="528536" cy="471792"/>
          </a:xfrm>
          <a:prstGeom prst="rect">
            <a:avLst/>
          </a:prstGeom>
          <a:gradFill>
            <a:gsLst>
              <a:gs pos="0">
                <a:srgbClr val="46A2D0"/>
              </a:gs>
              <a:gs pos="100000">
                <a:srgbClr val="1D6AAE"/>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400" b="1">
                <a:solidFill>
                  <a:schemeClr val="bg1"/>
                </a:solidFill>
                <a:cs typeface="+mn-ea"/>
                <a:sym typeface="+mn-lt"/>
              </a:rPr>
              <a:t>A</a:t>
            </a:r>
          </a:p>
        </p:txBody>
      </p:sp>
      <p:sp>
        <p:nvSpPr>
          <p:cNvPr id="14" name="Rectangle 13"/>
          <p:cNvSpPr/>
          <p:nvPr/>
        </p:nvSpPr>
        <p:spPr>
          <a:xfrm>
            <a:off x="7225360" y="1655774"/>
            <a:ext cx="528536" cy="471792"/>
          </a:xfrm>
          <a:prstGeom prst="rect">
            <a:avLst/>
          </a:prstGeom>
          <a:gradFill>
            <a:gsLst>
              <a:gs pos="0">
                <a:srgbClr val="46A2D0"/>
              </a:gs>
              <a:gs pos="100000">
                <a:srgbClr val="1D6AAE"/>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400" b="1">
                <a:solidFill>
                  <a:schemeClr val="bg1"/>
                </a:solidFill>
                <a:cs typeface="+mn-ea"/>
                <a:sym typeface="+mn-lt"/>
              </a:rPr>
              <a:t>B+</a:t>
            </a:r>
          </a:p>
        </p:txBody>
      </p:sp>
      <p:sp>
        <p:nvSpPr>
          <p:cNvPr id="15" name="Rectangle 14"/>
          <p:cNvSpPr/>
          <p:nvPr/>
        </p:nvSpPr>
        <p:spPr>
          <a:xfrm>
            <a:off x="10825265" y="1655774"/>
            <a:ext cx="528536" cy="471792"/>
          </a:xfrm>
          <a:prstGeom prst="rect">
            <a:avLst/>
          </a:prstGeom>
          <a:gradFill>
            <a:gsLst>
              <a:gs pos="0">
                <a:srgbClr val="46A2D0"/>
              </a:gs>
              <a:gs pos="100000">
                <a:srgbClr val="1D6AAE"/>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400" b="1">
                <a:solidFill>
                  <a:schemeClr val="bg1"/>
                </a:solidFill>
                <a:cs typeface="+mn-ea"/>
                <a:sym typeface="+mn-lt"/>
              </a:rPr>
              <a:t>B</a:t>
            </a:r>
          </a:p>
        </p:txBody>
      </p:sp>
      <p:grpSp>
        <p:nvGrpSpPr>
          <p:cNvPr id="18" name="组合 17"/>
          <p:cNvGrpSpPr/>
          <p:nvPr/>
        </p:nvGrpSpPr>
        <p:grpSpPr>
          <a:xfrm>
            <a:off x="4797466" y="352475"/>
            <a:ext cx="2442712" cy="560409"/>
            <a:chOff x="4757125" y="339028"/>
            <a:chExt cx="2442712" cy="560409"/>
          </a:xfrm>
        </p:grpSpPr>
        <p:sp>
          <p:nvSpPr>
            <p:cNvPr id="19" name="Subtitle 2"/>
            <p:cNvSpPr txBox="1"/>
            <p:nvPr/>
          </p:nvSpPr>
          <p:spPr>
            <a:xfrm>
              <a:off x="4757125" y="339028"/>
              <a:ext cx="2442712" cy="41400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30000"/>
                </a:lnSpc>
                <a:spcBef>
                  <a:spcPts val="0"/>
                </a:spcBef>
                <a:defRPr/>
              </a:pPr>
              <a:r>
                <a:rPr lang="zh-CN" altLang="en-US" b="1" spc="300" dirty="0">
                  <a:solidFill>
                    <a:schemeClr val="tx1">
                      <a:lumMod val="85000"/>
                      <a:lumOff val="15000"/>
                    </a:schemeClr>
                  </a:solidFill>
                  <a:cs typeface="+mn-ea"/>
                  <a:sym typeface="+mn-lt"/>
                </a:rPr>
                <a:t>公司宣传册</a:t>
              </a:r>
            </a:p>
          </p:txBody>
        </p:sp>
        <p:sp>
          <p:nvSpPr>
            <p:cNvPr id="20" name="圆角矩形 19"/>
            <p:cNvSpPr/>
            <p:nvPr/>
          </p:nvSpPr>
          <p:spPr>
            <a:xfrm>
              <a:off x="5550250" y="853718"/>
              <a:ext cx="856463" cy="45719"/>
            </a:xfrm>
            <a:prstGeom prst="roundRect">
              <a:avLst>
                <a:gd name="adj" fmla="val 50000"/>
              </a:avLst>
            </a:prstGeom>
            <a:gradFill>
              <a:gsLst>
                <a:gs pos="0">
                  <a:srgbClr val="46A2D0"/>
                </a:gs>
                <a:gs pos="100000">
                  <a:srgbClr val="1D6AAE"/>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cs typeface="+mn-ea"/>
                <a:sym typeface="+mn-lt"/>
              </a:endParaRPr>
            </a:p>
          </p:txBody>
        </p:sp>
      </p:grpSp>
      <p:grpSp>
        <p:nvGrpSpPr>
          <p:cNvPr id="21" name="组合 20"/>
          <p:cNvGrpSpPr/>
          <p:nvPr/>
        </p:nvGrpSpPr>
        <p:grpSpPr>
          <a:xfrm>
            <a:off x="888852" y="3862252"/>
            <a:ext cx="2710131" cy="2331773"/>
            <a:chOff x="866777" y="971679"/>
            <a:chExt cx="2710131" cy="2331773"/>
          </a:xfrm>
        </p:grpSpPr>
        <p:sp>
          <p:nvSpPr>
            <p:cNvPr id="22" name="文本框 21"/>
            <p:cNvSpPr txBox="1"/>
            <p:nvPr/>
          </p:nvSpPr>
          <p:spPr>
            <a:xfrm>
              <a:off x="874713" y="1398422"/>
              <a:ext cx="2092239" cy="400110"/>
            </a:xfrm>
            <a:prstGeom prst="rect">
              <a:avLst/>
            </a:prstGeom>
            <a:noFill/>
          </p:spPr>
          <p:txBody>
            <a:bodyPr wrap="none" rtlCol="0">
              <a:spAutoFit/>
              <a:scene3d>
                <a:camera prst="orthographicFront"/>
                <a:lightRig rig="threePt" dir="t"/>
              </a:scene3d>
              <a:sp3d contourW="12700"/>
            </a:bodyPr>
            <a:lstStyle/>
            <a:p>
              <a:r>
                <a:rPr lang="zh-CN" altLang="en-US" sz="2000" b="1" dirty="0">
                  <a:solidFill>
                    <a:schemeClr val="tx1">
                      <a:lumMod val="75000"/>
                      <a:lumOff val="25000"/>
                    </a:schemeClr>
                  </a:solidFill>
                  <a:cs typeface="+mn-ea"/>
                  <a:sym typeface="+mn-lt"/>
                </a:rPr>
                <a:t>企业画册展示 </a:t>
              </a:r>
              <a:r>
                <a:rPr lang="en-US" altLang="zh-CN" sz="2000" b="1" dirty="0">
                  <a:solidFill>
                    <a:schemeClr val="tx1">
                      <a:lumMod val="75000"/>
                      <a:lumOff val="25000"/>
                    </a:schemeClr>
                  </a:solidFill>
                  <a:cs typeface="+mn-ea"/>
                  <a:sym typeface="+mn-lt"/>
                </a:rPr>
                <a:t>&gt;&gt;</a:t>
              </a:r>
              <a:endParaRPr lang="zh-CN" altLang="en-US" sz="2000" b="1" dirty="0">
                <a:solidFill>
                  <a:schemeClr val="tx1">
                    <a:lumMod val="75000"/>
                    <a:lumOff val="25000"/>
                  </a:schemeClr>
                </a:solidFill>
                <a:cs typeface="+mn-ea"/>
                <a:sym typeface="+mn-lt"/>
              </a:endParaRPr>
            </a:p>
          </p:txBody>
        </p:sp>
        <p:sp>
          <p:nvSpPr>
            <p:cNvPr id="23" name="文本框 22"/>
            <p:cNvSpPr txBox="1"/>
            <p:nvPr/>
          </p:nvSpPr>
          <p:spPr>
            <a:xfrm>
              <a:off x="874713" y="1882508"/>
              <a:ext cx="2702195" cy="861774"/>
            </a:xfrm>
            <a:prstGeom prst="rect">
              <a:avLst/>
            </a:prstGeom>
            <a:noFill/>
          </p:spPr>
          <p:txBody>
            <a:bodyPr wrap="square" rtlCol="0">
              <a:spAutoFit/>
              <a:scene3d>
                <a:camera prst="orthographicFront"/>
                <a:lightRig rig="threePt" dir="t"/>
              </a:scene3d>
              <a:sp3d contourW="12700"/>
            </a:bodyPr>
            <a:lstStyle/>
            <a:p>
              <a:pPr>
                <a:lnSpc>
                  <a:spcPct val="125000"/>
                </a:lnSpc>
              </a:pPr>
              <a:r>
                <a:rPr lang="zh-CN" altLang="en-US" sz="1000" dirty="0">
                  <a:solidFill>
                    <a:schemeClr val="bg1">
                      <a:lumMod val="50000"/>
                    </a:schemeClr>
                  </a:solidFill>
                  <a:cs typeface="+mn-ea"/>
                  <a:sym typeface="+mn-lt"/>
                </a:rPr>
                <a:t>您的内容打在这里，或者通过复制您的文本在此框中选择粘贴并选择只保留文字您的您的内容打在这里，或者通过复制您的文本后在此框中选择粘贴并</a:t>
              </a:r>
            </a:p>
          </p:txBody>
        </p:sp>
        <p:cxnSp>
          <p:nvCxnSpPr>
            <p:cNvPr id="28" name="直接连接符 27"/>
            <p:cNvCxnSpPr/>
            <p:nvPr/>
          </p:nvCxnSpPr>
          <p:spPr>
            <a:xfrm>
              <a:off x="957943" y="1867994"/>
              <a:ext cx="2478288"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29" name="组合 28"/>
            <p:cNvGrpSpPr/>
            <p:nvPr/>
          </p:nvGrpSpPr>
          <p:grpSpPr>
            <a:xfrm>
              <a:off x="967582" y="2943452"/>
              <a:ext cx="1412762" cy="360000"/>
              <a:chOff x="967582" y="4760383"/>
              <a:chExt cx="1412762" cy="360000"/>
            </a:xfrm>
          </p:grpSpPr>
          <p:sp>
            <p:nvSpPr>
              <p:cNvPr id="34" name="圆角矩形 33"/>
              <p:cNvSpPr/>
              <p:nvPr/>
            </p:nvSpPr>
            <p:spPr>
              <a:xfrm>
                <a:off x="967582" y="4760383"/>
                <a:ext cx="1412762" cy="360000"/>
              </a:xfrm>
              <a:prstGeom prst="roundRect">
                <a:avLst>
                  <a:gd name="adj" fmla="val 50000"/>
                </a:avLst>
              </a:prstGeom>
              <a:gradFill>
                <a:gsLst>
                  <a:gs pos="0">
                    <a:srgbClr val="46A2D0"/>
                  </a:gs>
                  <a:gs pos="100000">
                    <a:srgbClr val="1D6AAE"/>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5" name="文本框 34"/>
              <p:cNvSpPr txBox="1"/>
              <p:nvPr/>
            </p:nvSpPr>
            <p:spPr>
              <a:xfrm>
                <a:off x="1142568" y="4771106"/>
                <a:ext cx="1062791" cy="338554"/>
              </a:xfrm>
              <a:prstGeom prst="rect">
                <a:avLst/>
              </a:prstGeom>
              <a:noFill/>
            </p:spPr>
            <p:txBody>
              <a:bodyPr wrap="none" rtlCol="0">
                <a:spAutoFit/>
                <a:scene3d>
                  <a:camera prst="orthographicFront"/>
                  <a:lightRig rig="threePt" dir="t"/>
                </a:scene3d>
                <a:sp3d contourW="12700"/>
              </a:bodyPr>
              <a:lstStyle/>
              <a:p>
                <a:pPr algn="ctr"/>
                <a:r>
                  <a:rPr lang="en-US" altLang="zh-CN" sz="1600" dirty="0">
                    <a:solidFill>
                      <a:schemeClr val="bg1"/>
                    </a:solidFill>
                    <a:cs typeface="+mn-ea"/>
                    <a:sym typeface="+mn-lt"/>
                  </a:rPr>
                  <a:t>Text Here</a:t>
                </a:r>
                <a:endParaRPr lang="zh-CN" altLang="en-US" sz="1600" dirty="0">
                  <a:solidFill>
                    <a:schemeClr val="bg1"/>
                  </a:solidFill>
                  <a:cs typeface="+mn-ea"/>
                  <a:sym typeface="+mn-lt"/>
                </a:endParaRPr>
              </a:p>
            </p:txBody>
          </p:sp>
        </p:grpSp>
        <p:sp>
          <p:nvSpPr>
            <p:cNvPr id="30" name="文本框 29"/>
            <p:cNvSpPr txBox="1"/>
            <p:nvPr/>
          </p:nvSpPr>
          <p:spPr>
            <a:xfrm>
              <a:off x="866777" y="971679"/>
              <a:ext cx="1925527" cy="461665"/>
            </a:xfrm>
            <a:prstGeom prst="rect">
              <a:avLst/>
            </a:prstGeom>
            <a:noFill/>
          </p:spPr>
          <p:txBody>
            <a:bodyPr wrap="none" rtlCol="0">
              <a:spAutoFit/>
              <a:scene3d>
                <a:camera prst="orthographicFront"/>
                <a:lightRig rig="threePt" dir="t"/>
              </a:scene3d>
              <a:sp3d contourW="12700"/>
            </a:bodyPr>
            <a:lstStyle/>
            <a:p>
              <a:r>
                <a:rPr lang="en-US" altLang="zh-CN" sz="2400" b="1" dirty="0">
                  <a:solidFill>
                    <a:schemeClr val="tx1">
                      <a:lumMod val="75000"/>
                      <a:lumOff val="25000"/>
                    </a:schemeClr>
                  </a:solidFill>
                  <a:cs typeface="+mn-ea"/>
                  <a:sym typeface="+mn-lt"/>
                </a:rPr>
                <a:t>Photo show</a:t>
              </a:r>
            </a:p>
          </p:txBody>
        </p:sp>
      </p:grpSp>
      <p:grpSp>
        <p:nvGrpSpPr>
          <p:cNvPr id="36" name="组合 35"/>
          <p:cNvGrpSpPr/>
          <p:nvPr/>
        </p:nvGrpSpPr>
        <p:grpSpPr>
          <a:xfrm>
            <a:off x="4515687" y="3862252"/>
            <a:ext cx="2710131" cy="2331773"/>
            <a:chOff x="866777" y="971679"/>
            <a:chExt cx="2710131" cy="2331773"/>
          </a:xfrm>
        </p:grpSpPr>
        <p:sp>
          <p:nvSpPr>
            <p:cNvPr id="37" name="文本框 36"/>
            <p:cNvSpPr txBox="1"/>
            <p:nvPr/>
          </p:nvSpPr>
          <p:spPr>
            <a:xfrm>
              <a:off x="874713" y="1398422"/>
              <a:ext cx="2092239" cy="400110"/>
            </a:xfrm>
            <a:prstGeom prst="rect">
              <a:avLst/>
            </a:prstGeom>
            <a:noFill/>
          </p:spPr>
          <p:txBody>
            <a:bodyPr wrap="none" rtlCol="0">
              <a:spAutoFit/>
              <a:scene3d>
                <a:camera prst="orthographicFront"/>
                <a:lightRig rig="threePt" dir="t"/>
              </a:scene3d>
              <a:sp3d contourW="12700"/>
            </a:bodyPr>
            <a:lstStyle/>
            <a:p>
              <a:r>
                <a:rPr lang="zh-CN" altLang="en-US" sz="2000" b="1" dirty="0">
                  <a:solidFill>
                    <a:schemeClr val="tx1">
                      <a:lumMod val="75000"/>
                      <a:lumOff val="25000"/>
                    </a:schemeClr>
                  </a:solidFill>
                  <a:cs typeface="+mn-ea"/>
                  <a:sym typeface="+mn-lt"/>
                </a:rPr>
                <a:t>企业画册展示 </a:t>
              </a:r>
              <a:r>
                <a:rPr lang="en-US" altLang="zh-CN" sz="2000" b="1" dirty="0">
                  <a:solidFill>
                    <a:schemeClr val="tx1">
                      <a:lumMod val="75000"/>
                      <a:lumOff val="25000"/>
                    </a:schemeClr>
                  </a:solidFill>
                  <a:cs typeface="+mn-ea"/>
                  <a:sym typeface="+mn-lt"/>
                </a:rPr>
                <a:t>&gt;&gt;</a:t>
              </a:r>
              <a:endParaRPr lang="zh-CN" altLang="en-US" sz="2000" b="1" dirty="0">
                <a:solidFill>
                  <a:schemeClr val="tx1">
                    <a:lumMod val="75000"/>
                    <a:lumOff val="25000"/>
                  </a:schemeClr>
                </a:solidFill>
                <a:cs typeface="+mn-ea"/>
                <a:sym typeface="+mn-lt"/>
              </a:endParaRPr>
            </a:p>
          </p:txBody>
        </p:sp>
        <p:sp>
          <p:nvSpPr>
            <p:cNvPr id="38" name="文本框 37"/>
            <p:cNvSpPr txBox="1"/>
            <p:nvPr/>
          </p:nvSpPr>
          <p:spPr>
            <a:xfrm>
              <a:off x="874713" y="1882508"/>
              <a:ext cx="2702195" cy="861774"/>
            </a:xfrm>
            <a:prstGeom prst="rect">
              <a:avLst/>
            </a:prstGeom>
            <a:noFill/>
          </p:spPr>
          <p:txBody>
            <a:bodyPr wrap="square" rtlCol="0">
              <a:spAutoFit/>
              <a:scene3d>
                <a:camera prst="orthographicFront"/>
                <a:lightRig rig="threePt" dir="t"/>
              </a:scene3d>
              <a:sp3d contourW="12700"/>
            </a:bodyPr>
            <a:lstStyle/>
            <a:p>
              <a:pPr>
                <a:lnSpc>
                  <a:spcPct val="125000"/>
                </a:lnSpc>
              </a:pPr>
              <a:r>
                <a:rPr lang="zh-CN" altLang="en-US" sz="1000" dirty="0">
                  <a:solidFill>
                    <a:schemeClr val="bg1">
                      <a:lumMod val="50000"/>
                    </a:schemeClr>
                  </a:solidFill>
                  <a:cs typeface="+mn-ea"/>
                  <a:sym typeface="+mn-lt"/>
                </a:rPr>
                <a:t>您的内容打在这里，或者通过复制您的文本在此框中选择粘贴并选择只保留文字您的您的内容打在这里，或者通过复制您的文本后在此框中选择粘贴并</a:t>
              </a:r>
            </a:p>
          </p:txBody>
        </p:sp>
        <p:cxnSp>
          <p:nvCxnSpPr>
            <p:cNvPr id="39" name="直接连接符 38"/>
            <p:cNvCxnSpPr/>
            <p:nvPr/>
          </p:nvCxnSpPr>
          <p:spPr>
            <a:xfrm>
              <a:off x="957943" y="1867994"/>
              <a:ext cx="2478288"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40" name="组合 39"/>
            <p:cNvGrpSpPr/>
            <p:nvPr/>
          </p:nvGrpSpPr>
          <p:grpSpPr>
            <a:xfrm>
              <a:off x="967582" y="2943452"/>
              <a:ext cx="1412762" cy="360000"/>
              <a:chOff x="967582" y="4760383"/>
              <a:chExt cx="1412762" cy="360000"/>
            </a:xfrm>
          </p:grpSpPr>
          <p:sp>
            <p:nvSpPr>
              <p:cNvPr id="42" name="圆角矩形 41"/>
              <p:cNvSpPr/>
              <p:nvPr/>
            </p:nvSpPr>
            <p:spPr>
              <a:xfrm>
                <a:off x="967582" y="4760383"/>
                <a:ext cx="1412762" cy="360000"/>
              </a:xfrm>
              <a:prstGeom prst="roundRect">
                <a:avLst>
                  <a:gd name="adj" fmla="val 50000"/>
                </a:avLst>
              </a:prstGeom>
              <a:gradFill>
                <a:gsLst>
                  <a:gs pos="0">
                    <a:srgbClr val="46A2D0"/>
                  </a:gs>
                  <a:gs pos="100000">
                    <a:srgbClr val="1D6AAE"/>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3" name="文本框 42"/>
              <p:cNvSpPr txBox="1"/>
              <p:nvPr/>
            </p:nvSpPr>
            <p:spPr>
              <a:xfrm>
                <a:off x="1142568" y="4771106"/>
                <a:ext cx="1062791" cy="338554"/>
              </a:xfrm>
              <a:prstGeom prst="rect">
                <a:avLst/>
              </a:prstGeom>
              <a:noFill/>
            </p:spPr>
            <p:txBody>
              <a:bodyPr wrap="none" rtlCol="0">
                <a:spAutoFit/>
                <a:scene3d>
                  <a:camera prst="orthographicFront"/>
                  <a:lightRig rig="threePt" dir="t"/>
                </a:scene3d>
                <a:sp3d contourW="12700"/>
              </a:bodyPr>
              <a:lstStyle/>
              <a:p>
                <a:pPr algn="ctr"/>
                <a:r>
                  <a:rPr lang="en-US" altLang="zh-CN" sz="1600" dirty="0">
                    <a:solidFill>
                      <a:schemeClr val="bg1"/>
                    </a:solidFill>
                    <a:cs typeface="+mn-ea"/>
                    <a:sym typeface="+mn-lt"/>
                  </a:rPr>
                  <a:t>Text Here</a:t>
                </a:r>
                <a:endParaRPr lang="zh-CN" altLang="en-US" sz="1600" dirty="0">
                  <a:solidFill>
                    <a:schemeClr val="bg1"/>
                  </a:solidFill>
                  <a:cs typeface="+mn-ea"/>
                  <a:sym typeface="+mn-lt"/>
                </a:endParaRPr>
              </a:p>
            </p:txBody>
          </p:sp>
        </p:grpSp>
        <p:sp>
          <p:nvSpPr>
            <p:cNvPr id="41" name="文本框 40"/>
            <p:cNvSpPr txBox="1"/>
            <p:nvPr/>
          </p:nvSpPr>
          <p:spPr>
            <a:xfrm>
              <a:off x="866777" y="971679"/>
              <a:ext cx="1925527" cy="461665"/>
            </a:xfrm>
            <a:prstGeom prst="rect">
              <a:avLst/>
            </a:prstGeom>
            <a:noFill/>
          </p:spPr>
          <p:txBody>
            <a:bodyPr wrap="none" rtlCol="0">
              <a:spAutoFit/>
              <a:scene3d>
                <a:camera prst="orthographicFront"/>
                <a:lightRig rig="threePt" dir="t"/>
              </a:scene3d>
              <a:sp3d contourW="12700"/>
            </a:bodyPr>
            <a:lstStyle/>
            <a:p>
              <a:r>
                <a:rPr lang="en-US" altLang="zh-CN" sz="2400" b="1" dirty="0">
                  <a:solidFill>
                    <a:schemeClr val="tx1">
                      <a:lumMod val="75000"/>
                      <a:lumOff val="25000"/>
                    </a:schemeClr>
                  </a:solidFill>
                  <a:cs typeface="+mn-ea"/>
                  <a:sym typeface="+mn-lt"/>
                </a:rPr>
                <a:t>Photo show</a:t>
              </a:r>
            </a:p>
          </p:txBody>
        </p:sp>
      </p:grpSp>
      <p:grpSp>
        <p:nvGrpSpPr>
          <p:cNvPr id="44" name="组合 43"/>
          <p:cNvGrpSpPr/>
          <p:nvPr/>
        </p:nvGrpSpPr>
        <p:grpSpPr>
          <a:xfrm>
            <a:off x="8142523" y="3862252"/>
            <a:ext cx="2710131" cy="2331773"/>
            <a:chOff x="866777" y="971679"/>
            <a:chExt cx="2710131" cy="2331773"/>
          </a:xfrm>
        </p:grpSpPr>
        <p:sp>
          <p:nvSpPr>
            <p:cNvPr id="45" name="文本框 44"/>
            <p:cNvSpPr txBox="1"/>
            <p:nvPr/>
          </p:nvSpPr>
          <p:spPr>
            <a:xfrm>
              <a:off x="874713" y="1398422"/>
              <a:ext cx="2092239" cy="400110"/>
            </a:xfrm>
            <a:prstGeom prst="rect">
              <a:avLst/>
            </a:prstGeom>
            <a:noFill/>
          </p:spPr>
          <p:txBody>
            <a:bodyPr wrap="none" rtlCol="0">
              <a:spAutoFit/>
              <a:scene3d>
                <a:camera prst="orthographicFront"/>
                <a:lightRig rig="threePt" dir="t"/>
              </a:scene3d>
              <a:sp3d contourW="12700"/>
            </a:bodyPr>
            <a:lstStyle/>
            <a:p>
              <a:r>
                <a:rPr lang="zh-CN" altLang="en-US" sz="2000" b="1" dirty="0">
                  <a:solidFill>
                    <a:schemeClr val="tx1">
                      <a:lumMod val="75000"/>
                      <a:lumOff val="25000"/>
                    </a:schemeClr>
                  </a:solidFill>
                  <a:cs typeface="+mn-ea"/>
                  <a:sym typeface="+mn-lt"/>
                </a:rPr>
                <a:t>企业画册展示 </a:t>
              </a:r>
              <a:r>
                <a:rPr lang="en-US" altLang="zh-CN" sz="2000" b="1" dirty="0">
                  <a:solidFill>
                    <a:schemeClr val="tx1">
                      <a:lumMod val="75000"/>
                      <a:lumOff val="25000"/>
                    </a:schemeClr>
                  </a:solidFill>
                  <a:cs typeface="+mn-ea"/>
                  <a:sym typeface="+mn-lt"/>
                </a:rPr>
                <a:t>&gt;&gt;</a:t>
              </a:r>
              <a:endParaRPr lang="zh-CN" altLang="en-US" sz="2000" b="1" dirty="0">
                <a:solidFill>
                  <a:schemeClr val="tx1">
                    <a:lumMod val="75000"/>
                    <a:lumOff val="25000"/>
                  </a:schemeClr>
                </a:solidFill>
                <a:cs typeface="+mn-ea"/>
                <a:sym typeface="+mn-lt"/>
              </a:endParaRPr>
            </a:p>
          </p:txBody>
        </p:sp>
        <p:sp>
          <p:nvSpPr>
            <p:cNvPr id="46" name="文本框 45"/>
            <p:cNvSpPr txBox="1"/>
            <p:nvPr/>
          </p:nvSpPr>
          <p:spPr>
            <a:xfrm>
              <a:off x="874713" y="1882508"/>
              <a:ext cx="2702195" cy="861774"/>
            </a:xfrm>
            <a:prstGeom prst="rect">
              <a:avLst/>
            </a:prstGeom>
            <a:noFill/>
          </p:spPr>
          <p:txBody>
            <a:bodyPr wrap="square" rtlCol="0">
              <a:spAutoFit/>
              <a:scene3d>
                <a:camera prst="orthographicFront"/>
                <a:lightRig rig="threePt" dir="t"/>
              </a:scene3d>
              <a:sp3d contourW="12700"/>
            </a:bodyPr>
            <a:lstStyle/>
            <a:p>
              <a:pPr>
                <a:lnSpc>
                  <a:spcPct val="125000"/>
                </a:lnSpc>
              </a:pPr>
              <a:r>
                <a:rPr lang="zh-CN" altLang="en-US" sz="1000" dirty="0">
                  <a:solidFill>
                    <a:schemeClr val="bg1">
                      <a:lumMod val="50000"/>
                    </a:schemeClr>
                  </a:solidFill>
                  <a:cs typeface="+mn-ea"/>
                  <a:sym typeface="+mn-lt"/>
                </a:rPr>
                <a:t>您的内容打在这里，或者通过复制您的文本在此框中选择粘贴并选择只保留文字您的您的内容打在这里，或者通过复制您的文本后在此框中选择粘贴并</a:t>
              </a:r>
            </a:p>
          </p:txBody>
        </p:sp>
        <p:cxnSp>
          <p:nvCxnSpPr>
            <p:cNvPr id="47" name="直接连接符 46"/>
            <p:cNvCxnSpPr/>
            <p:nvPr/>
          </p:nvCxnSpPr>
          <p:spPr>
            <a:xfrm>
              <a:off x="957943" y="1867994"/>
              <a:ext cx="2478288"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48" name="组合 47"/>
            <p:cNvGrpSpPr/>
            <p:nvPr/>
          </p:nvGrpSpPr>
          <p:grpSpPr>
            <a:xfrm>
              <a:off x="967582" y="2943452"/>
              <a:ext cx="1412762" cy="360000"/>
              <a:chOff x="967582" y="4760383"/>
              <a:chExt cx="1412762" cy="360000"/>
            </a:xfrm>
          </p:grpSpPr>
          <p:sp>
            <p:nvSpPr>
              <p:cNvPr id="50" name="圆角矩形 49"/>
              <p:cNvSpPr/>
              <p:nvPr/>
            </p:nvSpPr>
            <p:spPr>
              <a:xfrm>
                <a:off x="967582" y="4760383"/>
                <a:ext cx="1412762" cy="360000"/>
              </a:xfrm>
              <a:prstGeom prst="roundRect">
                <a:avLst>
                  <a:gd name="adj" fmla="val 50000"/>
                </a:avLst>
              </a:prstGeom>
              <a:gradFill>
                <a:gsLst>
                  <a:gs pos="0">
                    <a:srgbClr val="46A2D0"/>
                  </a:gs>
                  <a:gs pos="100000">
                    <a:srgbClr val="1D6AAE"/>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1" name="文本框 50"/>
              <p:cNvSpPr txBox="1"/>
              <p:nvPr/>
            </p:nvSpPr>
            <p:spPr>
              <a:xfrm>
                <a:off x="1142568" y="4771106"/>
                <a:ext cx="1062791" cy="338554"/>
              </a:xfrm>
              <a:prstGeom prst="rect">
                <a:avLst/>
              </a:prstGeom>
              <a:noFill/>
            </p:spPr>
            <p:txBody>
              <a:bodyPr wrap="none" rtlCol="0">
                <a:spAutoFit/>
                <a:scene3d>
                  <a:camera prst="orthographicFront"/>
                  <a:lightRig rig="threePt" dir="t"/>
                </a:scene3d>
                <a:sp3d contourW="12700"/>
              </a:bodyPr>
              <a:lstStyle/>
              <a:p>
                <a:pPr algn="ctr"/>
                <a:r>
                  <a:rPr lang="en-US" altLang="zh-CN" sz="1600" dirty="0">
                    <a:solidFill>
                      <a:schemeClr val="bg1"/>
                    </a:solidFill>
                    <a:cs typeface="+mn-ea"/>
                    <a:sym typeface="+mn-lt"/>
                  </a:rPr>
                  <a:t>Text Here</a:t>
                </a:r>
                <a:endParaRPr lang="zh-CN" altLang="en-US" sz="1600" dirty="0">
                  <a:solidFill>
                    <a:schemeClr val="bg1"/>
                  </a:solidFill>
                  <a:cs typeface="+mn-ea"/>
                  <a:sym typeface="+mn-lt"/>
                </a:endParaRPr>
              </a:p>
            </p:txBody>
          </p:sp>
        </p:grpSp>
        <p:sp>
          <p:nvSpPr>
            <p:cNvPr id="49" name="文本框 48"/>
            <p:cNvSpPr txBox="1"/>
            <p:nvPr/>
          </p:nvSpPr>
          <p:spPr>
            <a:xfrm>
              <a:off x="866777" y="971679"/>
              <a:ext cx="1925527" cy="461665"/>
            </a:xfrm>
            <a:prstGeom prst="rect">
              <a:avLst/>
            </a:prstGeom>
            <a:noFill/>
          </p:spPr>
          <p:txBody>
            <a:bodyPr wrap="none" rtlCol="0">
              <a:spAutoFit/>
              <a:scene3d>
                <a:camera prst="orthographicFront"/>
                <a:lightRig rig="threePt" dir="t"/>
              </a:scene3d>
              <a:sp3d contourW="12700"/>
            </a:bodyPr>
            <a:lstStyle/>
            <a:p>
              <a:r>
                <a:rPr lang="en-US" altLang="zh-CN" sz="2400" b="1" dirty="0">
                  <a:solidFill>
                    <a:schemeClr val="tx1">
                      <a:lumMod val="75000"/>
                      <a:lumOff val="25000"/>
                    </a:schemeClr>
                  </a:solidFill>
                  <a:cs typeface="+mn-ea"/>
                  <a:sym typeface="+mn-lt"/>
                </a:rPr>
                <a:t>Photo show</a:t>
              </a:r>
            </a:p>
          </p:txBody>
        </p:sp>
      </p:grpSp>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fade">
                                      <p:cBhvr>
                                        <p:cTn id="14" dur="500"/>
                                        <p:tgtEl>
                                          <p:spTgt spid="32"/>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par>
                          <p:cTn id="18" fill="hold">
                            <p:stCondLst>
                              <p:cond delay="1000"/>
                            </p:stCondLst>
                            <p:childTnLst>
                              <p:par>
                                <p:cTn id="19" presetID="10" presetClass="entr" presetSubtype="0" fill="hold"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fade">
                                      <p:cBhvr>
                                        <p:cTn id="21" dur="500"/>
                                        <p:tgtEl>
                                          <p:spTgt spid="33"/>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500"/>
                                        <p:tgtEl>
                                          <p:spTgt spid="15"/>
                                        </p:tgtEl>
                                      </p:cBhvr>
                                    </p:animEffect>
                                  </p:childTnLst>
                                </p:cTn>
                              </p:par>
                            </p:childTnLst>
                          </p:cTn>
                        </p:par>
                        <p:par>
                          <p:cTn id="25" fill="hold">
                            <p:stCondLst>
                              <p:cond delay="1500"/>
                            </p:stCondLst>
                            <p:childTnLst>
                              <p:par>
                                <p:cTn id="26" presetID="22" presetClass="entr" presetSubtype="1" fill="hold" nodeType="after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wipe(up)">
                                      <p:cBhvr>
                                        <p:cTn id="28" dur="500"/>
                                        <p:tgtEl>
                                          <p:spTgt spid="21"/>
                                        </p:tgtEl>
                                      </p:cBhvr>
                                    </p:animEffect>
                                  </p:childTnLst>
                                </p:cTn>
                              </p:par>
                            </p:childTnLst>
                          </p:cTn>
                        </p:par>
                        <p:par>
                          <p:cTn id="29" fill="hold">
                            <p:stCondLst>
                              <p:cond delay="2000"/>
                            </p:stCondLst>
                            <p:childTnLst>
                              <p:par>
                                <p:cTn id="30" presetID="22" presetClass="entr" presetSubtype="1"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up)">
                                      <p:cBhvr>
                                        <p:cTn id="32" dur="500"/>
                                        <p:tgtEl>
                                          <p:spTgt spid="36"/>
                                        </p:tgtEl>
                                      </p:cBhvr>
                                    </p:animEffect>
                                  </p:childTnLst>
                                </p:cTn>
                              </p:par>
                            </p:childTnLst>
                          </p:cTn>
                        </p:par>
                        <p:par>
                          <p:cTn id="33" fill="hold">
                            <p:stCondLst>
                              <p:cond delay="2500"/>
                            </p:stCondLst>
                            <p:childTnLst>
                              <p:par>
                                <p:cTn id="34" presetID="22" presetClass="entr" presetSubtype="1" fill="hold" nodeType="after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wipe(up)">
                                      <p:cBhvr>
                                        <p:cTn id="36"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组合 27"/>
          <p:cNvGrpSpPr/>
          <p:nvPr/>
        </p:nvGrpSpPr>
        <p:grpSpPr>
          <a:xfrm>
            <a:off x="6258592" y="1433780"/>
            <a:ext cx="4923758" cy="2356696"/>
            <a:chOff x="6258592" y="1013567"/>
            <a:chExt cx="4923758" cy="2356696"/>
          </a:xfrm>
        </p:grpSpPr>
        <p:grpSp>
          <p:nvGrpSpPr>
            <p:cNvPr id="3" name="组合 2"/>
            <p:cNvGrpSpPr/>
            <p:nvPr/>
          </p:nvGrpSpPr>
          <p:grpSpPr>
            <a:xfrm>
              <a:off x="6496177" y="1094333"/>
              <a:ext cx="4400423" cy="2143378"/>
              <a:chOff x="866777" y="1283755"/>
              <a:chExt cx="4400423" cy="2143378"/>
            </a:xfrm>
          </p:grpSpPr>
          <p:sp>
            <p:nvSpPr>
              <p:cNvPr id="4" name="文本框 3"/>
              <p:cNvSpPr txBox="1"/>
              <p:nvPr/>
            </p:nvSpPr>
            <p:spPr>
              <a:xfrm>
                <a:off x="874713" y="1718146"/>
                <a:ext cx="2475358" cy="461665"/>
              </a:xfrm>
              <a:prstGeom prst="rect">
                <a:avLst/>
              </a:prstGeom>
              <a:noFill/>
            </p:spPr>
            <p:txBody>
              <a:bodyPr wrap="none" rtlCol="0">
                <a:spAutoFit/>
                <a:scene3d>
                  <a:camera prst="orthographicFront"/>
                  <a:lightRig rig="threePt" dir="t"/>
                </a:scene3d>
                <a:sp3d contourW="12700"/>
              </a:bodyPr>
              <a:lstStyle/>
              <a:p>
                <a:r>
                  <a:rPr lang="zh-CN" altLang="en-US" sz="2400" b="1" dirty="0">
                    <a:solidFill>
                      <a:schemeClr val="tx1">
                        <a:lumMod val="75000"/>
                        <a:lumOff val="25000"/>
                      </a:schemeClr>
                    </a:solidFill>
                    <a:cs typeface="+mn-ea"/>
                    <a:sym typeface="+mn-lt"/>
                  </a:rPr>
                  <a:t>企业画册展示 </a:t>
                </a:r>
                <a:r>
                  <a:rPr lang="en-US" altLang="zh-CN" sz="2400" b="1" dirty="0">
                    <a:solidFill>
                      <a:schemeClr val="tx1">
                        <a:lumMod val="75000"/>
                        <a:lumOff val="25000"/>
                      </a:schemeClr>
                    </a:solidFill>
                    <a:cs typeface="+mn-ea"/>
                    <a:sym typeface="+mn-lt"/>
                  </a:rPr>
                  <a:t>&gt;&gt;</a:t>
                </a:r>
                <a:endParaRPr lang="zh-CN" altLang="en-US" sz="2400" b="1" dirty="0">
                  <a:solidFill>
                    <a:schemeClr val="tx1">
                      <a:lumMod val="75000"/>
                      <a:lumOff val="25000"/>
                    </a:schemeClr>
                  </a:solidFill>
                  <a:cs typeface="+mn-ea"/>
                  <a:sym typeface="+mn-lt"/>
                </a:endParaRPr>
              </a:p>
            </p:txBody>
          </p:sp>
          <p:sp>
            <p:nvSpPr>
              <p:cNvPr id="5" name="文本框 4"/>
              <p:cNvSpPr txBox="1"/>
              <p:nvPr/>
            </p:nvSpPr>
            <p:spPr>
              <a:xfrm>
                <a:off x="874713" y="2225126"/>
                <a:ext cx="4392487" cy="669414"/>
              </a:xfrm>
              <a:prstGeom prst="rect">
                <a:avLst/>
              </a:prstGeom>
              <a:noFill/>
            </p:spPr>
            <p:txBody>
              <a:bodyPr wrap="square" rtlCol="0">
                <a:spAutoFit/>
                <a:scene3d>
                  <a:camera prst="orthographicFront"/>
                  <a:lightRig rig="threePt" dir="t"/>
                </a:scene3d>
                <a:sp3d contourW="12700"/>
              </a:bodyPr>
              <a:lstStyle/>
              <a:p>
                <a:pPr>
                  <a:lnSpc>
                    <a:spcPct val="125000"/>
                  </a:lnSpc>
                </a:pPr>
                <a:r>
                  <a:rPr lang="zh-CN" altLang="en-US" sz="1000" dirty="0">
                    <a:solidFill>
                      <a:schemeClr val="bg1">
                        <a:lumMod val="50000"/>
                      </a:schemeClr>
                    </a:solidFill>
                    <a:cs typeface="+mn-ea"/>
                    <a:sym typeface="+mn-lt"/>
                  </a:rPr>
                  <a:t>您的内容打在这里，或者通过复制您的文本在此框中选择粘贴并选择只保留文字您的您的内容打在这里，或者通过复制您的文本后，在此框中选择粘贴并选择只保此您的内框中选择粘贴并选择只保留或者</a:t>
                </a:r>
              </a:p>
            </p:txBody>
          </p:sp>
          <p:cxnSp>
            <p:nvCxnSpPr>
              <p:cNvPr id="6" name="直接连接符 5"/>
              <p:cNvCxnSpPr/>
              <p:nvPr/>
            </p:nvCxnSpPr>
            <p:spPr>
              <a:xfrm>
                <a:off x="957943" y="2198889"/>
                <a:ext cx="3265715"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7" name="组合 6"/>
              <p:cNvGrpSpPr/>
              <p:nvPr/>
            </p:nvGrpSpPr>
            <p:grpSpPr>
              <a:xfrm>
                <a:off x="967582" y="3067133"/>
                <a:ext cx="1412762" cy="360000"/>
                <a:chOff x="967582" y="4884064"/>
                <a:chExt cx="1412762" cy="360000"/>
              </a:xfrm>
            </p:grpSpPr>
            <p:sp>
              <p:nvSpPr>
                <p:cNvPr id="9" name="圆角矩形 8"/>
                <p:cNvSpPr/>
                <p:nvPr/>
              </p:nvSpPr>
              <p:spPr>
                <a:xfrm>
                  <a:off x="967582" y="4884064"/>
                  <a:ext cx="1412762" cy="360000"/>
                </a:xfrm>
                <a:prstGeom prst="roundRect">
                  <a:avLst>
                    <a:gd name="adj" fmla="val 50000"/>
                  </a:avLst>
                </a:prstGeom>
                <a:gradFill>
                  <a:gsLst>
                    <a:gs pos="0">
                      <a:srgbClr val="46A2D0"/>
                    </a:gs>
                    <a:gs pos="100000">
                      <a:srgbClr val="1D6AAE"/>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 name="文本框 9"/>
                <p:cNvSpPr txBox="1"/>
                <p:nvPr/>
              </p:nvSpPr>
              <p:spPr>
                <a:xfrm>
                  <a:off x="1142568" y="4894787"/>
                  <a:ext cx="1062791" cy="338554"/>
                </a:xfrm>
                <a:prstGeom prst="rect">
                  <a:avLst/>
                </a:prstGeom>
                <a:noFill/>
              </p:spPr>
              <p:txBody>
                <a:bodyPr wrap="none" rtlCol="0">
                  <a:spAutoFit/>
                  <a:scene3d>
                    <a:camera prst="orthographicFront"/>
                    <a:lightRig rig="threePt" dir="t"/>
                  </a:scene3d>
                  <a:sp3d contourW="12700"/>
                </a:bodyPr>
                <a:lstStyle/>
                <a:p>
                  <a:pPr algn="ctr"/>
                  <a:r>
                    <a:rPr lang="en-US" altLang="zh-CN" sz="1600" dirty="0">
                      <a:solidFill>
                        <a:schemeClr val="bg1"/>
                      </a:solidFill>
                      <a:cs typeface="+mn-ea"/>
                      <a:sym typeface="+mn-lt"/>
                    </a:rPr>
                    <a:t>Text Here</a:t>
                  </a:r>
                  <a:endParaRPr lang="zh-CN" altLang="en-US" sz="1600" dirty="0">
                    <a:solidFill>
                      <a:schemeClr val="bg1"/>
                    </a:solidFill>
                    <a:cs typeface="+mn-ea"/>
                    <a:sym typeface="+mn-lt"/>
                  </a:endParaRPr>
                </a:p>
              </p:txBody>
            </p:sp>
          </p:grpSp>
          <p:sp>
            <p:nvSpPr>
              <p:cNvPr id="8" name="文本框 7"/>
              <p:cNvSpPr txBox="1"/>
              <p:nvPr/>
            </p:nvSpPr>
            <p:spPr>
              <a:xfrm>
                <a:off x="866777" y="1283755"/>
                <a:ext cx="2220480" cy="523220"/>
              </a:xfrm>
              <a:prstGeom prst="rect">
                <a:avLst/>
              </a:prstGeom>
              <a:noFill/>
            </p:spPr>
            <p:txBody>
              <a:bodyPr wrap="none" rtlCol="0">
                <a:spAutoFit/>
                <a:scene3d>
                  <a:camera prst="orthographicFront"/>
                  <a:lightRig rig="threePt" dir="t"/>
                </a:scene3d>
                <a:sp3d contourW="12700"/>
              </a:bodyPr>
              <a:lstStyle/>
              <a:p>
                <a:r>
                  <a:rPr lang="en-US" altLang="zh-CN" sz="2800" b="1" dirty="0">
                    <a:solidFill>
                      <a:schemeClr val="tx1">
                        <a:lumMod val="75000"/>
                        <a:lumOff val="25000"/>
                      </a:schemeClr>
                    </a:solidFill>
                    <a:cs typeface="+mn-ea"/>
                    <a:sym typeface="+mn-lt"/>
                  </a:rPr>
                  <a:t>Photo show</a:t>
                </a:r>
              </a:p>
            </p:txBody>
          </p:sp>
        </p:grpSp>
        <p:sp>
          <p:nvSpPr>
            <p:cNvPr id="21" name="矩形 20"/>
            <p:cNvSpPr/>
            <p:nvPr/>
          </p:nvSpPr>
          <p:spPr>
            <a:xfrm>
              <a:off x="6258592" y="1013567"/>
              <a:ext cx="4923758" cy="2356696"/>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pic>
        <p:nvPicPr>
          <p:cNvPr id="25" name="图片占位符 24"/>
          <p:cNvPicPr>
            <a:picLocks noGrp="1" noChangeAspect="1"/>
          </p:cNvPicPr>
          <p:nvPr>
            <p:ph type="pic" sz="quarter" idx="10"/>
          </p:nvPr>
        </p:nvPicPr>
        <p:blipFill>
          <a:blip r:embed="rId3" cstate="screen"/>
          <a:stretch>
            <a:fillRect/>
          </a:stretch>
        </p:blipFill>
        <p:spPr>
          <a:xfrm>
            <a:off x="6258592" y="4038127"/>
            <a:ext cx="4923758" cy="2356696"/>
          </a:xfrm>
          <a:ln w="25400">
            <a:noFill/>
          </a:ln>
          <a:effectLst>
            <a:outerShdw blurRad="254000" dist="63500" dir="2700000" algn="tl" rotWithShape="0">
              <a:prstClr val="black">
                <a:alpha val="30000"/>
              </a:prstClr>
            </a:outerShdw>
          </a:effectLst>
        </p:spPr>
      </p:pic>
      <p:pic>
        <p:nvPicPr>
          <p:cNvPr id="26" name="图片占位符 25"/>
          <p:cNvPicPr>
            <a:picLocks noGrp="1" noChangeAspect="1"/>
          </p:cNvPicPr>
          <p:nvPr>
            <p:ph type="pic" sz="quarter" idx="11"/>
          </p:nvPr>
        </p:nvPicPr>
        <p:blipFill>
          <a:blip r:embed="rId4" cstate="screen"/>
          <a:stretch>
            <a:fillRect/>
          </a:stretch>
        </p:blipFill>
        <p:spPr>
          <a:xfrm>
            <a:off x="1065213" y="1433781"/>
            <a:ext cx="4923758" cy="2356696"/>
          </a:xfrm>
          <a:ln w="25400">
            <a:noFill/>
          </a:ln>
          <a:effectLst>
            <a:outerShdw blurRad="254000" dist="63500" dir="2700000" algn="tl" rotWithShape="0">
              <a:prstClr val="black">
                <a:alpha val="30000"/>
              </a:prstClr>
            </a:outerShdw>
          </a:effectLst>
        </p:spPr>
      </p:pic>
      <p:pic>
        <p:nvPicPr>
          <p:cNvPr id="27" name="图片占位符 26"/>
          <p:cNvPicPr>
            <a:picLocks noGrp="1" noChangeAspect="1"/>
          </p:cNvPicPr>
          <p:nvPr>
            <p:ph type="pic" sz="quarter" idx="12"/>
          </p:nvPr>
        </p:nvPicPr>
        <p:blipFill>
          <a:blip r:embed="rId5" cstate="screen"/>
          <a:stretch>
            <a:fillRect/>
          </a:stretch>
        </p:blipFill>
        <p:spPr>
          <a:xfrm>
            <a:off x="1065213" y="4038126"/>
            <a:ext cx="4923757" cy="2356696"/>
          </a:xfrm>
          <a:ln w="25400">
            <a:noFill/>
          </a:ln>
          <a:effectLst>
            <a:outerShdw blurRad="254000" dist="63500" dir="2700000" algn="tl" rotWithShape="0">
              <a:prstClr val="black">
                <a:alpha val="30000"/>
              </a:prstClr>
            </a:outerShdw>
          </a:effectLst>
        </p:spPr>
      </p:pic>
      <p:grpSp>
        <p:nvGrpSpPr>
          <p:cNvPr id="15" name="组合 14"/>
          <p:cNvGrpSpPr/>
          <p:nvPr/>
        </p:nvGrpSpPr>
        <p:grpSpPr>
          <a:xfrm>
            <a:off x="4797466" y="352475"/>
            <a:ext cx="2442712" cy="560409"/>
            <a:chOff x="4757125" y="339028"/>
            <a:chExt cx="2442712" cy="560409"/>
          </a:xfrm>
        </p:grpSpPr>
        <p:sp>
          <p:nvSpPr>
            <p:cNvPr id="16" name="Subtitle 2"/>
            <p:cNvSpPr txBox="1"/>
            <p:nvPr/>
          </p:nvSpPr>
          <p:spPr>
            <a:xfrm>
              <a:off x="4757125" y="339028"/>
              <a:ext cx="2442712" cy="41400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30000"/>
                </a:lnSpc>
                <a:spcBef>
                  <a:spcPts val="0"/>
                </a:spcBef>
                <a:defRPr/>
              </a:pPr>
              <a:r>
                <a:rPr lang="zh-CN" altLang="en-US" b="1" spc="300" dirty="0">
                  <a:solidFill>
                    <a:schemeClr val="tx1">
                      <a:lumMod val="85000"/>
                      <a:lumOff val="15000"/>
                    </a:schemeClr>
                  </a:solidFill>
                  <a:cs typeface="+mn-ea"/>
                  <a:sym typeface="+mn-lt"/>
                </a:rPr>
                <a:t>公司宣传册</a:t>
              </a:r>
            </a:p>
          </p:txBody>
        </p:sp>
        <p:sp>
          <p:nvSpPr>
            <p:cNvPr id="17" name="圆角矩形 16"/>
            <p:cNvSpPr/>
            <p:nvPr/>
          </p:nvSpPr>
          <p:spPr>
            <a:xfrm>
              <a:off x="5550250" y="853718"/>
              <a:ext cx="856463" cy="45719"/>
            </a:xfrm>
            <a:prstGeom prst="roundRect">
              <a:avLst>
                <a:gd name="adj" fmla="val 50000"/>
              </a:avLst>
            </a:prstGeom>
            <a:gradFill>
              <a:gsLst>
                <a:gs pos="0">
                  <a:srgbClr val="46A2D0"/>
                </a:gs>
                <a:gs pos="100000">
                  <a:srgbClr val="1D6AAE"/>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Scale>
                                      <p:cBhvr>
                                        <p:cTn id="7" dur="1000" decel="50000" fill="hold">
                                          <p:stCondLst>
                                            <p:cond delay="0"/>
                                          </p:stCondLst>
                                        </p:cTn>
                                        <p:tgtEl>
                                          <p:spTgt spid="2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26"/>
                                        </p:tgtEl>
                                        <p:attrNameLst>
                                          <p:attrName>ppt_x</p:attrName>
                                          <p:attrName>ppt_y</p:attrName>
                                        </p:attrNameLst>
                                      </p:cBhvr>
                                    </p:animMotion>
                                    <p:animEffect transition="in" filter="fade">
                                      <p:cBhvr>
                                        <p:cTn id="9" dur="1000"/>
                                        <p:tgtEl>
                                          <p:spTgt spid="26"/>
                                        </p:tgtEl>
                                      </p:cBhvr>
                                    </p:animEffect>
                                  </p:childTnLst>
                                </p:cTn>
                              </p:par>
                            </p:childTnLst>
                          </p:cTn>
                        </p:par>
                        <p:par>
                          <p:cTn id="10" fill="hold">
                            <p:stCondLst>
                              <p:cond delay="1000"/>
                            </p:stCondLst>
                            <p:childTnLst>
                              <p:par>
                                <p:cTn id="11" presetID="52" presetClass="entr" presetSubtype="0" fill="hold" nodeType="afterEffect">
                                  <p:stCondLst>
                                    <p:cond delay="0"/>
                                  </p:stCondLst>
                                  <p:childTnLst>
                                    <p:set>
                                      <p:cBhvr>
                                        <p:cTn id="12" dur="1" fill="hold">
                                          <p:stCondLst>
                                            <p:cond delay="0"/>
                                          </p:stCondLst>
                                        </p:cTn>
                                        <p:tgtEl>
                                          <p:spTgt spid="27"/>
                                        </p:tgtEl>
                                        <p:attrNameLst>
                                          <p:attrName>style.visibility</p:attrName>
                                        </p:attrNameLst>
                                      </p:cBhvr>
                                      <p:to>
                                        <p:strVal val="visible"/>
                                      </p:to>
                                    </p:set>
                                    <p:animScale>
                                      <p:cBhvr>
                                        <p:cTn id="13" dur="1000" decel="50000" fill="hold">
                                          <p:stCondLst>
                                            <p:cond delay="0"/>
                                          </p:stCondLst>
                                        </p:cTn>
                                        <p:tgtEl>
                                          <p:spTgt spid="2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4" dur="1000" decel="50000" fill="hold">
                                          <p:stCondLst>
                                            <p:cond delay="0"/>
                                          </p:stCondLst>
                                        </p:cTn>
                                        <p:tgtEl>
                                          <p:spTgt spid="27"/>
                                        </p:tgtEl>
                                        <p:attrNameLst>
                                          <p:attrName>ppt_x</p:attrName>
                                          <p:attrName>ppt_y</p:attrName>
                                        </p:attrNameLst>
                                      </p:cBhvr>
                                    </p:animMotion>
                                    <p:animEffect transition="in" filter="fade">
                                      <p:cBhvr>
                                        <p:cTn id="15" dur="1000"/>
                                        <p:tgtEl>
                                          <p:spTgt spid="27"/>
                                        </p:tgtEl>
                                      </p:cBhvr>
                                    </p:animEffect>
                                  </p:childTnLst>
                                </p:cTn>
                              </p:par>
                            </p:childTnLst>
                          </p:cTn>
                        </p:par>
                        <p:par>
                          <p:cTn id="16" fill="hold">
                            <p:stCondLst>
                              <p:cond delay="2000"/>
                            </p:stCondLst>
                            <p:childTnLst>
                              <p:par>
                                <p:cTn id="17" presetID="52" presetClass="entr" presetSubtype="0" fill="hold" nodeType="afterEffect">
                                  <p:stCondLst>
                                    <p:cond delay="0"/>
                                  </p:stCondLst>
                                  <p:childTnLst>
                                    <p:set>
                                      <p:cBhvr>
                                        <p:cTn id="18" dur="1" fill="hold">
                                          <p:stCondLst>
                                            <p:cond delay="0"/>
                                          </p:stCondLst>
                                        </p:cTn>
                                        <p:tgtEl>
                                          <p:spTgt spid="25"/>
                                        </p:tgtEl>
                                        <p:attrNameLst>
                                          <p:attrName>style.visibility</p:attrName>
                                        </p:attrNameLst>
                                      </p:cBhvr>
                                      <p:to>
                                        <p:strVal val="visible"/>
                                      </p:to>
                                    </p:set>
                                    <p:animScale>
                                      <p:cBhvr>
                                        <p:cTn id="19" dur="1000" decel="50000" fill="hold">
                                          <p:stCondLst>
                                            <p:cond delay="0"/>
                                          </p:stCondLst>
                                        </p:cTn>
                                        <p:tgtEl>
                                          <p:spTgt spid="2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0" dur="1000" decel="50000" fill="hold">
                                          <p:stCondLst>
                                            <p:cond delay="0"/>
                                          </p:stCondLst>
                                        </p:cTn>
                                        <p:tgtEl>
                                          <p:spTgt spid="25"/>
                                        </p:tgtEl>
                                        <p:attrNameLst>
                                          <p:attrName>ppt_x</p:attrName>
                                          <p:attrName>ppt_y</p:attrName>
                                        </p:attrNameLst>
                                      </p:cBhvr>
                                    </p:animMotion>
                                    <p:animEffect transition="in" filter="fade">
                                      <p:cBhvr>
                                        <p:cTn id="21" dur="1000"/>
                                        <p:tgtEl>
                                          <p:spTgt spid="25"/>
                                        </p:tgtEl>
                                      </p:cBhvr>
                                    </p:animEffect>
                                  </p:childTnLst>
                                </p:cTn>
                              </p:par>
                            </p:childTnLst>
                          </p:cTn>
                        </p:par>
                        <p:par>
                          <p:cTn id="22" fill="hold">
                            <p:stCondLst>
                              <p:cond delay="3000"/>
                            </p:stCondLst>
                            <p:childTnLst>
                              <p:par>
                                <p:cTn id="23" presetID="53" presetClass="entr" presetSubtype="16" fill="hold" nodeType="afterEffect">
                                  <p:stCondLst>
                                    <p:cond delay="0"/>
                                  </p:stCondLst>
                                  <p:childTnLst>
                                    <p:set>
                                      <p:cBhvr>
                                        <p:cTn id="24" dur="1" fill="hold">
                                          <p:stCondLst>
                                            <p:cond delay="0"/>
                                          </p:stCondLst>
                                        </p:cTn>
                                        <p:tgtEl>
                                          <p:spTgt spid="28"/>
                                        </p:tgtEl>
                                        <p:attrNameLst>
                                          <p:attrName>style.visibility</p:attrName>
                                        </p:attrNameLst>
                                      </p:cBhvr>
                                      <p:to>
                                        <p:strVal val="visible"/>
                                      </p:to>
                                    </p:set>
                                    <p:anim calcmode="lin" valueType="num">
                                      <p:cBhvr>
                                        <p:cTn id="25" dur="500" fill="hold"/>
                                        <p:tgtEl>
                                          <p:spTgt spid="28"/>
                                        </p:tgtEl>
                                        <p:attrNameLst>
                                          <p:attrName>ppt_w</p:attrName>
                                        </p:attrNameLst>
                                      </p:cBhvr>
                                      <p:tavLst>
                                        <p:tav tm="0">
                                          <p:val>
                                            <p:fltVal val="0"/>
                                          </p:val>
                                        </p:tav>
                                        <p:tav tm="100000">
                                          <p:val>
                                            <p:strVal val="#ppt_w"/>
                                          </p:val>
                                        </p:tav>
                                      </p:tavLst>
                                    </p:anim>
                                    <p:anim calcmode="lin" valueType="num">
                                      <p:cBhvr>
                                        <p:cTn id="26" dur="500" fill="hold"/>
                                        <p:tgtEl>
                                          <p:spTgt spid="28"/>
                                        </p:tgtEl>
                                        <p:attrNameLst>
                                          <p:attrName>ppt_h</p:attrName>
                                        </p:attrNameLst>
                                      </p:cBhvr>
                                      <p:tavLst>
                                        <p:tav tm="0">
                                          <p:val>
                                            <p:fltVal val="0"/>
                                          </p:val>
                                        </p:tav>
                                        <p:tav tm="100000">
                                          <p:val>
                                            <p:strVal val="#ppt_h"/>
                                          </p:val>
                                        </p:tav>
                                      </p:tavLst>
                                    </p:anim>
                                    <p:animEffect transition="in" filter="fade">
                                      <p:cBhvr>
                                        <p:cTn id="2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矩形 29"/>
          <p:cNvSpPr/>
          <p:nvPr/>
        </p:nvSpPr>
        <p:spPr>
          <a:xfrm>
            <a:off x="3405955" y="4420819"/>
            <a:ext cx="634591" cy="573833"/>
          </a:xfrm>
          <a:prstGeom prst="rect">
            <a:avLst/>
          </a:prstGeom>
          <a:noFill/>
          <a:ln w="25400">
            <a:gradFill>
              <a:gsLst>
                <a:gs pos="0">
                  <a:srgbClr val="46A2D0"/>
                </a:gs>
                <a:gs pos="100000">
                  <a:srgbClr val="1D6AAE"/>
                </a:gs>
              </a:gsLst>
              <a:lin ang="5400000" scaled="1"/>
            </a:gradFill>
          </a:ln>
          <a:effectLst>
            <a:outerShdw blurRad="508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zh-CN" altLang="en-US" noProof="1">
              <a:solidFill>
                <a:prstClr val="white"/>
              </a:solidFill>
              <a:cs typeface="+mn-ea"/>
              <a:sym typeface="+mn-lt"/>
            </a:endParaRPr>
          </a:p>
        </p:txBody>
      </p:sp>
      <p:sp>
        <p:nvSpPr>
          <p:cNvPr id="31" name="圆角矩形 30"/>
          <p:cNvSpPr/>
          <p:nvPr/>
        </p:nvSpPr>
        <p:spPr>
          <a:xfrm>
            <a:off x="1001754" y="1911079"/>
            <a:ext cx="2726929" cy="2725895"/>
          </a:xfrm>
          <a:prstGeom prst="roundRect">
            <a:avLst>
              <a:gd name="adj" fmla="val 0"/>
            </a:avLst>
          </a:prstGeom>
          <a:gradFill>
            <a:gsLst>
              <a:gs pos="0">
                <a:srgbClr val="46A2D0"/>
              </a:gs>
              <a:gs pos="100000">
                <a:srgbClr val="146DAD"/>
              </a:gs>
            </a:gsLst>
            <a:lin ang="5400000" scaled="1"/>
          </a:gradFill>
          <a:ln>
            <a:noFill/>
          </a:ln>
          <a:effectLst>
            <a:outerShdw blurRad="2540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solidFill>
                <a:schemeClr val="bg1"/>
              </a:solidFill>
              <a:cs typeface="+mn-ea"/>
              <a:sym typeface="+mn-lt"/>
            </a:endParaRPr>
          </a:p>
        </p:txBody>
      </p:sp>
      <p:sp>
        <p:nvSpPr>
          <p:cNvPr id="32" name="TextBox 30"/>
          <p:cNvSpPr txBox="1"/>
          <p:nvPr/>
        </p:nvSpPr>
        <p:spPr>
          <a:xfrm>
            <a:off x="1638786" y="2804467"/>
            <a:ext cx="1389866" cy="707886"/>
          </a:xfrm>
          <a:prstGeom prst="rect">
            <a:avLst/>
          </a:prstGeom>
          <a:noFill/>
        </p:spPr>
        <p:txBody>
          <a:bodyPr wrap="square" rtlCol="0">
            <a:spAutoFit/>
          </a:bodyPr>
          <a:lstStyle/>
          <a:p>
            <a:pPr algn="dist" defTabSz="228600"/>
            <a:r>
              <a:rPr lang="zh-CN" altLang="en-US" sz="4000" b="1" dirty="0">
                <a:solidFill>
                  <a:schemeClr val="bg1"/>
                </a:solidFill>
                <a:cs typeface="+mn-ea"/>
                <a:sym typeface="+mn-lt"/>
              </a:rPr>
              <a:t>目录</a:t>
            </a:r>
          </a:p>
        </p:txBody>
      </p:sp>
      <p:sp>
        <p:nvSpPr>
          <p:cNvPr id="33" name="圆角矩形 32"/>
          <p:cNvSpPr/>
          <p:nvPr/>
        </p:nvSpPr>
        <p:spPr>
          <a:xfrm>
            <a:off x="4208772" y="4943004"/>
            <a:ext cx="216066" cy="220793"/>
          </a:xfrm>
          <a:prstGeom prst="roundRect">
            <a:avLst>
              <a:gd name="adj" fmla="val 0"/>
            </a:avLst>
          </a:prstGeom>
          <a:gradFill>
            <a:gsLst>
              <a:gs pos="0">
                <a:srgbClr val="46A2D0"/>
              </a:gs>
              <a:gs pos="100000">
                <a:srgbClr val="146DAD"/>
              </a:gs>
            </a:gsLst>
            <a:lin ang="5400000" scaled="1"/>
          </a:gradFill>
          <a:ln>
            <a:noFill/>
          </a:ln>
          <a:effectLst>
            <a:outerShdw blurRad="2540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solidFill>
                <a:schemeClr val="bg1"/>
              </a:solidFill>
              <a:cs typeface="+mn-ea"/>
              <a:sym typeface="+mn-lt"/>
            </a:endParaRPr>
          </a:p>
        </p:txBody>
      </p:sp>
      <p:sp>
        <p:nvSpPr>
          <p:cNvPr id="34" name="圆角矩形 33"/>
          <p:cNvSpPr/>
          <p:nvPr/>
        </p:nvSpPr>
        <p:spPr>
          <a:xfrm>
            <a:off x="3915889" y="5327562"/>
            <a:ext cx="124657" cy="142491"/>
          </a:xfrm>
          <a:prstGeom prst="roundRect">
            <a:avLst>
              <a:gd name="adj" fmla="val 0"/>
            </a:avLst>
          </a:prstGeom>
          <a:gradFill>
            <a:gsLst>
              <a:gs pos="0">
                <a:srgbClr val="46A2D0">
                  <a:alpha val="40000"/>
                </a:srgbClr>
              </a:gs>
              <a:gs pos="100000">
                <a:srgbClr val="146DAD">
                  <a:alpha val="40000"/>
                </a:srgbClr>
              </a:gs>
            </a:gsLst>
            <a:lin ang="5400000" scaled="1"/>
          </a:gradFill>
          <a:ln>
            <a:noFill/>
          </a:ln>
          <a:effectLst>
            <a:outerShdw blurRad="2540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solidFill>
                <a:schemeClr val="bg1"/>
              </a:solidFill>
              <a:cs typeface="+mn-ea"/>
              <a:sym typeface="+mn-lt"/>
            </a:endParaRPr>
          </a:p>
        </p:txBody>
      </p:sp>
      <p:sp>
        <p:nvSpPr>
          <p:cNvPr id="35" name="TextBox 30"/>
          <p:cNvSpPr txBox="1"/>
          <p:nvPr/>
        </p:nvSpPr>
        <p:spPr>
          <a:xfrm>
            <a:off x="1418013" y="3461917"/>
            <a:ext cx="1831413" cy="461665"/>
          </a:xfrm>
          <a:prstGeom prst="rect">
            <a:avLst/>
          </a:prstGeom>
          <a:noFill/>
        </p:spPr>
        <p:txBody>
          <a:bodyPr wrap="square" rtlCol="0">
            <a:spAutoFit/>
          </a:bodyPr>
          <a:lstStyle/>
          <a:p>
            <a:pPr algn="dist" defTabSz="228600"/>
            <a:r>
              <a:rPr lang="en-US" altLang="zh-CN" sz="2400" b="1" dirty="0">
                <a:solidFill>
                  <a:schemeClr val="bg1"/>
                </a:solidFill>
                <a:latin typeface="Agency FB" panose="020B0503020202020204" pitchFamily="34" charset="0"/>
                <a:cs typeface="+mn-ea"/>
                <a:sym typeface="+mn-lt"/>
              </a:rPr>
              <a:t>CONTENTS</a:t>
            </a:r>
            <a:endParaRPr lang="zh-CN" altLang="en-US" sz="2400" b="1" dirty="0">
              <a:solidFill>
                <a:schemeClr val="bg1"/>
              </a:solidFill>
              <a:latin typeface="Agency FB" panose="020B0503020202020204" pitchFamily="34" charset="0"/>
              <a:cs typeface="+mn-ea"/>
              <a:sym typeface="+mn-lt"/>
            </a:endParaRPr>
          </a:p>
        </p:txBody>
      </p:sp>
      <p:grpSp>
        <p:nvGrpSpPr>
          <p:cNvPr id="9" name="组合 8"/>
          <p:cNvGrpSpPr/>
          <p:nvPr/>
        </p:nvGrpSpPr>
        <p:grpSpPr>
          <a:xfrm>
            <a:off x="5296715" y="2113265"/>
            <a:ext cx="2433336" cy="657345"/>
            <a:chOff x="5517484" y="2107879"/>
            <a:chExt cx="2433336" cy="657345"/>
          </a:xfrm>
        </p:grpSpPr>
        <p:grpSp>
          <p:nvGrpSpPr>
            <p:cNvPr id="3" name="组合 2"/>
            <p:cNvGrpSpPr/>
            <p:nvPr/>
          </p:nvGrpSpPr>
          <p:grpSpPr>
            <a:xfrm>
              <a:off x="5517484" y="2107879"/>
              <a:ext cx="2267465" cy="657345"/>
              <a:chOff x="5489349" y="1515638"/>
              <a:chExt cx="2267465" cy="657345"/>
            </a:xfrm>
          </p:grpSpPr>
          <p:sp>
            <p:nvSpPr>
              <p:cNvPr id="36" name="圆角矩形 35"/>
              <p:cNvSpPr/>
              <p:nvPr/>
            </p:nvSpPr>
            <p:spPr>
              <a:xfrm>
                <a:off x="5489349" y="1557183"/>
                <a:ext cx="672300" cy="601732"/>
              </a:xfrm>
              <a:prstGeom prst="roundRect">
                <a:avLst>
                  <a:gd name="adj" fmla="val 0"/>
                </a:avLst>
              </a:prstGeom>
              <a:gradFill>
                <a:gsLst>
                  <a:gs pos="0">
                    <a:srgbClr val="46A2D0"/>
                  </a:gs>
                  <a:gs pos="100000">
                    <a:srgbClr val="146DAD"/>
                  </a:gs>
                </a:gsLst>
                <a:lin ang="5400000" scaled="1"/>
              </a:gradFill>
              <a:ln>
                <a:noFill/>
              </a:ln>
              <a:effectLst>
                <a:outerShdw blurRad="2540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lnSpc>
                    <a:spcPct val="130000"/>
                  </a:lnSpc>
                </a:pPr>
                <a:r>
                  <a:rPr lang="en-US" altLang="zh-CN" sz="2800" dirty="0">
                    <a:solidFill>
                      <a:schemeClr val="bg1"/>
                    </a:solidFill>
                    <a:cs typeface="+mn-ea"/>
                    <a:sym typeface="+mn-lt"/>
                  </a:rPr>
                  <a:t>01</a:t>
                </a:r>
                <a:endParaRPr lang="zh-CN" altLang="en-US" sz="2800" dirty="0">
                  <a:solidFill>
                    <a:schemeClr val="bg1"/>
                  </a:solidFill>
                  <a:cs typeface="+mn-ea"/>
                  <a:sym typeface="+mn-lt"/>
                </a:endParaRPr>
              </a:p>
            </p:txBody>
          </p:sp>
          <p:sp>
            <p:nvSpPr>
              <p:cNvPr id="37" name="文本框 36"/>
              <p:cNvSpPr txBox="1"/>
              <p:nvPr/>
            </p:nvSpPr>
            <p:spPr>
              <a:xfrm>
                <a:off x="6371563" y="1863988"/>
                <a:ext cx="1385251" cy="308995"/>
              </a:xfrm>
              <a:prstGeom prst="rect">
                <a:avLst/>
              </a:prstGeom>
              <a:noFill/>
              <a:scene3d>
                <a:camera prst="perspectiveRight"/>
                <a:lightRig rig="threePt" dir="t"/>
              </a:scene3d>
            </p:spPr>
            <p:txBody>
              <a:bodyPr wrap="none" rtlCol="0">
                <a:spAutoFit/>
              </a:bodyPr>
              <a:lstStyle/>
              <a:p>
                <a:pPr algn="ctr">
                  <a:lnSpc>
                    <a:spcPct val="130000"/>
                  </a:lnSpc>
                </a:pPr>
                <a:r>
                  <a:rPr lang="en-US" altLang="zh-CN" sz="1200" dirty="0">
                    <a:solidFill>
                      <a:schemeClr val="tx1">
                        <a:lumMod val="85000"/>
                        <a:lumOff val="15000"/>
                      </a:schemeClr>
                    </a:solidFill>
                    <a:cs typeface="+mn-ea"/>
                    <a:sym typeface="+mn-lt"/>
                  </a:rPr>
                  <a:t>INTRODUCTION</a:t>
                </a:r>
                <a:endParaRPr lang="zh-CN" altLang="en-US" sz="1200" dirty="0">
                  <a:solidFill>
                    <a:schemeClr val="tx1">
                      <a:lumMod val="85000"/>
                      <a:lumOff val="15000"/>
                    </a:schemeClr>
                  </a:solidFill>
                  <a:cs typeface="+mn-ea"/>
                  <a:sym typeface="+mn-lt"/>
                </a:endParaRPr>
              </a:p>
            </p:txBody>
          </p:sp>
          <p:sp>
            <p:nvSpPr>
              <p:cNvPr id="38" name="文本框 37"/>
              <p:cNvSpPr txBox="1"/>
              <p:nvPr/>
            </p:nvSpPr>
            <p:spPr>
              <a:xfrm>
                <a:off x="6367657" y="1515638"/>
                <a:ext cx="1338828" cy="417358"/>
              </a:xfrm>
              <a:prstGeom prst="rect">
                <a:avLst/>
              </a:prstGeom>
              <a:noFill/>
              <a:scene3d>
                <a:camera prst="perspectiveRight"/>
                <a:lightRig rig="threePt" dir="t"/>
              </a:scene3d>
            </p:spPr>
            <p:txBody>
              <a:bodyPr wrap="none" rtlCol="0">
                <a:spAutoFit/>
              </a:bodyPr>
              <a:lstStyle/>
              <a:p>
                <a:pPr>
                  <a:lnSpc>
                    <a:spcPct val="130000"/>
                  </a:lnSpc>
                </a:pPr>
                <a:r>
                  <a:rPr lang="zh-CN" altLang="en-US" b="1" dirty="0">
                    <a:solidFill>
                      <a:schemeClr val="tx1">
                        <a:lumMod val="85000"/>
                        <a:lumOff val="15000"/>
                      </a:schemeClr>
                    </a:solidFill>
                    <a:cs typeface="+mn-ea"/>
                    <a:sym typeface="+mn-lt"/>
                  </a:rPr>
                  <a:t>公司与团队</a:t>
                </a:r>
              </a:p>
            </p:txBody>
          </p:sp>
        </p:grpSp>
        <p:cxnSp>
          <p:nvCxnSpPr>
            <p:cNvPr id="6" name="直接连接符 5"/>
            <p:cNvCxnSpPr/>
            <p:nvPr/>
          </p:nvCxnSpPr>
          <p:spPr>
            <a:xfrm>
              <a:off x="5517484" y="2762689"/>
              <a:ext cx="2433336" cy="0"/>
            </a:xfrm>
            <a:prstGeom prst="line">
              <a:avLst/>
            </a:prstGeom>
            <a:ln>
              <a:gradFill>
                <a:gsLst>
                  <a:gs pos="0">
                    <a:srgbClr val="46A2D0"/>
                  </a:gs>
                  <a:gs pos="100000">
                    <a:srgbClr val="1D6AAE"/>
                  </a:gs>
                </a:gsLst>
                <a:lin ang="5400000" scaled="1"/>
              </a:gradFill>
            </a:ln>
          </p:spPr>
          <p:style>
            <a:lnRef idx="1">
              <a:schemeClr val="accent1"/>
            </a:lnRef>
            <a:fillRef idx="0">
              <a:schemeClr val="accent1"/>
            </a:fillRef>
            <a:effectRef idx="0">
              <a:schemeClr val="accent1"/>
            </a:effectRef>
            <a:fontRef idx="minor">
              <a:schemeClr val="tx1"/>
            </a:fontRef>
          </p:style>
        </p:cxnSp>
      </p:grpSp>
      <p:grpSp>
        <p:nvGrpSpPr>
          <p:cNvPr id="58" name="组合 57"/>
          <p:cNvGrpSpPr/>
          <p:nvPr/>
        </p:nvGrpSpPr>
        <p:grpSpPr>
          <a:xfrm>
            <a:off x="8249533" y="2113265"/>
            <a:ext cx="2433336" cy="657345"/>
            <a:chOff x="5517484" y="2107879"/>
            <a:chExt cx="2433336" cy="657345"/>
          </a:xfrm>
        </p:grpSpPr>
        <p:grpSp>
          <p:nvGrpSpPr>
            <p:cNvPr id="59" name="组合 58"/>
            <p:cNvGrpSpPr/>
            <p:nvPr/>
          </p:nvGrpSpPr>
          <p:grpSpPr>
            <a:xfrm>
              <a:off x="5517484" y="2107879"/>
              <a:ext cx="2267465" cy="657345"/>
              <a:chOff x="5489349" y="1515638"/>
              <a:chExt cx="2267465" cy="657345"/>
            </a:xfrm>
          </p:grpSpPr>
          <p:sp>
            <p:nvSpPr>
              <p:cNvPr id="61" name="圆角矩形 60"/>
              <p:cNvSpPr/>
              <p:nvPr/>
            </p:nvSpPr>
            <p:spPr>
              <a:xfrm>
                <a:off x="5489349" y="1557183"/>
                <a:ext cx="672300" cy="601732"/>
              </a:xfrm>
              <a:prstGeom prst="roundRect">
                <a:avLst>
                  <a:gd name="adj" fmla="val 0"/>
                </a:avLst>
              </a:prstGeom>
              <a:gradFill>
                <a:gsLst>
                  <a:gs pos="0">
                    <a:srgbClr val="46A2D0"/>
                  </a:gs>
                  <a:gs pos="100000">
                    <a:srgbClr val="146DAD"/>
                  </a:gs>
                </a:gsLst>
                <a:lin ang="5400000" scaled="1"/>
              </a:gradFill>
              <a:ln>
                <a:noFill/>
              </a:ln>
              <a:effectLst>
                <a:outerShdw blurRad="2540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lnSpc>
                    <a:spcPct val="130000"/>
                  </a:lnSpc>
                </a:pPr>
                <a:r>
                  <a:rPr lang="en-US" altLang="zh-CN" sz="2800" dirty="0">
                    <a:solidFill>
                      <a:schemeClr val="bg1"/>
                    </a:solidFill>
                    <a:cs typeface="+mn-ea"/>
                    <a:sym typeface="+mn-lt"/>
                  </a:rPr>
                  <a:t>02</a:t>
                </a:r>
                <a:endParaRPr lang="zh-CN" altLang="en-US" sz="2800" dirty="0">
                  <a:solidFill>
                    <a:schemeClr val="bg1"/>
                  </a:solidFill>
                  <a:cs typeface="+mn-ea"/>
                  <a:sym typeface="+mn-lt"/>
                </a:endParaRPr>
              </a:p>
            </p:txBody>
          </p:sp>
          <p:sp>
            <p:nvSpPr>
              <p:cNvPr id="62" name="文本框 61"/>
              <p:cNvSpPr txBox="1"/>
              <p:nvPr/>
            </p:nvSpPr>
            <p:spPr>
              <a:xfrm>
                <a:off x="6371563" y="1863988"/>
                <a:ext cx="1385251" cy="308995"/>
              </a:xfrm>
              <a:prstGeom prst="rect">
                <a:avLst/>
              </a:prstGeom>
              <a:noFill/>
              <a:scene3d>
                <a:camera prst="perspectiveRight"/>
                <a:lightRig rig="threePt" dir="t"/>
              </a:scene3d>
            </p:spPr>
            <p:txBody>
              <a:bodyPr wrap="none" rtlCol="0">
                <a:spAutoFit/>
              </a:bodyPr>
              <a:lstStyle/>
              <a:p>
                <a:pPr algn="ctr">
                  <a:lnSpc>
                    <a:spcPct val="130000"/>
                  </a:lnSpc>
                </a:pPr>
                <a:r>
                  <a:rPr lang="en-US" altLang="zh-CN" sz="1200" dirty="0">
                    <a:solidFill>
                      <a:schemeClr val="tx1">
                        <a:lumMod val="85000"/>
                        <a:lumOff val="15000"/>
                      </a:schemeClr>
                    </a:solidFill>
                    <a:cs typeface="+mn-ea"/>
                    <a:sym typeface="+mn-lt"/>
                  </a:rPr>
                  <a:t>INTRODUCTION</a:t>
                </a:r>
                <a:endParaRPr lang="zh-CN" altLang="en-US" sz="1200" dirty="0">
                  <a:solidFill>
                    <a:schemeClr val="tx1">
                      <a:lumMod val="85000"/>
                      <a:lumOff val="15000"/>
                    </a:schemeClr>
                  </a:solidFill>
                  <a:cs typeface="+mn-ea"/>
                  <a:sym typeface="+mn-lt"/>
                </a:endParaRPr>
              </a:p>
            </p:txBody>
          </p:sp>
          <p:sp>
            <p:nvSpPr>
              <p:cNvPr id="63" name="文本框 62"/>
              <p:cNvSpPr txBox="1"/>
              <p:nvPr/>
            </p:nvSpPr>
            <p:spPr>
              <a:xfrm>
                <a:off x="6378808" y="1515638"/>
                <a:ext cx="1338828" cy="417358"/>
              </a:xfrm>
              <a:prstGeom prst="rect">
                <a:avLst/>
              </a:prstGeom>
              <a:noFill/>
              <a:scene3d>
                <a:camera prst="perspectiveRight"/>
                <a:lightRig rig="threePt" dir="t"/>
              </a:scene3d>
            </p:spPr>
            <p:txBody>
              <a:bodyPr wrap="none" rtlCol="0">
                <a:spAutoFit/>
              </a:bodyPr>
              <a:lstStyle/>
              <a:p>
                <a:pPr>
                  <a:lnSpc>
                    <a:spcPct val="130000"/>
                  </a:lnSpc>
                </a:pPr>
                <a:r>
                  <a:rPr lang="zh-CN" altLang="en-US" b="1" dirty="0">
                    <a:solidFill>
                      <a:schemeClr val="tx1">
                        <a:lumMod val="85000"/>
                        <a:lumOff val="15000"/>
                      </a:schemeClr>
                    </a:solidFill>
                    <a:cs typeface="+mn-ea"/>
                    <a:sym typeface="+mn-lt"/>
                  </a:rPr>
                  <a:t>产品与服务</a:t>
                </a:r>
              </a:p>
            </p:txBody>
          </p:sp>
        </p:grpSp>
        <p:cxnSp>
          <p:nvCxnSpPr>
            <p:cNvPr id="60" name="直接连接符 59"/>
            <p:cNvCxnSpPr/>
            <p:nvPr/>
          </p:nvCxnSpPr>
          <p:spPr>
            <a:xfrm>
              <a:off x="5517484" y="2762689"/>
              <a:ext cx="2433336" cy="0"/>
            </a:xfrm>
            <a:prstGeom prst="line">
              <a:avLst/>
            </a:prstGeom>
            <a:ln>
              <a:gradFill>
                <a:gsLst>
                  <a:gs pos="0">
                    <a:srgbClr val="46A2D0"/>
                  </a:gs>
                  <a:gs pos="100000">
                    <a:srgbClr val="1D6AAE"/>
                  </a:gs>
                </a:gsLst>
                <a:lin ang="5400000" scaled="1"/>
              </a:gradFill>
            </a:ln>
          </p:spPr>
          <p:style>
            <a:lnRef idx="1">
              <a:schemeClr val="accent1"/>
            </a:lnRef>
            <a:fillRef idx="0">
              <a:schemeClr val="accent1"/>
            </a:fillRef>
            <a:effectRef idx="0">
              <a:schemeClr val="accent1"/>
            </a:effectRef>
            <a:fontRef idx="minor">
              <a:schemeClr val="tx1"/>
            </a:fontRef>
          </p:style>
        </p:cxnSp>
      </p:grpSp>
      <p:grpSp>
        <p:nvGrpSpPr>
          <p:cNvPr id="76" name="组合 75"/>
          <p:cNvGrpSpPr/>
          <p:nvPr/>
        </p:nvGrpSpPr>
        <p:grpSpPr>
          <a:xfrm>
            <a:off x="8249533" y="3860007"/>
            <a:ext cx="2433336" cy="665961"/>
            <a:chOff x="5517484" y="2107879"/>
            <a:chExt cx="2433336" cy="665961"/>
          </a:xfrm>
        </p:grpSpPr>
        <p:grpSp>
          <p:nvGrpSpPr>
            <p:cNvPr id="77" name="组合 76"/>
            <p:cNvGrpSpPr/>
            <p:nvPr/>
          </p:nvGrpSpPr>
          <p:grpSpPr>
            <a:xfrm>
              <a:off x="5517484" y="2107879"/>
              <a:ext cx="2267465" cy="657345"/>
              <a:chOff x="5489349" y="1515638"/>
              <a:chExt cx="2267465" cy="657345"/>
            </a:xfrm>
          </p:grpSpPr>
          <p:sp>
            <p:nvSpPr>
              <p:cNvPr id="85" name="圆角矩形 84"/>
              <p:cNvSpPr/>
              <p:nvPr/>
            </p:nvSpPr>
            <p:spPr>
              <a:xfrm>
                <a:off x="5489349" y="1557183"/>
                <a:ext cx="672300" cy="601732"/>
              </a:xfrm>
              <a:prstGeom prst="roundRect">
                <a:avLst>
                  <a:gd name="adj" fmla="val 0"/>
                </a:avLst>
              </a:prstGeom>
              <a:gradFill>
                <a:gsLst>
                  <a:gs pos="0">
                    <a:srgbClr val="46A2D0"/>
                  </a:gs>
                  <a:gs pos="100000">
                    <a:srgbClr val="146DAD"/>
                  </a:gs>
                </a:gsLst>
                <a:lin ang="5400000" scaled="1"/>
              </a:gradFill>
              <a:ln>
                <a:noFill/>
              </a:ln>
              <a:effectLst>
                <a:outerShdw blurRad="2540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lnSpc>
                    <a:spcPct val="130000"/>
                  </a:lnSpc>
                </a:pPr>
                <a:r>
                  <a:rPr lang="en-US" altLang="zh-CN" sz="2800" dirty="0">
                    <a:solidFill>
                      <a:schemeClr val="bg1"/>
                    </a:solidFill>
                    <a:cs typeface="+mn-ea"/>
                    <a:sym typeface="+mn-lt"/>
                  </a:rPr>
                  <a:t>04</a:t>
                </a:r>
                <a:endParaRPr lang="zh-CN" altLang="en-US" sz="2800" dirty="0">
                  <a:solidFill>
                    <a:schemeClr val="bg1"/>
                  </a:solidFill>
                  <a:cs typeface="+mn-ea"/>
                  <a:sym typeface="+mn-lt"/>
                </a:endParaRPr>
              </a:p>
            </p:txBody>
          </p:sp>
          <p:sp>
            <p:nvSpPr>
              <p:cNvPr id="87" name="文本框 86"/>
              <p:cNvSpPr txBox="1"/>
              <p:nvPr/>
            </p:nvSpPr>
            <p:spPr>
              <a:xfrm>
                <a:off x="6371563" y="1863988"/>
                <a:ext cx="1385251" cy="308995"/>
              </a:xfrm>
              <a:prstGeom prst="rect">
                <a:avLst/>
              </a:prstGeom>
              <a:noFill/>
              <a:scene3d>
                <a:camera prst="perspectiveRight"/>
                <a:lightRig rig="threePt" dir="t"/>
              </a:scene3d>
            </p:spPr>
            <p:txBody>
              <a:bodyPr wrap="none" rtlCol="0">
                <a:spAutoFit/>
              </a:bodyPr>
              <a:lstStyle/>
              <a:p>
                <a:pPr algn="ctr">
                  <a:lnSpc>
                    <a:spcPct val="130000"/>
                  </a:lnSpc>
                </a:pPr>
                <a:r>
                  <a:rPr lang="en-US" altLang="zh-CN" sz="1200" dirty="0">
                    <a:solidFill>
                      <a:schemeClr val="tx1">
                        <a:lumMod val="85000"/>
                        <a:lumOff val="15000"/>
                      </a:schemeClr>
                    </a:solidFill>
                    <a:cs typeface="+mn-ea"/>
                    <a:sym typeface="+mn-lt"/>
                  </a:rPr>
                  <a:t>INTRODUCTION</a:t>
                </a:r>
                <a:endParaRPr lang="zh-CN" altLang="en-US" sz="1200" dirty="0">
                  <a:solidFill>
                    <a:schemeClr val="tx1">
                      <a:lumMod val="85000"/>
                      <a:lumOff val="15000"/>
                    </a:schemeClr>
                  </a:solidFill>
                  <a:cs typeface="+mn-ea"/>
                  <a:sym typeface="+mn-lt"/>
                </a:endParaRPr>
              </a:p>
            </p:txBody>
          </p:sp>
          <p:sp>
            <p:nvSpPr>
              <p:cNvPr id="91" name="文本框 90"/>
              <p:cNvSpPr txBox="1"/>
              <p:nvPr/>
            </p:nvSpPr>
            <p:spPr>
              <a:xfrm>
                <a:off x="6378808" y="1515638"/>
                <a:ext cx="1338828" cy="417358"/>
              </a:xfrm>
              <a:prstGeom prst="rect">
                <a:avLst/>
              </a:prstGeom>
              <a:noFill/>
              <a:scene3d>
                <a:camera prst="perspectiveRight"/>
                <a:lightRig rig="threePt" dir="t"/>
              </a:scene3d>
            </p:spPr>
            <p:txBody>
              <a:bodyPr wrap="none" rtlCol="0">
                <a:spAutoFit/>
              </a:bodyPr>
              <a:lstStyle/>
              <a:p>
                <a:pPr>
                  <a:lnSpc>
                    <a:spcPct val="130000"/>
                  </a:lnSpc>
                </a:pPr>
                <a:r>
                  <a:rPr lang="zh-CN" altLang="en-US" b="1" dirty="0">
                    <a:solidFill>
                      <a:schemeClr val="tx1">
                        <a:lumMod val="85000"/>
                        <a:lumOff val="15000"/>
                      </a:schemeClr>
                    </a:solidFill>
                    <a:cs typeface="+mn-ea"/>
                    <a:sym typeface="+mn-lt"/>
                  </a:rPr>
                  <a:t>规划与未来</a:t>
                </a:r>
              </a:p>
            </p:txBody>
          </p:sp>
        </p:grpSp>
        <p:cxnSp>
          <p:nvCxnSpPr>
            <p:cNvPr id="79" name="直接连接符 78"/>
            <p:cNvCxnSpPr/>
            <p:nvPr/>
          </p:nvCxnSpPr>
          <p:spPr>
            <a:xfrm>
              <a:off x="5517484" y="2773840"/>
              <a:ext cx="2433336" cy="0"/>
            </a:xfrm>
            <a:prstGeom prst="line">
              <a:avLst/>
            </a:prstGeom>
            <a:ln>
              <a:gradFill>
                <a:gsLst>
                  <a:gs pos="0">
                    <a:srgbClr val="46A2D0"/>
                  </a:gs>
                  <a:gs pos="100000">
                    <a:srgbClr val="1D6AAE"/>
                  </a:gs>
                </a:gsLst>
                <a:lin ang="5400000" scaled="1"/>
              </a:gradFill>
            </a:ln>
          </p:spPr>
          <p:style>
            <a:lnRef idx="1">
              <a:schemeClr val="accent1"/>
            </a:lnRef>
            <a:fillRef idx="0">
              <a:schemeClr val="accent1"/>
            </a:fillRef>
            <a:effectRef idx="0">
              <a:schemeClr val="accent1"/>
            </a:effectRef>
            <a:fontRef idx="minor">
              <a:schemeClr val="tx1"/>
            </a:fontRef>
          </p:style>
        </p:cxnSp>
      </p:grpSp>
      <p:grpSp>
        <p:nvGrpSpPr>
          <p:cNvPr id="93" name="组合 92"/>
          <p:cNvGrpSpPr/>
          <p:nvPr/>
        </p:nvGrpSpPr>
        <p:grpSpPr>
          <a:xfrm>
            <a:off x="5296715" y="3860007"/>
            <a:ext cx="2433336" cy="657345"/>
            <a:chOff x="5517484" y="2107879"/>
            <a:chExt cx="2433336" cy="657345"/>
          </a:xfrm>
        </p:grpSpPr>
        <p:grpSp>
          <p:nvGrpSpPr>
            <p:cNvPr id="97" name="组合 96"/>
            <p:cNvGrpSpPr/>
            <p:nvPr/>
          </p:nvGrpSpPr>
          <p:grpSpPr>
            <a:xfrm>
              <a:off x="5517484" y="2107879"/>
              <a:ext cx="2267465" cy="657345"/>
              <a:chOff x="5489349" y="1515638"/>
              <a:chExt cx="2267465" cy="657345"/>
            </a:xfrm>
          </p:grpSpPr>
          <p:sp>
            <p:nvSpPr>
              <p:cNvPr id="99" name="圆角矩形 98"/>
              <p:cNvSpPr/>
              <p:nvPr/>
            </p:nvSpPr>
            <p:spPr>
              <a:xfrm>
                <a:off x="5489349" y="1557183"/>
                <a:ext cx="672300" cy="601732"/>
              </a:xfrm>
              <a:prstGeom prst="roundRect">
                <a:avLst>
                  <a:gd name="adj" fmla="val 0"/>
                </a:avLst>
              </a:prstGeom>
              <a:gradFill>
                <a:gsLst>
                  <a:gs pos="0">
                    <a:srgbClr val="46A2D0"/>
                  </a:gs>
                  <a:gs pos="100000">
                    <a:srgbClr val="146DAD"/>
                  </a:gs>
                </a:gsLst>
                <a:lin ang="5400000" scaled="1"/>
              </a:gradFill>
              <a:ln>
                <a:noFill/>
              </a:ln>
              <a:effectLst>
                <a:outerShdw blurRad="2540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lnSpc>
                    <a:spcPct val="130000"/>
                  </a:lnSpc>
                </a:pPr>
                <a:r>
                  <a:rPr lang="en-US" altLang="zh-CN" sz="2800" dirty="0">
                    <a:solidFill>
                      <a:schemeClr val="bg1"/>
                    </a:solidFill>
                    <a:cs typeface="+mn-ea"/>
                    <a:sym typeface="+mn-lt"/>
                  </a:rPr>
                  <a:t>03</a:t>
                </a:r>
                <a:endParaRPr lang="zh-CN" altLang="en-US" sz="2800" dirty="0">
                  <a:solidFill>
                    <a:schemeClr val="bg1"/>
                  </a:solidFill>
                  <a:cs typeface="+mn-ea"/>
                  <a:sym typeface="+mn-lt"/>
                </a:endParaRPr>
              </a:p>
            </p:txBody>
          </p:sp>
          <p:sp>
            <p:nvSpPr>
              <p:cNvPr id="100" name="文本框 99"/>
              <p:cNvSpPr txBox="1"/>
              <p:nvPr/>
            </p:nvSpPr>
            <p:spPr>
              <a:xfrm>
                <a:off x="6371563" y="1863988"/>
                <a:ext cx="1385251" cy="308995"/>
              </a:xfrm>
              <a:prstGeom prst="rect">
                <a:avLst/>
              </a:prstGeom>
              <a:noFill/>
              <a:scene3d>
                <a:camera prst="perspectiveRight"/>
                <a:lightRig rig="threePt" dir="t"/>
              </a:scene3d>
            </p:spPr>
            <p:txBody>
              <a:bodyPr wrap="none" rtlCol="0">
                <a:spAutoFit/>
              </a:bodyPr>
              <a:lstStyle/>
              <a:p>
                <a:pPr algn="ctr">
                  <a:lnSpc>
                    <a:spcPct val="130000"/>
                  </a:lnSpc>
                </a:pPr>
                <a:r>
                  <a:rPr lang="en-US" altLang="zh-CN" sz="1200" dirty="0">
                    <a:solidFill>
                      <a:schemeClr val="tx1">
                        <a:lumMod val="85000"/>
                        <a:lumOff val="15000"/>
                      </a:schemeClr>
                    </a:solidFill>
                    <a:cs typeface="+mn-ea"/>
                    <a:sym typeface="+mn-lt"/>
                  </a:rPr>
                  <a:t>INTRODUCTION</a:t>
                </a:r>
                <a:endParaRPr lang="zh-CN" altLang="en-US" sz="1200" dirty="0">
                  <a:solidFill>
                    <a:schemeClr val="tx1">
                      <a:lumMod val="85000"/>
                      <a:lumOff val="15000"/>
                    </a:schemeClr>
                  </a:solidFill>
                  <a:cs typeface="+mn-ea"/>
                  <a:sym typeface="+mn-lt"/>
                </a:endParaRPr>
              </a:p>
            </p:txBody>
          </p:sp>
          <p:sp>
            <p:nvSpPr>
              <p:cNvPr id="101" name="文本框 100"/>
              <p:cNvSpPr txBox="1"/>
              <p:nvPr/>
            </p:nvSpPr>
            <p:spPr>
              <a:xfrm>
                <a:off x="6378808" y="1515638"/>
                <a:ext cx="1338828" cy="417358"/>
              </a:xfrm>
              <a:prstGeom prst="rect">
                <a:avLst/>
              </a:prstGeom>
              <a:noFill/>
              <a:scene3d>
                <a:camera prst="perspectiveRight"/>
                <a:lightRig rig="threePt" dir="t"/>
              </a:scene3d>
            </p:spPr>
            <p:txBody>
              <a:bodyPr wrap="none" rtlCol="0">
                <a:spAutoFit/>
              </a:bodyPr>
              <a:lstStyle/>
              <a:p>
                <a:pPr>
                  <a:lnSpc>
                    <a:spcPct val="130000"/>
                  </a:lnSpc>
                </a:pPr>
                <a:r>
                  <a:rPr lang="zh-CN" altLang="en-US" b="1" dirty="0">
                    <a:solidFill>
                      <a:schemeClr val="tx1">
                        <a:lumMod val="85000"/>
                        <a:lumOff val="15000"/>
                      </a:schemeClr>
                    </a:solidFill>
                    <a:cs typeface="+mn-ea"/>
                    <a:sym typeface="+mn-lt"/>
                  </a:rPr>
                  <a:t>文化及荣誉</a:t>
                </a:r>
              </a:p>
            </p:txBody>
          </p:sp>
        </p:grpSp>
        <p:cxnSp>
          <p:nvCxnSpPr>
            <p:cNvPr id="98" name="直接连接符 97"/>
            <p:cNvCxnSpPr/>
            <p:nvPr/>
          </p:nvCxnSpPr>
          <p:spPr>
            <a:xfrm>
              <a:off x="5517484" y="2762689"/>
              <a:ext cx="2433336" cy="0"/>
            </a:xfrm>
            <a:prstGeom prst="line">
              <a:avLst/>
            </a:prstGeom>
            <a:ln>
              <a:gradFill>
                <a:gsLst>
                  <a:gs pos="0">
                    <a:srgbClr val="46A2D0"/>
                  </a:gs>
                  <a:gs pos="100000">
                    <a:srgbClr val="1D6AAE"/>
                  </a:gs>
                </a:gsLst>
                <a:lin ang="5400000" scaled="1"/>
              </a:gradFill>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0"/>
                                            </p:tgtEl>
                                            <p:attrNameLst>
                                              <p:attrName>style.visibility</p:attrName>
                                            </p:attrNameLst>
                                          </p:cBhvr>
                                          <p:to>
                                            <p:strVal val="visible"/>
                                          </p:to>
                                        </p:set>
                                        <p:anim calcmode="lin" valueType="num">
                                          <p:cBhvr>
                                            <p:cTn id="12" dur="500" fill="hold"/>
                                            <p:tgtEl>
                                              <p:spTgt spid="30"/>
                                            </p:tgtEl>
                                            <p:attrNameLst>
                                              <p:attrName>ppt_w</p:attrName>
                                            </p:attrNameLst>
                                          </p:cBhvr>
                                          <p:tavLst>
                                            <p:tav tm="0">
                                              <p:val>
                                                <p:fltVal val="0"/>
                                              </p:val>
                                            </p:tav>
                                            <p:tav tm="100000">
                                              <p:val>
                                                <p:strVal val="#ppt_w"/>
                                              </p:val>
                                            </p:tav>
                                          </p:tavLst>
                                        </p:anim>
                                        <p:anim calcmode="lin" valueType="num">
                                          <p:cBhvr>
                                            <p:cTn id="13" dur="500" fill="hold"/>
                                            <p:tgtEl>
                                              <p:spTgt spid="30"/>
                                            </p:tgtEl>
                                            <p:attrNameLst>
                                              <p:attrName>ppt_h</p:attrName>
                                            </p:attrNameLst>
                                          </p:cBhvr>
                                          <p:tavLst>
                                            <p:tav tm="0">
                                              <p:val>
                                                <p:fltVal val="0"/>
                                              </p:val>
                                            </p:tav>
                                            <p:tav tm="100000">
                                              <p:val>
                                                <p:strVal val="#ppt_h"/>
                                              </p:val>
                                            </p:tav>
                                          </p:tavLst>
                                        </p:anim>
                                        <p:animEffect transition="in" filter="fade">
                                          <p:cBhvr>
                                            <p:cTn id="14" dur="500"/>
                                            <p:tgtEl>
                                              <p:spTgt spid="30"/>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Effect transition="in" filter="fade">
                                          <p:cBhvr>
                                            <p:cTn id="19" dur="500"/>
                                            <p:tgtEl>
                                              <p:spTgt spid="33"/>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34"/>
                                            </p:tgtEl>
                                            <p:attrNameLst>
                                              <p:attrName>style.visibility</p:attrName>
                                            </p:attrNameLst>
                                          </p:cBhvr>
                                          <p:to>
                                            <p:strVal val="visible"/>
                                          </p:to>
                                        </p:set>
                                        <p:anim calcmode="lin" valueType="num">
                                          <p:cBhvr>
                                            <p:cTn id="22" dur="500" fill="hold"/>
                                            <p:tgtEl>
                                              <p:spTgt spid="34"/>
                                            </p:tgtEl>
                                            <p:attrNameLst>
                                              <p:attrName>ppt_w</p:attrName>
                                            </p:attrNameLst>
                                          </p:cBhvr>
                                          <p:tavLst>
                                            <p:tav tm="0">
                                              <p:val>
                                                <p:fltVal val="0"/>
                                              </p:val>
                                            </p:tav>
                                            <p:tav tm="100000">
                                              <p:val>
                                                <p:strVal val="#ppt_w"/>
                                              </p:val>
                                            </p:tav>
                                          </p:tavLst>
                                        </p:anim>
                                        <p:anim calcmode="lin" valueType="num">
                                          <p:cBhvr>
                                            <p:cTn id="23" dur="500" fill="hold"/>
                                            <p:tgtEl>
                                              <p:spTgt spid="34"/>
                                            </p:tgtEl>
                                            <p:attrNameLst>
                                              <p:attrName>ppt_h</p:attrName>
                                            </p:attrNameLst>
                                          </p:cBhvr>
                                          <p:tavLst>
                                            <p:tav tm="0">
                                              <p:val>
                                                <p:fltVal val="0"/>
                                              </p:val>
                                            </p:tav>
                                            <p:tav tm="100000">
                                              <p:val>
                                                <p:strVal val="#ppt_h"/>
                                              </p:val>
                                            </p:tav>
                                          </p:tavLst>
                                        </p:anim>
                                        <p:animEffect transition="in" filter="fade">
                                          <p:cBhvr>
                                            <p:cTn id="24" dur="500"/>
                                            <p:tgtEl>
                                              <p:spTgt spid="34"/>
                                            </p:tgtEl>
                                          </p:cBhvr>
                                        </p:animEffect>
                                      </p:childTnLst>
                                    </p:cTn>
                                  </p:par>
                                  <p:par>
                                    <p:cTn id="25" presetID="2" presetClass="entr" presetSubtype="1" fill="hold" grpId="0" nodeType="withEffect" p14:presetBounceEnd="26000">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14:bounceEnd="26000">
                                          <p:cBhvr additive="base">
                                            <p:cTn id="27" dur="1000" fill="hold"/>
                                            <p:tgtEl>
                                              <p:spTgt spid="32"/>
                                            </p:tgtEl>
                                            <p:attrNameLst>
                                              <p:attrName>ppt_x</p:attrName>
                                            </p:attrNameLst>
                                          </p:cBhvr>
                                          <p:tavLst>
                                            <p:tav tm="0">
                                              <p:val>
                                                <p:strVal val="#ppt_x"/>
                                              </p:val>
                                            </p:tav>
                                            <p:tav tm="100000">
                                              <p:val>
                                                <p:strVal val="#ppt_x"/>
                                              </p:val>
                                            </p:tav>
                                          </p:tavLst>
                                        </p:anim>
                                        <p:anim calcmode="lin" valueType="num" p14:bounceEnd="26000">
                                          <p:cBhvr additive="base">
                                            <p:cTn id="28" dur="1000" fill="hold"/>
                                            <p:tgtEl>
                                              <p:spTgt spid="32"/>
                                            </p:tgtEl>
                                            <p:attrNameLst>
                                              <p:attrName>ppt_y</p:attrName>
                                            </p:attrNameLst>
                                          </p:cBhvr>
                                          <p:tavLst>
                                            <p:tav tm="0">
                                              <p:val>
                                                <p:strVal val="0-#ppt_h/2"/>
                                              </p:val>
                                            </p:tav>
                                            <p:tav tm="100000">
                                              <p:val>
                                                <p:strVal val="#ppt_y"/>
                                              </p:val>
                                            </p:tav>
                                          </p:tavLst>
                                        </p:anim>
                                      </p:childTnLst>
                                    </p:cTn>
                                  </p:par>
                                  <p:par>
                                    <p:cTn id="29" presetID="2" presetClass="entr" presetSubtype="4" fill="hold" grpId="0" nodeType="withEffect" p14:presetBounceEnd="26000">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14:bounceEnd="26000">
                                          <p:cBhvr additive="base">
                                            <p:cTn id="31" dur="1000" fill="hold"/>
                                            <p:tgtEl>
                                              <p:spTgt spid="35"/>
                                            </p:tgtEl>
                                            <p:attrNameLst>
                                              <p:attrName>ppt_x</p:attrName>
                                            </p:attrNameLst>
                                          </p:cBhvr>
                                          <p:tavLst>
                                            <p:tav tm="0">
                                              <p:val>
                                                <p:strVal val="#ppt_x"/>
                                              </p:val>
                                            </p:tav>
                                            <p:tav tm="100000">
                                              <p:val>
                                                <p:strVal val="#ppt_x"/>
                                              </p:val>
                                            </p:tav>
                                          </p:tavLst>
                                        </p:anim>
                                        <p:anim calcmode="lin" valueType="num" p14:bounceEnd="26000">
                                          <p:cBhvr additive="base">
                                            <p:cTn id="32" dur="1000" fill="hold"/>
                                            <p:tgtEl>
                                              <p:spTgt spid="35"/>
                                            </p:tgtEl>
                                            <p:attrNameLst>
                                              <p:attrName>ppt_y</p:attrName>
                                            </p:attrNameLst>
                                          </p:cBhvr>
                                          <p:tavLst>
                                            <p:tav tm="0">
                                              <p:val>
                                                <p:strVal val="1+#ppt_h/2"/>
                                              </p:val>
                                            </p:tav>
                                            <p:tav tm="100000">
                                              <p:val>
                                                <p:strVal val="#ppt_y"/>
                                              </p:val>
                                            </p:tav>
                                          </p:tavLst>
                                        </p:anim>
                                      </p:childTnLst>
                                    </p:cTn>
                                  </p:par>
                                  <p:par>
                                    <p:cTn id="33" presetID="2" presetClass="entr" presetSubtype="2" fill="hold" nodeType="withEffect" p14:presetBounceEnd="40000">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14:bounceEnd="40000">
                                          <p:cBhvr additive="base">
                                            <p:cTn id="35" dur="750" fill="hold"/>
                                            <p:tgtEl>
                                              <p:spTgt spid="9"/>
                                            </p:tgtEl>
                                            <p:attrNameLst>
                                              <p:attrName>ppt_x</p:attrName>
                                            </p:attrNameLst>
                                          </p:cBhvr>
                                          <p:tavLst>
                                            <p:tav tm="0">
                                              <p:val>
                                                <p:strVal val="1+#ppt_w/2"/>
                                              </p:val>
                                            </p:tav>
                                            <p:tav tm="100000">
                                              <p:val>
                                                <p:strVal val="#ppt_x"/>
                                              </p:val>
                                            </p:tav>
                                          </p:tavLst>
                                        </p:anim>
                                        <p:anim calcmode="lin" valueType="num" p14:bounceEnd="40000">
                                          <p:cBhvr additive="base">
                                            <p:cTn id="36" dur="750" fill="hold"/>
                                            <p:tgtEl>
                                              <p:spTgt spid="9"/>
                                            </p:tgtEl>
                                            <p:attrNameLst>
                                              <p:attrName>ppt_y</p:attrName>
                                            </p:attrNameLst>
                                          </p:cBhvr>
                                          <p:tavLst>
                                            <p:tav tm="0">
                                              <p:val>
                                                <p:strVal val="#ppt_y"/>
                                              </p:val>
                                            </p:tav>
                                            <p:tav tm="100000">
                                              <p:val>
                                                <p:strVal val="#ppt_y"/>
                                              </p:val>
                                            </p:tav>
                                          </p:tavLst>
                                        </p:anim>
                                      </p:childTnLst>
                                    </p:cTn>
                                  </p:par>
                                  <p:par>
                                    <p:cTn id="37" presetID="2" presetClass="entr" presetSubtype="2" fill="hold" nodeType="withEffect" p14:presetBounceEnd="40000">
                                      <p:stCondLst>
                                        <p:cond delay="250"/>
                                      </p:stCondLst>
                                      <p:childTnLst>
                                        <p:set>
                                          <p:cBhvr>
                                            <p:cTn id="38" dur="1" fill="hold">
                                              <p:stCondLst>
                                                <p:cond delay="0"/>
                                              </p:stCondLst>
                                            </p:cTn>
                                            <p:tgtEl>
                                              <p:spTgt spid="58"/>
                                            </p:tgtEl>
                                            <p:attrNameLst>
                                              <p:attrName>style.visibility</p:attrName>
                                            </p:attrNameLst>
                                          </p:cBhvr>
                                          <p:to>
                                            <p:strVal val="visible"/>
                                          </p:to>
                                        </p:set>
                                        <p:anim calcmode="lin" valueType="num" p14:bounceEnd="40000">
                                          <p:cBhvr additive="base">
                                            <p:cTn id="39" dur="750" fill="hold"/>
                                            <p:tgtEl>
                                              <p:spTgt spid="58"/>
                                            </p:tgtEl>
                                            <p:attrNameLst>
                                              <p:attrName>ppt_x</p:attrName>
                                            </p:attrNameLst>
                                          </p:cBhvr>
                                          <p:tavLst>
                                            <p:tav tm="0">
                                              <p:val>
                                                <p:strVal val="1+#ppt_w/2"/>
                                              </p:val>
                                            </p:tav>
                                            <p:tav tm="100000">
                                              <p:val>
                                                <p:strVal val="#ppt_x"/>
                                              </p:val>
                                            </p:tav>
                                          </p:tavLst>
                                        </p:anim>
                                        <p:anim calcmode="lin" valueType="num" p14:bounceEnd="40000">
                                          <p:cBhvr additive="base">
                                            <p:cTn id="40" dur="750" fill="hold"/>
                                            <p:tgtEl>
                                              <p:spTgt spid="58"/>
                                            </p:tgtEl>
                                            <p:attrNameLst>
                                              <p:attrName>ppt_y</p:attrName>
                                            </p:attrNameLst>
                                          </p:cBhvr>
                                          <p:tavLst>
                                            <p:tav tm="0">
                                              <p:val>
                                                <p:strVal val="#ppt_y"/>
                                              </p:val>
                                            </p:tav>
                                            <p:tav tm="100000">
                                              <p:val>
                                                <p:strVal val="#ppt_y"/>
                                              </p:val>
                                            </p:tav>
                                          </p:tavLst>
                                        </p:anim>
                                      </p:childTnLst>
                                    </p:cTn>
                                  </p:par>
                                  <p:par>
                                    <p:cTn id="41" presetID="2" presetClass="entr" presetSubtype="2" fill="hold" nodeType="withEffect" p14:presetBounceEnd="40000">
                                      <p:stCondLst>
                                        <p:cond delay="500"/>
                                      </p:stCondLst>
                                      <p:childTnLst>
                                        <p:set>
                                          <p:cBhvr>
                                            <p:cTn id="42" dur="1" fill="hold">
                                              <p:stCondLst>
                                                <p:cond delay="0"/>
                                              </p:stCondLst>
                                            </p:cTn>
                                            <p:tgtEl>
                                              <p:spTgt spid="93"/>
                                            </p:tgtEl>
                                            <p:attrNameLst>
                                              <p:attrName>style.visibility</p:attrName>
                                            </p:attrNameLst>
                                          </p:cBhvr>
                                          <p:to>
                                            <p:strVal val="visible"/>
                                          </p:to>
                                        </p:set>
                                        <p:anim calcmode="lin" valueType="num" p14:bounceEnd="40000">
                                          <p:cBhvr additive="base">
                                            <p:cTn id="43" dur="750" fill="hold"/>
                                            <p:tgtEl>
                                              <p:spTgt spid="93"/>
                                            </p:tgtEl>
                                            <p:attrNameLst>
                                              <p:attrName>ppt_x</p:attrName>
                                            </p:attrNameLst>
                                          </p:cBhvr>
                                          <p:tavLst>
                                            <p:tav tm="0">
                                              <p:val>
                                                <p:strVal val="1+#ppt_w/2"/>
                                              </p:val>
                                            </p:tav>
                                            <p:tav tm="100000">
                                              <p:val>
                                                <p:strVal val="#ppt_x"/>
                                              </p:val>
                                            </p:tav>
                                          </p:tavLst>
                                        </p:anim>
                                        <p:anim calcmode="lin" valueType="num" p14:bounceEnd="40000">
                                          <p:cBhvr additive="base">
                                            <p:cTn id="44" dur="750" fill="hold"/>
                                            <p:tgtEl>
                                              <p:spTgt spid="93"/>
                                            </p:tgtEl>
                                            <p:attrNameLst>
                                              <p:attrName>ppt_y</p:attrName>
                                            </p:attrNameLst>
                                          </p:cBhvr>
                                          <p:tavLst>
                                            <p:tav tm="0">
                                              <p:val>
                                                <p:strVal val="#ppt_y"/>
                                              </p:val>
                                            </p:tav>
                                            <p:tav tm="100000">
                                              <p:val>
                                                <p:strVal val="#ppt_y"/>
                                              </p:val>
                                            </p:tav>
                                          </p:tavLst>
                                        </p:anim>
                                      </p:childTnLst>
                                    </p:cTn>
                                  </p:par>
                                  <p:par>
                                    <p:cTn id="45" presetID="2" presetClass="entr" presetSubtype="2" fill="hold" nodeType="withEffect" p14:presetBounceEnd="40000">
                                      <p:stCondLst>
                                        <p:cond delay="750"/>
                                      </p:stCondLst>
                                      <p:childTnLst>
                                        <p:set>
                                          <p:cBhvr>
                                            <p:cTn id="46" dur="1" fill="hold">
                                              <p:stCondLst>
                                                <p:cond delay="0"/>
                                              </p:stCondLst>
                                            </p:cTn>
                                            <p:tgtEl>
                                              <p:spTgt spid="76"/>
                                            </p:tgtEl>
                                            <p:attrNameLst>
                                              <p:attrName>style.visibility</p:attrName>
                                            </p:attrNameLst>
                                          </p:cBhvr>
                                          <p:to>
                                            <p:strVal val="visible"/>
                                          </p:to>
                                        </p:set>
                                        <p:anim calcmode="lin" valueType="num" p14:bounceEnd="40000">
                                          <p:cBhvr additive="base">
                                            <p:cTn id="47" dur="750" fill="hold"/>
                                            <p:tgtEl>
                                              <p:spTgt spid="76"/>
                                            </p:tgtEl>
                                            <p:attrNameLst>
                                              <p:attrName>ppt_x</p:attrName>
                                            </p:attrNameLst>
                                          </p:cBhvr>
                                          <p:tavLst>
                                            <p:tav tm="0">
                                              <p:val>
                                                <p:strVal val="1+#ppt_w/2"/>
                                              </p:val>
                                            </p:tav>
                                            <p:tav tm="100000">
                                              <p:val>
                                                <p:strVal val="#ppt_x"/>
                                              </p:val>
                                            </p:tav>
                                          </p:tavLst>
                                        </p:anim>
                                        <p:anim calcmode="lin" valueType="num" p14:bounceEnd="40000">
                                          <p:cBhvr additive="base">
                                            <p:cTn id="48" dur="750" fill="hold"/>
                                            <p:tgtEl>
                                              <p:spTgt spid="7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p:bldP spid="33" grpId="0" animBg="1"/>
          <p:bldP spid="34" grpId="0" animBg="1"/>
          <p:bldP spid="35"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0"/>
                                            </p:tgtEl>
                                            <p:attrNameLst>
                                              <p:attrName>style.visibility</p:attrName>
                                            </p:attrNameLst>
                                          </p:cBhvr>
                                          <p:to>
                                            <p:strVal val="visible"/>
                                          </p:to>
                                        </p:set>
                                        <p:anim calcmode="lin" valueType="num">
                                          <p:cBhvr>
                                            <p:cTn id="12" dur="500" fill="hold"/>
                                            <p:tgtEl>
                                              <p:spTgt spid="30"/>
                                            </p:tgtEl>
                                            <p:attrNameLst>
                                              <p:attrName>ppt_w</p:attrName>
                                            </p:attrNameLst>
                                          </p:cBhvr>
                                          <p:tavLst>
                                            <p:tav tm="0">
                                              <p:val>
                                                <p:fltVal val="0"/>
                                              </p:val>
                                            </p:tav>
                                            <p:tav tm="100000">
                                              <p:val>
                                                <p:strVal val="#ppt_w"/>
                                              </p:val>
                                            </p:tav>
                                          </p:tavLst>
                                        </p:anim>
                                        <p:anim calcmode="lin" valueType="num">
                                          <p:cBhvr>
                                            <p:cTn id="13" dur="500" fill="hold"/>
                                            <p:tgtEl>
                                              <p:spTgt spid="30"/>
                                            </p:tgtEl>
                                            <p:attrNameLst>
                                              <p:attrName>ppt_h</p:attrName>
                                            </p:attrNameLst>
                                          </p:cBhvr>
                                          <p:tavLst>
                                            <p:tav tm="0">
                                              <p:val>
                                                <p:fltVal val="0"/>
                                              </p:val>
                                            </p:tav>
                                            <p:tav tm="100000">
                                              <p:val>
                                                <p:strVal val="#ppt_h"/>
                                              </p:val>
                                            </p:tav>
                                          </p:tavLst>
                                        </p:anim>
                                        <p:animEffect transition="in" filter="fade">
                                          <p:cBhvr>
                                            <p:cTn id="14" dur="500"/>
                                            <p:tgtEl>
                                              <p:spTgt spid="30"/>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Effect transition="in" filter="fade">
                                          <p:cBhvr>
                                            <p:cTn id="19" dur="500"/>
                                            <p:tgtEl>
                                              <p:spTgt spid="33"/>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34"/>
                                            </p:tgtEl>
                                            <p:attrNameLst>
                                              <p:attrName>style.visibility</p:attrName>
                                            </p:attrNameLst>
                                          </p:cBhvr>
                                          <p:to>
                                            <p:strVal val="visible"/>
                                          </p:to>
                                        </p:set>
                                        <p:anim calcmode="lin" valueType="num">
                                          <p:cBhvr>
                                            <p:cTn id="22" dur="500" fill="hold"/>
                                            <p:tgtEl>
                                              <p:spTgt spid="34"/>
                                            </p:tgtEl>
                                            <p:attrNameLst>
                                              <p:attrName>ppt_w</p:attrName>
                                            </p:attrNameLst>
                                          </p:cBhvr>
                                          <p:tavLst>
                                            <p:tav tm="0">
                                              <p:val>
                                                <p:fltVal val="0"/>
                                              </p:val>
                                            </p:tav>
                                            <p:tav tm="100000">
                                              <p:val>
                                                <p:strVal val="#ppt_w"/>
                                              </p:val>
                                            </p:tav>
                                          </p:tavLst>
                                        </p:anim>
                                        <p:anim calcmode="lin" valueType="num">
                                          <p:cBhvr>
                                            <p:cTn id="23" dur="500" fill="hold"/>
                                            <p:tgtEl>
                                              <p:spTgt spid="34"/>
                                            </p:tgtEl>
                                            <p:attrNameLst>
                                              <p:attrName>ppt_h</p:attrName>
                                            </p:attrNameLst>
                                          </p:cBhvr>
                                          <p:tavLst>
                                            <p:tav tm="0">
                                              <p:val>
                                                <p:fltVal val="0"/>
                                              </p:val>
                                            </p:tav>
                                            <p:tav tm="100000">
                                              <p:val>
                                                <p:strVal val="#ppt_h"/>
                                              </p:val>
                                            </p:tav>
                                          </p:tavLst>
                                        </p:anim>
                                        <p:animEffect transition="in" filter="fade">
                                          <p:cBhvr>
                                            <p:cTn id="24" dur="500"/>
                                            <p:tgtEl>
                                              <p:spTgt spid="34"/>
                                            </p:tgtEl>
                                          </p:cBhvr>
                                        </p:animEffect>
                                      </p:childTnLst>
                                    </p:cTn>
                                  </p:par>
                                  <p:par>
                                    <p:cTn id="25" presetID="2" presetClass="entr" presetSubtype="1"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additive="base">
                                            <p:cTn id="27" dur="1000" fill="hold"/>
                                            <p:tgtEl>
                                              <p:spTgt spid="32"/>
                                            </p:tgtEl>
                                            <p:attrNameLst>
                                              <p:attrName>ppt_x</p:attrName>
                                            </p:attrNameLst>
                                          </p:cBhvr>
                                          <p:tavLst>
                                            <p:tav tm="0">
                                              <p:val>
                                                <p:strVal val="#ppt_x"/>
                                              </p:val>
                                            </p:tav>
                                            <p:tav tm="100000">
                                              <p:val>
                                                <p:strVal val="#ppt_x"/>
                                              </p:val>
                                            </p:tav>
                                          </p:tavLst>
                                        </p:anim>
                                        <p:anim calcmode="lin" valueType="num">
                                          <p:cBhvr additive="base">
                                            <p:cTn id="28" dur="1000" fill="hold"/>
                                            <p:tgtEl>
                                              <p:spTgt spid="32"/>
                                            </p:tgtEl>
                                            <p:attrNameLst>
                                              <p:attrName>ppt_y</p:attrName>
                                            </p:attrNameLst>
                                          </p:cBhvr>
                                          <p:tavLst>
                                            <p:tav tm="0">
                                              <p:val>
                                                <p:strVal val="0-#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additive="base">
                                            <p:cTn id="31" dur="1000" fill="hold"/>
                                            <p:tgtEl>
                                              <p:spTgt spid="35"/>
                                            </p:tgtEl>
                                            <p:attrNameLst>
                                              <p:attrName>ppt_x</p:attrName>
                                            </p:attrNameLst>
                                          </p:cBhvr>
                                          <p:tavLst>
                                            <p:tav tm="0">
                                              <p:val>
                                                <p:strVal val="#ppt_x"/>
                                              </p:val>
                                            </p:tav>
                                            <p:tav tm="100000">
                                              <p:val>
                                                <p:strVal val="#ppt_x"/>
                                              </p:val>
                                            </p:tav>
                                          </p:tavLst>
                                        </p:anim>
                                        <p:anim calcmode="lin" valueType="num">
                                          <p:cBhvr additive="base">
                                            <p:cTn id="32" dur="1000" fill="hold"/>
                                            <p:tgtEl>
                                              <p:spTgt spid="35"/>
                                            </p:tgtEl>
                                            <p:attrNameLst>
                                              <p:attrName>ppt_y</p:attrName>
                                            </p:attrNameLst>
                                          </p:cBhvr>
                                          <p:tavLst>
                                            <p:tav tm="0">
                                              <p:val>
                                                <p:strVal val="1+#ppt_h/2"/>
                                              </p:val>
                                            </p:tav>
                                            <p:tav tm="100000">
                                              <p:val>
                                                <p:strVal val="#ppt_y"/>
                                              </p:val>
                                            </p:tav>
                                          </p:tavLst>
                                        </p:anim>
                                      </p:childTnLst>
                                    </p:cTn>
                                  </p:par>
                                  <p:par>
                                    <p:cTn id="33" presetID="2" presetClass="entr" presetSubtype="2" fill="hold" nodeType="with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750" fill="hold"/>
                                            <p:tgtEl>
                                              <p:spTgt spid="9"/>
                                            </p:tgtEl>
                                            <p:attrNameLst>
                                              <p:attrName>ppt_x</p:attrName>
                                            </p:attrNameLst>
                                          </p:cBhvr>
                                          <p:tavLst>
                                            <p:tav tm="0">
                                              <p:val>
                                                <p:strVal val="1+#ppt_w/2"/>
                                              </p:val>
                                            </p:tav>
                                            <p:tav tm="100000">
                                              <p:val>
                                                <p:strVal val="#ppt_x"/>
                                              </p:val>
                                            </p:tav>
                                          </p:tavLst>
                                        </p:anim>
                                        <p:anim calcmode="lin" valueType="num">
                                          <p:cBhvr additive="base">
                                            <p:cTn id="36" dur="750" fill="hold"/>
                                            <p:tgtEl>
                                              <p:spTgt spid="9"/>
                                            </p:tgtEl>
                                            <p:attrNameLst>
                                              <p:attrName>ppt_y</p:attrName>
                                            </p:attrNameLst>
                                          </p:cBhvr>
                                          <p:tavLst>
                                            <p:tav tm="0">
                                              <p:val>
                                                <p:strVal val="#ppt_y"/>
                                              </p:val>
                                            </p:tav>
                                            <p:tav tm="100000">
                                              <p:val>
                                                <p:strVal val="#ppt_y"/>
                                              </p:val>
                                            </p:tav>
                                          </p:tavLst>
                                        </p:anim>
                                      </p:childTnLst>
                                    </p:cTn>
                                  </p:par>
                                  <p:par>
                                    <p:cTn id="37" presetID="2" presetClass="entr" presetSubtype="2" fill="hold" nodeType="withEffect">
                                      <p:stCondLst>
                                        <p:cond delay="250"/>
                                      </p:stCondLst>
                                      <p:childTnLst>
                                        <p:set>
                                          <p:cBhvr>
                                            <p:cTn id="38" dur="1" fill="hold">
                                              <p:stCondLst>
                                                <p:cond delay="0"/>
                                              </p:stCondLst>
                                            </p:cTn>
                                            <p:tgtEl>
                                              <p:spTgt spid="58"/>
                                            </p:tgtEl>
                                            <p:attrNameLst>
                                              <p:attrName>style.visibility</p:attrName>
                                            </p:attrNameLst>
                                          </p:cBhvr>
                                          <p:to>
                                            <p:strVal val="visible"/>
                                          </p:to>
                                        </p:set>
                                        <p:anim calcmode="lin" valueType="num">
                                          <p:cBhvr additive="base">
                                            <p:cTn id="39" dur="750" fill="hold"/>
                                            <p:tgtEl>
                                              <p:spTgt spid="58"/>
                                            </p:tgtEl>
                                            <p:attrNameLst>
                                              <p:attrName>ppt_x</p:attrName>
                                            </p:attrNameLst>
                                          </p:cBhvr>
                                          <p:tavLst>
                                            <p:tav tm="0">
                                              <p:val>
                                                <p:strVal val="1+#ppt_w/2"/>
                                              </p:val>
                                            </p:tav>
                                            <p:tav tm="100000">
                                              <p:val>
                                                <p:strVal val="#ppt_x"/>
                                              </p:val>
                                            </p:tav>
                                          </p:tavLst>
                                        </p:anim>
                                        <p:anim calcmode="lin" valueType="num">
                                          <p:cBhvr additive="base">
                                            <p:cTn id="40" dur="750" fill="hold"/>
                                            <p:tgtEl>
                                              <p:spTgt spid="58"/>
                                            </p:tgtEl>
                                            <p:attrNameLst>
                                              <p:attrName>ppt_y</p:attrName>
                                            </p:attrNameLst>
                                          </p:cBhvr>
                                          <p:tavLst>
                                            <p:tav tm="0">
                                              <p:val>
                                                <p:strVal val="#ppt_y"/>
                                              </p:val>
                                            </p:tav>
                                            <p:tav tm="100000">
                                              <p:val>
                                                <p:strVal val="#ppt_y"/>
                                              </p:val>
                                            </p:tav>
                                          </p:tavLst>
                                        </p:anim>
                                      </p:childTnLst>
                                    </p:cTn>
                                  </p:par>
                                  <p:par>
                                    <p:cTn id="41" presetID="2" presetClass="entr" presetSubtype="2" fill="hold" nodeType="withEffect">
                                      <p:stCondLst>
                                        <p:cond delay="500"/>
                                      </p:stCondLst>
                                      <p:childTnLst>
                                        <p:set>
                                          <p:cBhvr>
                                            <p:cTn id="42" dur="1" fill="hold">
                                              <p:stCondLst>
                                                <p:cond delay="0"/>
                                              </p:stCondLst>
                                            </p:cTn>
                                            <p:tgtEl>
                                              <p:spTgt spid="93"/>
                                            </p:tgtEl>
                                            <p:attrNameLst>
                                              <p:attrName>style.visibility</p:attrName>
                                            </p:attrNameLst>
                                          </p:cBhvr>
                                          <p:to>
                                            <p:strVal val="visible"/>
                                          </p:to>
                                        </p:set>
                                        <p:anim calcmode="lin" valueType="num">
                                          <p:cBhvr additive="base">
                                            <p:cTn id="43" dur="750" fill="hold"/>
                                            <p:tgtEl>
                                              <p:spTgt spid="93"/>
                                            </p:tgtEl>
                                            <p:attrNameLst>
                                              <p:attrName>ppt_x</p:attrName>
                                            </p:attrNameLst>
                                          </p:cBhvr>
                                          <p:tavLst>
                                            <p:tav tm="0">
                                              <p:val>
                                                <p:strVal val="1+#ppt_w/2"/>
                                              </p:val>
                                            </p:tav>
                                            <p:tav tm="100000">
                                              <p:val>
                                                <p:strVal val="#ppt_x"/>
                                              </p:val>
                                            </p:tav>
                                          </p:tavLst>
                                        </p:anim>
                                        <p:anim calcmode="lin" valueType="num">
                                          <p:cBhvr additive="base">
                                            <p:cTn id="44" dur="750" fill="hold"/>
                                            <p:tgtEl>
                                              <p:spTgt spid="93"/>
                                            </p:tgtEl>
                                            <p:attrNameLst>
                                              <p:attrName>ppt_y</p:attrName>
                                            </p:attrNameLst>
                                          </p:cBhvr>
                                          <p:tavLst>
                                            <p:tav tm="0">
                                              <p:val>
                                                <p:strVal val="#ppt_y"/>
                                              </p:val>
                                            </p:tav>
                                            <p:tav tm="100000">
                                              <p:val>
                                                <p:strVal val="#ppt_y"/>
                                              </p:val>
                                            </p:tav>
                                          </p:tavLst>
                                        </p:anim>
                                      </p:childTnLst>
                                    </p:cTn>
                                  </p:par>
                                  <p:par>
                                    <p:cTn id="45" presetID="2" presetClass="entr" presetSubtype="2" fill="hold" nodeType="withEffect">
                                      <p:stCondLst>
                                        <p:cond delay="750"/>
                                      </p:stCondLst>
                                      <p:childTnLst>
                                        <p:set>
                                          <p:cBhvr>
                                            <p:cTn id="46" dur="1" fill="hold">
                                              <p:stCondLst>
                                                <p:cond delay="0"/>
                                              </p:stCondLst>
                                            </p:cTn>
                                            <p:tgtEl>
                                              <p:spTgt spid="76"/>
                                            </p:tgtEl>
                                            <p:attrNameLst>
                                              <p:attrName>style.visibility</p:attrName>
                                            </p:attrNameLst>
                                          </p:cBhvr>
                                          <p:to>
                                            <p:strVal val="visible"/>
                                          </p:to>
                                        </p:set>
                                        <p:anim calcmode="lin" valueType="num">
                                          <p:cBhvr additive="base">
                                            <p:cTn id="47" dur="750" fill="hold"/>
                                            <p:tgtEl>
                                              <p:spTgt spid="76"/>
                                            </p:tgtEl>
                                            <p:attrNameLst>
                                              <p:attrName>ppt_x</p:attrName>
                                            </p:attrNameLst>
                                          </p:cBhvr>
                                          <p:tavLst>
                                            <p:tav tm="0">
                                              <p:val>
                                                <p:strVal val="1+#ppt_w/2"/>
                                              </p:val>
                                            </p:tav>
                                            <p:tav tm="100000">
                                              <p:val>
                                                <p:strVal val="#ppt_x"/>
                                              </p:val>
                                            </p:tav>
                                          </p:tavLst>
                                        </p:anim>
                                        <p:anim calcmode="lin" valueType="num">
                                          <p:cBhvr additive="base">
                                            <p:cTn id="48" dur="750" fill="hold"/>
                                            <p:tgtEl>
                                              <p:spTgt spid="7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p:bldP spid="33" grpId="0" animBg="1"/>
          <p:bldP spid="34" grpId="0" animBg="1"/>
          <p:bldP spid="35" grpId="0"/>
        </p:bldLst>
      </p:timing>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p:cNvSpPr/>
          <p:nvPr/>
        </p:nvSpPr>
        <p:spPr>
          <a:xfrm>
            <a:off x="6152618" y="1264024"/>
            <a:ext cx="2877671" cy="3550023"/>
          </a:xfrm>
          <a:prstGeom prst="rect">
            <a:avLst/>
          </a:prstGeom>
          <a:blipFill dpi="0" rotWithShape="1">
            <a:blip r:embed="rId4" cstate="screen"/>
            <a:srcRect/>
            <a:stretch>
              <a:fillRect/>
            </a:stretch>
          </a:blip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9" name="组合 8"/>
          <p:cNvGrpSpPr/>
          <p:nvPr/>
        </p:nvGrpSpPr>
        <p:grpSpPr>
          <a:xfrm>
            <a:off x="4797466" y="352475"/>
            <a:ext cx="2442712" cy="560409"/>
            <a:chOff x="4757125" y="339028"/>
            <a:chExt cx="2442712" cy="560409"/>
          </a:xfrm>
        </p:grpSpPr>
        <p:sp>
          <p:nvSpPr>
            <p:cNvPr id="10" name="Subtitle 2"/>
            <p:cNvSpPr txBox="1"/>
            <p:nvPr/>
          </p:nvSpPr>
          <p:spPr>
            <a:xfrm>
              <a:off x="4757125" y="339028"/>
              <a:ext cx="2442712" cy="41400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30000"/>
                </a:lnSpc>
                <a:spcBef>
                  <a:spcPts val="0"/>
                </a:spcBef>
                <a:defRPr/>
              </a:pPr>
              <a:r>
                <a:rPr lang="zh-CN" altLang="en-US" b="1" spc="300" dirty="0">
                  <a:solidFill>
                    <a:schemeClr val="tx1">
                      <a:lumMod val="85000"/>
                      <a:lumOff val="15000"/>
                    </a:schemeClr>
                  </a:solidFill>
                  <a:cs typeface="+mn-ea"/>
                  <a:sym typeface="+mn-lt"/>
                </a:rPr>
                <a:t>公司宣传册</a:t>
              </a:r>
            </a:p>
          </p:txBody>
        </p:sp>
        <p:sp>
          <p:nvSpPr>
            <p:cNvPr id="11" name="圆角矩形 10"/>
            <p:cNvSpPr/>
            <p:nvPr/>
          </p:nvSpPr>
          <p:spPr>
            <a:xfrm>
              <a:off x="5550250" y="853718"/>
              <a:ext cx="856463" cy="45719"/>
            </a:xfrm>
            <a:prstGeom prst="roundRect">
              <a:avLst>
                <a:gd name="adj" fmla="val 50000"/>
              </a:avLst>
            </a:prstGeom>
            <a:gradFill>
              <a:gsLst>
                <a:gs pos="0">
                  <a:srgbClr val="46A2D0"/>
                </a:gs>
                <a:gs pos="100000">
                  <a:srgbClr val="1D6AAE"/>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cs typeface="+mn-ea"/>
                <a:sym typeface="+mn-lt"/>
              </a:endParaRPr>
            </a:p>
          </p:txBody>
        </p:sp>
      </p:grpSp>
      <p:sp>
        <p:nvSpPr>
          <p:cNvPr id="3" name="矩形 2"/>
          <p:cNvSpPr/>
          <p:nvPr/>
        </p:nvSpPr>
        <p:spPr>
          <a:xfrm>
            <a:off x="228600" y="1264024"/>
            <a:ext cx="2877671" cy="3550023"/>
          </a:xfrm>
          <a:prstGeom prst="rect">
            <a:avLst/>
          </a:prstGeom>
          <a:blipFill dpi="0" rotWithShape="1">
            <a:blip r:embed="rId5" cstate="screen"/>
            <a:srcRect/>
            <a:stretch>
              <a:fillRect/>
            </a:stretch>
          </a:blip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矩形 13"/>
          <p:cNvSpPr/>
          <p:nvPr/>
        </p:nvSpPr>
        <p:spPr>
          <a:xfrm>
            <a:off x="3190609" y="1264024"/>
            <a:ext cx="2877671" cy="3550023"/>
          </a:xfrm>
          <a:prstGeom prst="rect">
            <a:avLst/>
          </a:prstGeom>
          <a:blipFill dpi="0" rotWithShape="1">
            <a:blip r:embed="rId6" cstate="screen"/>
            <a:srcRect/>
            <a:stretch>
              <a:fillRect/>
            </a:stretch>
          </a:blip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6" name="矩形 15"/>
          <p:cNvSpPr/>
          <p:nvPr/>
        </p:nvSpPr>
        <p:spPr>
          <a:xfrm>
            <a:off x="9114627" y="1264024"/>
            <a:ext cx="2877671" cy="3550023"/>
          </a:xfrm>
          <a:prstGeom prst="rect">
            <a:avLst/>
          </a:prstGeom>
          <a:blipFill dpi="0" rotWithShape="1">
            <a:blip r:embed="rId7" cstate="screen"/>
            <a:srcRect/>
            <a:stretch>
              <a:fillRect/>
            </a:stretch>
          </a:blip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7" name="矩形 16"/>
          <p:cNvSpPr/>
          <p:nvPr/>
        </p:nvSpPr>
        <p:spPr>
          <a:xfrm>
            <a:off x="6257053" y="1403628"/>
            <a:ext cx="2706076" cy="3255703"/>
          </a:xfrm>
          <a:prstGeom prst="rect">
            <a:avLst/>
          </a:prstGeom>
          <a:gradFill>
            <a:gsLst>
              <a:gs pos="0">
                <a:srgbClr val="46A2D0">
                  <a:alpha val="80000"/>
                </a:srgbClr>
              </a:gs>
              <a:gs pos="100000">
                <a:srgbClr val="1D6AAE"/>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 name="等腰三角形 17"/>
          <p:cNvSpPr/>
          <p:nvPr/>
        </p:nvSpPr>
        <p:spPr>
          <a:xfrm rot="10800000">
            <a:off x="5890324" y="5152075"/>
            <a:ext cx="424546" cy="237892"/>
          </a:xfrm>
          <a:prstGeom prst="triangle">
            <a:avLst/>
          </a:prstGeom>
          <a:gradFill>
            <a:gsLst>
              <a:gs pos="0">
                <a:srgbClr val="46A2D0"/>
              </a:gs>
              <a:gs pos="100000">
                <a:srgbClr val="1D6AAE"/>
              </a:gs>
            </a:gsLst>
            <a:lin ang="5400000" scaled="1"/>
          </a:gra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cs typeface="+mn-ea"/>
              <a:sym typeface="+mn-lt"/>
            </a:endParaRPr>
          </a:p>
        </p:txBody>
      </p:sp>
      <p:sp>
        <p:nvSpPr>
          <p:cNvPr id="19" name="PA-文本框 50"/>
          <p:cNvSpPr txBox="1"/>
          <p:nvPr>
            <p:custDataLst>
              <p:tags r:id="rId1"/>
            </p:custDataLst>
          </p:nvPr>
        </p:nvSpPr>
        <p:spPr>
          <a:xfrm>
            <a:off x="2504698" y="5561023"/>
            <a:ext cx="7183232" cy="999954"/>
          </a:xfrm>
          <a:prstGeom prst="rect">
            <a:avLst/>
          </a:prstGeom>
          <a:noFill/>
        </p:spPr>
        <p:txBody>
          <a:bodyPr wrap="square" rtlCol="0">
            <a:spAutoFit/>
          </a:bodyPr>
          <a:lstStyle/>
          <a:p>
            <a:pPr algn="ctr">
              <a:lnSpc>
                <a:spcPct val="125000"/>
              </a:lnSpc>
            </a:pPr>
            <a:r>
              <a:rPr lang="zh-CN" altLang="en-US" sz="1200" dirty="0">
                <a:solidFill>
                  <a:schemeClr val="bg1">
                    <a:lumMod val="50000"/>
                  </a:schemeClr>
                </a:solidFill>
                <a:cs typeface="+mn-ea"/>
                <a:sym typeface="+mn-lt"/>
              </a:rPr>
              <a:t>您的内容打在这里，或者通过复制您的文本在此框中选择粘贴并选择只保留文字您的您的内容打在这里，或者通过复制您的文本后，在此框中选择粘贴并选择只保此您的内框中选择粘贴并选择只保留或者通过复制您的文本后</a:t>
            </a:r>
          </a:p>
          <a:p>
            <a:pPr algn="ctr">
              <a:lnSpc>
                <a:spcPct val="130000"/>
              </a:lnSpc>
            </a:pPr>
            <a:endParaRPr lang="zh-CN" altLang="en-US" sz="1200" dirty="0">
              <a:solidFill>
                <a:schemeClr val="bg1">
                  <a:lumMod val="65000"/>
                </a:schemeClr>
              </a:solidFill>
              <a:cs typeface="+mn-ea"/>
              <a:sym typeface="+mn-lt"/>
            </a:endParaRPr>
          </a:p>
        </p:txBody>
      </p:sp>
      <p:grpSp>
        <p:nvGrpSpPr>
          <p:cNvPr id="29" name="组合 28"/>
          <p:cNvGrpSpPr/>
          <p:nvPr/>
        </p:nvGrpSpPr>
        <p:grpSpPr>
          <a:xfrm>
            <a:off x="6561955" y="1842889"/>
            <a:ext cx="2096271" cy="2421738"/>
            <a:chOff x="866777" y="1179871"/>
            <a:chExt cx="2096271" cy="2421738"/>
          </a:xfrm>
        </p:grpSpPr>
        <p:sp>
          <p:nvSpPr>
            <p:cNvPr id="30" name="文本框 29"/>
            <p:cNvSpPr txBox="1"/>
            <p:nvPr/>
          </p:nvSpPr>
          <p:spPr>
            <a:xfrm>
              <a:off x="874713" y="1563711"/>
              <a:ext cx="1903085" cy="369332"/>
            </a:xfrm>
            <a:prstGeom prst="rect">
              <a:avLst/>
            </a:prstGeom>
            <a:noFill/>
          </p:spPr>
          <p:txBody>
            <a:bodyPr wrap="none" rtlCol="0">
              <a:spAutoFit/>
              <a:scene3d>
                <a:camera prst="orthographicFront"/>
                <a:lightRig rig="threePt" dir="t"/>
              </a:scene3d>
              <a:sp3d contourW="12700"/>
            </a:bodyPr>
            <a:lstStyle/>
            <a:p>
              <a:r>
                <a:rPr lang="zh-CN" altLang="en-US" b="1" dirty="0">
                  <a:solidFill>
                    <a:schemeClr val="bg1"/>
                  </a:solidFill>
                  <a:cs typeface="+mn-ea"/>
                  <a:sym typeface="+mn-lt"/>
                </a:rPr>
                <a:t>企业画册展示 </a:t>
              </a:r>
              <a:r>
                <a:rPr lang="en-US" altLang="zh-CN" b="1" dirty="0">
                  <a:solidFill>
                    <a:schemeClr val="bg1"/>
                  </a:solidFill>
                  <a:cs typeface="+mn-ea"/>
                  <a:sym typeface="+mn-lt"/>
                </a:rPr>
                <a:t>&gt;&gt;</a:t>
              </a:r>
              <a:endParaRPr lang="zh-CN" altLang="en-US" b="1" dirty="0">
                <a:solidFill>
                  <a:schemeClr val="bg1"/>
                </a:solidFill>
                <a:cs typeface="+mn-ea"/>
                <a:sym typeface="+mn-lt"/>
              </a:endParaRPr>
            </a:p>
          </p:txBody>
        </p:sp>
        <p:sp>
          <p:nvSpPr>
            <p:cNvPr id="31" name="文本框 30"/>
            <p:cNvSpPr txBox="1"/>
            <p:nvPr/>
          </p:nvSpPr>
          <p:spPr>
            <a:xfrm>
              <a:off x="874714" y="2131342"/>
              <a:ext cx="2088334" cy="861774"/>
            </a:xfrm>
            <a:prstGeom prst="rect">
              <a:avLst/>
            </a:prstGeom>
            <a:noFill/>
          </p:spPr>
          <p:txBody>
            <a:bodyPr wrap="square" rtlCol="0">
              <a:spAutoFit/>
              <a:scene3d>
                <a:camera prst="orthographicFront"/>
                <a:lightRig rig="threePt" dir="t"/>
              </a:scene3d>
              <a:sp3d contourW="12700"/>
            </a:bodyPr>
            <a:lstStyle/>
            <a:p>
              <a:pPr>
                <a:lnSpc>
                  <a:spcPct val="125000"/>
                </a:lnSpc>
              </a:pPr>
              <a:r>
                <a:rPr lang="zh-CN" altLang="en-US" sz="1000" dirty="0">
                  <a:solidFill>
                    <a:schemeClr val="bg1"/>
                  </a:solidFill>
                  <a:cs typeface="+mn-ea"/>
                  <a:sym typeface="+mn-lt"/>
                </a:rPr>
                <a:t>您的内容打在这里，或者通过复制您的文本在此框中选择粘贴并选择只保留文字您的您的内容打在这里，或者通过复制您的文本后，</a:t>
              </a:r>
            </a:p>
          </p:txBody>
        </p:sp>
        <p:cxnSp>
          <p:nvCxnSpPr>
            <p:cNvPr id="32" name="直接连接符 31"/>
            <p:cNvCxnSpPr/>
            <p:nvPr/>
          </p:nvCxnSpPr>
          <p:spPr>
            <a:xfrm>
              <a:off x="957943" y="2015104"/>
              <a:ext cx="1908021"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33" name="组合 32"/>
            <p:cNvGrpSpPr/>
            <p:nvPr/>
          </p:nvGrpSpPr>
          <p:grpSpPr>
            <a:xfrm>
              <a:off x="967582" y="3241609"/>
              <a:ext cx="1412762" cy="360000"/>
              <a:chOff x="967582" y="5058540"/>
              <a:chExt cx="1412762" cy="360000"/>
            </a:xfrm>
          </p:grpSpPr>
          <p:sp>
            <p:nvSpPr>
              <p:cNvPr id="35" name="圆角矩形 34"/>
              <p:cNvSpPr/>
              <p:nvPr/>
            </p:nvSpPr>
            <p:spPr>
              <a:xfrm>
                <a:off x="967582" y="5058540"/>
                <a:ext cx="1412762" cy="36000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sp>
            <p:nvSpPr>
              <p:cNvPr id="36" name="文本框 35"/>
              <p:cNvSpPr txBox="1"/>
              <p:nvPr/>
            </p:nvSpPr>
            <p:spPr>
              <a:xfrm>
                <a:off x="1142568" y="5069263"/>
                <a:ext cx="1062791" cy="338554"/>
              </a:xfrm>
              <a:prstGeom prst="rect">
                <a:avLst/>
              </a:prstGeom>
              <a:noFill/>
            </p:spPr>
            <p:txBody>
              <a:bodyPr wrap="none" rtlCol="0">
                <a:spAutoFit/>
                <a:scene3d>
                  <a:camera prst="orthographicFront"/>
                  <a:lightRig rig="threePt" dir="t"/>
                </a:scene3d>
                <a:sp3d contourW="12700"/>
              </a:bodyPr>
              <a:lstStyle/>
              <a:p>
                <a:pPr algn="ctr"/>
                <a:r>
                  <a:rPr lang="en-US" altLang="zh-CN" sz="1600" dirty="0">
                    <a:solidFill>
                      <a:srgbClr val="1D6AAE"/>
                    </a:solidFill>
                    <a:cs typeface="+mn-ea"/>
                    <a:sym typeface="+mn-lt"/>
                  </a:rPr>
                  <a:t>Text Here</a:t>
                </a:r>
                <a:endParaRPr lang="zh-CN" altLang="en-US" sz="1600" dirty="0">
                  <a:solidFill>
                    <a:srgbClr val="1D6AAE"/>
                  </a:solidFill>
                  <a:cs typeface="+mn-ea"/>
                  <a:sym typeface="+mn-lt"/>
                </a:endParaRPr>
              </a:p>
            </p:txBody>
          </p:sp>
        </p:grpSp>
        <p:sp>
          <p:nvSpPr>
            <p:cNvPr id="34" name="文本框 33"/>
            <p:cNvSpPr txBox="1"/>
            <p:nvPr/>
          </p:nvSpPr>
          <p:spPr>
            <a:xfrm>
              <a:off x="866777" y="1179871"/>
              <a:ext cx="1638590" cy="400110"/>
            </a:xfrm>
            <a:prstGeom prst="rect">
              <a:avLst/>
            </a:prstGeom>
            <a:noFill/>
          </p:spPr>
          <p:txBody>
            <a:bodyPr wrap="none" rtlCol="0">
              <a:spAutoFit/>
              <a:scene3d>
                <a:camera prst="orthographicFront"/>
                <a:lightRig rig="threePt" dir="t"/>
              </a:scene3d>
              <a:sp3d contourW="12700"/>
            </a:bodyPr>
            <a:lstStyle/>
            <a:p>
              <a:r>
                <a:rPr lang="en-US" altLang="zh-CN" sz="2000" b="1" dirty="0">
                  <a:solidFill>
                    <a:schemeClr val="bg1"/>
                  </a:solidFill>
                  <a:cs typeface="+mn-ea"/>
                  <a:sym typeface="+mn-lt"/>
                </a:rPr>
                <a:t>Photo show</a:t>
              </a:r>
            </a:p>
          </p:txBody>
        </p:sp>
      </p:grpSp>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p:cTn id="12" dur="500" fill="hold"/>
                                        <p:tgtEl>
                                          <p:spTgt spid="14"/>
                                        </p:tgtEl>
                                        <p:attrNameLst>
                                          <p:attrName>ppt_w</p:attrName>
                                        </p:attrNameLst>
                                      </p:cBhvr>
                                      <p:tavLst>
                                        <p:tav tm="0">
                                          <p:val>
                                            <p:fltVal val="0"/>
                                          </p:val>
                                        </p:tav>
                                        <p:tav tm="100000">
                                          <p:val>
                                            <p:strVal val="#ppt_w"/>
                                          </p:val>
                                        </p:tav>
                                      </p:tavLst>
                                    </p:anim>
                                    <p:anim calcmode="lin" valueType="num">
                                      <p:cBhvr>
                                        <p:cTn id="13" dur="500" fill="hold"/>
                                        <p:tgtEl>
                                          <p:spTgt spid="14"/>
                                        </p:tgtEl>
                                        <p:attrNameLst>
                                          <p:attrName>ppt_h</p:attrName>
                                        </p:attrNameLst>
                                      </p:cBhvr>
                                      <p:tavLst>
                                        <p:tav tm="0">
                                          <p:val>
                                            <p:fltVal val="0"/>
                                          </p:val>
                                        </p:tav>
                                        <p:tav tm="100000">
                                          <p:val>
                                            <p:strVal val="#ppt_h"/>
                                          </p:val>
                                        </p:tav>
                                      </p:tavLst>
                                    </p:anim>
                                    <p:animEffect transition="in" filter="fade">
                                      <p:cBhvr>
                                        <p:cTn id="14" dur="500"/>
                                        <p:tgtEl>
                                          <p:spTgt spid="14"/>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500" fill="hold"/>
                                        <p:tgtEl>
                                          <p:spTgt spid="15"/>
                                        </p:tgtEl>
                                        <p:attrNameLst>
                                          <p:attrName>ppt_w</p:attrName>
                                        </p:attrNameLst>
                                      </p:cBhvr>
                                      <p:tavLst>
                                        <p:tav tm="0">
                                          <p:val>
                                            <p:fltVal val="0"/>
                                          </p:val>
                                        </p:tav>
                                        <p:tav tm="100000">
                                          <p:val>
                                            <p:strVal val="#ppt_w"/>
                                          </p:val>
                                        </p:tav>
                                      </p:tavLst>
                                    </p:anim>
                                    <p:anim calcmode="lin" valueType="num">
                                      <p:cBhvr>
                                        <p:cTn id="18" dur="500" fill="hold"/>
                                        <p:tgtEl>
                                          <p:spTgt spid="15"/>
                                        </p:tgtEl>
                                        <p:attrNameLst>
                                          <p:attrName>ppt_h</p:attrName>
                                        </p:attrNameLst>
                                      </p:cBhvr>
                                      <p:tavLst>
                                        <p:tav tm="0">
                                          <p:val>
                                            <p:fltVal val="0"/>
                                          </p:val>
                                        </p:tav>
                                        <p:tav tm="100000">
                                          <p:val>
                                            <p:strVal val="#ppt_h"/>
                                          </p:val>
                                        </p:tav>
                                      </p:tavLst>
                                    </p:anim>
                                    <p:animEffect transition="in" filter="fade">
                                      <p:cBhvr>
                                        <p:cTn id="19" dur="500"/>
                                        <p:tgtEl>
                                          <p:spTgt spid="15"/>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childTnLst>
                          </p:cTn>
                        </p:par>
                        <p:par>
                          <p:cTn id="25" fill="hold">
                            <p:stCondLst>
                              <p:cond delay="500"/>
                            </p:stCondLst>
                            <p:childTnLst>
                              <p:par>
                                <p:cTn id="26" presetID="14" presetClass="entr" presetSubtype="10"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randombar(horizontal)">
                                      <p:cBhvr>
                                        <p:cTn id="28" dur="500"/>
                                        <p:tgtEl>
                                          <p:spTgt spid="17"/>
                                        </p:tgtEl>
                                      </p:cBhvr>
                                    </p:animEffect>
                                  </p:childTnLst>
                                </p:cTn>
                              </p:par>
                            </p:childTnLst>
                          </p:cTn>
                        </p:par>
                        <p:par>
                          <p:cTn id="29" fill="hold">
                            <p:stCondLst>
                              <p:cond delay="1000"/>
                            </p:stCondLst>
                            <p:childTnLst>
                              <p:par>
                                <p:cTn id="30" presetID="47" presetClass="entr" presetSubtype="0"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18" presetClass="entr" presetSubtype="6"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strips(downRight)">
                                      <p:cBhvr>
                                        <p:cTn id="38" dur="500"/>
                                        <p:tgtEl>
                                          <p:spTgt spid="19"/>
                                        </p:tgtEl>
                                      </p:cBhvr>
                                    </p:animEffect>
                                  </p:childTnLst>
                                </p:cTn>
                              </p:par>
                            </p:childTnLst>
                          </p:cTn>
                        </p:par>
                        <p:par>
                          <p:cTn id="39" fill="hold">
                            <p:stCondLst>
                              <p:cond delay="2500"/>
                            </p:stCondLst>
                            <p:childTnLst>
                              <p:par>
                                <p:cTn id="40" presetID="42" presetClass="entr" presetSubtype="0" fill="hold"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3" grpId="0" animBg="1"/>
      <p:bldP spid="14" grpId="0" animBg="1"/>
      <p:bldP spid="16" grpId="0" animBg="1"/>
      <p:bldP spid="17" grpId="0" animBg="1"/>
      <p:bldP spid="18" grpId="0" animBg="1"/>
      <p:bldP spid="1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圆角矩形 52"/>
          <p:cNvSpPr/>
          <p:nvPr/>
        </p:nvSpPr>
        <p:spPr>
          <a:xfrm>
            <a:off x="4185891" y="1911079"/>
            <a:ext cx="6454403" cy="2725895"/>
          </a:xfrm>
          <a:prstGeom prst="roundRect">
            <a:avLst>
              <a:gd name="adj" fmla="val 0"/>
            </a:avLst>
          </a:prstGeom>
          <a:solidFill>
            <a:schemeClr val="bg1"/>
          </a:solidFill>
          <a:ln>
            <a:noFill/>
          </a:ln>
          <a:effectLst>
            <a:outerShdw blurRad="2540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solidFill>
                <a:schemeClr val="bg1"/>
              </a:solidFill>
              <a:cs typeface="+mn-ea"/>
              <a:sym typeface="+mn-lt"/>
            </a:endParaRPr>
          </a:p>
        </p:txBody>
      </p:sp>
      <p:sp>
        <p:nvSpPr>
          <p:cNvPr id="47" name="PA-文本框 50"/>
          <p:cNvSpPr txBox="1"/>
          <p:nvPr>
            <p:custDataLst>
              <p:tags r:id="rId1"/>
            </p:custDataLst>
          </p:nvPr>
        </p:nvSpPr>
        <p:spPr>
          <a:xfrm>
            <a:off x="4734156" y="3503787"/>
            <a:ext cx="5795304" cy="1154162"/>
          </a:xfrm>
          <a:prstGeom prst="rect">
            <a:avLst/>
          </a:prstGeom>
          <a:noFill/>
        </p:spPr>
        <p:txBody>
          <a:bodyPr wrap="square" rtlCol="0">
            <a:spAutoFit/>
          </a:bodyPr>
          <a:lstStyle/>
          <a:p>
            <a:pPr>
              <a:lnSpc>
                <a:spcPct val="125000"/>
              </a:lnSpc>
            </a:pPr>
            <a:r>
              <a:rPr lang="zh-CN" altLang="en-US" sz="1200" dirty="0">
                <a:solidFill>
                  <a:schemeClr val="bg1">
                    <a:lumMod val="50000"/>
                  </a:schemeClr>
                </a:solidFill>
                <a:cs typeface="+mn-ea"/>
                <a:sym typeface="+mn-lt"/>
              </a:rPr>
              <a:t>您的内容打在这里，或者通过复制您的文本在此框中选择粘贴并选择只保留文字您的您的内容打在这里，或者通过复制您的文本后，在此框中选择粘贴并选择只保此您的内框中选择粘贴并选择只保留或者通过复制您的文本后</a:t>
            </a:r>
          </a:p>
          <a:p>
            <a:endParaRPr lang="zh-CN" altLang="en-US" sz="1200" dirty="0">
              <a:solidFill>
                <a:schemeClr val="bg1">
                  <a:lumMod val="50000"/>
                </a:schemeClr>
              </a:solidFill>
              <a:cs typeface="+mn-ea"/>
              <a:sym typeface="+mn-lt"/>
            </a:endParaRPr>
          </a:p>
          <a:p>
            <a:endParaRPr lang="zh-CN" altLang="en-US" sz="1200" dirty="0">
              <a:solidFill>
                <a:schemeClr val="bg1">
                  <a:lumMod val="50000"/>
                </a:schemeClr>
              </a:solidFill>
              <a:cs typeface="+mn-ea"/>
              <a:sym typeface="+mn-lt"/>
            </a:endParaRPr>
          </a:p>
        </p:txBody>
      </p:sp>
      <p:sp>
        <p:nvSpPr>
          <p:cNvPr id="33" name="矩形 32"/>
          <p:cNvSpPr/>
          <p:nvPr/>
        </p:nvSpPr>
        <p:spPr>
          <a:xfrm>
            <a:off x="1169352" y="4422466"/>
            <a:ext cx="634591" cy="573833"/>
          </a:xfrm>
          <a:prstGeom prst="rect">
            <a:avLst/>
          </a:prstGeom>
          <a:noFill/>
          <a:ln w="25400">
            <a:gradFill>
              <a:gsLst>
                <a:gs pos="0">
                  <a:srgbClr val="46A2D0"/>
                </a:gs>
                <a:gs pos="100000">
                  <a:srgbClr val="1D6AAE"/>
                </a:gs>
              </a:gsLst>
              <a:lin ang="5400000" scaled="1"/>
            </a:gradFill>
          </a:ln>
          <a:effectLst>
            <a:outerShdw blurRad="508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zh-CN" altLang="en-US" noProof="1">
              <a:solidFill>
                <a:prstClr val="white"/>
              </a:solidFill>
              <a:cs typeface="+mn-ea"/>
              <a:sym typeface="+mn-lt"/>
            </a:endParaRPr>
          </a:p>
        </p:txBody>
      </p:sp>
      <p:sp>
        <p:nvSpPr>
          <p:cNvPr id="38" name="圆角矩形 37"/>
          <p:cNvSpPr/>
          <p:nvPr/>
        </p:nvSpPr>
        <p:spPr>
          <a:xfrm>
            <a:off x="1542093" y="1911079"/>
            <a:ext cx="2726929" cy="2725895"/>
          </a:xfrm>
          <a:prstGeom prst="roundRect">
            <a:avLst>
              <a:gd name="adj" fmla="val 0"/>
            </a:avLst>
          </a:prstGeom>
          <a:gradFill>
            <a:gsLst>
              <a:gs pos="0">
                <a:srgbClr val="46A2D0"/>
              </a:gs>
              <a:gs pos="100000">
                <a:srgbClr val="146DAD"/>
              </a:gs>
            </a:gsLst>
            <a:lin ang="5400000" scaled="1"/>
          </a:gradFill>
          <a:ln>
            <a:noFill/>
          </a:ln>
          <a:effectLst>
            <a:outerShdw blurRad="2540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solidFill>
                <a:schemeClr val="bg1"/>
              </a:solidFill>
              <a:cs typeface="+mn-ea"/>
              <a:sym typeface="+mn-lt"/>
            </a:endParaRPr>
          </a:p>
        </p:txBody>
      </p:sp>
      <p:sp>
        <p:nvSpPr>
          <p:cNvPr id="48" name="TextBox 30"/>
          <p:cNvSpPr txBox="1"/>
          <p:nvPr/>
        </p:nvSpPr>
        <p:spPr>
          <a:xfrm>
            <a:off x="2169059" y="2342492"/>
            <a:ext cx="1389866" cy="1446550"/>
          </a:xfrm>
          <a:prstGeom prst="rect">
            <a:avLst/>
          </a:prstGeom>
          <a:noFill/>
        </p:spPr>
        <p:txBody>
          <a:bodyPr wrap="square" rtlCol="0">
            <a:spAutoFit/>
          </a:bodyPr>
          <a:lstStyle/>
          <a:p>
            <a:pPr algn="ctr" defTabSz="228600"/>
            <a:r>
              <a:rPr lang="en-US" altLang="zh-CN" sz="8800" dirty="0">
                <a:solidFill>
                  <a:schemeClr val="bg1"/>
                </a:solidFill>
                <a:latin typeface="Agency FB" panose="020B0503020202020204" pitchFamily="34" charset="0"/>
                <a:cs typeface="+mn-ea"/>
                <a:sym typeface="+mn-lt"/>
              </a:rPr>
              <a:t>03</a:t>
            </a:r>
            <a:endParaRPr lang="zh-CN" altLang="en-US" sz="8800" dirty="0">
              <a:solidFill>
                <a:schemeClr val="bg1"/>
              </a:solidFill>
              <a:latin typeface="Agency FB" panose="020B0503020202020204" pitchFamily="34" charset="0"/>
              <a:cs typeface="+mn-ea"/>
              <a:sym typeface="+mn-lt"/>
            </a:endParaRPr>
          </a:p>
        </p:txBody>
      </p:sp>
      <p:sp>
        <p:nvSpPr>
          <p:cNvPr id="49" name="圆角矩形 48"/>
          <p:cNvSpPr/>
          <p:nvPr/>
        </p:nvSpPr>
        <p:spPr>
          <a:xfrm>
            <a:off x="945725" y="5250907"/>
            <a:ext cx="216066" cy="220793"/>
          </a:xfrm>
          <a:prstGeom prst="roundRect">
            <a:avLst>
              <a:gd name="adj" fmla="val 0"/>
            </a:avLst>
          </a:prstGeom>
          <a:gradFill>
            <a:gsLst>
              <a:gs pos="0">
                <a:srgbClr val="46A2D0"/>
              </a:gs>
              <a:gs pos="100000">
                <a:srgbClr val="146DAD"/>
              </a:gs>
            </a:gsLst>
            <a:lin ang="5400000" scaled="1"/>
          </a:gradFill>
          <a:ln>
            <a:noFill/>
          </a:ln>
          <a:effectLst>
            <a:outerShdw blurRad="2540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solidFill>
                <a:schemeClr val="bg1"/>
              </a:solidFill>
              <a:cs typeface="+mn-ea"/>
              <a:sym typeface="+mn-lt"/>
            </a:endParaRPr>
          </a:p>
        </p:txBody>
      </p:sp>
      <p:sp>
        <p:nvSpPr>
          <p:cNvPr id="50" name="圆角矩形 49"/>
          <p:cNvSpPr/>
          <p:nvPr/>
        </p:nvSpPr>
        <p:spPr>
          <a:xfrm>
            <a:off x="1489487" y="5471700"/>
            <a:ext cx="124657" cy="142491"/>
          </a:xfrm>
          <a:prstGeom prst="roundRect">
            <a:avLst>
              <a:gd name="adj" fmla="val 0"/>
            </a:avLst>
          </a:prstGeom>
          <a:gradFill>
            <a:gsLst>
              <a:gs pos="0">
                <a:srgbClr val="46A2D0">
                  <a:alpha val="40000"/>
                </a:srgbClr>
              </a:gs>
              <a:gs pos="100000">
                <a:srgbClr val="146DAD">
                  <a:alpha val="40000"/>
                </a:srgbClr>
              </a:gs>
            </a:gsLst>
            <a:lin ang="5400000" scaled="1"/>
          </a:gradFill>
          <a:ln>
            <a:noFill/>
          </a:ln>
          <a:effectLst>
            <a:outerShdw blurRad="2540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solidFill>
                <a:schemeClr val="bg1"/>
              </a:solidFill>
              <a:cs typeface="+mn-ea"/>
              <a:sym typeface="+mn-lt"/>
            </a:endParaRPr>
          </a:p>
        </p:txBody>
      </p:sp>
      <p:sp>
        <p:nvSpPr>
          <p:cNvPr id="51" name="TextBox 30"/>
          <p:cNvSpPr txBox="1"/>
          <p:nvPr/>
        </p:nvSpPr>
        <p:spPr>
          <a:xfrm>
            <a:off x="2056778" y="3555091"/>
            <a:ext cx="1642138" cy="461665"/>
          </a:xfrm>
          <a:prstGeom prst="rect">
            <a:avLst/>
          </a:prstGeom>
          <a:noFill/>
        </p:spPr>
        <p:txBody>
          <a:bodyPr wrap="square" rtlCol="0">
            <a:spAutoFit/>
          </a:bodyPr>
          <a:lstStyle/>
          <a:p>
            <a:pPr algn="ctr" defTabSz="228600"/>
            <a:r>
              <a:rPr lang="en-US" altLang="zh-CN" sz="2400" b="1" spc="300" dirty="0">
                <a:solidFill>
                  <a:schemeClr val="bg1"/>
                </a:solidFill>
                <a:cs typeface="+mn-ea"/>
                <a:sym typeface="+mn-lt"/>
              </a:rPr>
              <a:t>PART</a:t>
            </a:r>
            <a:endParaRPr lang="zh-CN" altLang="en-US" sz="2400" b="1" spc="300" dirty="0">
              <a:solidFill>
                <a:schemeClr val="bg1"/>
              </a:solidFill>
              <a:cs typeface="+mn-ea"/>
              <a:sym typeface="+mn-lt"/>
            </a:endParaRPr>
          </a:p>
        </p:txBody>
      </p:sp>
      <p:sp>
        <p:nvSpPr>
          <p:cNvPr id="52" name="文本框 51"/>
          <p:cNvSpPr txBox="1"/>
          <p:nvPr/>
        </p:nvSpPr>
        <p:spPr>
          <a:xfrm>
            <a:off x="4692591" y="2395647"/>
            <a:ext cx="2236510" cy="670120"/>
          </a:xfrm>
          <a:prstGeom prst="rect">
            <a:avLst/>
          </a:prstGeom>
          <a:noFill/>
          <a:scene3d>
            <a:camera prst="perspectiveRight"/>
            <a:lightRig rig="threePt" dir="t"/>
          </a:scene3d>
        </p:spPr>
        <p:txBody>
          <a:bodyPr wrap="none" rtlCol="0">
            <a:spAutoFit/>
          </a:bodyPr>
          <a:lstStyle/>
          <a:p>
            <a:pPr>
              <a:lnSpc>
                <a:spcPct val="130000"/>
              </a:lnSpc>
            </a:pPr>
            <a:r>
              <a:rPr lang="zh-CN" altLang="en-US" sz="3200" b="1" dirty="0">
                <a:solidFill>
                  <a:schemeClr val="tx1">
                    <a:lumMod val="85000"/>
                    <a:lumOff val="15000"/>
                  </a:schemeClr>
                </a:solidFill>
                <a:cs typeface="+mn-ea"/>
                <a:sym typeface="+mn-lt"/>
              </a:rPr>
              <a:t>文化及荣誉</a:t>
            </a:r>
          </a:p>
        </p:txBody>
      </p:sp>
      <p:cxnSp>
        <p:nvCxnSpPr>
          <p:cNvPr id="7" name="直接连接符 6"/>
          <p:cNvCxnSpPr/>
          <p:nvPr/>
        </p:nvCxnSpPr>
        <p:spPr>
          <a:xfrm>
            <a:off x="4849090" y="3176607"/>
            <a:ext cx="651164" cy="0"/>
          </a:xfrm>
          <a:prstGeom prst="line">
            <a:avLst/>
          </a:prstGeom>
          <a:ln w="381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14:presetBounceEnd="40000">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14:bounceEnd="40000">
                                          <p:cBhvr additive="base">
                                            <p:cTn id="7" dur="750" fill="hold"/>
                                            <p:tgtEl>
                                              <p:spTgt spid="38"/>
                                            </p:tgtEl>
                                            <p:attrNameLst>
                                              <p:attrName>ppt_x</p:attrName>
                                            </p:attrNameLst>
                                          </p:cBhvr>
                                          <p:tavLst>
                                            <p:tav tm="0">
                                              <p:val>
                                                <p:strVal val="0-#ppt_w/2"/>
                                              </p:val>
                                            </p:tav>
                                            <p:tav tm="100000">
                                              <p:val>
                                                <p:strVal val="#ppt_x"/>
                                              </p:val>
                                            </p:tav>
                                          </p:tavLst>
                                        </p:anim>
                                        <p:anim calcmode="lin" valueType="num" p14:bounceEnd="40000">
                                          <p:cBhvr additive="base">
                                            <p:cTn id="8" dur="750" fill="hold"/>
                                            <p:tgtEl>
                                              <p:spTgt spid="38"/>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14:presetBounceEnd="40000">
                                      <p:stCondLst>
                                        <p:cond delay="0"/>
                                      </p:stCondLst>
                                      <p:childTnLst>
                                        <p:set>
                                          <p:cBhvr>
                                            <p:cTn id="10" dur="1" fill="hold">
                                              <p:stCondLst>
                                                <p:cond delay="0"/>
                                              </p:stCondLst>
                                            </p:cTn>
                                            <p:tgtEl>
                                              <p:spTgt spid="53"/>
                                            </p:tgtEl>
                                            <p:attrNameLst>
                                              <p:attrName>style.visibility</p:attrName>
                                            </p:attrNameLst>
                                          </p:cBhvr>
                                          <p:to>
                                            <p:strVal val="visible"/>
                                          </p:to>
                                        </p:set>
                                        <p:anim calcmode="lin" valueType="num" p14:bounceEnd="40000">
                                          <p:cBhvr additive="base">
                                            <p:cTn id="11" dur="750" fill="hold"/>
                                            <p:tgtEl>
                                              <p:spTgt spid="53"/>
                                            </p:tgtEl>
                                            <p:attrNameLst>
                                              <p:attrName>ppt_x</p:attrName>
                                            </p:attrNameLst>
                                          </p:cBhvr>
                                          <p:tavLst>
                                            <p:tav tm="0">
                                              <p:val>
                                                <p:strVal val="1+#ppt_w/2"/>
                                              </p:val>
                                            </p:tav>
                                            <p:tav tm="100000">
                                              <p:val>
                                                <p:strVal val="#ppt_x"/>
                                              </p:val>
                                            </p:tav>
                                          </p:tavLst>
                                        </p:anim>
                                        <p:anim calcmode="lin" valueType="num" p14:bounceEnd="40000">
                                          <p:cBhvr additive="base">
                                            <p:cTn id="12" dur="750" fill="hold"/>
                                            <p:tgtEl>
                                              <p:spTgt spid="53"/>
                                            </p:tgtEl>
                                            <p:attrNameLst>
                                              <p:attrName>ppt_y</p:attrName>
                                            </p:attrNameLst>
                                          </p:cBhvr>
                                          <p:tavLst>
                                            <p:tav tm="0">
                                              <p:val>
                                                <p:strVal val="#ppt_y"/>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fltVal val="0"/>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animEffect transition="in" filter="fade">
                                          <p:cBhvr>
                                            <p:cTn id="17" dur="500"/>
                                            <p:tgtEl>
                                              <p:spTgt spid="33"/>
                                            </p:tgtEl>
                                          </p:cBhvr>
                                        </p:animEffect>
                                      </p:childTnLst>
                                    </p:cTn>
                                  </p:par>
                                  <p:par>
                                    <p:cTn id="18" presetID="53" presetClass="entr" presetSubtype="16" fill="hold" grpId="0" nodeType="withEffect">
                                      <p:stCondLst>
                                        <p:cond delay="250"/>
                                      </p:stCondLst>
                                      <p:childTnLst>
                                        <p:set>
                                          <p:cBhvr>
                                            <p:cTn id="19" dur="1" fill="hold">
                                              <p:stCondLst>
                                                <p:cond delay="0"/>
                                              </p:stCondLst>
                                            </p:cTn>
                                            <p:tgtEl>
                                              <p:spTgt spid="50"/>
                                            </p:tgtEl>
                                            <p:attrNameLst>
                                              <p:attrName>style.visibility</p:attrName>
                                            </p:attrNameLst>
                                          </p:cBhvr>
                                          <p:to>
                                            <p:strVal val="visible"/>
                                          </p:to>
                                        </p:set>
                                        <p:anim calcmode="lin" valueType="num">
                                          <p:cBhvr>
                                            <p:cTn id="20" dur="500" fill="hold"/>
                                            <p:tgtEl>
                                              <p:spTgt spid="50"/>
                                            </p:tgtEl>
                                            <p:attrNameLst>
                                              <p:attrName>ppt_w</p:attrName>
                                            </p:attrNameLst>
                                          </p:cBhvr>
                                          <p:tavLst>
                                            <p:tav tm="0">
                                              <p:val>
                                                <p:fltVal val="0"/>
                                              </p:val>
                                            </p:tav>
                                            <p:tav tm="100000">
                                              <p:val>
                                                <p:strVal val="#ppt_w"/>
                                              </p:val>
                                            </p:tav>
                                          </p:tavLst>
                                        </p:anim>
                                        <p:anim calcmode="lin" valueType="num">
                                          <p:cBhvr>
                                            <p:cTn id="21" dur="500" fill="hold"/>
                                            <p:tgtEl>
                                              <p:spTgt spid="50"/>
                                            </p:tgtEl>
                                            <p:attrNameLst>
                                              <p:attrName>ppt_h</p:attrName>
                                            </p:attrNameLst>
                                          </p:cBhvr>
                                          <p:tavLst>
                                            <p:tav tm="0">
                                              <p:val>
                                                <p:fltVal val="0"/>
                                              </p:val>
                                            </p:tav>
                                            <p:tav tm="100000">
                                              <p:val>
                                                <p:strVal val="#ppt_h"/>
                                              </p:val>
                                            </p:tav>
                                          </p:tavLst>
                                        </p:anim>
                                        <p:animEffect transition="in" filter="fade">
                                          <p:cBhvr>
                                            <p:cTn id="22" dur="500"/>
                                            <p:tgtEl>
                                              <p:spTgt spid="50"/>
                                            </p:tgtEl>
                                          </p:cBhvr>
                                        </p:animEffect>
                                      </p:childTnLst>
                                    </p:cTn>
                                  </p:par>
                                  <p:par>
                                    <p:cTn id="23" presetID="53" presetClass="entr" presetSubtype="16" fill="hold" grpId="0" nodeType="withEffect">
                                      <p:stCondLst>
                                        <p:cond delay="500"/>
                                      </p:stCondLst>
                                      <p:childTnLst>
                                        <p:set>
                                          <p:cBhvr>
                                            <p:cTn id="24" dur="1" fill="hold">
                                              <p:stCondLst>
                                                <p:cond delay="0"/>
                                              </p:stCondLst>
                                            </p:cTn>
                                            <p:tgtEl>
                                              <p:spTgt spid="49"/>
                                            </p:tgtEl>
                                            <p:attrNameLst>
                                              <p:attrName>style.visibility</p:attrName>
                                            </p:attrNameLst>
                                          </p:cBhvr>
                                          <p:to>
                                            <p:strVal val="visible"/>
                                          </p:to>
                                        </p:set>
                                        <p:anim calcmode="lin" valueType="num">
                                          <p:cBhvr>
                                            <p:cTn id="25" dur="500" fill="hold"/>
                                            <p:tgtEl>
                                              <p:spTgt spid="49"/>
                                            </p:tgtEl>
                                            <p:attrNameLst>
                                              <p:attrName>ppt_w</p:attrName>
                                            </p:attrNameLst>
                                          </p:cBhvr>
                                          <p:tavLst>
                                            <p:tav tm="0">
                                              <p:val>
                                                <p:fltVal val="0"/>
                                              </p:val>
                                            </p:tav>
                                            <p:tav tm="100000">
                                              <p:val>
                                                <p:strVal val="#ppt_w"/>
                                              </p:val>
                                            </p:tav>
                                          </p:tavLst>
                                        </p:anim>
                                        <p:anim calcmode="lin" valueType="num">
                                          <p:cBhvr>
                                            <p:cTn id="26" dur="500" fill="hold"/>
                                            <p:tgtEl>
                                              <p:spTgt spid="49"/>
                                            </p:tgtEl>
                                            <p:attrNameLst>
                                              <p:attrName>ppt_h</p:attrName>
                                            </p:attrNameLst>
                                          </p:cBhvr>
                                          <p:tavLst>
                                            <p:tav tm="0">
                                              <p:val>
                                                <p:fltVal val="0"/>
                                              </p:val>
                                            </p:tav>
                                            <p:tav tm="100000">
                                              <p:val>
                                                <p:strVal val="#ppt_h"/>
                                              </p:val>
                                            </p:tav>
                                          </p:tavLst>
                                        </p:anim>
                                        <p:animEffect transition="in" filter="fade">
                                          <p:cBhvr>
                                            <p:cTn id="27" dur="500"/>
                                            <p:tgtEl>
                                              <p:spTgt spid="49"/>
                                            </p:tgtEl>
                                          </p:cBhvr>
                                        </p:animEffect>
                                      </p:childTnLst>
                                    </p:cTn>
                                  </p:par>
                                  <p:par>
                                    <p:cTn id="28" presetID="2" presetClass="entr" presetSubtype="1" fill="hold" grpId="0" nodeType="withEffect" p14:presetBounceEnd="26000">
                                      <p:stCondLst>
                                        <p:cond delay="500"/>
                                      </p:stCondLst>
                                      <p:childTnLst>
                                        <p:set>
                                          <p:cBhvr>
                                            <p:cTn id="29" dur="1" fill="hold">
                                              <p:stCondLst>
                                                <p:cond delay="0"/>
                                              </p:stCondLst>
                                            </p:cTn>
                                            <p:tgtEl>
                                              <p:spTgt spid="48"/>
                                            </p:tgtEl>
                                            <p:attrNameLst>
                                              <p:attrName>style.visibility</p:attrName>
                                            </p:attrNameLst>
                                          </p:cBhvr>
                                          <p:to>
                                            <p:strVal val="visible"/>
                                          </p:to>
                                        </p:set>
                                        <p:anim calcmode="lin" valueType="num" p14:bounceEnd="26000">
                                          <p:cBhvr additive="base">
                                            <p:cTn id="30" dur="1000" fill="hold"/>
                                            <p:tgtEl>
                                              <p:spTgt spid="48"/>
                                            </p:tgtEl>
                                            <p:attrNameLst>
                                              <p:attrName>ppt_x</p:attrName>
                                            </p:attrNameLst>
                                          </p:cBhvr>
                                          <p:tavLst>
                                            <p:tav tm="0">
                                              <p:val>
                                                <p:strVal val="#ppt_x"/>
                                              </p:val>
                                            </p:tav>
                                            <p:tav tm="100000">
                                              <p:val>
                                                <p:strVal val="#ppt_x"/>
                                              </p:val>
                                            </p:tav>
                                          </p:tavLst>
                                        </p:anim>
                                        <p:anim calcmode="lin" valueType="num" p14:bounceEnd="26000">
                                          <p:cBhvr additive="base">
                                            <p:cTn id="31" dur="1000" fill="hold"/>
                                            <p:tgtEl>
                                              <p:spTgt spid="48"/>
                                            </p:tgtEl>
                                            <p:attrNameLst>
                                              <p:attrName>ppt_y</p:attrName>
                                            </p:attrNameLst>
                                          </p:cBhvr>
                                          <p:tavLst>
                                            <p:tav tm="0">
                                              <p:val>
                                                <p:strVal val="0-#ppt_h/2"/>
                                              </p:val>
                                            </p:tav>
                                            <p:tav tm="100000">
                                              <p:val>
                                                <p:strVal val="#ppt_y"/>
                                              </p:val>
                                            </p:tav>
                                          </p:tavLst>
                                        </p:anim>
                                      </p:childTnLst>
                                    </p:cTn>
                                  </p:par>
                                  <p:par>
                                    <p:cTn id="32" presetID="2" presetClass="entr" presetSubtype="4" fill="hold" grpId="0" nodeType="withEffect" p14:presetBounceEnd="26000">
                                      <p:stCondLst>
                                        <p:cond delay="500"/>
                                      </p:stCondLst>
                                      <p:childTnLst>
                                        <p:set>
                                          <p:cBhvr>
                                            <p:cTn id="33" dur="1" fill="hold">
                                              <p:stCondLst>
                                                <p:cond delay="0"/>
                                              </p:stCondLst>
                                            </p:cTn>
                                            <p:tgtEl>
                                              <p:spTgt spid="51"/>
                                            </p:tgtEl>
                                            <p:attrNameLst>
                                              <p:attrName>style.visibility</p:attrName>
                                            </p:attrNameLst>
                                          </p:cBhvr>
                                          <p:to>
                                            <p:strVal val="visible"/>
                                          </p:to>
                                        </p:set>
                                        <p:anim calcmode="lin" valueType="num" p14:bounceEnd="26000">
                                          <p:cBhvr additive="base">
                                            <p:cTn id="34" dur="1000" fill="hold"/>
                                            <p:tgtEl>
                                              <p:spTgt spid="51"/>
                                            </p:tgtEl>
                                            <p:attrNameLst>
                                              <p:attrName>ppt_x</p:attrName>
                                            </p:attrNameLst>
                                          </p:cBhvr>
                                          <p:tavLst>
                                            <p:tav tm="0">
                                              <p:val>
                                                <p:strVal val="#ppt_x"/>
                                              </p:val>
                                            </p:tav>
                                            <p:tav tm="100000">
                                              <p:val>
                                                <p:strVal val="#ppt_x"/>
                                              </p:val>
                                            </p:tav>
                                          </p:tavLst>
                                        </p:anim>
                                        <p:anim calcmode="lin" valueType="num" p14:bounceEnd="26000">
                                          <p:cBhvr additive="base">
                                            <p:cTn id="35" dur="1000" fill="hold"/>
                                            <p:tgtEl>
                                              <p:spTgt spid="51"/>
                                            </p:tgtEl>
                                            <p:attrNameLst>
                                              <p:attrName>ppt_y</p:attrName>
                                            </p:attrNameLst>
                                          </p:cBhvr>
                                          <p:tavLst>
                                            <p:tav tm="0">
                                              <p:val>
                                                <p:strVal val="1+#ppt_h/2"/>
                                              </p:val>
                                            </p:tav>
                                            <p:tav tm="100000">
                                              <p:val>
                                                <p:strVal val="#ppt_y"/>
                                              </p:val>
                                            </p:tav>
                                          </p:tavLst>
                                        </p:anim>
                                      </p:childTnLst>
                                    </p:cTn>
                                  </p:par>
                                  <p:par>
                                    <p:cTn id="36" presetID="41" presetClass="entr" presetSubtype="0" fill="hold" grpId="0" nodeType="withEffect">
                                      <p:stCondLst>
                                        <p:cond delay="750"/>
                                      </p:stCondLst>
                                      <p:iterate type="lt">
                                        <p:tmPct val="10000"/>
                                      </p:iterate>
                                      <p:childTnLst>
                                        <p:set>
                                          <p:cBhvr>
                                            <p:cTn id="37" dur="1" fill="hold">
                                              <p:stCondLst>
                                                <p:cond delay="0"/>
                                              </p:stCondLst>
                                            </p:cTn>
                                            <p:tgtEl>
                                              <p:spTgt spid="52"/>
                                            </p:tgtEl>
                                            <p:attrNameLst>
                                              <p:attrName>style.visibility</p:attrName>
                                            </p:attrNameLst>
                                          </p:cBhvr>
                                          <p:to>
                                            <p:strVal val="visible"/>
                                          </p:to>
                                        </p:set>
                                        <p:anim calcmode="lin" valueType="num">
                                          <p:cBhvr>
                                            <p:cTn id="38" dur="500" fill="hold"/>
                                            <p:tgtEl>
                                              <p:spTgt spid="52"/>
                                            </p:tgtEl>
                                            <p:attrNameLst>
                                              <p:attrName>ppt_x</p:attrName>
                                            </p:attrNameLst>
                                          </p:cBhvr>
                                          <p:tavLst>
                                            <p:tav tm="0">
                                              <p:val>
                                                <p:strVal val="#ppt_x"/>
                                              </p:val>
                                            </p:tav>
                                            <p:tav tm="50000">
                                              <p:val>
                                                <p:strVal val="#ppt_x+.1"/>
                                              </p:val>
                                            </p:tav>
                                            <p:tav tm="100000">
                                              <p:val>
                                                <p:strVal val="#ppt_x"/>
                                              </p:val>
                                            </p:tav>
                                          </p:tavLst>
                                        </p:anim>
                                        <p:anim calcmode="lin" valueType="num">
                                          <p:cBhvr>
                                            <p:cTn id="39" dur="500" fill="hold"/>
                                            <p:tgtEl>
                                              <p:spTgt spid="52"/>
                                            </p:tgtEl>
                                            <p:attrNameLst>
                                              <p:attrName>ppt_y</p:attrName>
                                            </p:attrNameLst>
                                          </p:cBhvr>
                                          <p:tavLst>
                                            <p:tav tm="0">
                                              <p:val>
                                                <p:strVal val="#ppt_y"/>
                                              </p:val>
                                            </p:tav>
                                            <p:tav tm="100000">
                                              <p:val>
                                                <p:strVal val="#ppt_y"/>
                                              </p:val>
                                            </p:tav>
                                          </p:tavLst>
                                        </p:anim>
                                        <p:anim calcmode="lin" valueType="num">
                                          <p:cBhvr>
                                            <p:cTn id="40" dur="500" fill="hold"/>
                                            <p:tgtEl>
                                              <p:spTgt spid="52"/>
                                            </p:tgtEl>
                                            <p:attrNameLst>
                                              <p:attrName>ppt_h</p:attrName>
                                            </p:attrNameLst>
                                          </p:cBhvr>
                                          <p:tavLst>
                                            <p:tav tm="0">
                                              <p:val>
                                                <p:strVal val="#ppt_h/10"/>
                                              </p:val>
                                            </p:tav>
                                            <p:tav tm="50000">
                                              <p:val>
                                                <p:strVal val="#ppt_h+.01"/>
                                              </p:val>
                                            </p:tav>
                                            <p:tav tm="100000">
                                              <p:val>
                                                <p:strVal val="#ppt_h"/>
                                              </p:val>
                                            </p:tav>
                                          </p:tavLst>
                                        </p:anim>
                                        <p:anim calcmode="lin" valueType="num">
                                          <p:cBhvr>
                                            <p:cTn id="41" dur="500" fill="hold"/>
                                            <p:tgtEl>
                                              <p:spTgt spid="52"/>
                                            </p:tgtEl>
                                            <p:attrNameLst>
                                              <p:attrName>ppt_w</p:attrName>
                                            </p:attrNameLst>
                                          </p:cBhvr>
                                          <p:tavLst>
                                            <p:tav tm="0">
                                              <p:val>
                                                <p:strVal val="#ppt_w/10"/>
                                              </p:val>
                                            </p:tav>
                                            <p:tav tm="50000">
                                              <p:val>
                                                <p:strVal val="#ppt_w+.01"/>
                                              </p:val>
                                            </p:tav>
                                            <p:tav tm="100000">
                                              <p:val>
                                                <p:strVal val="#ppt_w"/>
                                              </p:val>
                                            </p:tav>
                                          </p:tavLst>
                                        </p:anim>
                                        <p:animEffect transition="in" filter="fade">
                                          <p:cBhvr>
                                            <p:cTn id="42" dur="500" tmFilter="0,0; .5, 1; 1, 1"/>
                                            <p:tgtEl>
                                              <p:spTgt spid="52"/>
                                            </p:tgtEl>
                                          </p:cBhvr>
                                        </p:animEffect>
                                      </p:childTnLst>
                                    </p:cTn>
                                  </p:par>
                                  <p:par>
                                    <p:cTn id="43" presetID="22" presetClass="entr" presetSubtype="8" fill="hold" nodeType="withEffect">
                                      <p:stCondLst>
                                        <p:cond delay="1250"/>
                                      </p:stCondLst>
                                      <p:childTnLst>
                                        <p:set>
                                          <p:cBhvr>
                                            <p:cTn id="44" dur="1" fill="hold">
                                              <p:stCondLst>
                                                <p:cond delay="0"/>
                                              </p:stCondLst>
                                            </p:cTn>
                                            <p:tgtEl>
                                              <p:spTgt spid="7"/>
                                            </p:tgtEl>
                                            <p:attrNameLst>
                                              <p:attrName>style.visibility</p:attrName>
                                            </p:attrNameLst>
                                          </p:cBhvr>
                                          <p:to>
                                            <p:strVal val="visible"/>
                                          </p:to>
                                        </p:set>
                                        <p:animEffect transition="in" filter="wipe(left)">
                                          <p:cBhvr>
                                            <p:cTn id="45" dur="500"/>
                                            <p:tgtEl>
                                              <p:spTgt spid="7"/>
                                            </p:tgtEl>
                                          </p:cBhvr>
                                        </p:animEffect>
                                      </p:childTnLst>
                                    </p:cTn>
                                  </p:par>
                                  <p:par>
                                    <p:cTn id="46" presetID="22" presetClass="entr" presetSubtype="1" fill="hold" grpId="0" nodeType="withEffect">
                                      <p:stCondLst>
                                        <p:cond delay="1750"/>
                                      </p:stCondLst>
                                      <p:childTnLst>
                                        <p:set>
                                          <p:cBhvr>
                                            <p:cTn id="47" dur="1" fill="hold">
                                              <p:stCondLst>
                                                <p:cond delay="0"/>
                                              </p:stCondLst>
                                            </p:cTn>
                                            <p:tgtEl>
                                              <p:spTgt spid="47"/>
                                            </p:tgtEl>
                                            <p:attrNameLst>
                                              <p:attrName>style.visibility</p:attrName>
                                            </p:attrNameLst>
                                          </p:cBhvr>
                                          <p:to>
                                            <p:strVal val="visible"/>
                                          </p:to>
                                        </p:set>
                                        <p:animEffect transition="in" filter="wipe(up)">
                                          <p:cBhvr>
                                            <p:cTn id="48"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47" grpId="0"/>
          <p:bldP spid="33" grpId="0" animBg="1"/>
          <p:bldP spid="38" grpId="0" animBg="1"/>
          <p:bldP spid="48" grpId="0"/>
          <p:bldP spid="49" grpId="0" animBg="1"/>
          <p:bldP spid="50" grpId="0" animBg="1"/>
          <p:bldP spid="51" grpId="0"/>
          <p:bldP spid="52"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additive="base">
                                            <p:cTn id="7" dur="750" fill="hold"/>
                                            <p:tgtEl>
                                              <p:spTgt spid="38"/>
                                            </p:tgtEl>
                                            <p:attrNameLst>
                                              <p:attrName>ppt_x</p:attrName>
                                            </p:attrNameLst>
                                          </p:cBhvr>
                                          <p:tavLst>
                                            <p:tav tm="0">
                                              <p:val>
                                                <p:strVal val="0-#ppt_w/2"/>
                                              </p:val>
                                            </p:tav>
                                            <p:tav tm="100000">
                                              <p:val>
                                                <p:strVal val="#ppt_x"/>
                                              </p:val>
                                            </p:tav>
                                          </p:tavLst>
                                        </p:anim>
                                        <p:anim calcmode="lin" valueType="num">
                                          <p:cBhvr additive="base">
                                            <p:cTn id="8" dur="750" fill="hold"/>
                                            <p:tgtEl>
                                              <p:spTgt spid="38"/>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53"/>
                                            </p:tgtEl>
                                            <p:attrNameLst>
                                              <p:attrName>style.visibility</p:attrName>
                                            </p:attrNameLst>
                                          </p:cBhvr>
                                          <p:to>
                                            <p:strVal val="visible"/>
                                          </p:to>
                                        </p:set>
                                        <p:anim calcmode="lin" valueType="num">
                                          <p:cBhvr additive="base">
                                            <p:cTn id="11" dur="750" fill="hold"/>
                                            <p:tgtEl>
                                              <p:spTgt spid="53"/>
                                            </p:tgtEl>
                                            <p:attrNameLst>
                                              <p:attrName>ppt_x</p:attrName>
                                            </p:attrNameLst>
                                          </p:cBhvr>
                                          <p:tavLst>
                                            <p:tav tm="0">
                                              <p:val>
                                                <p:strVal val="1+#ppt_w/2"/>
                                              </p:val>
                                            </p:tav>
                                            <p:tav tm="100000">
                                              <p:val>
                                                <p:strVal val="#ppt_x"/>
                                              </p:val>
                                            </p:tav>
                                          </p:tavLst>
                                        </p:anim>
                                        <p:anim calcmode="lin" valueType="num">
                                          <p:cBhvr additive="base">
                                            <p:cTn id="12" dur="750" fill="hold"/>
                                            <p:tgtEl>
                                              <p:spTgt spid="53"/>
                                            </p:tgtEl>
                                            <p:attrNameLst>
                                              <p:attrName>ppt_y</p:attrName>
                                            </p:attrNameLst>
                                          </p:cBhvr>
                                          <p:tavLst>
                                            <p:tav tm="0">
                                              <p:val>
                                                <p:strVal val="#ppt_y"/>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fltVal val="0"/>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animEffect transition="in" filter="fade">
                                          <p:cBhvr>
                                            <p:cTn id="17" dur="500"/>
                                            <p:tgtEl>
                                              <p:spTgt spid="33"/>
                                            </p:tgtEl>
                                          </p:cBhvr>
                                        </p:animEffect>
                                      </p:childTnLst>
                                    </p:cTn>
                                  </p:par>
                                  <p:par>
                                    <p:cTn id="18" presetID="53" presetClass="entr" presetSubtype="16" fill="hold" grpId="0" nodeType="withEffect">
                                      <p:stCondLst>
                                        <p:cond delay="250"/>
                                      </p:stCondLst>
                                      <p:childTnLst>
                                        <p:set>
                                          <p:cBhvr>
                                            <p:cTn id="19" dur="1" fill="hold">
                                              <p:stCondLst>
                                                <p:cond delay="0"/>
                                              </p:stCondLst>
                                            </p:cTn>
                                            <p:tgtEl>
                                              <p:spTgt spid="50"/>
                                            </p:tgtEl>
                                            <p:attrNameLst>
                                              <p:attrName>style.visibility</p:attrName>
                                            </p:attrNameLst>
                                          </p:cBhvr>
                                          <p:to>
                                            <p:strVal val="visible"/>
                                          </p:to>
                                        </p:set>
                                        <p:anim calcmode="lin" valueType="num">
                                          <p:cBhvr>
                                            <p:cTn id="20" dur="500" fill="hold"/>
                                            <p:tgtEl>
                                              <p:spTgt spid="50"/>
                                            </p:tgtEl>
                                            <p:attrNameLst>
                                              <p:attrName>ppt_w</p:attrName>
                                            </p:attrNameLst>
                                          </p:cBhvr>
                                          <p:tavLst>
                                            <p:tav tm="0">
                                              <p:val>
                                                <p:fltVal val="0"/>
                                              </p:val>
                                            </p:tav>
                                            <p:tav tm="100000">
                                              <p:val>
                                                <p:strVal val="#ppt_w"/>
                                              </p:val>
                                            </p:tav>
                                          </p:tavLst>
                                        </p:anim>
                                        <p:anim calcmode="lin" valueType="num">
                                          <p:cBhvr>
                                            <p:cTn id="21" dur="500" fill="hold"/>
                                            <p:tgtEl>
                                              <p:spTgt spid="50"/>
                                            </p:tgtEl>
                                            <p:attrNameLst>
                                              <p:attrName>ppt_h</p:attrName>
                                            </p:attrNameLst>
                                          </p:cBhvr>
                                          <p:tavLst>
                                            <p:tav tm="0">
                                              <p:val>
                                                <p:fltVal val="0"/>
                                              </p:val>
                                            </p:tav>
                                            <p:tav tm="100000">
                                              <p:val>
                                                <p:strVal val="#ppt_h"/>
                                              </p:val>
                                            </p:tav>
                                          </p:tavLst>
                                        </p:anim>
                                        <p:animEffect transition="in" filter="fade">
                                          <p:cBhvr>
                                            <p:cTn id="22" dur="500"/>
                                            <p:tgtEl>
                                              <p:spTgt spid="50"/>
                                            </p:tgtEl>
                                          </p:cBhvr>
                                        </p:animEffect>
                                      </p:childTnLst>
                                    </p:cTn>
                                  </p:par>
                                  <p:par>
                                    <p:cTn id="23" presetID="53" presetClass="entr" presetSubtype="16" fill="hold" grpId="0" nodeType="withEffect">
                                      <p:stCondLst>
                                        <p:cond delay="500"/>
                                      </p:stCondLst>
                                      <p:childTnLst>
                                        <p:set>
                                          <p:cBhvr>
                                            <p:cTn id="24" dur="1" fill="hold">
                                              <p:stCondLst>
                                                <p:cond delay="0"/>
                                              </p:stCondLst>
                                            </p:cTn>
                                            <p:tgtEl>
                                              <p:spTgt spid="49"/>
                                            </p:tgtEl>
                                            <p:attrNameLst>
                                              <p:attrName>style.visibility</p:attrName>
                                            </p:attrNameLst>
                                          </p:cBhvr>
                                          <p:to>
                                            <p:strVal val="visible"/>
                                          </p:to>
                                        </p:set>
                                        <p:anim calcmode="lin" valueType="num">
                                          <p:cBhvr>
                                            <p:cTn id="25" dur="500" fill="hold"/>
                                            <p:tgtEl>
                                              <p:spTgt spid="49"/>
                                            </p:tgtEl>
                                            <p:attrNameLst>
                                              <p:attrName>ppt_w</p:attrName>
                                            </p:attrNameLst>
                                          </p:cBhvr>
                                          <p:tavLst>
                                            <p:tav tm="0">
                                              <p:val>
                                                <p:fltVal val="0"/>
                                              </p:val>
                                            </p:tav>
                                            <p:tav tm="100000">
                                              <p:val>
                                                <p:strVal val="#ppt_w"/>
                                              </p:val>
                                            </p:tav>
                                          </p:tavLst>
                                        </p:anim>
                                        <p:anim calcmode="lin" valueType="num">
                                          <p:cBhvr>
                                            <p:cTn id="26" dur="500" fill="hold"/>
                                            <p:tgtEl>
                                              <p:spTgt spid="49"/>
                                            </p:tgtEl>
                                            <p:attrNameLst>
                                              <p:attrName>ppt_h</p:attrName>
                                            </p:attrNameLst>
                                          </p:cBhvr>
                                          <p:tavLst>
                                            <p:tav tm="0">
                                              <p:val>
                                                <p:fltVal val="0"/>
                                              </p:val>
                                            </p:tav>
                                            <p:tav tm="100000">
                                              <p:val>
                                                <p:strVal val="#ppt_h"/>
                                              </p:val>
                                            </p:tav>
                                          </p:tavLst>
                                        </p:anim>
                                        <p:animEffect transition="in" filter="fade">
                                          <p:cBhvr>
                                            <p:cTn id="27" dur="500"/>
                                            <p:tgtEl>
                                              <p:spTgt spid="49"/>
                                            </p:tgtEl>
                                          </p:cBhvr>
                                        </p:animEffect>
                                      </p:childTnLst>
                                    </p:cTn>
                                  </p:par>
                                  <p:par>
                                    <p:cTn id="28" presetID="2" presetClass="entr" presetSubtype="1" fill="hold" grpId="0" nodeType="withEffect">
                                      <p:stCondLst>
                                        <p:cond delay="500"/>
                                      </p:stCondLst>
                                      <p:childTnLst>
                                        <p:set>
                                          <p:cBhvr>
                                            <p:cTn id="29" dur="1" fill="hold">
                                              <p:stCondLst>
                                                <p:cond delay="0"/>
                                              </p:stCondLst>
                                            </p:cTn>
                                            <p:tgtEl>
                                              <p:spTgt spid="48"/>
                                            </p:tgtEl>
                                            <p:attrNameLst>
                                              <p:attrName>style.visibility</p:attrName>
                                            </p:attrNameLst>
                                          </p:cBhvr>
                                          <p:to>
                                            <p:strVal val="visible"/>
                                          </p:to>
                                        </p:set>
                                        <p:anim calcmode="lin" valueType="num">
                                          <p:cBhvr additive="base">
                                            <p:cTn id="30" dur="1000" fill="hold"/>
                                            <p:tgtEl>
                                              <p:spTgt spid="48"/>
                                            </p:tgtEl>
                                            <p:attrNameLst>
                                              <p:attrName>ppt_x</p:attrName>
                                            </p:attrNameLst>
                                          </p:cBhvr>
                                          <p:tavLst>
                                            <p:tav tm="0">
                                              <p:val>
                                                <p:strVal val="#ppt_x"/>
                                              </p:val>
                                            </p:tav>
                                            <p:tav tm="100000">
                                              <p:val>
                                                <p:strVal val="#ppt_x"/>
                                              </p:val>
                                            </p:tav>
                                          </p:tavLst>
                                        </p:anim>
                                        <p:anim calcmode="lin" valueType="num">
                                          <p:cBhvr additive="base">
                                            <p:cTn id="31" dur="1000" fill="hold"/>
                                            <p:tgtEl>
                                              <p:spTgt spid="48"/>
                                            </p:tgtEl>
                                            <p:attrNameLst>
                                              <p:attrName>ppt_y</p:attrName>
                                            </p:attrNameLst>
                                          </p:cBhvr>
                                          <p:tavLst>
                                            <p:tav tm="0">
                                              <p:val>
                                                <p:strVal val="0-#ppt_h/2"/>
                                              </p:val>
                                            </p:tav>
                                            <p:tav tm="100000">
                                              <p:val>
                                                <p:strVal val="#ppt_y"/>
                                              </p:val>
                                            </p:tav>
                                          </p:tavLst>
                                        </p:anim>
                                      </p:childTnLst>
                                    </p:cTn>
                                  </p:par>
                                  <p:par>
                                    <p:cTn id="32" presetID="2" presetClass="entr" presetSubtype="4" fill="hold" grpId="0" nodeType="withEffect">
                                      <p:stCondLst>
                                        <p:cond delay="500"/>
                                      </p:stCondLst>
                                      <p:childTnLst>
                                        <p:set>
                                          <p:cBhvr>
                                            <p:cTn id="33" dur="1" fill="hold">
                                              <p:stCondLst>
                                                <p:cond delay="0"/>
                                              </p:stCondLst>
                                            </p:cTn>
                                            <p:tgtEl>
                                              <p:spTgt spid="51"/>
                                            </p:tgtEl>
                                            <p:attrNameLst>
                                              <p:attrName>style.visibility</p:attrName>
                                            </p:attrNameLst>
                                          </p:cBhvr>
                                          <p:to>
                                            <p:strVal val="visible"/>
                                          </p:to>
                                        </p:set>
                                        <p:anim calcmode="lin" valueType="num">
                                          <p:cBhvr additive="base">
                                            <p:cTn id="34" dur="1000" fill="hold"/>
                                            <p:tgtEl>
                                              <p:spTgt spid="51"/>
                                            </p:tgtEl>
                                            <p:attrNameLst>
                                              <p:attrName>ppt_x</p:attrName>
                                            </p:attrNameLst>
                                          </p:cBhvr>
                                          <p:tavLst>
                                            <p:tav tm="0">
                                              <p:val>
                                                <p:strVal val="#ppt_x"/>
                                              </p:val>
                                            </p:tav>
                                            <p:tav tm="100000">
                                              <p:val>
                                                <p:strVal val="#ppt_x"/>
                                              </p:val>
                                            </p:tav>
                                          </p:tavLst>
                                        </p:anim>
                                        <p:anim calcmode="lin" valueType="num">
                                          <p:cBhvr additive="base">
                                            <p:cTn id="35" dur="1000" fill="hold"/>
                                            <p:tgtEl>
                                              <p:spTgt spid="51"/>
                                            </p:tgtEl>
                                            <p:attrNameLst>
                                              <p:attrName>ppt_y</p:attrName>
                                            </p:attrNameLst>
                                          </p:cBhvr>
                                          <p:tavLst>
                                            <p:tav tm="0">
                                              <p:val>
                                                <p:strVal val="1+#ppt_h/2"/>
                                              </p:val>
                                            </p:tav>
                                            <p:tav tm="100000">
                                              <p:val>
                                                <p:strVal val="#ppt_y"/>
                                              </p:val>
                                            </p:tav>
                                          </p:tavLst>
                                        </p:anim>
                                      </p:childTnLst>
                                    </p:cTn>
                                  </p:par>
                                  <p:par>
                                    <p:cTn id="36" presetID="41" presetClass="entr" presetSubtype="0" fill="hold" grpId="0" nodeType="withEffect">
                                      <p:stCondLst>
                                        <p:cond delay="750"/>
                                      </p:stCondLst>
                                      <p:iterate type="lt">
                                        <p:tmPct val="10000"/>
                                      </p:iterate>
                                      <p:childTnLst>
                                        <p:set>
                                          <p:cBhvr>
                                            <p:cTn id="37" dur="1" fill="hold">
                                              <p:stCondLst>
                                                <p:cond delay="0"/>
                                              </p:stCondLst>
                                            </p:cTn>
                                            <p:tgtEl>
                                              <p:spTgt spid="52"/>
                                            </p:tgtEl>
                                            <p:attrNameLst>
                                              <p:attrName>style.visibility</p:attrName>
                                            </p:attrNameLst>
                                          </p:cBhvr>
                                          <p:to>
                                            <p:strVal val="visible"/>
                                          </p:to>
                                        </p:set>
                                        <p:anim calcmode="lin" valueType="num">
                                          <p:cBhvr>
                                            <p:cTn id="38" dur="500" fill="hold"/>
                                            <p:tgtEl>
                                              <p:spTgt spid="52"/>
                                            </p:tgtEl>
                                            <p:attrNameLst>
                                              <p:attrName>ppt_x</p:attrName>
                                            </p:attrNameLst>
                                          </p:cBhvr>
                                          <p:tavLst>
                                            <p:tav tm="0">
                                              <p:val>
                                                <p:strVal val="#ppt_x"/>
                                              </p:val>
                                            </p:tav>
                                            <p:tav tm="50000">
                                              <p:val>
                                                <p:strVal val="#ppt_x+.1"/>
                                              </p:val>
                                            </p:tav>
                                            <p:tav tm="100000">
                                              <p:val>
                                                <p:strVal val="#ppt_x"/>
                                              </p:val>
                                            </p:tav>
                                          </p:tavLst>
                                        </p:anim>
                                        <p:anim calcmode="lin" valueType="num">
                                          <p:cBhvr>
                                            <p:cTn id="39" dur="500" fill="hold"/>
                                            <p:tgtEl>
                                              <p:spTgt spid="52"/>
                                            </p:tgtEl>
                                            <p:attrNameLst>
                                              <p:attrName>ppt_y</p:attrName>
                                            </p:attrNameLst>
                                          </p:cBhvr>
                                          <p:tavLst>
                                            <p:tav tm="0">
                                              <p:val>
                                                <p:strVal val="#ppt_y"/>
                                              </p:val>
                                            </p:tav>
                                            <p:tav tm="100000">
                                              <p:val>
                                                <p:strVal val="#ppt_y"/>
                                              </p:val>
                                            </p:tav>
                                          </p:tavLst>
                                        </p:anim>
                                        <p:anim calcmode="lin" valueType="num">
                                          <p:cBhvr>
                                            <p:cTn id="40" dur="500" fill="hold"/>
                                            <p:tgtEl>
                                              <p:spTgt spid="52"/>
                                            </p:tgtEl>
                                            <p:attrNameLst>
                                              <p:attrName>ppt_h</p:attrName>
                                            </p:attrNameLst>
                                          </p:cBhvr>
                                          <p:tavLst>
                                            <p:tav tm="0">
                                              <p:val>
                                                <p:strVal val="#ppt_h/10"/>
                                              </p:val>
                                            </p:tav>
                                            <p:tav tm="50000">
                                              <p:val>
                                                <p:strVal val="#ppt_h+.01"/>
                                              </p:val>
                                            </p:tav>
                                            <p:tav tm="100000">
                                              <p:val>
                                                <p:strVal val="#ppt_h"/>
                                              </p:val>
                                            </p:tav>
                                          </p:tavLst>
                                        </p:anim>
                                        <p:anim calcmode="lin" valueType="num">
                                          <p:cBhvr>
                                            <p:cTn id="41" dur="500" fill="hold"/>
                                            <p:tgtEl>
                                              <p:spTgt spid="52"/>
                                            </p:tgtEl>
                                            <p:attrNameLst>
                                              <p:attrName>ppt_w</p:attrName>
                                            </p:attrNameLst>
                                          </p:cBhvr>
                                          <p:tavLst>
                                            <p:tav tm="0">
                                              <p:val>
                                                <p:strVal val="#ppt_w/10"/>
                                              </p:val>
                                            </p:tav>
                                            <p:tav tm="50000">
                                              <p:val>
                                                <p:strVal val="#ppt_w+.01"/>
                                              </p:val>
                                            </p:tav>
                                            <p:tav tm="100000">
                                              <p:val>
                                                <p:strVal val="#ppt_w"/>
                                              </p:val>
                                            </p:tav>
                                          </p:tavLst>
                                        </p:anim>
                                        <p:animEffect transition="in" filter="fade">
                                          <p:cBhvr>
                                            <p:cTn id="42" dur="500" tmFilter="0,0; .5, 1; 1, 1"/>
                                            <p:tgtEl>
                                              <p:spTgt spid="52"/>
                                            </p:tgtEl>
                                          </p:cBhvr>
                                        </p:animEffect>
                                      </p:childTnLst>
                                    </p:cTn>
                                  </p:par>
                                  <p:par>
                                    <p:cTn id="43" presetID="22" presetClass="entr" presetSubtype="8" fill="hold" nodeType="withEffect">
                                      <p:stCondLst>
                                        <p:cond delay="1250"/>
                                      </p:stCondLst>
                                      <p:childTnLst>
                                        <p:set>
                                          <p:cBhvr>
                                            <p:cTn id="44" dur="1" fill="hold">
                                              <p:stCondLst>
                                                <p:cond delay="0"/>
                                              </p:stCondLst>
                                            </p:cTn>
                                            <p:tgtEl>
                                              <p:spTgt spid="7"/>
                                            </p:tgtEl>
                                            <p:attrNameLst>
                                              <p:attrName>style.visibility</p:attrName>
                                            </p:attrNameLst>
                                          </p:cBhvr>
                                          <p:to>
                                            <p:strVal val="visible"/>
                                          </p:to>
                                        </p:set>
                                        <p:animEffect transition="in" filter="wipe(left)">
                                          <p:cBhvr>
                                            <p:cTn id="45" dur="500"/>
                                            <p:tgtEl>
                                              <p:spTgt spid="7"/>
                                            </p:tgtEl>
                                          </p:cBhvr>
                                        </p:animEffect>
                                      </p:childTnLst>
                                    </p:cTn>
                                  </p:par>
                                  <p:par>
                                    <p:cTn id="46" presetID="22" presetClass="entr" presetSubtype="1" fill="hold" grpId="0" nodeType="withEffect">
                                      <p:stCondLst>
                                        <p:cond delay="1750"/>
                                      </p:stCondLst>
                                      <p:childTnLst>
                                        <p:set>
                                          <p:cBhvr>
                                            <p:cTn id="47" dur="1" fill="hold">
                                              <p:stCondLst>
                                                <p:cond delay="0"/>
                                              </p:stCondLst>
                                            </p:cTn>
                                            <p:tgtEl>
                                              <p:spTgt spid="47"/>
                                            </p:tgtEl>
                                            <p:attrNameLst>
                                              <p:attrName>style.visibility</p:attrName>
                                            </p:attrNameLst>
                                          </p:cBhvr>
                                          <p:to>
                                            <p:strVal val="visible"/>
                                          </p:to>
                                        </p:set>
                                        <p:animEffect transition="in" filter="wipe(up)">
                                          <p:cBhvr>
                                            <p:cTn id="48"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47" grpId="0"/>
          <p:bldP spid="33" grpId="0" animBg="1"/>
          <p:bldP spid="38" grpId="0" animBg="1"/>
          <p:bldP spid="48" grpId="0"/>
          <p:bldP spid="49" grpId="0" animBg="1"/>
          <p:bldP spid="50" grpId="0" animBg="1"/>
          <p:bldP spid="51" grpId="0"/>
          <p:bldP spid="52" grpId="0"/>
        </p:bldLst>
      </p:timing>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0 h 6858000"/>
              <a:gd name="connsiteX0-1" fmla="*/ 0 w 12192000"/>
              <a:gd name="connsiteY0-2" fmla="*/ 0 h 6858000"/>
              <a:gd name="connsiteX1-3" fmla="*/ 12192000 w 12192000"/>
              <a:gd name="connsiteY1-4" fmla="*/ 0 h 6858000"/>
              <a:gd name="connsiteX2-5" fmla="*/ 0 w 12192000"/>
              <a:gd name="connsiteY2-6" fmla="*/ 6858000 h 6858000"/>
              <a:gd name="connsiteX3-7" fmla="*/ 0 w 12192000"/>
              <a:gd name="connsiteY3-8" fmla="*/ 0 h 6858000"/>
            </a:gdLst>
            <a:ahLst/>
            <a:cxnLst>
              <a:cxn ang="0">
                <a:pos x="connsiteX0-1" y="connsiteY0-2"/>
              </a:cxn>
              <a:cxn ang="0">
                <a:pos x="connsiteX1-3" y="connsiteY1-4"/>
              </a:cxn>
              <a:cxn ang="0">
                <a:pos x="connsiteX2-5" y="connsiteY2-6"/>
              </a:cxn>
              <a:cxn ang="0">
                <a:pos x="connsiteX3-7" y="connsiteY3-8"/>
              </a:cxn>
            </a:cxnLst>
            <a:rect l="l" t="t" r="r" b="b"/>
            <a:pathLst>
              <a:path w="12192000" h="6858000">
                <a:moveTo>
                  <a:pt x="0" y="0"/>
                </a:moveTo>
                <a:lnTo>
                  <a:pt x="12192000" y="0"/>
                </a:lnTo>
                <a:lnTo>
                  <a:pt x="0" y="6858000"/>
                </a:lnTo>
                <a:lnTo>
                  <a:pt x="0" y="0"/>
                </a:lnTo>
                <a:close/>
              </a:path>
            </a:pathLst>
          </a:custGeom>
          <a:blipFill dpi="0" rotWithShape="1">
            <a:blip r:embed="rId3"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35" name="直接连接符 34"/>
          <p:cNvCxnSpPr>
            <a:stCxn id="7" idx="1"/>
            <a:endCxn id="7" idx="2"/>
          </p:cNvCxnSpPr>
          <p:nvPr/>
        </p:nvCxnSpPr>
        <p:spPr>
          <a:xfrm flipH="1">
            <a:off x="0" y="0"/>
            <a:ext cx="12192000" cy="6858000"/>
          </a:xfrm>
          <a:prstGeom prst="line">
            <a:avLst/>
          </a:prstGeom>
          <a:ln w="101600">
            <a:gradFill>
              <a:gsLst>
                <a:gs pos="0">
                  <a:srgbClr val="46A2D0"/>
                </a:gs>
                <a:gs pos="100000">
                  <a:srgbClr val="1D6AAE"/>
                </a:gs>
              </a:gsLst>
              <a:lin ang="5400000" scaled="1"/>
            </a:gradFill>
          </a:ln>
          <a:effectLst>
            <a:outerShdw blurRad="254000" dist="63500" dir="2700000" algn="tl" rotWithShape="0">
              <a:prstClr val="black">
                <a:alpha val="30000"/>
              </a:prstClr>
            </a:outerShdw>
          </a:effectLst>
        </p:spPr>
        <p:style>
          <a:lnRef idx="1">
            <a:schemeClr val="accent1"/>
          </a:lnRef>
          <a:fillRef idx="0">
            <a:schemeClr val="accent1"/>
          </a:fillRef>
          <a:effectRef idx="0">
            <a:schemeClr val="accent1"/>
          </a:effectRef>
          <a:fontRef idx="minor">
            <a:schemeClr val="tx1"/>
          </a:fontRef>
        </p:style>
      </p:cxnSp>
      <p:grpSp>
        <p:nvGrpSpPr>
          <p:cNvPr id="44" name="组合 43"/>
          <p:cNvGrpSpPr/>
          <p:nvPr/>
        </p:nvGrpSpPr>
        <p:grpSpPr>
          <a:xfrm>
            <a:off x="2622176" y="4073657"/>
            <a:ext cx="2554690" cy="1541289"/>
            <a:chOff x="3214098" y="4073657"/>
            <a:chExt cx="2554690" cy="1541289"/>
          </a:xfrm>
        </p:grpSpPr>
        <p:sp>
          <p:nvSpPr>
            <p:cNvPr id="47" name="圆角矩形 46"/>
            <p:cNvSpPr/>
            <p:nvPr/>
          </p:nvSpPr>
          <p:spPr>
            <a:xfrm>
              <a:off x="3214098" y="4073657"/>
              <a:ext cx="2554690" cy="1541289"/>
            </a:xfrm>
            <a:prstGeom prst="roundRect">
              <a:avLst>
                <a:gd name="adj" fmla="val 10388"/>
              </a:avLst>
            </a:prstGeom>
            <a:solidFill>
              <a:schemeClr val="bg1"/>
            </a:solidFill>
            <a:ln>
              <a:noFill/>
            </a:ln>
            <a:effectLst>
              <a:outerShdw blurRad="2540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cs typeface="+mn-ea"/>
                <a:sym typeface="+mn-lt"/>
              </a:endParaRPr>
            </a:p>
          </p:txBody>
        </p:sp>
        <p:sp>
          <p:nvSpPr>
            <p:cNvPr id="53" name="TextBox 21"/>
            <p:cNvSpPr txBox="1"/>
            <p:nvPr/>
          </p:nvSpPr>
          <p:spPr>
            <a:xfrm>
              <a:off x="3383286" y="4726923"/>
              <a:ext cx="2207306" cy="600164"/>
            </a:xfrm>
            <a:prstGeom prst="rect">
              <a:avLst/>
            </a:prstGeom>
            <a:noFill/>
          </p:spPr>
          <p:txBody>
            <a:bodyPr wrap="square" lIns="0" tIns="0" rIns="0" bIns="0" rtlCol="0">
              <a:spAutoFit/>
            </a:bodyPr>
            <a:lstStyle/>
            <a:p>
              <a:pPr>
                <a:lnSpc>
                  <a:spcPct val="130000"/>
                </a:lnSpc>
              </a:pPr>
              <a:r>
                <a:rPr lang="zh-CN" altLang="en-US" sz="1000" dirty="0">
                  <a:solidFill>
                    <a:schemeClr val="tx1">
                      <a:lumMod val="50000"/>
                      <a:lumOff val="50000"/>
                    </a:schemeClr>
                  </a:solidFill>
                  <a:cs typeface="+mn-ea"/>
                  <a:sym typeface="+mn-lt"/>
                </a:rPr>
                <a:t>您的内容打在这里，或者通过复制您的文本后，在此框中选择粘贴并选择只保留文字选择粘贴并</a:t>
              </a:r>
              <a:endParaRPr lang="en-US" altLang="zh-CN" sz="1000" dirty="0">
                <a:solidFill>
                  <a:schemeClr val="tx1">
                    <a:lumMod val="50000"/>
                    <a:lumOff val="50000"/>
                  </a:schemeClr>
                </a:solidFill>
                <a:cs typeface="+mn-ea"/>
                <a:sym typeface="+mn-lt"/>
              </a:endParaRPr>
            </a:p>
          </p:txBody>
        </p:sp>
        <p:sp>
          <p:nvSpPr>
            <p:cNvPr id="54" name="Subtitle 2"/>
            <p:cNvSpPr txBox="1"/>
            <p:nvPr/>
          </p:nvSpPr>
          <p:spPr>
            <a:xfrm>
              <a:off x="3289156" y="4336797"/>
              <a:ext cx="1818736" cy="41400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spcBef>
                  <a:spcPts val="0"/>
                </a:spcBef>
                <a:defRPr/>
              </a:pPr>
              <a:r>
                <a:rPr lang="zh-CN" altLang="en-US" sz="1800" b="1" dirty="0">
                  <a:solidFill>
                    <a:schemeClr val="tx1">
                      <a:lumMod val="85000"/>
                      <a:lumOff val="15000"/>
                    </a:schemeClr>
                  </a:solidFill>
                  <a:cs typeface="+mn-ea"/>
                  <a:sym typeface="+mn-lt"/>
                </a:rPr>
                <a:t>远见力</a:t>
              </a:r>
              <a:endParaRPr lang="id-ID" sz="1800" b="1" dirty="0">
                <a:solidFill>
                  <a:schemeClr val="tx1">
                    <a:lumMod val="85000"/>
                    <a:lumOff val="15000"/>
                  </a:schemeClr>
                </a:solidFill>
                <a:cs typeface="+mn-ea"/>
                <a:sym typeface="+mn-lt"/>
              </a:endParaRPr>
            </a:p>
          </p:txBody>
        </p:sp>
      </p:grpSp>
      <p:grpSp>
        <p:nvGrpSpPr>
          <p:cNvPr id="63" name="组合 62"/>
          <p:cNvGrpSpPr/>
          <p:nvPr/>
        </p:nvGrpSpPr>
        <p:grpSpPr>
          <a:xfrm>
            <a:off x="5534918" y="4073657"/>
            <a:ext cx="2554690" cy="1541289"/>
            <a:chOff x="3214098" y="4073657"/>
            <a:chExt cx="2554690" cy="1541289"/>
          </a:xfrm>
        </p:grpSpPr>
        <p:sp>
          <p:nvSpPr>
            <p:cNvPr id="64" name="圆角矩形 63"/>
            <p:cNvSpPr/>
            <p:nvPr/>
          </p:nvSpPr>
          <p:spPr>
            <a:xfrm>
              <a:off x="3214098" y="4073657"/>
              <a:ext cx="2554690" cy="1541289"/>
            </a:xfrm>
            <a:prstGeom prst="roundRect">
              <a:avLst>
                <a:gd name="adj" fmla="val 10388"/>
              </a:avLst>
            </a:prstGeom>
            <a:solidFill>
              <a:schemeClr val="bg1"/>
            </a:solidFill>
            <a:ln>
              <a:noFill/>
            </a:ln>
            <a:effectLst>
              <a:outerShdw blurRad="2540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cs typeface="+mn-ea"/>
                <a:sym typeface="+mn-lt"/>
              </a:endParaRPr>
            </a:p>
          </p:txBody>
        </p:sp>
        <p:sp>
          <p:nvSpPr>
            <p:cNvPr id="65" name="TextBox 21"/>
            <p:cNvSpPr txBox="1"/>
            <p:nvPr/>
          </p:nvSpPr>
          <p:spPr>
            <a:xfrm>
              <a:off x="3383286" y="4726923"/>
              <a:ext cx="2207306" cy="600164"/>
            </a:xfrm>
            <a:prstGeom prst="rect">
              <a:avLst/>
            </a:prstGeom>
            <a:noFill/>
          </p:spPr>
          <p:txBody>
            <a:bodyPr wrap="square" lIns="0" tIns="0" rIns="0" bIns="0" rtlCol="0">
              <a:spAutoFit/>
            </a:bodyPr>
            <a:lstStyle/>
            <a:p>
              <a:pPr>
                <a:lnSpc>
                  <a:spcPct val="130000"/>
                </a:lnSpc>
              </a:pPr>
              <a:r>
                <a:rPr lang="zh-CN" altLang="en-US" sz="1000" dirty="0">
                  <a:solidFill>
                    <a:schemeClr val="tx1">
                      <a:lumMod val="50000"/>
                      <a:lumOff val="50000"/>
                    </a:schemeClr>
                  </a:solidFill>
                  <a:cs typeface="+mn-ea"/>
                  <a:sym typeface="+mn-lt"/>
                </a:rPr>
                <a:t>您的内容打在这里，或者通过复制您的文本后，在此框中选择粘贴并选择只保留文字选择粘贴并</a:t>
              </a:r>
              <a:endParaRPr lang="en-US" altLang="zh-CN" sz="1000" dirty="0">
                <a:solidFill>
                  <a:schemeClr val="tx1">
                    <a:lumMod val="50000"/>
                    <a:lumOff val="50000"/>
                  </a:schemeClr>
                </a:solidFill>
                <a:cs typeface="+mn-ea"/>
                <a:sym typeface="+mn-lt"/>
              </a:endParaRPr>
            </a:p>
          </p:txBody>
        </p:sp>
        <p:sp>
          <p:nvSpPr>
            <p:cNvPr id="66" name="Subtitle 2"/>
            <p:cNvSpPr txBox="1"/>
            <p:nvPr/>
          </p:nvSpPr>
          <p:spPr>
            <a:xfrm>
              <a:off x="3289156" y="4336797"/>
              <a:ext cx="1818736" cy="41400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spcBef>
                  <a:spcPts val="0"/>
                </a:spcBef>
                <a:defRPr/>
              </a:pPr>
              <a:r>
                <a:rPr lang="zh-CN" altLang="en-US" sz="1800" b="1" dirty="0">
                  <a:solidFill>
                    <a:schemeClr val="tx1">
                      <a:lumMod val="85000"/>
                      <a:lumOff val="15000"/>
                    </a:schemeClr>
                  </a:solidFill>
                  <a:cs typeface="+mn-ea"/>
                  <a:sym typeface="+mn-lt"/>
                </a:rPr>
                <a:t>创新力</a:t>
              </a:r>
            </a:p>
          </p:txBody>
        </p:sp>
      </p:grpSp>
      <p:sp>
        <p:nvSpPr>
          <p:cNvPr id="8" name="等腰三角形 7"/>
          <p:cNvSpPr/>
          <p:nvPr/>
        </p:nvSpPr>
        <p:spPr>
          <a:xfrm>
            <a:off x="0" y="5345692"/>
            <a:ext cx="2622176" cy="1506071"/>
          </a:xfrm>
          <a:prstGeom prst="triangle">
            <a:avLst>
              <a:gd name="adj" fmla="val 0"/>
            </a:avLst>
          </a:prstGeom>
          <a:gradFill>
            <a:gsLst>
              <a:gs pos="0">
                <a:srgbClr val="46A2D0"/>
              </a:gs>
              <a:gs pos="100000">
                <a:srgbClr val="1D6AAE"/>
              </a:gs>
            </a:gsLst>
            <a:lin ang="6600000" scaled="0"/>
          </a:gra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21" name="组合 20"/>
          <p:cNvGrpSpPr/>
          <p:nvPr/>
        </p:nvGrpSpPr>
        <p:grpSpPr>
          <a:xfrm>
            <a:off x="8311979" y="2304851"/>
            <a:ext cx="3491296" cy="2722154"/>
            <a:chOff x="851267" y="971679"/>
            <a:chExt cx="3491296" cy="2722154"/>
          </a:xfrm>
        </p:grpSpPr>
        <p:sp>
          <p:nvSpPr>
            <p:cNvPr id="22" name="文本框 21"/>
            <p:cNvSpPr txBox="1"/>
            <p:nvPr/>
          </p:nvSpPr>
          <p:spPr>
            <a:xfrm>
              <a:off x="1484088" y="1563711"/>
              <a:ext cx="2858475" cy="523220"/>
            </a:xfrm>
            <a:prstGeom prst="rect">
              <a:avLst/>
            </a:prstGeom>
            <a:noFill/>
          </p:spPr>
          <p:txBody>
            <a:bodyPr wrap="none" rtlCol="0">
              <a:spAutoFit/>
              <a:scene3d>
                <a:camera prst="orthographicFront"/>
                <a:lightRig rig="threePt" dir="t"/>
              </a:scene3d>
              <a:sp3d contourW="12700"/>
            </a:bodyPr>
            <a:lstStyle/>
            <a:p>
              <a:pPr algn="r"/>
              <a:r>
                <a:rPr lang="en-US" altLang="zh-CN" sz="2800" b="1" dirty="0">
                  <a:solidFill>
                    <a:schemeClr val="tx1">
                      <a:lumMod val="75000"/>
                      <a:lumOff val="25000"/>
                    </a:schemeClr>
                  </a:solidFill>
                  <a:cs typeface="+mn-ea"/>
                  <a:sym typeface="+mn-lt"/>
                </a:rPr>
                <a:t>&lt;&lt; </a:t>
              </a:r>
              <a:r>
                <a:rPr lang="zh-CN" altLang="en-US" sz="2800" b="1" dirty="0">
                  <a:solidFill>
                    <a:schemeClr val="tx1">
                      <a:lumMod val="75000"/>
                      <a:lumOff val="25000"/>
                    </a:schemeClr>
                  </a:solidFill>
                  <a:cs typeface="+mn-ea"/>
                  <a:sym typeface="+mn-lt"/>
                </a:rPr>
                <a:t>企业画册展示</a:t>
              </a:r>
            </a:p>
          </p:txBody>
        </p:sp>
        <p:sp>
          <p:nvSpPr>
            <p:cNvPr id="23" name="文本框 22"/>
            <p:cNvSpPr txBox="1"/>
            <p:nvPr/>
          </p:nvSpPr>
          <p:spPr>
            <a:xfrm>
              <a:off x="851267" y="2131342"/>
              <a:ext cx="3479573" cy="1054135"/>
            </a:xfrm>
            <a:prstGeom prst="rect">
              <a:avLst/>
            </a:prstGeom>
            <a:noFill/>
          </p:spPr>
          <p:txBody>
            <a:bodyPr wrap="square" rtlCol="0">
              <a:spAutoFit/>
              <a:scene3d>
                <a:camera prst="orthographicFront"/>
                <a:lightRig rig="threePt" dir="t"/>
              </a:scene3d>
              <a:sp3d contourW="12700"/>
            </a:bodyPr>
            <a:lstStyle/>
            <a:p>
              <a:pPr algn="r">
                <a:lnSpc>
                  <a:spcPct val="125000"/>
                </a:lnSpc>
              </a:pPr>
              <a:r>
                <a:rPr lang="zh-CN" altLang="en-US" sz="1000" dirty="0">
                  <a:solidFill>
                    <a:schemeClr val="bg1">
                      <a:lumMod val="50000"/>
                    </a:schemeClr>
                  </a:solidFill>
                  <a:cs typeface="+mn-ea"/>
                  <a:sym typeface="+mn-lt"/>
                </a:rPr>
                <a:t>您的内容打在这里，或者通过复制您的文本在此框中选择粘贴并选择只保留文字您的您的内容打在这里，或者通过复制您的文本后，在此框中选择粘贴并选择只保此您的内框中选择粘贴并选择只保留或者通过复制您的文本后，在此框中选择粘贴并选择只保此您</a:t>
              </a:r>
            </a:p>
          </p:txBody>
        </p:sp>
        <p:cxnSp>
          <p:nvCxnSpPr>
            <p:cNvPr id="24" name="直接连接符 23"/>
            <p:cNvCxnSpPr/>
            <p:nvPr/>
          </p:nvCxnSpPr>
          <p:spPr>
            <a:xfrm>
              <a:off x="957943" y="2116828"/>
              <a:ext cx="3265715"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25" name="组合 24"/>
            <p:cNvGrpSpPr/>
            <p:nvPr/>
          </p:nvGrpSpPr>
          <p:grpSpPr>
            <a:xfrm>
              <a:off x="2818799" y="3333833"/>
              <a:ext cx="1412762" cy="360000"/>
              <a:chOff x="2818799" y="5150764"/>
              <a:chExt cx="1412762" cy="360000"/>
            </a:xfrm>
          </p:grpSpPr>
          <p:sp>
            <p:nvSpPr>
              <p:cNvPr id="27" name="圆角矩形 26"/>
              <p:cNvSpPr/>
              <p:nvPr/>
            </p:nvSpPr>
            <p:spPr>
              <a:xfrm>
                <a:off x="2818799" y="5150764"/>
                <a:ext cx="1412762" cy="360000"/>
              </a:xfrm>
              <a:prstGeom prst="roundRect">
                <a:avLst>
                  <a:gd name="adj" fmla="val 50000"/>
                </a:avLst>
              </a:prstGeom>
              <a:gradFill>
                <a:gsLst>
                  <a:gs pos="0">
                    <a:srgbClr val="46A2D0"/>
                  </a:gs>
                  <a:gs pos="100000">
                    <a:srgbClr val="1D6AAE"/>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8" name="文本框 27"/>
              <p:cNvSpPr txBox="1"/>
              <p:nvPr/>
            </p:nvSpPr>
            <p:spPr>
              <a:xfrm>
                <a:off x="2993785" y="5161487"/>
                <a:ext cx="1062791" cy="338554"/>
              </a:xfrm>
              <a:prstGeom prst="rect">
                <a:avLst/>
              </a:prstGeom>
              <a:noFill/>
            </p:spPr>
            <p:txBody>
              <a:bodyPr wrap="none" rtlCol="0">
                <a:spAutoFit/>
                <a:scene3d>
                  <a:camera prst="orthographicFront"/>
                  <a:lightRig rig="threePt" dir="t"/>
                </a:scene3d>
                <a:sp3d contourW="12700"/>
              </a:bodyPr>
              <a:lstStyle/>
              <a:p>
                <a:pPr algn="ctr"/>
                <a:r>
                  <a:rPr lang="en-US" altLang="zh-CN" sz="1600" dirty="0">
                    <a:solidFill>
                      <a:schemeClr val="bg1"/>
                    </a:solidFill>
                    <a:cs typeface="+mn-ea"/>
                    <a:sym typeface="+mn-lt"/>
                  </a:rPr>
                  <a:t>Text Here</a:t>
                </a:r>
                <a:endParaRPr lang="zh-CN" altLang="en-US" sz="1600" dirty="0">
                  <a:solidFill>
                    <a:schemeClr val="bg1"/>
                  </a:solidFill>
                  <a:cs typeface="+mn-ea"/>
                  <a:sym typeface="+mn-lt"/>
                </a:endParaRPr>
              </a:p>
            </p:txBody>
          </p:sp>
        </p:grpSp>
        <p:sp>
          <p:nvSpPr>
            <p:cNvPr id="26" name="文本框 25"/>
            <p:cNvSpPr txBox="1"/>
            <p:nvPr/>
          </p:nvSpPr>
          <p:spPr>
            <a:xfrm>
              <a:off x="1825026" y="971679"/>
              <a:ext cx="2505814" cy="584775"/>
            </a:xfrm>
            <a:prstGeom prst="rect">
              <a:avLst/>
            </a:prstGeom>
            <a:noFill/>
          </p:spPr>
          <p:txBody>
            <a:bodyPr wrap="none" rtlCol="0">
              <a:spAutoFit/>
              <a:scene3d>
                <a:camera prst="orthographicFront"/>
                <a:lightRig rig="threePt" dir="t"/>
              </a:scene3d>
              <a:sp3d contourW="12700"/>
            </a:bodyPr>
            <a:lstStyle/>
            <a:p>
              <a:pPr algn="r"/>
              <a:r>
                <a:rPr lang="en-US" altLang="zh-CN" sz="3200" b="1" dirty="0">
                  <a:solidFill>
                    <a:schemeClr val="tx1">
                      <a:lumMod val="75000"/>
                      <a:lumOff val="25000"/>
                    </a:schemeClr>
                  </a:solidFill>
                  <a:cs typeface="+mn-ea"/>
                  <a:sym typeface="+mn-lt"/>
                </a:rPr>
                <a:t>Photo show</a:t>
              </a:r>
            </a:p>
          </p:txBody>
        </p:sp>
      </p:grpSp>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par>
                                <p:cTn id="8" presetID="16" presetClass="entr" presetSubtype="21" fill="hold" nodeType="withEffect">
                                  <p:stCondLst>
                                    <p:cond delay="0"/>
                                  </p:stCondLst>
                                  <p:childTnLst>
                                    <p:set>
                                      <p:cBhvr>
                                        <p:cTn id="9" dur="1" fill="hold">
                                          <p:stCondLst>
                                            <p:cond delay="0"/>
                                          </p:stCondLst>
                                        </p:cTn>
                                        <p:tgtEl>
                                          <p:spTgt spid="35"/>
                                        </p:tgtEl>
                                        <p:attrNameLst>
                                          <p:attrName>style.visibility</p:attrName>
                                        </p:attrNameLst>
                                      </p:cBhvr>
                                      <p:to>
                                        <p:strVal val="visible"/>
                                      </p:to>
                                    </p:set>
                                    <p:animEffect transition="in" filter="barn(inVertical)">
                                      <p:cBhvr>
                                        <p:cTn id="10" dur="500"/>
                                        <p:tgtEl>
                                          <p:spTgt spid="35"/>
                                        </p:tgtEl>
                                      </p:cBhvr>
                                    </p:animEffect>
                                  </p:childTnLst>
                                </p:cTn>
                              </p:par>
                              <p:par>
                                <p:cTn id="11" presetID="42"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1000"/>
                                        <p:tgtEl>
                                          <p:spTgt spid="8"/>
                                        </p:tgtEl>
                                      </p:cBhvr>
                                    </p:animEffect>
                                    <p:anim calcmode="lin" valueType="num">
                                      <p:cBhvr>
                                        <p:cTn id="14" dur="1000" fill="hold"/>
                                        <p:tgtEl>
                                          <p:spTgt spid="8"/>
                                        </p:tgtEl>
                                        <p:attrNameLst>
                                          <p:attrName>ppt_x</p:attrName>
                                        </p:attrNameLst>
                                      </p:cBhvr>
                                      <p:tavLst>
                                        <p:tav tm="0">
                                          <p:val>
                                            <p:strVal val="#ppt_x"/>
                                          </p:val>
                                        </p:tav>
                                        <p:tav tm="100000">
                                          <p:val>
                                            <p:strVal val="#ppt_x"/>
                                          </p:val>
                                        </p:tav>
                                      </p:tavLst>
                                    </p:anim>
                                    <p:anim calcmode="lin" valueType="num">
                                      <p:cBhvr>
                                        <p:cTn id="15" dur="1000" fill="hold"/>
                                        <p:tgtEl>
                                          <p:spTgt spid="8"/>
                                        </p:tgtEl>
                                        <p:attrNameLst>
                                          <p:attrName>ppt_y</p:attrName>
                                        </p:attrNameLst>
                                      </p:cBhvr>
                                      <p:tavLst>
                                        <p:tav tm="0">
                                          <p:val>
                                            <p:strVal val="#ppt_y+.1"/>
                                          </p:val>
                                        </p:tav>
                                        <p:tav tm="100000">
                                          <p:val>
                                            <p:strVal val="#ppt_y"/>
                                          </p:val>
                                        </p:tav>
                                      </p:tavLst>
                                    </p:anim>
                                  </p:childTnLst>
                                </p:cTn>
                              </p:par>
                            </p:childTnLst>
                          </p:cTn>
                        </p:par>
                        <p:par>
                          <p:cTn id="16" fill="hold">
                            <p:stCondLst>
                              <p:cond delay="500"/>
                            </p:stCondLst>
                            <p:childTnLst>
                              <p:par>
                                <p:cTn id="17" presetID="2" presetClass="entr" presetSubtype="4" fill="hold" nodeType="afterEffect">
                                  <p:stCondLst>
                                    <p:cond delay="0"/>
                                  </p:stCondLst>
                                  <p:childTnLst>
                                    <p:set>
                                      <p:cBhvr>
                                        <p:cTn id="18" dur="1" fill="hold">
                                          <p:stCondLst>
                                            <p:cond delay="0"/>
                                          </p:stCondLst>
                                        </p:cTn>
                                        <p:tgtEl>
                                          <p:spTgt spid="44"/>
                                        </p:tgtEl>
                                        <p:attrNameLst>
                                          <p:attrName>style.visibility</p:attrName>
                                        </p:attrNameLst>
                                      </p:cBhvr>
                                      <p:to>
                                        <p:strVal val="visible"/>
                                      </p:to>
                                    </p:set>
                                    <p:anim calcmode="lin" valueType="num">
                                      <p:cBhvr additive="base">
                                        <p:cTn id="19" dur="500" fill="hold"/>
                                        <p:tgtEl>
                                          <p:spTgt spid="44"/>
                                        </p:tgtEl>
                                        <p:attrNameLst>
                                          <p:attrName>ppt_x</p:attrName>
                                        </p:attrNameLst>
                                      </p:cBhvr>
                                      <p:tavLst>
                                        <p:tav tm="0">
                                          <p:val>
                                            <p:strVal val="#ppt_x"/>
                                          </p:val>
                                        </p:tav>
                                        <p:tav tm="100000">
                                          <p:val>
                                            <p:strVal val="#ppt_x"/>
                                          </p:val>
                                        </p:tav>
                                      </p:tavLst>
                                    </p:anim>
                                    <p:anim calcmode="lin" valueType="num">
                                      <p:cBhvr additive="base">
                                        <p:cTn id="20" dur="500" fill="hold"/>
                                        <p:tgtEl>
                                          <p:spTgt spid="44"/>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4" fill="hold" nodeType="afterEffect">
                                  <p:stCondLst>
                                    <p:cond delay="0"/>
                                  </p:stCondLst>
                                  <p:childTnLst>
                                    <p:set>
                                      <p:cBhvr>
                                        <p:cTn id="23" dur="1" fill="hold">
                                          <p:stCondLst>
                                            <p:cond delay="0"/>
                                          </p:stCondLst>
                                        </p:cTn>
                                        <p:tgtEl>
                                          <p:spTgt spid="63"/>
                                        </p:tgtEl>
                                        <p:attrNameLst>
                                          <p:attrName>style.visibility</p:attrName>
                                        </p:attrNameLst>
                                      </p:cBhvr>
                                      <p:to>
                                        <p:strVal val="visible"/>
                                      </p:to>
                                    </p:set>
                                    <p:anim calcmode="lin" valueType="num">
                                      <p:cBhvr additive="base">
                                        <p:cTn id="24" dur="500" fill="hold"/>
                                        <p:tgtEl>
                                          <p:spTgt spid="63"/>
                                        </p:tgtEl>
                                        <p:attrNameLst>
                                          <p:attrName>ppt_x</p:attrName>
                                        </p:attrNameLst>
                                      </p:cBhvr>
                                      <p:tavLst>
                                        <p:tav tm="0">
                                          <p:val>
                                            <p:strVal val="#ppt_x"/>
                                          </p:val>
                                        </p:tav>
                                        <p:tav tm="100000">
                                          <p:val>
                                            <p:strVal val="#ppt_x"/>
                                          </p:val>
                                        </p:tav>
                                      </p:tavLst>
                                    </p:anim>
                                    <p:anim calcmode="lin" valueType="num">
                                      <p:cBhvr additive="base">
                                        <p:cTn id="25" dur="500" fill="hold"/>
                                        <p:tgtEl>
                                          <p:spTgt spid="63"/>
                                        </p:tgtEl>
                                        <p:attrNameLst>
                                          <p:attrName>ppt_y</p:attrName>
                                        </p:attrNameLst>
                                      </p:cBhvr>
                                      <p:tavLst>
                                        <p:tav tm="0">
                                          <p:val>
                                            <p:strVal val="1+#ppt_h/2"/>
                                          </p:val>
                                        </p:tav>
                                        <p:tav tm="100000">
                                          <p:val>
                                            <p:strVal val="#ppt_y"/>
                                          </p:val>
                                        </p:tav>
                                      </p:tavLst>
                                    </p:anim>
                                  </p:childTnLst>
                                </p:cTn>
                              </p:par>
                            </p:childTnLst>
                          </p:cTn>
                        </p:par>
                        <p:par>
                          <p:cTn id="26" fill="hold">
                            <p:stCondLst>
                              <p:cond delay="1500"/>
                            </p:stCondLst>
                            <p:childTnLst>
                              <p:par>
                                <p:cTn id="27" presetID="42" presetClass="entr" presetSubtype="0"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fade">
                                      <p:cBhvr>
                                        <p:cTn id="29" dur="1000"/>
                                        <p:tgtEl>
                                          <p:spTgt spid="21"/>
                                        </p:tgtEl>
                                      </p:cBhvr>
                                    </p:animEffect>
                                    <p:anim calcmode="lin" valueType="num">
                                      <p:cBhvr>
                                        <p:cTn id="30" dur="1000" fill="hold"/>
                                        <p:tgtEl>
                                          <p:spTgt spid="21"/>
                                        </p:tgtEl>
                                        <p:attrNameLst>
                                          <p:attrName>ppt_x</p:attrName>
                                        </p:attrNameLst>
                                      </p:cBhvr>
                                      <p:tavLst>
                                        <p:tav tm="0">
                                          <p:val>
                                            <p:strVal val="#ppt_x"/>
                                          </p:val>
                                        </p:tav>
                                        <p:tav tm="100000">
                                          <p:val>
                                            <p:strVal val="#ppt_x"/>
                                          </p:val>
                                        </p:tav>
                                      </p:tavLst>
                                    </p:anim>
                                    <p:anim calcmode="lin" valueType="num">
                                      <p:cBhvr>
                                        <p:cTn id="3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0048" y="3988394"/>
            <a:ext cx="12202048" cy="2869605"/>
          </a:xfrm>
          <a:custGeom>
            <a:avLst/>
            <a:gdLst>
              <a:gd name="connsiteX0" fmla="*/ 0 w 12192000"/>
              <a:gd name="connsiteY0" fmla="*/ 0 h 3277786"/>
              <a:gd name="connsiteX1" fmla="*/ 12192000 w 12192000"/>
              <a:gd name="connsiteY1" fmla="*/ 0 h 3277786"/>
              <a:gd name="connsiteX2" fmla="*/ 12192000 w 12192000"/>
              <a:gd name="connsiteY2" fmla="*/ 3277786 h 3277786"/>
              <a:gd name="connsiteX3" fmla="*/ 0 w 12192000"/>
              <a:gd name="connsiteY3" fmla="*/ 3277786 h 3277786"/>
              <a:gd name="connsiteX4" fmla="*/ 0 w 12192000"/>
              <a:gd name="connsiteY4" fmla="*/ 0 h 3277786"/>
              <a:gd name="connsiteX0-1" fmla="*/ 0 w 12192000"/>
              <a:gd name="connsiteY0-2" fmla="*/ 0 h 3277786"/>
              <a:gd name="connsiteX1-3" fmla="*/ 12192000 w 12192000"/>
              <a:gd name="connsiteY1-4" fmla="*/ 0 h 3277786"/>
              <a:gd name="connsiteX2-5" fmla="*/ 12192000 w 12192000"/>
              <a:gd name="connsiteY2-6" fmla="*/ 3277786 h 3277786"/>
              <a:gd name="connsiteX3-7" fmla="*/ 0 w 12192000"/>
              <a:gd name="connsiteY3-8" fmla="*/ 3277786 h 3277786"/>
              <a:gd name="connsiteX4-9" fmla="*/ 0 w 12192000"/>
              <a:gd name="connsiteY4-10" fmla="*/ 2066960 h 3277786"/>
              <a:gd name="connsiteX5" fmla="*/ 0 w 12192000"/>
              <a:gd name="connsiteY5" fmla="*/ 0 h 3277786"/>
              <a:gd name="connsiteX0-11" fmla="*/ 0 w 12192000"/>
              <a:gd name="connsiteY0-12" fmla="*/ 2066960 h 3277786"/>
              <a:gd name="connsiteX1-13" fmla="*/ 12192000 w 12192000"/>
              <a:gd name="connsiteY1-14" fmla="*/ 0 h 3277786"/>
              <a:gd name="connsiteX2-15" fmla="*/ 12192000 w 12192000"/>
              <a:gd name="connsiteY2-16" fmla="*/ 3277786 h 3277786"/>
              <a:gd name="connsiteX3-17" fmla="*/ 0 w 12192000"/>
              <a:gd name="connsiteY3-18" fmla="*/ 3277786 h 3277786"/>
              <a:gd name="connsiteX4-19" fmla="*/ 0 w 12192000"/>
              <a:gd name="connsiteY4-20" fmla="*/ 2066960 h 3277786"/>
              <a:gd name="connsiteX0-21" fmla="*/ 0 w 12202048"/>
              <a:gd name="connsiteY0-22" fmla="*/ 1665026 h 3277786"/>
              <a:gd name="connsiteX1-23" fmla="*/ 12202048 w 12202048"/>
              <a:gd name="connsiteY1-24" fmla="*/ 0 h 3277786"/>
              <a:gd name="connsiteX2-25" fmla="*/ 12202048 w 12202048"/>
              <a:gd name="connsiteY2-26" fmla="*/ 3277786 h 3277786"/>
              <a:gd name="connsiteX3-27" fmla="*/ 10048 w 12202048"/>
              <a:gd name="connsiteY3-28" fmla="*/ 3277786 h 3277786"/>
              <a:gd name="connsiteX4-29" fmla="*/ 0 w 12202048"/>
              <a:gd name="connsiteY4-30" fmla="*/ 1665026 h 3277786"/>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2202048" h="3277786">
                <a:moveTo>
                  <a:pt x="0" y="1665026"/>
                </a:moveTo>
                <a:lnTo>
                  <a:pt x="12202048" y="0"/>
                </a:lnTo>
                <a:lnTo>
                  <a:pt x="12202048" y="3277786"/>
                </a:lnTo>
                <a:lnTo>
                  <a:pt x="10048" y="3277786"/>
                </a:lnTo>
                <a:cubicBezTo>
                  <a:pt x="6699" y="2740199"/>
                  <a:pt x="3349" y="2202613"/>
                  <a:pt x="0" y="1665026"/>
                </a:cubicBezTo>
                <a:close/>
              </a:path>
            </a:pathLst>
          </a:custGeom>
          <a:gradFill>
            <a:gsLst>
              <a:gs pos="0">
                <a:srgbClr val="46A2D0"/>
              </a:gs>
              <a:gs pos="100000">
                <a:srgbClr val="1D6AAE"/>
              </a:gs>
            </a:gsLst>
            <a:lin ang="4800000" scaled="0"/>
          </a:gra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9" name="组合 8"/>
          <p:cNvGrpSpPr/>
          <p:nvPr/>
        </p:nvGrpSpPr>
        <p:grpSpPr>
          <a:xfrm>
            <a:off x="4797466" y="352475"/>
            <a:ext cx="2442712" cy="560409"/>
            <a:chOff x="4757125" y="339028"/>
            <a:chExt cx="2442712" cy="560409"/>
          </a:xfrm>
        </p:grpSpPr>
        <p:sp>
          <p:nvSpPr>
            <p:cNvPr id="10" name="Subtitle 2"/>
            <p:cNvSpPr txBox="1"/>
            <p:nvPr/>
          </p:nvSpPr>
          <p:spPr>
            <a:xfrm>
              <a:off x="4757125" y="339028"/>
              <a:ext cx="2442712" cy="41400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30000"/>
                </a:lnSpc>
                <a:spcBef>
                  <a:spcPts val="0"/>
                </a:spcBef>
                <a:defRPr/>
              </a:pPr>
              <a:r>
                <a:rPr lang="zh-CN" altLang="en-US" b="1" spc="300" dirty="0">
                  <a:solidFill>
                    <a:schemeClr val="tx1">
                      <a:lumMod val="85000"/>
                      <a:lumOff val="15000"/>
                    </a:schemeClr>
                  </a:solidFill>
                  <a:cs typeface="+mn-ea"/>
                  <a:sym typeface="+mn-lt"/>
                </a:rPr>
                <a:t>公司宣传册</a:t>
              </a:r>
            </a:p>
          </p:txBody>
        </p:sp>
        <p:sp>
          <p:nvSpPr>
            <p:cNvPr id="11" name="圆角矩形 10"/>
            <p:cNvSpPr/>
            <p:nvPr/>
          </p:nvSpPr>
          <p:spPr>
            <a:xfrm>
              <a:off x="5550250" y="853718"/>
              <a:ext cx="856463" cy="45719"/>
            </a:xfrm>
            <a:prstGeom prst="roundRect">
              <a:avLst>
                <a:gd name="adj" fmla="val 50000"/>
              </a:avLst>
            </a:prstGeom>
            <a:gradFill>
              <a:gsLst>
                <a:gs pos="0">
                  <a:srgbClr val="46A2D0"/>
                </a:gs>
                <a:gs pos="100000">
                  <a:srgbClr val="1D6AAE"/>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cs typeface="+mn-ea"/>
                <a:sym typeface="+mn-lt"/>
              </a:endParaRPr>
            </a:p>
          </p:txBody>
        </p:sp>
      </p:grpSp>
      <p:pic>
        <p:nvPicPr>
          <p:cNvPr id="64" name="图片 63"/>
          <p:cNvPicPr>
            <a:picLocks noChangeAspect="1"/>
          </p:cNvPicPr>
          <p:nvPr/>
        </p:nvPicPr>
        <p:blipFill>
          <a:blip r:embed="rId3" cstate="screen"/>
          <a:stretch>
            <a:fillRect/>
          </a:stretch>
        </p:blipFill>
        <p:spPr>
          <a:xfrm>
            <a:off x="1501744" y="2102800"/>
            <a:ext cx="4690267" cy="4484235"/>
          </a:xfrm>
          <a:prstGeom prst="rect">
            <a:avLst/>
          </a:prstGeom>
        </p:spPr>
      </p:pic>
      <p:pic>
        <p:nvPicPr>
          <p:cNvPr id="65" name="图片 64"/>
          <p:cNvPicPr>
            <a:picLocks noChangeAspect="1"/>
          </p:cNvPicPr>
          <p:nvPr/>
        </p:nvPicPr>
        <p:blipFill>
          <a:blip r:embed="rId4" cstate="print">
            <a:biLevel thresh="25000"/>
          </a:blip>
          <a:stretch>
            <a:fillRect/>
          </a:stretch>
        </p:blipFill>
        <p:spPr>
          <a:xfrm>
            <a:off x="7335909" y="5032754"/>
            <a:ext cx="368943" cy="519253"/>
          </a:xfrm>
          <a:prstGeom prst="rect">
            <a:avLst/>
          </a:prstGeom>
        </p:spPr>
      </p:pic>
      <p:sp>
        <p:nvSpPr>
          <p:cNvPr id="67" name="TextBox 7"/>
          <p:cNvSpPr txBox="1"/>
          <p:nvPr/>
        </p:nvSpPr>
        <p:spPr>
          <a:xfrm>
            <a:off x="7866419" y="4938075"/>
            <a:ext cx="1323439" cy="307777"/>
          </a:xfrm>
          <a:prstGeom prst="rect">
            <a:avLst/>
          </a:prstGeom>
          <a:noFill/>
        </p:spPr>
        <p:txBody>
          <a:bodyPr wrap="square" rtlCol="0">
            <a:spAutoFit/>
          </a:bodyPr>
          <a:lstStyle/>
          <a:p>
            <a:pPr defTabSz="1219200"/>
            <a:r>
              <a:rPr lang="zh-CN" altLang="en-US" sz="1400" b="1" dirty="0">
                <a:solidFill>
                  <a:schemeClr val="bg1"/>
                </a:solidFill>
                <a:cs typeface="+mn-ea"/>
                <a:sym typeface="+mn-lt"/>
              </a:rPr>
              <a:t>产品功能特性</a:t>
            </a:r>
            <a:endParaRPr lang="en-US" altLang="zh-CN" sz="1400" b="1" dirty="0">
              <a:solidFill>
                <a:schemeClr val="bg1"/>
              </a:solidFill>
              <a:cs typeface="+mn-ea"/>
              <a:sym typeface="+mn-lt"/>
            </a:endParaRPr>
          </a:p>
        </p:txBody>
      </p:sp>
      <p:sp>
        <p:nvSpPr>
          <p:cNvPr id="68" name="文本框 67"/>
          <p:cNvSpPr txBox="1"/>
          <p:nvPr/>
        </p:nvSpPr>
        <p:spPr>
          <a:xfrm>
            <a:off x="7866419" y="5223669"/>
            <a:ext cx="3030115" cy="831381"/>
          </a:xfrm>
          <a:prstGeom prst="rect">
            <a:avLst/>
          </a:prstGeom>
          <a:noFill/>
        </p:spPr>
        <p:txBody>
          <a:bodyPr wrap="square" rtlCol="0">
            <a:spAutoFit/>
          </a:bodyPr>
          <a:lstStyle/>
          <a:p>
            <a:pPr defTabSz="1219200">
              <a:lnSpc>
                <a:spcPct val="150000"/>
              </a:lnSpc>
            </a:pPr>
            <a:r>
              <a:rPr lang="zh-CN" altLang="en-US" sz="1065" dirty="0">
                <a:solidFill>
                  <a:schemeClr val="bg1"/>
                </a:solidFill>
                <a:cs typeface="+mn-ea"/>
                <a:sym typeface="+mn-lt"/>
              </a:rPr>
              <a:t>点击输入简要文字解说，解说文字尽量概括精炼，不用多余的文字修饰，简洁精准的 解说所提炼的核心概念。</a:t>
            </a:r>
          </a:p>
        </p:txBody>
      </p:sp>
      <p:sp>
        <p:nvSpPr>
          <p:cNvPr id="70" name="矩形 69"/>
          <p:cNvSpPr/>
          <p:nvPr/>
        </p:nvSpPr>
        <p:spPr>
          <a:xfrm>
            <a:off x="1819856" y="2276872"/>
            <a:ext cx="4032448" cy="2304256"/>
          </a:xfrm>
          <a:prstGeom prst="rect">
            <a:avLst/>
          </a:prstGeom>
          <a:blipFill dpi="0" rotWithShape="1">
            <a:blip r:embed="rId5" cstate="screen"/>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zh-CN" altLang="en-US" sz="2400">
              <a:solidFill>
                <a:prstClr val="white"/>
              </a:solidFill>
              <a:cs typeface="+mn-ea"/>
              <a:sym typeface="+mn-lt"/>
            </a:endParaRPr>
          </a:p>
        </p:txBody>
      </p:sp>
      <p:pic>
        <p:nvPicPr>
          <p:cNvPr id="71" name="图片 70"/>
          <p:cNvPicPr>
            <a:picLocks noChangeAspect="1"/>
          </p:cNvPicPr>
          <p:nvPr/>
        </p:nvPicPr>
        <p:blipFill>
          <a:blip r:embed="rId6" cstate="print"/>
          <a:stretch>
            <a:fillRect/>
          </a:stretch>
        </p:blipFill>
        <p:spPr>
          <a:xfrm>
            <a:off x="4486149" y="3302746"/>
            <a:ext cx="2468161" cy="3152404"/>
          </a:xfrm>
          <a:prstGeom prst="rect">
            <a:avLst/>
          </a:prstGeom>
        </p:spPr>
      </p:pic>
      <p:sp>
        <p:nvSpPr>
          <p:cNvPr id="72" name="矩形 71"/>
          <p:cNvSpPr/>
          <p:nvPr/>
        </p:nvSpPr>
        <p:spPr>
          <a:xfrm>
            <a:off x="4884582" y="3573605"/>
            <a:ext cx="1577620" cy="2067523"/>
          </a:xfrm>
          <a:prstGeom prst="rect">
            <a:avLst/>
          </a:prstGeom>
          <a:blipFill dpi="0" rotWithShape="1">
            <a:blip r:embed="rId7" cstate="screen"/>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zh-CN" altLang="en-US" sz="2400">
              <a:solidFill>
                <a:prstClr val="white"/>
              </a:solidFill>
              <a:cs typeface="+mn-ea"/>
              <a:sym typeface="+mn-lt"/>
            </a:endParaRPr>
          </a:p>
        </p:txBody>
      </p:sp>
      <p:pic>
        <p:nvPicPr>
          <p:cNvPr id="73" name="图片 72"/>
          <p:cNvPicPr>
            <a:picLocks noChangeAspect="1"/>
          </p:cNvPicPr>
          <p:nvPr/>
        </p:nvPicPr>
        <p:blipFill>
          <a:blip r:embed="rId8" cstate="print"/>
          <a:stretch>
            <a:fillRect/>
          </a:stretch>
        </p:blipFill>
        <p:spPr>
          <a:xfrm>
            <a:off x="4079776" y="4097570"/>
            <a:ext cx="1047043" cy="2729532"/>
          </a:xfrm>
          <a:prstGeom prst="rect">
            <a:avLst/>
          </a:prstGeom>
        </p:spPr>
      </p:pic>
      <p:sp>
        <p:nvSpPr>
          <p:cNvPr id="74" name="圆角矩形 73"/>
          <p:cNvSpPr/>
          <p:nvPr/>
        </p:nvSpPr>
        <p:spPr>
          <a:xfrm>
            <a:off x="4186694" y="4147203"/>
            <a:ext cx="849911" cy="1824203"/>
          </a:xfrm>
          <a:prstGeom prst="roundRect">
            <a:avLst>
              <a:gd name="adj" fmla="val 10433"/>
            </a:avLst>
          </a:prstGeom>
          <a:blipFill dpi="0" rotWithShape="1">
            <a:blip r:embed="rId9" cstate="screen"/>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zh-CN" altLang="en-US" sz="2400">
              <a:solidFill>
                <a:prstClr val="white"/>
              </a:solidFill>
              <a:cs typeface="+mn-ea"/>
              <a:sym typeface="+mn-lt"/>
            </a:endParaRPr>
          </a:p>
        </p:txBody>
      </p:sp>
      <p:grpSp>
        <p:nvGrpSpPr>
          <p:cNvPr id="19" name="组合 18"/>
          <p:cNvGrpSpPr/>
          <p:nvPr/>
        </p:nvGrpSpPr>
        <p:grpSpPr>
          <a:xfrm>
            <a:off x="7151536" y="1581762"/>
            <a:ext cx="3487509" cy="2511140"/>
            <a:chOff x="866777" y="971679"/>
            <a:chExt cx="3487509" cy="2511140"/>
          </a:xfrm>
        </p:grpSpPr>
        <p:sp>
          <p:nvSpPr>
            <p:cNvPr id="20" name="文本框 19"/>
            <p:cNvSpPr txBox="1"/>
            <p:nvPr/>
          </p:nvSpPr>
          <p:spPr>
            <a:xfrm>
              <a:off x="874713" y="1563711"/>
              <a:ext cx="2858475" cy="523220"/>
            </a:xfrm>
            <a:prstGeom prst="rect">
              <a:avLst/>
            </a:prstGeom>
            <a:noFill/>
          </p:spPr>
          <p:txBody>
            <a:bodyPr wrap="none" rtlCol="0">
              <a:spAutoFit/>
              <a:scene3d>
                <a:camera prst="orthographicFront"/>
                <a:lightRig rig="threePt" dir="t"/>
              </a:scene3d>
              <a:sp3d contourW="12700"/>
            </a:bodyPr>
            <a:lstStyle/>
            <a:p>
              <a:r>
                <a:rPr lang="zh-CN" altLang="en-US" sz="2800" b="1" dirty="0">
                  <a:solidFill>
                    <a:schemeClr val="tx1">
                      <a:lumMod val="75000"/>
                      <a:lumOff val="25000"/>
                    </a:schemeClr>
                  </a:solidFill>
                  <a:cs typeface="+mn-ea"/>
                  <a:sym typeface="+mn-lt"/>
                </a:rPr>
                <a:t>企业画册展示 </a:t>
              </a:r>
              <a:r>
                <a:rPr lang="en-US" altLang="zh-CN" sz="2800" b="1" dirty="0">
                  <a:solidFill>
                    <a:schemeClr val="tx1">
                      <a:lumMod val="75000"/>
                      <a:lumOff val="25000"/>
                    </a:schemeClr>
                  </a:solidFill>
                  <a:cs typeface="+mn-ea"/>
                  <a:sym typeface="+mn-lt"/>
                </a:rPr>
                <a:t>&gt;&gt;</a:t>
              </a:r>
              <a:endParaRPr lang="zh-CN" altLang="en-US" sz="2800" b="1" dirty="0">
                <a:solidFill>
                  <a:schemeClr val="tx1">
                    <a:lumMod val="75000"/>
                    <a:lumOff val="25000"/>
                  </a:schemeClr>
                </a:solidFill>
                <a:cs typeface="+mn-ea"/>
                <a:sym typeface="+mn-lt"/>
              </a:endParaRPr>
            </a:p>
          </p:txBody>
        </p:sp>
        <p:sp>
          <p:nvSpPr>
            <p:cNvPr id="21" name="文本框 20"/>
            <p:cNvSpPr txBox="1"/>
            <p:nvPr/>
          </p:nvSpPr>
          <p:spPr>
            <a:xfrm>
              <a:off x="874713" y="2131342"/>
              <a:ext cx="3479573" cy="861774"/>
            </a:xfrm>
            <a:prstGeom prst="rect">
              <a:avLst/>
            </a:prstGeom>
            <a:noFill/>
          </p:spPr>
          <p:txBody>
            <a:bodyPr wrap="square" rtlCol="0">
              <a:spAutoFit/>
              <a:scene3d>
                <a:camera prst="orthographicFront"/>
                <a:lightRig rig="threePt" dir="t"/>
              </a:scene3d>
              <a:sp3d contourW="12700"/>
            </a:bodyPr>
            <a:lstStyle/>
            <a:p>
              <a:pPr>
                <a:lnSpc>
                  <a:spcPct val="125000"/>
                </a:lnSpc>
              </a:pPr>
              <a:r>
                <a:rPr lang="zh-CN" altLang="en-US" sz="1000" dirty="0">
                  <a:solidFill>
                    <a:schemeClr val="bg1">
                      <a:lumMod val="50000"/>
                    </a:schemeClr>
                  </a:solidFill>
                  <a:cs typeface="+mn-ea"/>
                  <a:sym typeface="+mn-lt"/>
                </a:rPr>
                <a:t>您的内容打在这里，或者通过复制您的文本在此框中选择粘贴并选择只保留文字您的您的内容打在这里，或者通过复制您的文本后，在此框中选择粘贴并选择只保此您的内框中选框中选择粘贴并选择只保此您</a:t>
              </a:r>
            </a:p>
          </p:txBody>
        </p:sp>
        <p:cxnSp>
          <p:nvCxnSpPr>
            <p:cNvPr id="22" name="直接连接符 21"/>
            <p:cNvCxnSpPr/>
            <p:nvPr/>
          </p:nvCxnSpPr>
          <p:spPr>
            <a:xfrm>
              <a:off x="957943" y="2116828"/>
              <a:ext cx="3265715"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23" name="组合 22"/>
            <p:cNvGrpSpPr/>
            <p:nvPr/>
          </p:nvGrpSpPr>
          <p:grpSpPr>
            <a:xfrm>
              <a:off x="967582" y="3122819"/>
              <a:ext cx="1412762" cy="360000"/>
              <a:chOff x="967582" y="4939750"/>
              <a:chExt cx="1412762" cy="360000"/>
            </a:xfrm>
          </p:grpSpPr>
          <p:sp>
            <p:nvSpPr>
              <p:cNvPr id="25" name="圆角矩形 24"/>
              <p:cNvSpPr/>
              <p:nvPr/>
            </p:nvSpPr>
            <p:spPr>
              <a:xfrm>
                <a:off x="967582" y="4939750"/>
                <a:ext cx="1412762" cy="360000"/>
              </a:xfrm>
              <a:prstGeom prst="roundRect">
                <a:avLst>
                  <a:gd name="adj" fmla="val 50000"/>
                </a:avLst>
              </a:prstGeom>
              <a:gradFill>
                <a:gsLst>
                  <a:gs pos="0">
                    <a:srgbClr val="46A2D0"/>
                  </a:gs>
                  <a:gs pos="100000">
                    <a:srgbClr val="1D6AAE"/>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6" name="文本框 25"/>
              <p:cNvSpPr txBox="1"/>
              <p:nvPr/>
            </p:nvSpPr>
            <p:spPr>
              <a:xfrm>
                <a:off x="1142568" y="4950473"/>
                <a:ext cx="1062791" cy="338554"/>
              </a:xfrm>
              <a:prstGeom prst="rect">
                <a:avLst/>
              </a:prstGeom>
              <a:noFill/>
            </p:spPr>
            <p:txBody>
              <a:bodyPr wrap="none" rtlCol="0">
                <a:spAutoFit/>
                <a:scene3d>
                  <a:camera prst="orthographicFront"/>
                  <a:lightRig rig="threePt" dir="t"/>
                </a:scene3d>
                <a:sp3d contourW="12700"/>
              </a:bodyPr>
              <a:lstStyle/>
              <a:p>
                <a:pPr algn="ctr"/>
                <a:r>
                  <a:rPr lang="en-US" altLang="zh-CN" sz="1600" dirty="0">
                    <a:solidFill>
                      <a:schemeClr val="bg1"/>
                    </a:solidFill>
                    <a:cs typeface="+mn-ea"/>
                    <a:sym typeface="+mn-lt"/>
                  </a:rPr>
                  <a:t>Text Here</a:t>
                </a:r>
                <a:endParaRPr lang="zh-CN" altLang="en-US" sz="1600" dirty="0">
                  <a:solidFill>
                    <a:schemeClr val="bg1"/>
                  </a:solidFill>
                  <a:cs typeface="+mn-ea"/>
                  <a:sym typeface="+mn-lt"/>
                </a:endParaRPr>
              </a:p>
            </p:txBody>
          </p:sp>
        </p:grpSp>
        <p:sp>
          <p:nvSpPr>
            <p:cNvPr id="24" name="文本框 23"/>
            <p:cNvSpPr txBox="1"/>
            <p:nvPr/>
          </p:nvSpPr>
          <p:spPr>
            <a:xfrm>
              <a:off x="866777" y="971679"/>
              <a:ext cx="2505814" cy="584775"/>
            </a:xfrm>
            <a:prstGeom prst="rect">
              <a:avLst/>
            </a:prstGeom>
            <a:noFill/>
          </p:spPr>
          <p:txBody>
            <a:bodyPr wrap="none" rtlCol="0">
              <a:spAutoFit/>
              <a:scene3d>
                <a:camera prst="orthographicFront"/>
                <a:lightRig rig="threePt" dir="t"/>
              </a:scene3d>
              <a:sp3d contourW="12700"/>
            </a:bodyPr>
            <a:lstStyle/>
            <a:p>
              <a:r>
                <a:rPr lang="en-US" altLang="zh-CN" sz="3200" b="1" dirty="0">
                  <a:solidFill>
                    <a:schemeClr val="tx1">
                      <a:lumMod val="75000"/>
                      <a:lumOff val="25000"/>
                    </a:schemeClr>
                  </a:solidFill>
                  <a:cs typeface="+mn-ea"/>
                  <a:sym typeface="+mn-lt"/>
                </a:rPr>
                <a:t>Photo show</a:t>
              </a:r>
            </a:p>
          </p:txBody>
        </p:sp>
      </p:grpSp>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fade">
                                      <p:cBhvr>
                                        <p:cTn id="7" dur="1000"/>
                                        <p:tgtEl>
                                          <p:spTgt spid="64"/>
                                        </p:tgtEl>
                                      </p:cBhvr>
                                    </p:animEffect>
                                    <p:anim calcmode="lin" valueType="num">
                                      <p:cBhvr>
                                        <p:cTn id="8" dur="1000" fill="hold"/>
                                        <p:tgtEl>
                                          <p:spTgt spid="64"/>
                                        </p:tgtEl>
                                        <p:attrNameLst>
                                          <p:attrName>ppt_x</p:attrName>
                                        </p:attrNameLst>
                                      </p:cBhvr>
                                      <p:tavLst>
                                        <p:tav tm="0">
                                          <p:val>
                                            <p:strVal val="#ppt_x"/>
                                          </p:val>
                                        </p:tav>
                                        <p:tav tm="100000">
                                          <p:val>
                                            <p:strVal val="#ppt_x"/>
                                          </p:val>
                                        </p:tav>
                                      </p:tavLst>
                                    </p:anim>
                                    <p:anim calcmode="lin" valueType="num">
                                      <p:cBhvr>
                                        <p:cTn id="9" dur="1000" fill="hold"/>
                                        <p:tgtEl>
                                          <p:spTgt spid="6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0"/>
                                        </p:tgtEl>
                                        <p:attrNameLst>
                                          <p:attrName>style.visibility</p:attrName>
                                        </p:attrNameLst>
                                      </p:cBhvr>
                                      <p:to>
                                        <p:strVal val="visible"/>
                                      </p:to>
                                    </p:set>
                                    <p:animEffect transition="in" filter="fade">
                                      <p:cBhvr>
                                        <p:cTn id="12" dur="1000"/>
                                        <p:tgtEl>
                                          <p:spTgt spid="70"/>
                                        </p:tgtEl>
                                      </p:cBhvr>
                                    </p:animEffect>
                                    <p:anim calcmode="lin" valueType="num">
                                      <p:cBhvr>
                                        <p:cTn id="13" dur="1000" fill="hold"/>
                                        <p:tgtEl>
                                          <p:spTgt spid="70"/>
                                        </p:tgtEl>
                                        <p:attrNameLst>
                                          <p:attrName>ppt_x</p:attrName>
                                        </p:attrNameLst>
                                      </p:cBhvr>
                                      <p:tavLst>
                                        <p:tav tm="0">
                                          <p:val>
                                            <p:strVal val="#ppt_x"/>
                                          </p:val>
                                        </p:tav>
                                        <p:tav tm="100000">
                                          <p:val>
                                            <p:strVal val="#ppt_x"/>
                                          </p:val>
                                        </p:tav>
                                      </p:tavLst>
                                    </p:anim>
                                    <p:anim calcmode="lin" valueType="num">
                                      <p:cBhvr>
                                        <p:cTn id="14" dur="1000" fill="hold"/>
                                        <p:tgtEl>
                                          <p:spTgt spid="70"/>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1000"/>
                                        <p:tgtEl>
                                          <p:spTgt spid="71"/>
                                        </p:tgtEl>
                                      </p:cBhvr>
                                    </p:animEffect>
                                    <p:anim calcmode="lin" valueType="num">
                                      <p:cBhvr>
                                        <p:cTn id="18" dur="1000" fill="hold"/>
                                        <p:tgtEl>
                                          <p:spTgt spid="71"/>
                                        </p:tgtEl>
                                        <p:attrNameLst>
                                          <p:attrName>ppt_x</p:attrName>
                                        </p:attrNameLst>
                                      </p:cBhvr>
                                      <p:tavLst>
                                        <p:tav tm="0">
                                          <p:val>
                                            <p:strVal val="#ppt_x"/>
                                          </p:val>
                                        </p:tav>
                                        <p:tav tm="100000">
                                          <p:val>
                                            <p:strVal val="#ppt_x"/>
                                          </p:val>
                                        </p:tav>
                                      </p:tavLst>
                                    </p:anim>
                                    <p:anim calcmode="lin" valueType="num">
                                      <p:cBhvr>
                                        <p:cTn id="19" dur="1000" fill="hold"/>
                                        <p:tgtEl>
                                          <p:spTgt spid="71"/>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72"/>
                                        </p:tgtEl>
                                        <p:attrNameLst>
                                          <p:attrName>style.visibility</p:attrName>
                                        </p:attrNameLst>
                                      </p:cBhvr>
                                      <p:to>
                                        <p:strVal val="visible"/>
                                      </p:to>
                                    </p:set>
                                    <p:animEffect transition="in" filter="fade">
                                      <p:cBhvr>
                                        <p:cTn id="22" dur="1000"/>
                                        <p:tgtEl>
                                          <p:spTgt spid="72"/>
                                        </p:tgtEl>
                                      </p:cBhvr>
                                    </p:animEffect>
                                    <p:anim calcmode="lin" valueType="num">
                                      <p:cBhvr>
                                        <p:cTn id="23" dur="1000" fill="hold"/>
                                        <p:tgtEl>
                                          <p:spTgt spid="72"/>
                                        </p:tgtEl>
                                        <p:attrNameLst>
                                          <p:attrName>ppt_x</p:attrName>
                                        </p:attrNameLst>
                                      </p:cBhvr>
                                      <p:tavLst>
                                        <p:tav tm="0">
                                          <p:val>
                                            <p:strVal val="#ppt_x"/>
                                          </p:val>
                                        </p:tav>
                                        <p:tav tm="100000">
                                          <p:val>
                                            <p:strVal val="#ppt_x"/>
                                          </p:val>
                                        </p:tav>
                                      </p:tavLst>
                                    </p:anim>
                                    <p:anim calcmode="lin" valueType="num">
                                      <p:cBhvr>
                                        <p:cTn id="24" dur="1000" fill="hold"/>
                                        <p:tgtEl>
                                          <p:spTgt spid="72"/>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fade">
                                      <p:cBhvr>
                                        <p:cTn id="27" dur="1000"/>
                                        <p:tgtEl>
                                          <p:spTgt spid="73"/>
                                        </p:tgtEl>
                                      </p:cBhvr>
                                    </p:animEffect>
                                    <p:anim calcmode="lin" valueType="num">
                                      <p:cBhvr>
                                        <p:cTn id="28" dur="1000" fill="hold"/>
                                        <p:tgtEl>
                                          <p:spTgt spid="73"/>
                                        </p:tgtEl>
                                        <p:attrNameLst>
                                          <p:attrName>ppt_x</p:attrName>
                                        </p:attrNameLst>
                                      </p:cBhvr>
                                      <p:tavLst>
                                        <p:tav tm="0">
                                          <p:val>
                                            <p:strVal val="#ppt_x"/>
                                          </p:val>
                                        </p:tav>
                                        <p:tav tm="100000">
                                          <p:val>
                                            <p:strVal val="#ppt_x"/>
                                          </p:val>
                                        </p:tav>
                                      </p:tavLst>
                                    </p:anim>
                                    <p:anim calcmode="lin" valueType="num">
                                      <p:cBhvr>
                                        <p:cTn id="29" dur="1000" fill="hold"/>
                                        <p:tgtEl>
                                          <p:spTgt spid="7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74"/>
                                        </p:tgtEl>
                                        <p:attrNameLst>
                                          <p:attrName>style.visibility</p:attrName>
                                        </p:attrNameLst>
                                      </p:cBhvr>
                                      <p:to>
                                        <p:strVal val="visible"/>
                                      </p:to>
                                    </p:set>
                                    <p:animEffect transition="in" filter="fade">
                                      <p:cBhvr>
                                        <p:cTn id="32" dur="1000"/>
                                        <p:tgtEl>
                                          <p:spTgt spid="74"/>
                                        </p:tgtEl>
                                      </p:cBhvr>
                                    </p:animEffect>
                                    <p:anim calcmode="lin" valueType="num">
                                      <p:cBhvr>
                                        <p:cTn id="33" dur="1000" fill="hold"/>
                                        <p:tgtEl>
                                          <p:spTgt spid="74"/>
                                        </p:tgtEl>
                                        <p:attrNameLst>
                                          <p:attrName>ppt_x</p:attrName>
                                        </p:attrNameLst>
                                      </p:cBhvr>
                                      <p:tavLst>
                                        <p:tav tm="0">
                                          <p:val>
                                            <p:strVal val="#ppt_x"/>
                                          </p:val>
                                        </p:tav>
                                        <p:tav tm="100000">
                                          <p:val>
                                            <p:strVal val="#ppt_x"/>
                                          </p:val>
                                        </p:tav>
                                      </p:tavLst>
                                    </p:anim>
                                    <p:anim calcmode="lin" valueType="num">
                                      <p:cBhvr>
                                        <p:cTn id="34" dur="1000" fill="hold"/>
                                        <p:tgtEl>
                                          <p:spTgt spid="74"/>
                                        </p:tgtEl>
                                        <p:attrNameLst>
                                          <p:attrName>ppt_y</p:attrName>
                                        </p:attrNameLst>
                                      </p:cBhvr>
                                      <p:tavLst>
                                        <p:tav tm="0">
                                          <p:val>
                                            <p:strVal val="#ppt_y+.1"/>
                                          </p:val>
                                        </p:tav>
                                        <p:tav tm="100000">
                                          <p:val>
                                            <p:strVal val="#ppt_y"/>
                                          </p:val>
                                        </p:tav>
                                      </p:tavLst>
                                    </p:anim>
                                  </p:childTnLst>
                                </p:cTn>
                              </p:par>
                              <p:par>
                                <p:cTn id="35" presetID="2" presetClass="entr" presetSubtype="2" fill="hold" nodeType="with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additive="base">
                                        <p:cTn id="37" dur="500" fill="hold"/>
                                        <p:tgtEl>
                                          <p:spTgt spid="65"/>
                                        </p:tgtEl>
                                        <p:attrNameLst>
                                          <p:attrName>ppt_x</p:attrName>
                                        </p:attrNameLst>
                                      </p:cBhvr>
                                      <p:tavLst>
                                        <p:tav tm="0">
                                          <p:val>
                                            <p:strVal val="1+#ppt_w/2"/>
                                          </p:val>
                                        </p:tav>
                                        <p:tav tm="100000">
                                          <p:val>
                                            <p:strVal val="#ppt_x"/>
                                          </p:val>
                                        </p:tav>
                                      </p:tavLst>
                                    </p:anim>
                                    <p:anim calcmode="lin" valueType="num">
                                      <p:cBhvr additive="base">
                                        <p:cTn id="38" dur="500" fill="hold"/>
                                        <p:tgtEl>
                                          <p:spTgt spid="65"/>
                                        </p:tgtEl>
                                        <p:attrNameLst>
                                          <p:attrName>ppt_y</p:attrName>
                                        </p:attrNameLst>
                                      </p:cBhvr>
                                      <p:tavLst>
                                        <p:tav tm="0">
                                          <p:val>
                                            <p:strVal val="#ppt_y"/>
                                          </p:val>
                                        </p:tav>
                                        <p:tav tm="100000">
                                          <p:val>
                                            <p:strVal val="#ppt_y"/>
                                          </p:val>
                                        </p:tav>
                                      </p:tavLst>
                                    </p:anim>
                                  </p:childTnLst>
                                </p:cTn>
                              </p:par>
                              <p:par>
                                <p:cTn id="39" presetID="2" presetClass="entr" presetSubtype="2" fill="hold" grpId="0" nodeType="withEffect">
                                  <p:stCondLst>
                                    <p:cond delay="0"/>
                                  </p:stCondLst>
                                  <p:childTnLst>
                                    <p:set>
                                      <p:cBhvr>
                                        <p:cTn id="40" dur="1" fill="hold">
                                          <p:stCondLst>
                                            <p:cond delay="0"/>
                                          </p:stCondLst>
                                        </p:cTn>
                                        <p:tgtEl>
                                          <p:spTgt spid="67"/>
                                        </p:tgtEl>
                                        <p:attrNameLst>
                                          <p:attrName>style.visibility</p:attrName>
                                        </p:attrNameLst>
                                      </p:cBhvr>
                                      <p:to>
                                        <p:strVal val="visible"/>
                                      </p:to>
                                    </p:set>
                                    <p:anim calcmode="lin" valueType="num">
                                      <p:cBhvr additive="base">
                                        <p:cTn id="41" dur="500" fill="hold"/>
                                        <p:tgtEl>
                                          <p:spTgt spid="67"/>
                                        </p:tgtEl>
                                        <p:attrNameLst>
                                          <p:attrName>ppt_x</p:attrName>
                                        </p:attrNameLst>
                                      </p:cBhvr>
                                      <p:tavLst>
                                        <p:tav tm="0">
                                          <p:val>
                                            <p:strVal val="1+#ppt_w/2"/>
                                          </p:val>
                                        </p:tav>
                                        <p:tav tm="100000">
                                          <p:val>
                                            <p:strVal val="#ppt_x"/>
                                          </p:val>
                                        </p:tav>
                                      </p:tavLst>
                                    </p:anim>
                                    <p:anim calcmode="lin" valueType="num">
                                      <p:cBhvr additive="base">
                                        <p:cTn id="42" dur="500" fill="hold"/>
                                        <p:tgtEl>
                                          <p:spTgt spid="67"/>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 calcmode="lin" valueType="num">
                                      <p:cBhvr additive="base">
                                        <p:cTn id="45" dur="500" fill="hold"/>
                                        <p:tgtEl>
                                          <p:spTgt spid="68"/>
                                        </p:tgtEl>
                                        <p:attrNameLst>
                                          <p:attrName>ppt_x</p:attrName>
                                        </p:attrNameLst>
                                      </p:cBhvr>
                                      <p:tavLst>
                                        <p:tav tm="0">
                                          <p:val>
                                            <p:strVal val="1+#ppt_w/2"/>
                                          </p:val>
                                        </p:tav>
                                        <p:tav tm="100000">
                                          <p:val>
                                            <p:strVal val="#ppt_x"/>
                                          </p:val>
                                        </p:tav>
                                      </p:tavLst>
                                    </p:anim>
                                    <p:anim calcmode="lin" valueType="num">
                                      <p:cBhvr additive="base">
                                        <p:cTn id="46" dur="500" fill="hold"/>
                                        <p:tgtEl>
                                          <p:spTgt spid="68"/>
                                        </p:tgtEl>
                                        <p:attrNameLst>
                                          <p:attrName>ppt_y</p:attrName>
                                        </p:attrNameLst>
                                      </p:cBhvr>
                                      <p:tavLst>
                                        <p:tav tm="0">
                                          <p:val>
                                            <p:strVal val="#ppt_y"/>
                                          </p:val>
                                        </p:tav>
                                        <p:tav tm="100000">
                                          <p:val>
                                            <p:strVal val="#ppt_y"/>
                                          </p:val>
                                        </p:tav>
                                      </p:tavLst>
                                    </p:anim>
                                  </p:childTnLst>
                                </p:cTn>
                              </p:par>
                            </p:childTnLst>
                          </p:cTn>
                        </p:par>
                        <p:par>
                          <p:cTn id="47" fill="hold">
                            <p:stCondLst>
                              <p:cond delay="1000"/>
                            </p:stCondLst>
                            <p:childTnLst>
                              <p:par>
                                <p:cTn id="48" presetID="42" presetClass="entr" presetSubtype="0" fill="hold" nodeType="afterEffect">
                                  <p:stCondLst>
                                    <p:cond delay="0"/>
                                  </p:stCondLst>
                                  <p:childTnLst>
                                    <p:set>
                                      <p:cBhvr>
                                        <p:cTn id="49" dur="1" fill="hold">
                                          <p:stCondLst>
                                            <p:cond delay="0"/>
                                          </p:stCondLst>
                                        </p:cTn>
                                        <p:tgtEl>
                                          <p:spTgt spid="19"/>
                                        </p:tgtEl>
                                        <p:attrNameLst>
                                          <p:attrName>style.visibility</p:attrName>
                                        </p:attrNameLst>
                                      </p:cBhvr>
                                      <p:to>
                                        <p:strVal val="visible"/>
                                      </p:to>
                                    </p:set>
                                    <p:animEffect transition="in" filter="fade">
                                      <p:cBhvr>
                                        <p:cTn id="50" dur="1000"/>
                                        <p:tgtEl>
                                          <p:spTgt spid="19"/>
                                        </p:tgtEl>
                                      </p:cBhvr>
                                    </p:animEffect>
                                    <p:anim calcmode="lin" valueType="num">
                                      <p:cBhvr>
                                        <p:cTn id="51" dur="1000" fill="hold"/>
                                        <p:tgtEl>
                                          <p:spTgt spid="19"/>
                                        </p:tgtEl>
                                        <p:attrNameLst>
                                          <p:attrName>ppt_x</p:attrName>
                                        </p:attrNameLst>
                                      </p:cBhvr>
                                      <p:tavLst>
                                        <p:tav tm="0">
                                          <p:val>
                                            <p:strVal val="#ppt_x"/>
                                          </p:val>
                                        </p:tav>
                                        <p:tav tm="100000">
                                          <p:val>
                                            <p:strVal val="#ppt_x"/>
                                          </p:val>
                                        </p:tav>
                                      </p:tavLst>
                                    </p:anim>
                                    <p:anim calcmode="lin" valueType="num">
                                      <p:cBhvr>
                                        <p:cTn id="52"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70" grpId="0" animBg="1"/>
      <p:bldP spid="72" grpId="0" animBg="1"/>
      <p:bldP spid="7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4314145" y="1234384"/>
            <a:ext cx="3487509" cy="2722154"/>
            <a:chOff x="866777" y="971679"/>
            <a:chExt cx="3487509" cy="2722154"/>
          </a:xfrm>
        </p:grpSpPr>
        <p:sp>
          <p:nvSpPr>
            <p:cNvPr id="7" name="文本框 6"/>
            <p:cNvSpPr txBox="1"/>
            <p:nvPr/>
          </p:nvSpPr>
          <p:spPr>
            <a:xfrm>
              <a:off x="874713" y="1563711"/>
              <a:ext cx="2858475" cy="523220"/>
            </a:xfrm>
            <a:prstGeom prst="rect">
              <a:avLst/>
            </a:prstGeom>
            <a:noFill/>
          </p:spPr>
          <p:txBody>
            <a:bodyPr wrap="none" rtlCol="0">
              <a:spAutoFit/>
              <a:scene3d>
                <a:camera prst="orthographicFront"/>
                <a:lightRig rig="threePt" dir="t"/>
              </a:scene3d>
              <a:sp3d contourW="12700"/>
            </a:bodyPr>
            <a:lstStyle/>
            <a:p>
              <a:r>
                <a:rPr lang="zh-CN" altLang="en-US" sz="2800" b="1" dirty="0">
                  <a:solidFill>
                    <a:schemeClr val="tx1">
                      <a:lumMod val="75000"/>
                      <a:lumOff val="25000"/>
                    </a:schemeClr>
                  </a:solidFill>
                  <a:cs typeface="+mn-ea"/>
                  <a:sym typeface="+mn-lt"/>
                </a:rPr>
                <a:t>企业画册展示 </a:t>
              </a:r>
              <a:r>
                <a:rPr lang="en-US" altLang="zh-CN" sz="2800" b="1" dirty="0">
                  <a:solidFill>
                    <a:schemeClr val="tx1">
                      <a:lumMod val="75000"/>
                      <a:lumOff val="25000"/>
                    </a:schemeClr>
                  </a:solidFill>
                  <a:cs typeface="+mn-ea"/>
                  <a:sym typeface="+mn-lt"/>
                </a:rPr>
                <a:t>&gt;&gt;</a:t>
              </a:r>
              <a:endParaRPr lang="zh-CN" altLang="en-US" sz="2800" b="1" dirty="0">
                <a:solidFill>
                  <a:schemeClr val="tx1">
                    <a:lumMod val="75000"/>
                    <a:lumOff val="25000"/>
                  </a:schemeClr>
                </a:solidFill>
                <a:cs typeface="+mn-ea"/>
                <a:sym typeface="+mn-lt"/>
              </a:endParaRPr>
            </a:p>
          </p:txBody>
        </p:sp>
        <p:sp>
          <p:nvSpPr>
            <p:cNvPr id="8" name="文本框 7"/>
            <p:cNvSpPr txBox="1"/>
            <p:nvPr/>
          </p:nvSpPr>
          <p:spPr>
            <a:xfrm>
              <a:off x="874713" y="2131342"/>
              <a:ext cx="3479573" cy="1054135"/>
            </a:xfrm>
            <a:prstGeom prst="rect">
              <a:avLst/>
            </a:prstGeom>
            <a:noFill/>
          </p:spPr>
          <p:txBody>
            <a:bodyPr wrap="square" rtlCol="0">
              <a:spAutoFit/>
              <a:scene3d>
                <a:camera prst="orthographicFront"/>
                <a:lightRig rig="threePt" dir="t"/>
              </a:scene3d>
              <a:sp3d contourW="12700"/>
            </a:bodyPr>
            <a:lstStyle/>
            <a:p>
              <a:pPr>
                <a:lnSpc>
                  <a:spcPct val="125000"/>
                </a:lnSpc>
              </a:pPr>
              <a:r>
                <a:rPr lang="zh-CN" altLang="en-US" sz="1000" dirty="0">
                  <a:solidFill>
                    <a:schemeClr val="bg1">
                      <a:lumMod val="50000"/>
                    </a:schemeClr>
                  </a:solidFill>
                  <a:cs typeface="+mn-ea"/>
                  <a:sym typeface="+mn-lt"/>
                </a:rPr>
                <a:t>您的内容打在这里，或者通过复制您的文本在此框中选择粘贴并选择只保留文字您的您的内容打在这里，或者通过复制您的文本后，在此框中选择粘贴并选择只保此您的内框中选择粘贴并选择只保留或者通过复制您的文本后，在此框中选择粘贴并选择只保此您</a:t>
              </a:r>
            </a:p>
          </p:txBody>
        </p:sp>
        <p:cxnSp>
          <p:nvCxnSpPr>
            <p:cNvPr id="9" name="直接连接符 8"/>
            <p:cNvCxnSpPr/>
            <p:nvPr/>
          </p:nvCxnSpPr>
          <p:spPr>
            <a:xfrm>
              <a:off x="957943" y="2116828"/>
              <a:ext cx="3265715"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10" name="组合 9"/>
            <p:cNvGrpSpPr/>
            <p:nvPr/>
          </p:nvGrpSpPr>
          <p:grpSpPr>
            <a:xfrm>
              <a:off x="967582" y="3333833"/>
              <a:ext cx="1412762" cy="360000"/>
              <a:chOff x="967582" y="5150764"/>
              <a:chExt cx="1412762" cy="360000"/>
            </a:xfrm>
          </p:grpSpPr>
          <p:sp>
            <p:nvSpPr>
              <p:cNvPr id="12" name="圆角矩形 11"/>
              <p:cNvSpPr/>
              <p:nvPr/>
            </p:nvSpPr>
            <p:spPr>
              <a:xfrm>
                <a:off x="967582" y="5150764"/>
                <a:ext cx="1412762" cy="360000"/>
              </a:xfrm>
              <a:prstGeom prst="roundRect">
                <a:avLst>
                  <a:gd name="adj" fmla="val 50000"/>
                </a:avLst>
              </a:prstGeom>
              <a:gradFill>
                <a:gsLst>
                  <a:gs pos="0">
                    <a:srgbClr val="46A2D0"/>
                  </a:gs>
                  <a:gs pos="100000">
                    <a:srgbClr val="1D6AAE"/>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 name="文本框 12"/>
              <p:cNvSpPr txBox="1"/>
              <p:nvPr/>
            </p:nvSpPr>
            <p:spPr>
              <a:xfrm>
                <a:off x="1142568" y="5161487"/>
                <a:ext cx="1062791" cy="338554"/>
              </a:xfrm>
              <a:prstGeom prst="rect">
                <a:avLst/>
              </a:prstGeom>
              <a:noFill/>
            </p:spPr>
            <p:txBody>
              <a:bodyPr wrap="none" rtlCol="0">
                <a:spAutoFit/>
                <a:scene3d>
                  <a:camera prst="orthographicFront"/>
                  <a:lightRig rig="threePt" dir="t"/>
                </a:scene3d>
                <a:sp3d contourW="12700"/>
              </a:bodyPr>
              <a:lstStyle/>
              <a:p>
                <a:pPr algn="ctr"/>
                <a:r>
                  <a:rPr lang="en-US" altLang="zh-CN" sz="1600" dirty="0">
                    <a:solidFill>
                      <a:schemeClr val="bg1"/>
                    </a:solidFill>
                    <a:cs typeface="+mn-ea"/>
                    <a:sym typeface="+mn-lt"/>
                  </a:rPr>
                  <a:t>Text Here</a:t>
                </a:r>
                <a:endParaRPr lang="zh-CN" altLang="en-US" sz="1600" dirty="0">
                  <a:solidFill>
                    <a:schemeClr val="bg1"/>
                  </a:solidFill>
                  <a:cs typeface="+mn-ea"/>
                  <a:sym typeface="+mn-lt"/>
                </a:endParaRPr>
              </a:p>
            </p:txBody>
          </p:sp>
        </p:grpSp>
        <p:sp>
          <p:nvSpPr>
            <p:cNvPr id="11" name="文本框 10"/>
            <p:cNvSpPr txBox="1"/>
            <p:nvPr/>
          </p:nvSpPr>
          <p:spPr>
            <a:xfrm>
              <a:off x="866777" y="971679"/>
              <a:ext cx="2505814" cy="584775"/>
            </a:xfrm>
            <a:prstGeom prst="rect">
              <a:avLst/>
            </a:prstGeom>
            <a:noFill/>
          </p:spPr>
          <p:txBody>
            <a:bodyPr wrap="none" rtlCol="0">
              <a:spAutoFit/>
              <a:scene3d>
                <a:camera prst="orthographicFront"/>
                <a:lightRig rig="threePt" dir="t"/>
              </a:scene3d>
              <a:sp3d contourW="12700"/>
            </a:bodyPr>
            <a:lstStyle/>
            <a:p>
              <a:r>
                <a:rPr lang="en-US" altLang="zh-CN" sz="3200" b="1" dirty="0">
                  <a:solidFill>
                    <a:schemeClr val="tx1">
                      <a:lumMod val="75000"/>
                      <a:lumOff val="25000"/>
                    </a:schemeClr>
                  </a:solidFill>
                  <a:cs typeface="+mn-ea"/>
                  <a:sym typeface="+mn-lt"/>
                </a:rPr>
                <a:t>Photo show</a:t>
              </a:r>
            </a:p>
          </p:txBody>
        </p:sp>
      </p:grpSp>
      <p:pic>
        <p:nvPicPr>
          <p:cNvPr id="20" name="图片占位符 19"/>
          <p:cNvPicPr>
            <a:picLocks noGrp="1" noChangeAspect="1"/>
          </p:cNvPicPr>
          <p:nvPr>
            <p:ph type="pic" sz="quarter" idx="13"/>
          </p:nvPr>
        </p:nvPicPr>
        <p:blipFill>
          <a:blip r:embed="rId3" cstate="screen"/>
          <a:stretch>
            <a:fillRect/>
          </a:stretch>
        </p:blipFill>
        <p:spPr>
          <a:xfrm>
            <a:off x="7976640" y="1390809"/>
            <a:ext cx="3340648" cy="2505486"/>
          </a:xfrm>
          <a:ln w="25400">
            <a:noFill/>
          </a:ln>
          <a:effectLst>
            <a:outerShdw blurRad="254000" dist="63500" dir="2700000" algn="tl" rotWithShape="0">
              <a:prstClr val="black">
                <a:alpha val="30000"/>
              </a:prstClr>
            </a:outerShdw>
          </a:effectLst>
        </p:spPr>
      </p:pic>
      <p:pic>
        <p:nvPicPr>
          <p:cNvPr id="23" name="图片占位符 22"/>
          <p:cNvPicPr>
            <a:picLocks noGrp="1" noChangeAspect="1"/>
          </p:cNvPicPr>
          <p:nvPr>
            <p:ph type="pic" sz="quarter" idx="14"/>
          </p:nvPr>
        </p:nvPicPr>
        <p:blipFill>
          <a:blip r:embed="rId4" cstate="screen"/>
          <a:stretch>
            <a:fillRect/>
          </a:stretch>
        </p:blipFill>
        <p:spPr>
          <a:xfrm>
            <a:off x="7340853" y="4103076"/>
            <a:ext cx="3971591" cy="2389065"/>
          </a:xfrm>
          <a:ln w="25400">
            <a:noFill/>
          </a:ln>
          <a:effectLst>
            <a:outerShdw blurRad="254000" dist="63500" dir="2700000" algn="tl" rotWithShape="0">
              <a:prstClr val="black">
                <a:alpha val="30000"/>
              </a:prstClr>
            </a:outerShdw>
          </a:effectLst>
        </p:spPr>
      </p:pic>
      <p:pic>
        <p:nvPicPr>
          <p:cNvPr id="25" name="图片占位符 24"/>
          <p:cNvPicPr>
            <a:picLocks noGrp="1" noChangeAspect="1"/>
          </p:cNvPicPr>
          <p:nvPr>
            <p:ph type="pic" sz="quarter" idx="15"/>
          </p:nvPr>
        </p:nvPicPr>
        <p:blipFill rotWithShape="1">
          <a:blip r:embed="rId5" cstate="screen"/>
          <a:srcRect/>
          <a:stretch>
            <a:fillRect/>
          </a:stretch>
        </p:blipFill>
        <p:spPr>
          <a:xfrm>
            <a:off x="4191734" y="4103076"/>
            <a:ext cx="2914943" cy="2389065"/>
          </a:xfrm>
          <a:ln w="25400">
            <a:noFill/>
          </a:ln>
          <a:effectLst>
            <a:outerShdw blurRad="254000" dist="63500" dir="2700000" algn="tl" rotWithShape="0">
              <a:prstClr val="black">
                <a:alpha val="30000"/>
              </a:prstClr>
            </a:outerShdw>
          </a:effectLst>
        </p:spPr>
      </p:pic>
      <p:pic>
        <p:nvPicPr>
          <p:cNvPr id="26" name="图片占位符 25"/>
          <p:cNvPicPr>
            <a:picLocks noGrp="1" noChangeAspect="1"/>
          </p:cNvPicPr>
          <p:nvPr>
            <p:ph type="pic" sz="quarter" idx="16"/>
          </p:nvPr>
        </p:nvPicPr>
        <p:blipFill rotWithShape="1">
          <a:blip r:embed="rId6" cstate="screen"/>
          <a:srcRect/>
          <a:stretch>
            <a:fillRect/>
          </a:stretch>
        </p:blipFill>
        <p:spPr>
          <a:xfrm>
            <a:off x="874713" y="1383322"/>
            <a:ext cx="3087687" cy="5108820"/>
          </a:xfrm>
          <a:ln w="25400">
            <a:noFill/>
          </a:ln>
          <a:effectLst>
            <a:outerShdw blurRad="254000" dist="63500" dir="2700000" algn="tl" rotWithShape="0">
              <a:prstClr val="black">
                <a:alpha val="30000"/>
              </a:prstClr>
            </a:outerShdw>
          </a:effectLst>
        </p:spPr>
      </p:pic>
      <p:grpSp>
        <p:nvGrpSpPr>
          <p:cNvPr id="14" name="组合 13"/>
          <p:cNvGrpSpPr/>
          <p:nvPr/>
        </p:nvGrpSpPr>
        <p:grpSpPr>
          <a:xfrm>
            <a:off x="4797466" y="352475"/>
            <a:ext cx="2442712" cy="560409"/>
            <a:chOff x="4757125" y="339028"/>
            <a:chExt cx="2442712" cy="560409"/>
          </a:xfrm>
        </p:grpSpPr>
        <p:sp>
          <p:nvSpPr>
            <p:cNvPr id="15" name="Subtitle 2"/>
            <p:cNvSpPr txBox="1"/>
            <p:nvPr/>
          </p:nvSpPr>
          <p:spPr>
            <a:xfrm>
              <a:off x="4757125" y="339028"/>
              <a:ext cx="2442712" cy="41400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30000"/>
                </a:lnSpc>
                <a:spcBef>
                  <a:spcPts val="0"/>
                </a:spcBef>
                <a:defRPr/>
              </a:pPr>
              <a:r>
                <a:rPr lang="zh-CN" altLang="en-US" b="1" spc="300" dirty="0">
                  <a:solidFill>
                    <a:schemeClr val="tx1">
                      <a:lumMod val="85000"/>
                      <a:lumOff val="15000"/>
                    </a:schemeClr>
                  </a:solidFill>
                  <a:cs typeface="+mn-ea"/>
                  <a:sym typeface="+mn-lt"/>
                </a:rPr>
                <a:t>公司宣传册</a:t>
              </a:r>
            </a:p>
          </p:txBody>
        </p:sp>
        <p:sp>
          <p:nvSpPr>
            <p:cNvPr id="16" name="圆角矩形 15"/>
            <p:cNvSpPr/>
            <p:nvPr/>
          </p:nvSpPr>
          <p:spPr>
            <a:xfrm>
              <a:off x="5550250" y="853718"/>
              <a:ext cx="856463" cy="45719"/>
            </a:xfrm>
            <a:prstGeom prst="roundRect">
              <a:avLst>
                <a:gd name="adj" fmla="val 50000"/>
              </a:avLst>
            </a:prstGeom>
            <a:gradFill>
              <a:gsLst>
                <a:gs pos="0">
                  <a:srgbClr val="46A2D0"/>
                </a:gs>
                <a:gs pos="100000">
                  <a:srgbClr val="1D6AAE"/>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up)">
                                      <p:cBhvr>
                                        <p:cTn id="7" dur="500"/>
                                        <p:tgtEl>
                                          <p:spTgt spid="2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500" fill="hold"/>
                                        <p:tgtEl>
                                          <p:spTgt spid="25"/>
                                        </p:tgtEl>
                                        <p:attrNameLst>
                                          <p:attrName>ppt_x</p:attrName>
                                        </p:attrNameLst>
                                      </p:cBhvr>
                                      <p:tavLst>
                                        <p:tav tm="0">
                                          <p:val>
                                            <p:strVal val="1+#ppt_w/2"/>
                                          </p:val>
                                        </p:tav>
                                        <p:tav tm="100000">
                                          <p:val>
                                            <p:strVal val="#ppt_x"/>
                                          </p:val>
                                        </p:tav>
                                      </p:tavLst>
                                    </p:anim>
                                    <p:anim calcmode="lin" valueType="num">
                                      <p:cBhvr additive="base">
                                        <p:cTn id="12" dur="500" fill="hold"/>
                                        <p:tgtEl>
                                          <p:spTgt spid="2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nodeType="afterEffect">
                                  <p:stCondLst>
                                    <p:cond delay="0"/>
                                  </p:stCondLst>
                                  <p:childTnLst>
                                    <p:set>
                                      <p:cBhvr>
                                        <p:cTn id="15" dur="1" fill="hold">
                                          <p:stCondLst>
                                            <p:cond delay="0"/>
                                          </p:stCondLst>
                                        </p:cTn>
                                        <p:tgtEl>
                                          <p:spTgt spid="23"/>
                                        </p:tgtEl>
                                        <p:attrNameLst>
                                          <p:attrName>style.visibility</p:attrName>
                                        </p:attrNameLst>
                                      </p:cBhvr>
                                      <p:to>
                                        <p:strVal val="visible"/>
                                      </p:to>
                                    </p:set>
                                    <p:anim calcmode="lin" valueType="num">
                                      <p:cBhvr additive="base">
                                        <p:cTn id="16" dur="500" fill="hold"/>
                                        <p:tgtEl>
                                          <p:spTgt spid="23"/>
                                        </p:tgtEl>
                                        <p:attrNameLst>
                                          <p:attrName>ppt_x</p:attrName>
                                        </p:attrNameLst>
                                      </p:cBhvr>
                                      <p:tavLst>
                                        <p:tav tm="0">
                                          <p:val>
                                            <p:strVal val="1+#ppt_w/2"/>
                                          </p:val>
                                        </p:tav>
                                        <p:tav tm="100000">
                                          <p:val>
                                            <p:strVal val="#ppt_x"/>
                                          </p:val>
                                        </p:tav>
                                      </p:tavLst>
                                    </p:anim>
                                    <p:anim calcmode="lin" valueType="num">
                                      <p:cBhvr additive="base">
                                        <p:cTn id="17" dur="500" fill="hold"/>
                                        <p:tgtEl>
                                          <p:spTgt spid="2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p:cTn id="21" dur="500" fill="hold"/>
                                        <p:tgtEl>
                                          <p:spTgt spid="20"/>
                                        </p:tgtEl>
                                        <p:attrNameLst>
                                          <p:attrName>ppt_w</p:attrName>
                                        </p:attrNameLst>
                                      </p:cBhvr>
                                      <p:tavLst>
                                        <p:tav tm="0">
                                          <p:val>
                                            <p:fltVal val="0"/>
                                          </p:val>
                                        </p:tav>
                                        <p:tav tm="100000">
                                          <p:val>
                                            <p:strVal val="#ppt_w"/>
                                          </p:val>
                                        </p:tav>
                                      </p:tavLst>
                                    </p:anim>
                                    <p:anim calcmode="lin" valueType="num">
                                      <p:cBhvr>
                                        <p:cTn id="22" dur="500" fill="hold"/>
                                        <p:tgtEl>
                                          <p:spTgt spid="20"/>
                                        </p:tgtEl>
                                        <p:attrNameLst>
                                          <p:attrName>ppt_h</p:attrName>
                                        </p:attrNameLst>
                                      </p:cBhvr>
                                      <p:tavLst>
                                        <p:tav tm="0">
                                          <p:val>
                                            <p:fltVal val="0"/>
                                          </p:val>
                                        </p:tav>
                                        <p:tav tm="100000">
                                          <p:val>
                                            <p:strVal val="#ppt_h"/>
                                          </p:val>
                                        </p:tav>
                                      </p:tavLst>
                                    </p:anim>
                                    <p:animEffect transition="in" filter="fade">
                                      <p:cBhvr>
                                        <p:cTn id="23" dur="500"/>
                                        <p:tgtEl>
                                          <p:spTgt spid="20"/>
                                        </p:tgtEl>
                                      </p:cBhvr>
                                    </p:animEffect>
                                  </p:childTnLst>
                                </p:cTn>
                              </p:par>
                            </p:childTnLst>
                          </p:cTn>
                        </p:par>
                        <p:par>
                          <p:cTn id="24" fill="hold">
                            <p:stCondLst>
                              <p:cond delay="2000"/>
                            </p:stCondLst>
                            <p:childTnLst>
                              <p:par>
                                <p:cTn id="25" presetID="14" presetClass="entr" presetSubtype="10" fill="hold"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randombar(horizontal)">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占位符 6"/>
          <p:cNvPicPr>
            <a:picLocks noGrp="1" noChangeAspect="1"/>
          </p:cNvPicPr>
          <p:nvPr>
            <p:ph type="pic" sz="quarter" idx="10"/>
          </p:nvPr>
        </p:nvPicPr>
        <p:blipFill rotWithShape="1">
          <a:blip r:embed="rId3" cstate="screen"/>
          <a:srcRect/>
          <a:stretch>
            <a:fillRect/>
          </a:stretch>
        </p:blipFill>
        <p:spPr>
          <a:xfrm>
            <a:off x="1213321" y="1406769"/>
            <a:ext cx="9765357" cy="3341078"/>
          </a:xfrm>
          <a:ln w="25400">
            <a:noFill/>
          </a:ln>
          <a:effectLst>
            <a:outerShdw blurRad="254000" dist="63500" dir="2700000" algn="tl" rotWithShape="0">
              <a:prstClr val="black">
                <a:alpha val="30000"/>
              </a:prstClr>
            </a:outerShdw>
          </a:effectLst>
        </p:spPr>
      </p:pic>
      <p:grpSp>
        <p:nvGrpSpPr>
          <p:cNvPr id="6" name="组合 5"/>
          <p:cNvGrpSpPr/>
          <p:nvPr/>
        </p:nvGrpSpPr>
        <p:grpSpPr>
          <a:xfrm>
            <a:off x="4797466" y="352475"/>
            <a:ext cx="2442712" cy="560409"/>
            <a:chOff x="4757125" y="339028"/>
            <a:chExt cx="2442712" cy="560409"/>
          </a:xfrm>
        </p:grpSpPr>
        <p:sp>
          <p:nvSpPr>
            <p:cNvPr id="8" name="Subtitle 2"/>
            <p:cNvSpPr txBox="1"/>
            <p:nvPr/>
          </p:nvSpPr>
          <p:spPr>
            <a:xfrm>
              <a:off x="4757125" y="339028"/>
              <a:ext cx="2442712" cy="41400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30000"/>
                </a:lnSpc>
                <a:spcBef>
                  <a:spcPts val="0"/>
                </a:spcBef>
                <a:defRPr/>
              </a:pPr>
              <a:r>
                <a:rPr lang="zh-CN" altLang="en-US" b="1" spc="300" dirty="0">
                  <a:solidFill>
                    <a:schemeClr val="tx1">
                      <a:lumMod val="85000"/>
                      <a:lumOff val="15000"/>
                    </a:schemeClr>
                  </a:solidFill>
                  <a:cs typeface="+mn-ea"/>
                  <a:sym typeface="+mn-lt"/>
                </a:rPr>
                <a:t>公司宣传册</a:t>
              </a:r>
            </a:p>
          </p:txBody>
        </p:sp>
        <p:sp>
          <p:nvSpPr>
            <p:cNvPr id="9" name="圆角矩形 8"/>
            <p:cNvSpPr/>
            <p:nvPr/>
          </p:nvSpPr>
          <p:spPr>
            <a:xfrm>
              <a:off x="5550250" y="853718"/>
              <a:ext cx="856463" cy="45719"/>
            </a:xfrm>
            <a:prstGeom prst="roundRect">
              <a:avLst>
                <a:gd name="adj" fmla="val 50000"/>
              </a:avLst>
            </a:prstGeom>
            <a:gradFill>
              <a:gsLst>
                <a:gs pos="0">
                  <a:srgbClr val="46A2D0"/>
                </a:gs>
                <a:gs pos="100000">
                  <a:srgbClr val="1D6AAE"/>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cs typeface="+mn-ea"/>
                <a:sym typeface="+mn-lt"/>
              </a:endParaRPr>
            </a:p>
          </p:txBody>
        </p:sp>
      </p:grpSp>
      <p:grpSp>
        <p:nvGrpSpPr>
          <p:cNvPr id="18" name="组合 17"/>
          <p:cNvGrpSpPr/>
          <p:nvPr/>
        </p:nvGrpSpPr>
        <p:grpSpPr>
          <a:xfrm>
            <a:off x="1076082" y="5118085"/>
            <a:ext cx="9955331" cy="1414780"/>
            <a:chOff x="866777" y="971679"/>
            <a:chExt cx="9955331" cy="1414780"/>
          </a:xfrm>
        </p:grpSpPr>
        <p:sp>
          <p:nvSpPr>
            <p:cNvPr id="19" name="文本框 18"/>
            <p:cNvSpPr txBox="1"/>
            <p:nvPr/>
          </p:nvSpPr>
          <p:spPr>
            <a:xfrm>
              <a:off x="874713" y="1563711"/>
              <a:ext cx="2858475" cy="523220"/>
            </a:xfrm>
            <a:prstGeom prst="rect">
              <a:avLst/>
            </a:prstGeom>
            <a:noFill/>
          </p:spPr>
          <p:txBody>
            <a:bodyPr wrap="none" rtlCol="0">
              <a:spAutoFit/>
              <a:scene3d>
                <a:camera prst="orthographicFront"/>
                <a:lightRig rig="threePt" dir="t"/>
              </a:scene3d>
              <a:sp3d contourW="12700"/>
            </a:bodyPr>
            <a:lstStyle/>
            <a:p>
              <a:r>
                <a:rPr lang="zh-CN" altLang="en-US" sz="2800" b="1" dirty="0">
                  <a:solidFill>
                    <a:schemeClr val="tx1">
                      <a:lumMod val="75000"/>
                      <a:lumOff val="25000"/>
                    </a:schemeClr>
                  </a:solidFill>
                  <a:cs typeface="+mn-ea"/>
                  <a:sym typeface="+mn-lt"/>
                </a:rPr>
                <a:t>企业画册展示 </a:t>
              </a:r>
              <a:r>
                <a:rPr lang="en-US" altLang="zh-CN" sz="2800" b="1" dirty="0">
                  <a:solidFill>
                    <a:schemeClr val="tx1">
                      <a:lumMod val="75000"/>
                      <a:lumOff val="25000"/>
                    </a:schemeClr>
                  </a:solidFill>
                  <a:cs typeface="+mn-ea"/>
                  <a:sym typeface="+mn-lt"/>
                </a:rPr>
                <a:t>&gt;&gt;</a:t>
              </a:r>
              <a:endParaRPr lang="zh-CN" altLang="en-US" sz="2800" b="1" dirty="0">
                <a:solidFill>
                  <a:schemeClr val="tx1">
                    <a:lumMod val="75000"/>
                    <a:lumOff val="25000"/>
                  </a:schemeClr>
                </a:solidFill>
                <a:cs typeface="+mn-ea"/>
                <a:sym typeface="+mn-lt"/>
              </a:endParaRPr>
            </a:p>
          </p:txBody>
        </p:sp>
        <p:sp>
          <p:nvSpPr>
            <p:cNvPr id="20" name="文本框 19"/>
            <p:cNvSpPr txBox="1"/>
            <p:nvPr/>
          </p:nvSpPr>
          <p:spPr>
            <a:xfrm>
              <a:off x="6155688" y="1036307"/>
              <a:ext cx="4666420" cy="669414"/>
            </a:xfrm>
            <a:prstGeom prst="rect">
              <a:avLst/>
            </a:prstGeom>
            <a:noFill/>
          </p:spPr>
          <p:txBody>
            <a:bodyPr wrap="square" rtlCol="0">
              <a:spAutoFit/>
              <a:scene3d>
                <a:camera prst="orthographicFront"/>
                <a:lightRig rig="threePt" dir="t"/>
              </a:scene3d>
              <a:sp3d contourW="12700"/>
            </a:bodyPr>
            <a:lstStyle/>
            <a:p>
              <a:pPr algn="r">
                <a:lnSpc>
                  <a:spcPct val="125000"/>
                </a:lnSpc>
              </a:pPr>
              <a:r>
                <a:rPr lang="zh-CN" altLang="en-US" sz="1000" dirty="0">
                  <a:solidFill>
                    <a:schemeClr val="bg1">
                      <a:lumMod val="50000"/>
                    </a:schemeClr>
                  </a:solidFill>
                  <a:cs typeface="+mn-ea"/>
                  <a:sym typeface="+mn-lt"/>
                </a:rPr>
                <a:t>您的内容打在这里，或者通过复制您的文本在此框中选择粘贴并选择只保留文字您的您的内容打在这里，或者通过复制您的文本后，在此框中选择粘贴并选择只保此您的内框中选择粘贴并选择只保留或者通过</a:t>
              </a:r>
            </a:p>
          </p:txBody>
        </p:sp>
        <p:cxnSp>
          <p:nvCxnSpPr>
            <p:cNvPr id="21" name="直接连接符 20"/>
            <p:cNvCxnSpPr/>
            <p:nvPr/>
          </p:nvCxnSpPr>
          <p:spPr>
            <a:xfrm>
              <a:off x="957943" y="2386459"/>
              <a:ext cx="9787984"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22" name="组合 21"/>
            <p:cNvGrpSpPr/>
            <p:nvPr/>
          </p:nvGrpSpPr>
          <p:grpSpPr>
            <a:xfrm>
              <a:off x="9302689" y="1855485"/>
              <a:ext cx="1412762" cy="360000"/>
              <a:chOff x="9302689" y="3672416"/>
              <a:chExt cx="1412762" cy="360000"/>
            </a:xfrm>
          </p:grpSpPr>
          <p:sp>
            <p:nvSpPr>
              <p:cNvPr id="24" name="圆角矩形 23"/>
              <p:cNvSpPr/>
              <p:nvPr/>
            </p:nvSpPr>
            <p:spPr>
              <a:xfrm>
                <a:off x="9302689" y="3672416"/>
                <a:ext cx="1412762" cy="360000"/>
              </a:xfrm>
              <a:prstGeom prst="roundRect">
                <a:avLst>
                  <a:gd name="adj" fmla="val 50000"/>
                </a:avLst>
              </a:prstGeom>
              <a:gradFill>
                <a:gsLst>
                  <a:gs pos="0">
                    <a:srgbClr val="46A2D0"/>
                  </a:gs>
                  <a:gs pos="100000">
                    <a:srgbClr val="1D6AAE"/>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5" name="文本框 24"/>
              <p:cNvSpPr txBox="1"/>
              <p:nvPr/>
            </p:nvSpPr>
            <p:spPr>
              <a:xfrm>
                <a:off x="9477675" y="3683139"/>
                <a:ext cx="1062791" cy="338554"/>
              </a:xfrm>
              <a:prstGeom prst="rect">
                <a:avLst/>
              </a:prstGeom>
              <a:noFill/>
            </p:spPr>
            <p:txBody>
              <a:bodyPr wrap="none" rtlCol="0">
                <a:spAutoFit/>
                <a:scene3d>
                  <a:camera prst="orthographicFront"/>
                  <a:lightRig rig="threePt" dir="t"/>
                </a:scene3d>
                <a:sp3d contourW="12700"/>
              </a:bodyPr>
              <a:lstStyle/>
              <a:p>
                <a:pPr algn="ctr"/>
                <a:r>
                  <a:rPr lang="en-US" altLang="zh-CN" sz="1600" dirty="0">
                    <a:solidFill>
                      <a:schemeClr val="bg1"/>
                    </a:solidFill>
                    <a:cs typeface="+mn-ea"/>
                    <a:sym typeface="+mn-lt"/>
                  </a:rPr>
                  <a:t>Text Here</a:t>
                </a:r>
                <a:endParaRPr lang="zh-CN" altLang="en-US" sz="1600" dirty="0">
                  <a:solidFill>
                    <a:schemeClr val="bg1"/>
                  </a:solidFill>
                  <a:cs typeface="+mn-ea"/>
                  <a:sym typeface="+mn-lt"/>
                </a:endParaRPr>
              </a:p>
            </p:txBody>
          </p:sp>
        </p:grpSp>
        <p:sp>
          <p:nvSpPr>
            <p:cNvPr id="23" name="文本框 22"/>
            <p:cNvSpPr txBox="1"/>
            <p:nvPr/>
          </p:nvSpPr>
          <p:spPr>
            <a:xfrm>
              <a:off x="866777" y="971679"/>
              <a:ext cx="2505814" cy="584775"/>
            </a:xfrm>
            <a:prstGeom prst="rect">
              <a:avLst/>
            </a:prstGeom>
            <a:noFill/>
          </p:spPr>
          <p:txBody>
            <a:bodyPr wrap="none" rtlCol="0">
              <a:spAutoFit/>
              <a:scene3d>
                <a:camera prst="orthographicFront"/>
                <a:lightRig rig="threePt" dir="t"/>
              </a:scene3d>
              <a:sp3d contourW="12700"/>
            </a:bodyPr>
            <a:lstStyle/>
            <a:p>
              <a:r>
                <a:rPr lang="en-US" altLang="zh-CN" sz="3200" b="1" dirty="0">
                  <a:solidFill>
                    <a:schemeClr val="tx1">
                      <a:lumMod val="75000"/>
                      <a:lumOff val="25000"/>
                    </a:schemeClr>
                  </a:solidFill>
                  <a:cs typeface="+mn-ea"/>
                  <a:sym typeface="+mn-lt"/>
                </a:rPr>
                <a:t>Photo show</a:t>
              </a:r>
            </a:p>
          </p:txBody>
        </p:sp>
      </p:grpSp>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9314180" y="-16510"/>
            <a:ext cx="2287905" cy="6891655"/>
          </a:xfrm>
          <a:prstGeom prst="rect">
            <a:avLst/>
          </a:prstGeom>
          <a:gradFill>
            <a:gsLst>
              <a:gs pos="0">
                <a:srgbClr val="46A2D0"/>
              </a:gs>
              <a:gs pos="100000">
                <a:srgbClr val="1D6AAE"/>
              </a:gs>
            </a:gsLst>
            <a:lin ang="5400000" scaled="1"/>
          </a:gra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cs typeface="+mn-ea"/>
              <a:sym typeface="+mn-lt"/>
            </a:endParaRPr>
          </a:p>
        </p:txBody>
      </p:sp>
      <p:sp>
        <p:nvSpPr>
          <p:cNvPr id="5" name="矩形 4"/>
          <p:cNvSpPr/>
          <p:nvPr/>
        </p:nvSpPr>
        <p:spPr>
          <a:xfrm>
            <a:off x="7171690" y="1511645"/>
            <a:ext cx="3243580" cy="2065655"/>
          </a:xfrm>
          <a:prstGeom prst="rect">
            <a:avLst/>
          </a:prstGeom>
          <a:blipFill dpi="0" rotWithShape="1">
            <a:blip r:embed="rId3" cstate="screen"/>
            <a:srcRect/>
            <a:stretch>
              <a:fillRect/>
            </a:stretch>
          </a:blipFill>
          <a:ln w="25400">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cs typeface="+mn-ea"/>
              <a:sym typeface="+mn-lt"/>
            </a:endParaRPr>
          </a:p>
        </p:txBody>
      </p:sp>
      <p:sp>
        <p:nvSpPr>
          <p:cNvPr id="6" name="矩形 5"/>
          <p:cNvSpPr/>
          <p:nvPr/>
        </p:nvSpPr>
        <p:spPr>
          <a:xfrm>
            <a:off x="3842385" y="1511645"/>
            <a:ext cx="3243580" cy="2065655"/>
          </a:xfrm>
          <a:prstGeom prst="rect">
            <a:avLst/>
          </a:prstGeom>
          <a:blipFill dpi="0" rotWithShape="1">
            <a:blip r:embed="rId4" cstate="screen"/>
            <a:srcRect/>
            <a:stretch>
              <a:fillRect/>
            </a:stretch>
          </a:blipFill>
          <a:ln w="25400">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cs typeface="+mn-ea"/>
              <a:sym typeface="+mn-lt"/>
            </a:endParaRPr>
          </a:p>
        </p:txBody>
      </p:sp>
      <p:sp>
        <p:nvSpPr>
          <p:cNvPr id="7" name="矩形 6"/>
          <p:cNvSpPr/>
          <p:nvPr/>
        </p:nvSpPr>
        <p:spPr>
          <a:xfrm>
            <a:off x="513715" y="1511645"/>
            <a:ext cx="3243580" cy="2065655"/>
          </a:xfrm>
          <a:prstGeom prst="rect">
            <a:avLst/>
          </a:prstGeom>
          <a:blipFill dpi="0" rotWithShape="1">
            <a:blip r:embed="rId5" cstate="screen"/>
            <a:srcRect/>
            <a:stretch>
              <a:fillRect/>
            </a:stretch>
          </a:blipFill>
          <a:ln w="25400">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cs typeface="+mn-ea"/>
              <a:sym typeface="+mn-lt"/>
            </a:endParaRPr>
          </a:p>
        </p:txBody>
      </p:sp>
      <p:grpSp>
        <p:nvGrpSpPr>
          <p:cNvPr id="9" name="组合 8"/>
          <p:cNvGrpSpPr/>
          <p:nvPr/>
        </p:nvGrpSpPr>
        <p:grpSpPr>
          <a:xfrm>
            <a:off x="513715" y="3767165"/>
            <a:ext cx="2710131" cy="2331773"/>
            <a:chOff x="866777" y="971679"/>
            <a:chExt cx="2710131" cy="2331773"/>
          </a:xfrm>
        </p:grpSpPr>
        <p:sp>
          <p:nvSpPr>
            <p:cNvPr id="10" name="文本框 9"/>
            <p:cNvSpPr txBox="1"/>
            <p:nvPr/>
          </p:nvSpPr>
          <p:spPr>
            <a:xfrm>
              <a:off x="874713" y="1398422"/>
              <a:ext cx="2092239" cy="400110"/>
            </a:xfrm>
            <a:prstGeom prst="rect">
              <a:avLst/>
            </a:prstGeom>
            <a:noFill/>
          </p:spPr>
          <p:txBody>
            <a:bodyPr wrap="none" rtlCol="0">
              <a:spAutoFit/>
              <a:scene3d>
                <a:camera prst="orthographicFront"/>
                <a:lightRig rig="threePt" dir="t"/>
              </a:scene3d>
              <a:sp3d contourW="12700"/>
            </a:bodyPr>
            <a:lstStyle/>
            <a:p>
              <a:r>
                <a:rPr lang="zh-CN" altLang="en-US" sz="2000" b="1" dirty="0">
                  <a:solidFill>
                    <a:schemeClr val="tx1">
                      <a:lumMod val="75000"/>
                      <a:lumOff val="25000"/>
                    </a:schemeClr>
                  </a:solidFill>
                  <a:cs typeface="+mn-ea"/>
                  <a:sym typeface="+mn-lt"/>
                </a:rPr>
                <a:t>企业画册展示 </a:t>
              </a:r>
              <a:r>
                <a:rPr lang="en-US" altLang="zh-CN" sz="2000" b="1" dirty="0">
                  <a:solidFill>
                    <a:schemeClr val="tx1">
                      <a:lumMod val="75000"/>
                      <a:lumOff val="25000"/>
                    </a:schemeClr>
                  </a:solidFill>
                  <a:cs typeface="+mn-ea"/>
                  <a:sym typeface="+mn-lt"/>
                </a:rPr>
                <a:t>&gt;&gt;</a:t>
              </a:r>
              <a:endParaRPr lang="zh-CN" altLang="en-US" sz="2000" b="1" dirty="0">
                <a:solidFill>
                  <a:schemeClr val="tx1">
                    <a:lumMod val="75000"/>
                    <a:lumOff val="25000"/>
                  </a:schemeClr>
                </a:solidFill>
                <a:cs typeface="+mn-ea"/>
                <a:sym typeface="+mn-lt"/>
              </a:endParaRPr>
            </a:p>
          </p:txBody>
        </p:sp>
        <p:sp>
          <p:nvSpPr>
            <p:cNvPr id="11" name="文本框 10"/>
            <p:cNvSpPr txBox="1"/>
            <p:nvPr/>
          </p:nvSpPr>
          <p:spPr>
            <a:xfrm>
              <a:off x="874713" y="1882508"/>
              <a:ext cx="2702195" cy="861774"/>
            </a:xfrm>
            <a:prstGeom prst="rect">
              <a:avLst/>
            </a:prstGeom>
            <a:noFill/>
          </p:spPr>
          <p:txBody>
            <a:bodyPr wrap="square" rtlCol="0">
              <a:spAutoFit/>
              <a:scene3d>
                <a:camera prst="orthographicFront"/>
                <a:lightRig rig="threePt" dir="t"/>
              </a:scene3d>
              <a:sp3d contourW="12700"/>
            </a:bodyPr>
            <a:lstStyle/>
            <a:p>
              <a:pPr>
                <a:lnSpc>
                  <a:spcPct val="125000"/>
                </a:lnSpc>
              </a:pPr>
              <a:r>
                <a:rPr lang="zh-CN" altLang="en-US" sz="1000" dirty="0">
                  <a:solidFill>
                    <a:schemeClr val="bg1">
                      <a:lumMod val="50000"/>
                    </a:schemeClr>
                  </a:solidFill>
                  <a:cs typeface="+mn-ea"/>
                  <a:sym typeface="+mn-lt"/>
                </a:rPr>
                <a:t>您的内容打在这里，或者通过复制您的文本在此框中选择粘贴并选择只保留文字您的您的内容打在这里，或者通过复制您的文本后在此框中选择粘贴并</a:t>
              </a:r>
            </a:p>
          </p:txBody>
        </p:sp>
        <p:cxnSp>
          <p:nvCxnSpPr>
            <p:cNvPr id="12" name="直接连接符 11"/>
            <p:cNvCxnSpPr/>
            <p:nvPr/>
          </p:nvCxnSpPr>
          <p:spPr>
            <a:xfrm>
              <a:off x="957943" y="1867994"/>
              <a:ext cx="2478288"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13" name="组合 12"/>
            <p:cNvGrpSpPr/>
            <p:nvPr/>
          </p:nvGrpSpPr>
          <p:grpSpPr>
            <a:xfrm>
              <a:off x="967582" y="2943452"/>
              <a:ext cx="1412762" cy="360000"/>
              <a:chOff x="967582" y="4760383"/>
              <a:chExt cx="1412762" cy="360000"/>
            </a:xfrm>
          </p:grpSpPr>
          <p:sp>
            <p:nvSpPr>
              <p:cNvPr id="18" name="圆角矩形 17"/>
              <p:cNvSpPr/>
              <p:nvPr/>
            </p:nvSpPr>
            <p:spPr>
              <a:xfrm>
                <a:off x="967582" y="4760383"/>
                <a:ext cx="1412762" cy="360000"/>
              </a:xfrm>
              <a:prstGeom prst="roundRect">
                <a:avLst>
                  <a:gd name="adj" fmla="val 50000"/>
                </a:avLst>
              </a:prstGeom>
              <a:gradFill>
                <a:gsLst>
                  <a:gs pos="0">
                    <a:srgbClr val="46A2D0"/>
                  </a:gs>
                  <a:gs pos="100000">
                    <a:srgbClr val="1D6AAE"/>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9" name="文本框 18"/>
              <p:cNvSpPr txBox="1"/>
              <p:nvPr/>
            </p:nvSpPr>
            <p:spPr>
              <a:xfrm>
                <a:off x="1142568" y="4771106"/>
                <a:ext cx="1062791" cy="338554"/>
              </a:xfrm>
              <a:prstGeom prst="rect">
                <a:avLst/>
              </a:prstGeom>
              <a:noFill/>
            </p:spPr>
            <p:txBody>
              <a:bodyPr wrap="none" rtlCol="0">
                <a:spAutoFit/>
                <a:scene3d>
                  <a:camera prst="orthographicFront"/>
                  <a:lightRig rig="threePt" dir="t"/>
                </a:scene3d>
                <a:sp3d contourW="12700"/>
              </a:bodyPr>
              <a:lstStyle/>
              <a:p>
                <a:pPr algn="ctr"/>
                <a:r>
                  <a:rPr lang="en-US" altLang="zh-CN" sz="1600" dirty="0">
                    <a:solidFill>
                      <a:schemeClr val="bg1"/>
                    </a:solidFill>
                    <a:cs typeface="+mn-ea"/>
                    <a:sym typeface="+mn-lt"/>
                  </a:rPr>
                  <a:t>Text Here</a:t>
                </a:r>
                <a:endParaRPr lang="zh-CN" altLang="en-US" sz="1600" dirty="0">
                  <a:solidFill>
                    <a:schemeClr val="bg1"/>
                  </a:solidFill>
                  <a:cs typeface="+mn-ea"/>
                  <a:sym typeface="+mn-lt"/>
                </a:endParaRPr>
              </a:p>
            </p:txBody>
          </p:sp>
        </p:grpSp>
        <p:sp>
          <p:nvSpPr>
            <p:cNvPr id="17" name="文本框 16"/>
            <p:cNvSpPr txBox="1"/>
            <p:nvPr/>
          </p:nvSpPr>
          <p:spPr>
            <a:xfrm>
              <a:off x="866777" y="971679"/>
              <a:ext cx="1925527" cy="461665"/>
            </a:xfrm>
            <a:prstGeom prst="rect">
              <a:avLst/>
            </a:prstGeom>
            <a:noFill/>
          </p:spPr>
          <p:txBody>
            <a:bodyPr wrap="none" rtlCol="0">
              <a:spAutoFit/>
              <a:scene3d>
                <a:camera prst="orthographicFront"/>
                <a:lightRig rig="threePt" dir="t"/>
              </a:scene3d>
              <a:sp3d contourW="12700"/>
            </a:bodyPr>
            <a:lstStyle/>
            <a:p>
              <a:r>
                <a:rPr lang="en-US" altLang="zh-CN" sz="2400" b="1" dirty="0">
                  <a:solidFill>
                    <a:schemeClr val="tx1">
                      <a:lumMod val="75000"/>
                      <a:lumOff val="25000"/>
                    </a:schemeClr>
                  </a:solidFill>
                  <a:cs typeface="+mn-ea"/>
                  <a:sym typeface="+mn-lt"/>
                </a:rPr>
                <a:t>Photo show</a:t>
              </a:r>
            </a:p>
          </p:txBody>
        </p:sp>
      </p:grpSp>
      <p:grpSp>
        <p:nvGrpSpPr>
          <p:cNvPr id="20" name="组合 19"/>
          <p:cNvGrpSpPr/>
          <p:nvPr/>
        </p:nvGrpSpPr>
        <p:grpSpPr>
          <a:xfrm>
            <a:off x="224747" y="407586"/>
            <a:ext cx="2442712" cy="560409"/>
            <a:chOff x="4940489" y="339028"/>
            <a:chExt cx="2442712" cy="560409"/>
          </a:xfrm>
        </p:grpSpPr>
        <p:sp>
          <p:nvSpPr>
            <p:cNvPr id="21" name="Subtitle 2"/>
            <p:cNvSpPr txBox="1"/>
            <p:nvPr/>
          </p:nvSpPr>
          <p:spPr>
            <a:xfrm>
              <a:off x="4940489" y="339028"/>
              <a:ext cx="2442712" cy="41400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30000"/>
                </a:lnSpc>
                <a:spcBef>
                  <a:spcPts val="0"/>
                </a:spcBef>
                <a:defRPr/>
              </a:pPr>
              <a:r>
                <a:rPr lang="zh-CN" altLang="en-US" b="1" spc="300" dirty="0">
                  <a:solidFill>
                    <a:schemeClr val="tx1">
                      <a:lumMod val="85000"/>
                      <a:lumOff val="15000"/>
                    </a:schemeClr>
                  </a:solidFill>
                  <a:cs typeface="+mn-ea"/>
                  <a:sym typeface="+mn-lt"/>
                </a:rPr>
                <a:t>公司宣传册</a:t>
              </a:r>
            </a:p>
          </p:txBody>
        </p:sp>
        <p:sp>
          <p:nvSpPr>
            <p:cNvPr id="22" name="圆角矩形 21"/>
            <p:cNvSpPr/>
            <p:nvPr/>
          </p:nvSpPr>
          <p:spPr>
            <a:xfrm>
              <a:off x="5305382" y="853718"/>
              <a:ext cx="856463" cy="45719"/>
            </a:xfrm>
            <a:prstGeom prst="roundRect">
              <a:avLst>
                <a:gd name="adj" fmla="val 50000"/>
              </a:avLst>
            </a:prstGeom>
            <a:gradFill>
              <a:gsLst>
                <a:gs pos="0">
                  <a:srgbClr val="46A2D0"/>
                </a:gs>
                <a:gs pos="100000">
                  <a:srgbClr val="1D6AAE"/>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20" presetClass="entr" presetSubtype="0"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edge">
                                      <p:cBhvr>
                                        <p:cTn id="13" dur="500"/>
                                        <p:tgtEl>
                                          <p:spTgt spid="5"/>
                                        </p:tgtEl>
                                      </p:cBhvr>
                                    </p:animEffect>
                                  </p:childTnLst>
                                </p:cTn>
                              </p:par>
                            </p:childTnLst>
                          </p:cTn>
                        </p:par>
                        <p:par>
                          <p:cTn id="14" fill="hold">
                            <p:stCondLst>
                              <p:cond delay="1000"/>
                            </p:stCondLst>
                            <p:childTnLst>
                              <p:par>
                                <p:cTn id="15" presetID="14" presetClass="entr" presetSubtype="5"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randombar(vertical)">
                                      <p:cBhvr>
                                        <p:cTn id="17" dur="500"/>
                                        <p:tgtEl>
                                          <p:spTgt spid="6"/>
                                        </p:tgtEl>
                                      </p:cBhvr>
                                    </p:animEffect>
                                  </p:childTnLst>
                                </p:cTn>
                              </p:par>
                            </p:childTnLst>
                          </p:cTn>
                        </p:par>
                        <p:par>
                          <p:cTn id="18" fill="hold">
                            <p:stCondLst>
                              <p:cond delay="1500"/>
                            </p:stCondLst>
                            <p:childTnLst>
                              <p:par>
                                <p:cTn id="19" presetID="9" presetClass="entr" presetSubtype="0"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dissolve">
                                      <p:cBhvr>
                                        <p:cTn id="21" dur="500"/>
                                        <p:tgtEl>
                                          <p:spTgt spid="7"/>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up)">
                                      <p:cBhvr>
                                        <p:cTn id="2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5" grpId="0" bldLvl="0" animBg="1"/>
      <p:bldP spid="6" grpId="0" bldLvl="0" animBg="1"/>
      <p:bldP spid="7" grpId="0" bldLvl="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7769521" y="840047"/>
            <a:ext cx="3487509" cy="2722154"/>
            <a:chOff x="866777" y="971679"/>
            <a:chExt cx="3487509" cy="2722154"/>
          </a:xfrm>
        </p:grpSpPr>
        <p:sp>
          <p:nvSpPr>
            <p:cNvPr id="6" name="文本框 5"/>
            <p:cNvSpPr txBox="1"/>
            <p:nvPr/>
          </p:nvSpPr>
          <p:spPr>
            <a:xfrm>
              <a:off x="874713" y="1563711"/>
              <a:ext cx="2858475" cy="523220"/>
            </a:xfrm>
            <a:prstGeom prst="rect">
              <a:avLst/>
            </a:prstGeom>
            <a:noFill/>
          </p:spPr>
          <p:txBody>
            <a:bodyPr wrap="none" rtlCol="0">
              <a:spAutoFit/>
              <a:scene3d>
                <a:camera prst="orthographicFront"/>
                <a:lightRig rig="threePt" dir="t"/>
              </a:scene3d>
              <a:sp3d contourW="12700"/>
            </a:bodyPr>
            <a:lstStyle/>
            <a:p>
              <a:r>
                <a:rPr lang="zh-CN" altLang="en-US" sz="2800" b="1" dirty="0">
                  <a:solidFill>
                    <a:schemeClr val="tx1">
                      <a:lumMod val="75000"/>
                      <a:lumOff val="25000"/>
                    </a:schemeClr>
                  </a:solidFill>
                  <a:cs typeface="+mn-ea"/>
                  <a:sym typeface="+mn-lt"/>
                </a:rPr>
                <a:t>企业画册展示 </a:t>
              </a:r>
              <a:r>
                <a:rPr lang="en-US" altLang="zh-CN" sz="2800" b="1" dirty="0">
                  <a:solidFill>
                    <a:schemeClr val="tx1">
                      <a:lumMod val="75000"/>
                      <a:lumOff val="25000"/>
                    </a:schemeClr>
                  </a:solidFill>
                  <a:cs typeface="+mn-ea"/>
                  <a:sym typeface="+mn-lt"/>
                </a:rPr>
                <a:t>&gt;&gt;</a:t>
              </a:r>
              <a:endParaRPr lang="zh-CN" altLang="en-US" sz="2800" b="1" dirty="0">
                <a:solidFill>
                  <a:schemeClr val="tx1">
                    <a:lumMod val="75000"/>
                    <a:lumOff val="25000"/>
                  </a:schemeClr>
                </a:solidFill>
                <a:cs typeface="+mn-ea"/>
                <a:sym typeface="+mn-lt"/>
              </a:endParaRPr>
            </a:p>
          </p:txBody>
        </p:sp>
        <p:sp>
          <p:nvSpPr>
            <p:cNvPr id="7" name="文本框 6"/>
            <p:cNvSpPr txBox="1"/>
            <p:nvPr/>
          </p:nvSpPr>
          <p:spPr>
            <a:xfrm>
              <a:off x="874713" y="2131342"/>
              <a:ext cx="3479573" cy="1054135"/>
            </a:xfrm>
            <a:prstGeom prst="rect">
              <a:avLst/>
            </a:prstGeom>
            <a:noFill/>
          </p:spPr>
          <p:txBody>
            <a:bodyPr wrap="square" rtlCol="0">
              <a:spAutoFit/>
              <a:scene3d>
                <a:camera prst="orthographicFront"/>
                <a:lightRig rig="threePt" dir="t"/>
              </a:scene3d>
              <a:sp3d contourW="12700"/>
            </a:bodyPr>
            <a:lstStyle/>
            <a:p>
              <a:pPr>
                <a:lnSpc>
                  <a:spcPct val="125000"/>
                </a:lnSpc>
              </a:pPr>
              <a:r>
                <a:rPr lang="zh-CN" altLang="en-US" sz="1000" dirty="0">
                  <a:solidFill>
                    <a:schemeClr val="bg1">
                      <a:lumMod val="50000"/>
                    </a:schemeClr>
                  </a:solidFill>
                  <a:cs typeface="+mn-ea"/>
                  <a:sym typeface="+mn-lt"/>
                </a:rPr>
                <a:t>您的内容打在这里，或者通过复制您的文本在此框中选择粘贴并选择只保留文字您的您的内容打在这里，或者通过复制您的文本后，在此框中选择粘贴并选择只保此您的内框中选择粘贴并选择只保留或者通过复制您的文本后，在此框中选择粘贴并选择只保此您</a:t>
              </a:r>
            </a:p>
          </p:txBody>
        </p:sp>
        <p:cxnSp>
          <p:nvCxnSpPr>
            <p:cNvPr id="8" name="直接连接符 7"/>
            <p:cNvCxnSpPr/>
            <p:nvPr/>
          </p:nvCxnSpPr>
          <p:spPr>
            <a:xfrm>
              <a:off x="957943" y="2116828"/>
              <a:ext cx="3265715"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9" name="组合 8"/>
            <p:cNvGrpSpPr/>
            <p:nvPr/>
          </p:nvGrpSpPr>
          <p:grpSpPr>
            <a:xfrm>
              <a:off x="967582" y="3333833"/>
              <a:ext cx="1412762" cy="360000"/>
              <a:chOff x="967582" y="5150764"/>
              <a:chExt cx="1412762" cy="360000"/>
            </a:xfrm>
          </p:grpSpPr>
          <p:sp>
            <p:nvSpPr>
              <p:cNvPr id="11" name="圆角矩形 10"/>
              <p:cNvSpPr/>
              <p:nvPr/>
            </p:nvSpPr>
            <p:spPr>
              <a:xfrm>
                <a:off x="967582" y="5150764"/>
                <a:ext cx="1412762" cy="360000"/>
              </a:xfrm>
              <a:prstGeom prst="roundRect">
                <a:avLst>
                  <a:gd name="adj" fmla="val 50000"/>
                </a:avLst>
              </a:prstGeom>
              <a:gradFill>
                <a:gsLst>
                  <a:gs pos="0">
                    <a:srgbClr val="46A2D0"/>
                  </a:gs>
                  <a:gs pos="100000">
                    <a:srgbClr val="1D6AAE"/>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 name="文本框 11"/>
              <p:cNvSpPr txBox="1"/>
              <p:nvPr/>
            </p:nvSpPr>
            <p:spPr>
              <a:xfrm>
                <a:off x="1142568" y="5161487"/>
                <a:ext cx="1062791" cy="338554"/>
              </a:xfrm>
              <a:prstGeom prst="rect">
                <a:avLst/>
              </a:prstGeom>
              <a:noFill/>
            </p:spPr>
            <p:txBody>
              <a:bodyPr wrap="none" rtlCol="0">
                <a:spAutoFit/>
                <a:scene3d>
                  <a:camera prst="orthographicFront"/>
                  <a:lightRig rig="threePt" dir="t"/>
                </a:scene3d>
                <a:sp3d contourW="12700"/>
              </a:bodyPr>
              <a:lstStyle/>
              <a:p>
                <a:pPr algn="ctr"/>
                <a:r>
                  <a:rPr lang="en-US" altLang="zh-CN" sz="1600" dirty="0">
                    <a:solidFill>
                      <a:schemeClr val="bg1"/>
                    </a:solidFill>
                    <a:cs typeface="+mn-ea"/>
                    <a:sym typeface="+mn-lt"/>
                  </a:rPr>
                  <a:t>Text Here</a:t>
                </a:r>
                <a:endParaRPr lang="zh-CN" altLang="en-US" sz="1600" dirty="0">
                  <a:solidFill>
                    <a:schemeClr val="bg1"/>
                  </a:solidFill>
                  <a:cs typeface="+mn-ea"/>
                  <a:sym typeface="+mn-lt"/>
                </a:endParaRPr>
              </a:p>
            </p:txBody>
          </p:sp>
        </p:grpSp>
        <p:sp>
          <p:nvSpPr>
            <p:cNvPr id="10" name="文本框 9"/>
            <p:cNvSpPr txBox="1"/>
            <p:nvPr/>
          </p:nvSpPr>
          <p:spPr>
            <a:xfrm>
              <a:off x="866777" y="971679"/>
              <a:ext cx="2505814" cy="584775"/>
            </a:xfrm>
            <a:prstGeom prst="rect">
              <a:avLst/>
            </a:prstGeom>
            <a:noFill/>
          </p:spPr>
          <p:txBody>
            <a:bodyPr wrap="none" rtlCol="0">
              <a:spAutoFit/>
              <a:scene3d>
                <a:camera prst="orthographicFront"/>
                <a:lightRig rig="threePt" dir="t"/>
              </a:scene3d>
              <a:sp3d contourW="12700"/>
            </a:bodyPr>
            <a:lstStyle/>
            <a:p>
              <a:r>
                <a:rPr lang="en-US" altLang="zh-CN" sz="3200" b="1" dirty="0">
                  <a:solidFill>
                    <a:schemeClr val="tx1">
                      <a:lumMod val="75000"/>
                      <a:lumOff val="25000"/>
                    </a:schemeClr>
                  </a:solidFill>
                  <a:cs typeface="+mn-ea"/>
                  <a:sym typeface="+mn-lt"/>
                </a:rPr>
                <a:t>Photo show</a:t>
              </a:r>
            </a:p>
          </p:txBody>
        </p:sp>
      </p:grpSp>
      <p:pic>
        <p:nvPicPr>
          <p:cNvPr id="14" name="图片占位符 13"/>
          <p:cNvPicPr>
            <a:picLocks noGrp="1" noChangeAspect="1"/>
          </p:cNvPicPr>
          <p:nvPr>
            <p:ph type="pic" sz="quarter" idx="13"/>
          </p:nvPr>
        </p:nvPicPr>
        <p:blipFill rotWithShape="1">
          <a:blip r:embed="rId3" cstate="screen"/>
          <a:srcRect/>
          <a:stretch>
            <a:fillRect/>
          </a:stretch>
        </p:blipFill>
        <p:spPr>
          <a:xfrm>
            <a:off x="0" y="913249"/>
            <a:ext cx="9941169" cy="5944753"/>
          </a:xfrm>
          <a:effectLst>
            <a:outerShdw blurRad="254000" dist="63500" dir="2700000" algn="tl" rotWithShape="0">
              <a:prstClr val="black">
                <a:alpha val="30000"/>
              </a:prstClr>
            </a:outerShdw>
          </a:effectLst>
        </p:spPr>
      </p:pic>
      <p:grpSp>
        <p:nvGrpSpPr>
          <p:cNvPr id="13" name="组合 12"/>
          <p:cNvGrpSpPr/>
          <p:nvPr/>
        </p:nvGrpSpPr>
        <p:grpSpPr>
          <a:xfrm>
            <a:off x="342697" y="633044"/>
            <a:ext cx="2442712" cy="560409"/>
            <a:chOff x="4757125" y="339028"/>
            <a:chExt cx="2442712" cy="560409"/>
          </a:xfrm>
        </p:grpSpPr>
        <p:sp>
          <p:nvSpPr>
            <p:cNvPr id="15" name="Subtitle 2"/>
            <p:cNvSpPr txBox="1"/>
            <p:nvPr/>
          </p:nvSpPr>
          <p:spPr>
            <a:xfrm>
              <a:off x="4757125" y="339028"/>
              <a:ext cx="2442712" cy="41400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30000"/>
                </a:lnSpc>
                <a:spcBef>
                  <a:spcPts val="0"/>
                </a:spcBef>
                <a:defRPr/>
              </a:pPr>
              <a:r>
                <a:rPr lang="zh-CN" altLang="en-US" b="1" spc="300" dirty="0">
                  <a:solidFill>
                    <a:schemeClr val="tx1">
                      <a:lumMod val="85000"/>
                      <a:lumOff val="15000"/>
                    </a:schemeClr>
                  </a:solidFill>
                  <a:cs typeface="+mn-ea"/>
                  <a:sym typeface="+mn-lt"/>
                </a:rPr>
                <a:t>公司宣传册</a:t>
              </a:r>
            </a:p>
          </p:txBody>
        </p:sp>
        <p:sp>
          <p:nvSpPr>
            <p:cNvPr id="16" name="圆角矩形 15"/>
            <p:cNvSpPr/>
            <p:nvPr/>
          </p:nvSpPr>
          <p:spPr>
            <a:xfrm>
              <a:off x="5145464" y="853718"/>
              <a:ext cx="856463" cy="45719"/>
            </a:xfrm>
            <a:prstGeom prst="roundRect">
              <a:avLst>
                <a:gd name="adj" fmla="val 50000"/>
              </a:avLst>
            </a:prstGeom>
            <a:gradFill>
              <a:gsLst>
                <a:gs pos="0">
                  <a:srgbClr val="46A2D0"/>
                </a:gs>
                <a:gs pos="100000">
                  <a:srgbClr val="1D6AAE"/>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42" presetClass="entr" presetSubtype="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4797466" y="352475"/>
            <a:ext cx="2442712" cy="560409"/>
            <a:chOff x="4757125" y="339028"/>
            <a:chExt cx="2442712" cy="560409"/>
          </a:xfrm>
        </p:grpSpPr>
        <p:sp>
          <p:nvSpPr>
            <p:cNvPr id="11" name="Subtitle 2"/>
            <p:cNvSpPr txBox="1"/>
            <p:nvPr/>
          </p:nvSpPr>
          <p:spPr>
            <a:xfrm>
              <a:off x="4757125" y="339028"/>
              <a:ext cx="2442712" cy="41400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30000"/>
                </a:lnSpc>
                <a:spcBef>
                  <a:spcPts val="0"/>
                </a:spcBef>
                <a:defRPr/>
              </a:pPr>
              <a:r>
                <a:rPr lang="zh-CN" altLang="en-US" b="1" spc="300" dirty="0">
                  <a:solidFill>
                    <a:schemeClr val="tx1">
                      <a:lumMod val="85000"/>
                      <a:lumOff val="15000"/>
                    </a:schemeClr>
                  </a:solidFill>
                  <a:cs typeface="+mn-ea"/>
                  <a:sym typeface="+mn-lt"/>
                </a:rPr>
                <a:t>公司宣传册</a:t>
              </a:r>
            </a:p>
          </p:txBody>
        </p:sp>
        <p:sp>
          <p:nvSpPr>
            <p:cNvPr id="12" name="圆角矩形 11"/>
            <p:cNvSpPr/>
            <p:nvPr/>
          </p:nvSpPr>
          <p:spPr>
            <a:xfrm>
              <a:off x="5550250" y="853718"/>
              <a:ext cx="856463" cy="45719"/>
            </a:xfrm>
            <a:prstGeom prst="roundRect">
              <a:avLst>
                <a:gd name="adj" fmla="val 50000"/>
              </a:avLst>
            </a:prstGeom>
            <a:gradFill>
              <a:gsLst>
                <a:gs pos="0">
                  <a:srgbClr val="46A2D0"/>
                </a:gs>
                <a:gs pos="100000">
                  <a:srgbClr val="1D6AAE"/>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cs typeface="+mn-ea"/>
                <a:sym typeface="+mn-lt"/>
              </a:endParaRPr>
            </a:p>
          </p:txBody>
        </p:sp>
      </p:grpSp>
      <p:sp>
        <p:nvSpPr>
          <p:cNvPr id="5" name="矩形 4"/>
          <p:cNvSpPr/>
          <p:nvPr/>
        </p:nvSpPr>
        <p:spPr>
          <a:xfrm>
            <a:off x="5590590" y="0"/>
            <a:ext cx="6601409" cy="6858000"/>
          </a:xfrm>
          <a:custGeom>
            <a:avLst/>
            <a:gdLst>
              <a:gd name="connsiteX0" fmla="*/ 0 w 6301254"/>
              <a:gd name="connsiteY0" fmla="*/ 0 h 6720114"/>
              <a:gd name="connsiteX1" fmla="*/ 6301254 w 6301254"/>
              <a:gd name="connsiteY1" fmla="*/ 0 h 6720114"/>
              <a:gd name="connsiteX2" fmla="*/ 6301254 w 6301254"/>
              <a:gd name="connsiteY2" fmla="*/ 6720114 h 6720114"/>
              <a:gd name="connsiteX3" fmla="*/ 0 w 6301254"/>
              <a:gd name="connsiteY3" fmla="*/ 6720114 h 6720114"/>
              <a:gd name="connsiteX4" fmla="*/ 0 w 6301254"/>
              <a:gd name="connsiteY4" fmla="*/ 0 h 6720114"/>
              <a:gd name="connsiteX0-1" fmla="*/ 0 w 6301254"/>
              <a:gd name="connsiteY0-2" fmla="*/ 6720114 h 6720114"/>
              <a:gd name="connsiteX1-3" fmla="*/ 6301254 w 6301254"/>
              <a:gd name="connsiteY1-4" fmla="*/ 0 h 6720114"/>
              <a:gd name="connsiteX2-5" fmla="*/ 6301254 w 6301254"/>
              <a:gd name="connsiteY2-6" fmla="*/ 6720114 h 6720114"/>
              <a:gd name="connsiteX3-7" fmla="*/ 0 w 6301254"/>
              <a:gd name="connsiteY3-8" fmla="*/ 6720114 h 6720114"/>
            </a:gdLst>
            <a:ahLst/>
            <a:cxnLst>
              <a:cxn ang="0">
                <a:pos x="connsiteX0-1" y="connsiteY0-2"/>
              </a:cxn>
              <a:cxn ang="0">
                <a:pos x="connsiteX1-3" y="connsiteY1-4"/>
              </a:cxn>
              <a:cxn ang="0">
                <a:pos x="connsiteX2-5" y="connsiteY2-6"/>
              </a:cxn>
              <a:cxn ang="0">
                <a:pos x="connsiteX3-7" y="connsiteY3-8"/>
              </a:cxn>
            </a:cxnLst>
            <a:rect l="l" t="t" r="r" b="b"/>
            <a:pathLst>
              <a:path w="6301254" h="6720114">
                <a:moveTo>
                  <a:pt x="0" y="6720114"/>
                </a:moveTo>
                <a:lnTo>
                  <a:pt x="6301254" y="0"/>
                </a:lnTo>
                <a:lnTo>
                  <a:pt x="6301254" y="6720114"/>
                </a:lnTo>
                <a:lnTo>
                  <a:pt x="0" y="6720114"/>
                </a:lnTo>
                <a:close/>
              </a:path>
            </a:pathLst>
          </a:custGeom>
          <a:blipFill dpi="0" rotWithShape="1">
            <a:blip r:embed="rId3" cstate="print"/>
            <a:srcRect/>
            <a:stretch>
              <a:fillRect/>
            </a:stretch>
          </a:blip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平行四边形 5"/>
          <p:cNvSpPr/>
          <p:nvPr/>
        </p:nvSpPr>
        <p:spPr>
          <a:xfrm>
            <a:off x="2510970" y="2438400"/>
            <a:ext cx="8621486" cy="4419600"/>
          </a:xfrm>
          <a:prstGeom prst="parallelogram">
            <a:avLst>
              <a:gd name="adj" fmla="val 93309"/>
            </a:avLst>
          </a:prstGeom>
          <a:gradFill>
            <a:gsLst>
              <a:gs pos="0">
                <a:srgbClr val="46A2D0"/>
              </a:gs>
              <a:gs pos="100000">
                <a:srgbClr val="1D6AAE"/>
              </a:gs>
            </a:gsLst>
            <a:lin ang="8400000" scaled="0"/>
          </a:gra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9" name="组合 8"/>
          <p:cNvGrpSpPr/>
          <p:nvPr/>
        </p:nvGrpSpPr>
        <p:grpSpPr>
          <a:xfrm>
            <a:off x="6262944" y="3159788"/>
            <a:ext cx="3509017" cy="521490"/>
            <a:chOff x="6009556" y="3356629"/>
            <a:chExt cx="3509017" cy="521490"/>
          </a:xfrm>
        </p:grpSpPr>
        <p:sp>
          <p:nvSpPr>
            <p:cNvPr id="17" name="TextBox 21"/>
            <p:cNvSpPr txBox="1"/>
            <p:nvPr/>
          </p:nvSpPr>
          <p:spPr>
            <a:xfrm>
              <a:off x="6784639" y="3356629"/>
              <a:ext cx="2733934" cy="517962"/>
            </a:xfrm>
            <a:prstGeom prst="rect">
              <a:avLst/>
            </a:prstGeom>
            <a:noFill/>
          </p:spPr>
          <p:txBody>
            <a:bodyPr wrap="square" lIns="0" tIns="0" rIns="0" bIns="0" rtlCol="0">
              <a:spAutoFit/>
            </a:bodyPr>
            <a:lstStyle/>
            <a:p>
              <a:pPr>
                <a:lnSpc>
                  <a:spcPts val="1400"/>
                </a:lnSpc>
              </a:pPr>
              <a:r>
                <a:rPr lang="zh-CN" altLang="en-US" sz="800" dirty="0">
                  <a:solidFill>
                    <a:schemeClr val="bg1"/>
                  </a:solidFill>
                  <a:cs typeface="+mn-ea"/>
                  <a:sym typeface="+mn-lt"/>
                </a:rPr>
                <a:t>您的内容打在这里，或者通过复制您的文本后，在此框中选择粘贴并选择只选择只保留文字。您的内容打在这里或者保留文字。您的内容打在这里或者通过框中选择粘贴</a:t>
              </a:r>
              <a:endParaRPr lang="en-US" altLang="zh-CN" sz="800" dirty="0">
                <a:solidFill>
                  <a:schemeClr val="bg1"/>
                </a:solidFill>
                <a:cs typeface="+mn-ea"/>
                <a:sym typeface="+mn-lt"/>
              </a:endParaRPr>
            </a:p>
          </p:txBody>
        </p:sp>
        <p:cxnSp>
          <p:nvCxnSpPr>
            <p:cNvPr id="8" name="直接连接符 7"/>
            <p:cNvCxnSpPr/>
            <p:nvPr/>
          </p:nvCxnSpPr>
          <p:spPr>
            <a:xfrm>
              <a:off x="6624360" y="3373748"/>
              <a:ext cx="0" cy="50437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21" name="组合 20"/>
            <p:cNvGrpSpPr/>
            <p:nvPr/>
          </p:nvGrpSpPr>
          <p:grpSpPr>
            <a:xfrm>
              <a:off x="6009556" y="3445454"/>
              <a:ext cx="359911" cy="360958"/>
              <a:chOff x="8780464" y="1550988"/>
              <a:chExt cx="546100" cy="547688"/>
            </a:xfrm>
          </p:grpSpPr>
          <p:sp>
            <p:nvSpPr>
              <p:cNvPr id="22" name="Freeform 90"/>
              <p:cNvSpPr/>
              <p:nvPr/>
            </p:nvSpPr>
            <p:spPr bwMode="auto">
              <a:xfrm>
                <a:off x="8780464" y="1550988"/>
                <a:ext cx="546100" cy="547688"/>
              </a:xfrm>
              <a:custGeom>
                <a:avLst/>
                <a:gdLst>
                  <a:gd name="T0" fmla="*/ 192 w 192"/>
                  <a:gd name="T1" fmla="*/ 189 h 192"/>
                  <a:gd name="T2" fmla="*/ 188 w 192"/>
                  <a:gd name="T3" fmla="*/ 192 h 192"/>
                  <a:gd name="T4" fmla="*/ 3 w 192"/>
                  <a:gd name="T5" fmla="*/ 192 h 192"/>
                  <a:gd name="T6" fmla="*/ 0 w 192"/>
                  <a:gd name="T7" fmla="*/ 189 h 192"/>
                  <a:gd name="T8" fmla="*/ 0 w 192"/>
                  <a:gd name="T9" fmla="*/ 4 h 192"/>
                  <a:gd name="T10" fmla="*/ 3 w 192"/>
                  <a:gd name="T11" fmla="*/ 0 h 192"/>
                  <a:gd name="T12" fmla="*/ 188 w 192"/>
                  <a:gd name="T13" fmla="*/ 0 h 192"/>
                  <a:gd name="T14" fmla="*/ 192 w 192"/>
                  <a:gd name="T15" fmla="*/ 4 h 192"/>
                  <a:gd name="T16" fmla="*/ 192 w 192"/>
                  <a:gd name="T17" fmla="*/ 189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2" h="192">
                    <a:moveTo>
                      <a:pt x="192" y="189"/>
                    </a:moveTo>
                    <a:cubicBezTo>
                      <a:pt x="192" y="191"/>
                      <a:pt x="190" y="192"/>
                      <a:pt x="188" y="192"/>
                    </a:cubicBezTo>
                    <a:cubicBezTo>
                      <a:pt x="3" y="192"/>
                      <a:pt x="3" y="192"/>
                      <a:pt x="3" y="192"/>
                    </a:cubicBezTo>
                    <a:cubicBezTo>
                      <a:pt x="1" y="192"/>
                      <a:pt x="0" y="191"/>
                      <a:pt x="0" y="189"/>
                    </a:cubicBezTo>
                    <a:cubicBezTo>
                      <a:pt x="0" y="4"/>
                      <a:pt x="0" y="4"/>
                      <a:pt x="0" y="4"/>
                    </a:cubicBezTo>
                    <a:cubicBezTo>
                      <a:pt x="0" y="2"/>
                      <a:pt x="1" y="0"/>
                      <a:pt x="3" y="0"/>
                    </a:cubicBezTo>
                    <a:cubicBezTo>
                      <a:pt x="188" y="0"/>
                      <a:pt x="188" y="0"/>
                      <a:pt x="188" y="0"/>
                    </a:cubicBezTo>
                    <a:cubicBezTo>
                      <a:pt x="190" y="0"/>
                      <a:pt x="192" y="2"/>
                      <a:pt x="192" y="4"/>
                    </a:cubicBezTo>
                    <a:lnTo>
                      <a:pt x="192" y="189"/>
                    </a:lnTo>
                    <a:close/>
                  </a:path>
                </a:pathLst>
              </a:custGeom>
              <a:noFill/>
              <a:ln w="23813" cap="flat">
                <a:solidFill>
                  <a:schemeClr val="bg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23" name="Line 91"/>
              <p:cNvSpPr>
                <a:spLocks noChangeShapeType="1"/>
              </p:cNvSpPr>
              <p:nvPr/>
            </p:nvSpPr>
            <p:spPr bwMode="auto">
              <a:xfrm flipH="1">
                <a:off x="8974139" y="1725613"/>
                <a:ext cx="195263" cy="196850"/>
              </a:xfrm>
              <a:prstGeom prst="line">
                <a:avLst/>
              </a:prstGeom>
              <a:noFill/>
              <a:ln w="23813" cap="flat">
                <a:solidFill>
                  <a:schemeClr val="bg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24" name="Line 92"/>
              <p:cNvSpPr>
                <a:spLocks noChangeShapeType="1"/>
              </p:cNvSpPr>
              <p:nvPr/>
            </p:nvSpPr>
            <p:spPr bwMode="auto">
              <a:xfrm>
                <a:off x="8913814" y="1851026"/>
                <a:ext cx="71438" cy="71438"/>
              </a:xfrm>
              <a:prstGeom prst="line">
                <a:avLst/>
              </a:prstGeom>
              <a:noFill/>
              <a:ln w="23813" cap="flat">
                <a:solidFill>
                  <a:schemeClr val="bg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cs typeface="+mn-ea"/>
                  <a:sym typeface="+mn-lt"/>
                </a:endParaRPr>
              </a:p>
            </p:txBody>
          </p:sp>
        </p:grpSp>
      </p:grpSp>
      <p:grpSp>
        <p:nvGrpSpPr>
          <p:cNvPr id="14" name="组合 13"/>
          <p:cNvGrpSpPr/>
          <p:nvPr/>
        </p:nvGrpSpPr>
        <p:grpSpPr>
          <a:xfrm>
            <a:off x="5226988" y="4283509"/>
            <a:ext cx="3454672" cy="521490"/>
            <a:chOff x="5325771" y="4283509"/>
            <a:chExt cx="3454672" cy="521490"/>
          </a:xfrm>
        </p:grpSpPr>
        <p:grpSp>
          <p:nvGrpSpPr>
            <p:cNvPr id="25" name="组合 24"/>
            <p:cNvGrpSpPr/>
            <p:nvPr/>
          </p:nvGrpSpPr>
          <p:grpSpPr>
            <a:xfrm>
              <a:off x="5325771" y="4374427"/>
              <a:ext cx="359911" cy="356772"/>
              <a:chOff x="8777289" y="2624138"/>
              <a:chExt cx="546100" cy="541338"/>
            </a:xfrm>
            <a:solidFill>
              <a:schemeClr val="bg1"/>
            </a:solidFill>
          </p:grpSpPr>
          <p:sp>
            <p:nvSpPr>
              <p:cNvPr id="26" name="Freeform 116"/>
              <p:cNvSpPr/>
              <p:nvPr/>
            </p:nvSpPr>
            <p:spPr bwMode="auto">
              <a:xfrm>
                <a:off x="8777289" y="2624138"/>
                <a:ext cx="546100" cy="541338"/>
              </a:xfrm>
              <a:custGeom>
                <a:avLst/>
                <a:gdLst>
                  <a:gd name="T0" fmla="*/ 8 w 192"/>
                  <a:gd name="T1" fmla="*/ 88 h 190"/>
                  <a:gd name="T2" fmla="*/ 8 w 192"/>
                  <a:gd name="T3" fmla="*/ 180 h 190"/>
                  <a:gd name="T4" fmla="*/ 10 w 192"/>
                  <a:gd name="T5" fmla="*/ 182 h 190"/>
                  <a:gd name="T6" fmla="*/ 183 w 192"/>
                  <a:gd name="T7" fmla="*/ 182 h 190"/>
                  <a:gd name="T8" fmla="*/ 184 w 192"/>
                  <a:gd name="T9" fmla="*/ 180 h 190"/>
                  <a:gd name="T10" fmla="*/ 184 w 192"/>
                  <a:gd name="T11" fmla="*/ 10 h 190"/>
                  <a:gd name="T12" fmla="*/ 183 w 192"/>
                  <a:gd name="T13" fmla="*/ 8 h 190"/>
                  <a:gd name="T14" fmla="*/ 89 w 192"/>
                  <a:gd name="T15" fmla="*/ 8 h 190"/>
                  <a:gd name="T16" fmla="*/ 89 w 192"/>
                  <a:gd name="T17" fmla="*/ 0 h 190"/>
                  <a:gd name="T18" fmla="*/ 183 w 192"/>
                  <a:gd name="T19" fmla="*/ 0 h 190"/>
                  <a:gd name="T20" fmla="*/ 192 w 192"/>
                  <a:gd name="T21" fmla="*/ 10 h 190"/>
                  <a:gd name="T22" fmla="*/ 192 w 192"/>
                  <a:gd name="T23" fmla="*/ 180 h 190"/>
                  <a:gd name="T24" fmla="*/ 183 w 192"/>
                  <a:gd name="T25" fmla="*/ 190 h 190"/>
                  <a:gd name="T26" fmla="*/ 10 w 192"/>
                  <a:gd name="T27" fmla="*/ 190 h 190"/>
                  <a:gd name="T28" fmla="*/ 0 w 192"/>
                  <a:gd name="T29" fmla="*/ 180 h 190"/>
                  <a:gd name="T30" fmla="*/ 0 w 192"/>
                  <a:gd name="T31" fmla="*/ 88 h 190"/>
                  <a:gd name="T32" fmla="*/ 8 w 192"/>
                  <a:gd name="T33" fmla="*/ 88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92" h="190">
                    <a:moveTo>
                      <a:pt x="8" y="88"/>
                    </a:moveTo>
                    <a:cubicBezTo>
                      <a:pt x="8" y="180"/>
                      <a:pt x="8" y="180"/>
                      <a:pt x="8" y="180"/>
                    </a:cubicBezTo>
                    <a:cubicBezTo>
                      <a:pt x="8" y="181"/>
                      <a:pt x="9" y="182"/>
                      <a:pt x="10" y="182"/>
                    </a:cubicBezTo>
                    <a:cubicBezTo>
                      <a:pt x="183" y="182"/>
                      <a:pt x="183" y="182"/>
                      <a:pt x="183" y="182"/>
                    </a:cubicBezTo>
                    <a:cubicBezTo>
                      <a:pt x="184" y="182"/>
                      <a:pt x="184" y="181"/>
                      <a:pt x="184" y="180"/>
                    </a:cubicBezTo>
                    <a:cubicBezTo>
                      <a:pt x="184" y="10"/>
                      <a:pt x="184" y="10"/>
                      <a:pt x="184" y="10"/>
                    </a:cubicBezTo>
                    <a:cubicBezTo>
                      <a:pt x="184" y="9"/>
                      <a:pt x="184" y="8"/>
                      <a:pt x="183" y="8"/>
                    </a:cubicBezTo>
                    <a:cubicBezTo>
                      <a:pt x="89" y="8"/>
                      <a:pt x="89" y="8"/>
                      <a:pt x="89" y="8"/>
                    </a:cubicBezTo>
                    <a:cubicBezTo>
                      <a:pt x="89" y="0"/>
                      <a:pt x="89" y="0"/>
                      <a:pt x="89" y="0"/>
                    </a:cubicBezTo>
                    <a:cubicBezTo>
                      <a:pt x="183" y="0"/>
                      <a:pt x="183" y="0"/>
                      <a:pt x="183" y="0"/>
                    </a:cubicBezTo>
                    <a:cubicBezTo>
                      <a:pt x="188" y="0"/>
                      <a:pt x="192" y="4"/>
                      <a:pt x="192" y="10"/>
                    </a:cubicBezTo>
                    <a:cubicBezTo>
                      <a:pt x="192" y="180"/>
                      <a:pt x="192" y="180"/>
                      <a:pt x="192" y="180"/>
                    </a:cubicBezTo>
                    <a:cubicBezTo>
                      <a:pt x="192" y="185"/>
                      <a:pt x="188" y="190"/>
                      <a:pt x="183" y="190"/>
                    </a:cubicBezTo>
                    <a:cubicBezTo>
                      <a:pt x="10" y="190"/>
                      <a:pt x="10" y="190"/>
                      <a:pt x="10" y="190"/>
                    </a:cubicBezTo>
                    <a:cubicBezTo>
                      <a:pt x="5" y="190"/>
                      <a:pt x="0" y="185"/>
                      <a:pt x="0" y="180"/>
                    </a:cubicBezTo>
                    <a:cubicBezTo>
                      <a:pt x="0" y="88"/>
                      <a:pt x="0" y="88"/>
                      <a:pt x="0" y="88"/>
                    </a:cubicBezTo>
                    <a:lnTo>
                      <a:pt x="8" y="8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7" name="Freeform 117"/>
              <p:cNvSpPr/>
              <p:nvPr/>
            </p:nvSpPr>
            <p:spPr bwMode="auto">
              <a:xfrm>
                <a:off x="8777289" y="2624138"/>
                <a:ext cx="215900" cy="214313"/>
              </a:xfrm>
              <a:custGeom>
                <a:avLst/>
                <a:gdLst>
                  <a:gd name="T0" fmla="*/ 136 w 136"/>
                  <a:gd name="T1" fmla="*/ 133 h 135"/>
                  <a:gd name="T2" fmla="*/ 136 w 136"/>
                  <a:gd name="T3" fmla="*/ 135 h 135"/>
                  <a:gd name="T4" fmla="*/ 22 w 136"/>
                  <a:gd name="T5" fmla="*/ 135 h 135"/>
                  <a:gd name="T6" fmla="*/ 22 w 136"/>
                  <a:gd name="T7" fmla="*/ 121 h 135"/>
                  <a:gd name="T8" fmla="*/ 111 w 136"/>
                  <a:gd name="T9" fmla="*/ 121 h 135"/>
                  <a:gd name="T10" fmla="*/ 0 w 136"/>
                  <a:gd name="T11" fmla="*/ 9 h 135"/>
                  <a:gd name="T12" fmla="*/ 11 w 136"/>
                  <a:gd name="T13" fmla="*/ 0 h 135"/>
                  <a:gd name="T14" fmla="*/ 122 w 136"/>
                  <a:gd name="T15" fmla="*/ 112 h 135"/>
                  <a:gd name="T16" fmla="*/ 122 w 136"/>
                  <a:gd name="T17" fmla="*/ 18 h 135"/>
                  <a:gd name="T18" fmla="*/ 136 w 136"/>
                  <a:gd name="T19" fmla="*/ 18 h 135"/>
                  <a:gd name="T20" fmla="*/ 136 w 136"/>
                  <a:gd name="T21" fmla="*/ 133 h 135"/>
                  <a:gd name="T22" fmla="*/ 136 w 136"/>
                  <a:gd name="T23" fmla="*/ 133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6" h="135">
                    <a:moveTo>
                      <a:pt x="136" y="133"/>
                    </a:moveTo>
                    <a:lnTo>
                      <a:pt x="136" y="135"/>
                    </a:lnTo>
                    <a:lnTo>
                      <a:pt x="22" y="135"/>
                    </a:lnTo>
                    <a:lnTo>
                      <a:pt x="22" y="121"/>
                    </a:lnTo>
                    <a:lnTo>
                      <a:pt x="111" y="121"/>
                    </a:lnTo>
                    <a:lnTo>
                      <a:pt x="0" y="9"/>
                    </a:lnTo>
                    <a:lnTo>
                      <a:pt x="11" y="0"/>
                    </a:lnTo>
                    <a:lnTo>
                      <a:pt x="122" y="112"/>
                    </a:lnTo>
                    <a:lnTo>
                      <a:pt x="122" y="18"/>
                    </a:lnTo>
                    <a:lnTo>
                      <a:pt x="136" y="18"/>
                    </a:lnTo>
                    <a:lnTo>
                      <a:pt x="136" y="133"/>
                    </a:lnTo>
                    <a:lnTo>
                      <a:pt x="136" y="13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grpSp>
        <p:sp>
          <p:nvSpPr>
            <p:cNvPr id="34" name="TextBox 21"/>
            <p:cNvSpPr txBox="1"/>
            <p:nvPr/>
          </p:nvSpPr>
          <p:spPr>
            <a:xfrm>
              <a:off x="6046509" y="4283509"/>
              <a:ext cx="2733934" cy="517962"/>
            </a:xfrm>
            <a:prstGeom prst="rect">
              <a:avLst/>
            </a:prstGeom>
            <a:noFill/>
          </p:spPr>
          <p:txBody>
            <a:bodyPr wrap="square" lIns="0" tIns="0" rIns="0" bIns="0" rtlCol="0">
              <a:spAutoFit/>
            </a:bodyPr>
            <a:lstStyle/>
            <a:p>
              <a:pPr>
                <a:lnSpc>
                  <a:spcPts val="1400"/>
                </a:lnSpc>
              </a:pPr>
              <a:r>
                <a:rPr lang="zh-CN" altLang="en-US" sz="800" dirty="0">
                  <a:solidFill>
                    <a:schemeClr val="bg1"/>
                  </a:solidFill>
                  <a:cs typeface="+mn-ea"/>
                  <a:sym typeface="+mn-lt"/>
                </a:rPr>
                <a:t>您的内容打在这里，或者通过复制您的文本后，在此框中选择粘贴并选择只选择只保留文字。您的内容打在这里或者保留文字。您的内容打在这里或者通过框中选择粘贴</a:t>
              </a:r>
              <a:endParaRPr lang="en-US" altLang="zh-CN" sz="800" dirty="0">
                <a:solidFill>
                  <a:schemeClr val="bg1"/>
                </a:solidFill>
                <a:cs typeface="+mn-ea"/>
                <a:sym typeface="+mn-lt"/>
              </a:endParaRPr>
            </a:p>
          </p:txBody>
        </p:sp>
        <p:cxnSp>
          <p:nvCxnSpPr>
            <p:cNvPr id="35" name="直接连接符 34"/>
            <p:cNvCxnSpPr/>
            <p:nvPr/>
          </p:nvCxnSpPr>
          <p:spPr>
            <a:xfrm>
              <a:off x="5886230" y="4300628"/>
              <a:ext cx="0" cy="50437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3" name="组合 12"/>
          <p:cNvGrpSpPr/>
          <p:nvPr/>
        </p:nvGrpSpPr>
        <p:grpSpPr>
          <a:xfrm>
            <a:off x="4218888" y="5407230"/>
            <a:ext cx="3426816" cy="521490"/>
            <a:chOff x="4362109" y="5407230"/>
            <a:chExt cx="3426816" cy="521490"/>
          </a:xfrm>
        </p:grpSpPr>
        <p:grpSp>
          <p:nvGrpSpPr>
            <p:cNvPr id="28" name="组合 27"/>
            <p:cNvGrpSpPr/>
            <p:nvPr/>
          </p:nvGrpSpPr>
          <p:grpSpPr>
            <a:xfrm>
              <a:off x="4362109" y="5510180"/>
              <a:ext cx="359910" cy="332708"/>
              <a:chOff x="9963151" y="2641601"/>
              <a:chExt cx="546100" cy="504825"/>
            </a:xfrm>
          </p:grpSpPr>
          <p:sp>
            <p:nvSpPr>
              <p:cNvPr id="29" name="Line 118"/>
              <p:cNvSpPr>
                <a:spLocks noChangeShapeType="1"/>
              </p:cNvSpPr>
              <p:nvPr/>
            </p:nvSpPr>
            <p:spPr bwMode="auto">
              <a:xfrm>
                <a:off x="10275889" y="2889251"/>
                <a:ext cx="92075" cy="85725"/>
              </a:xfrm>
              <a:prstGeom prst="line">
                <a:avLst/>
              </a:prstGeom>
              <a:noFill/>
              <a:ln w="23813" cap="flat">
                <a:solidFill>
                  <a:schemeClr val="bg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30" name="Line 119"/>
              <p:cNvSpPr>
                <a:spLocks noChangeShapeType="1"/>
              </p:cNvSpPr>
              <p:nvPr/>
            </p:nvSpPr>
            <p:spPr bwMode="auto">
              <a:xfrm flipH="1">
                <a:off x="10350501" y="2816226"/>
                <a:ext cx="158750" cy="158750"/>
              </a:xfrm>
              <a:prstGeom prst="line">
                <a:avLst/>
              </a:prstGeom>
              <a:noFill/>
              <a:ln w="23813" cap="flat">
                <a:solidFill>
                  <a:schemeClr val="bg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31" name="Freeform 120"/>
              <p:cNvSpPr/>
              <p:nvPr/>
            </p:nvSpPr>
            <p:spPr bwMode="auto">
              <a:xfrm>
                <a:off x="9963151" y="2641601"/>
                <a:ext cx="433388" cy="504825"/>
              </a:xfrm>
              <a:custGeom>
                <a:avLst/>
                <a:gdLst>
                  <a:gd name="T0" fmla="*/ 152 w 152"/>
                  <a:gd name="T1" fmla="*/ 154 h 177"/>
                  <a:gd name="T2" fmla="*/ 152 w 152"/>
                  <a:gd name="T3" fmla="*/ 163 h 177"/>
                  <a:gd name="T4" fmla="*/ 138 w 152"/>
                  <a:gd name="T5" fmla="*/ 177 h 177"/>
                  <a:gd name="T6" fmla="*/ 13 w 152"/>
                  <a:gd name="T7" fmla="*/ 177 h 177"/>
                  <a:gd name="T8" fmla="*/ 0 w 152"/>
                  <a:gd name="T9" fmla="*/ 163 h 177"/>
                  <a:gd name="T10" fmla="*/ 0 w 152"/>
                  <a:gd name="T11" fmla="*/ 13 h 177"/>
                  <a:gd name="T12" fmla="*/ 13 w 152"/>
                  <a:gd name="T13" fmla="*/ 0 h 177"/>
                  <a:gd name="T14" fmla="*/ 138 w 152"/>
                  <a:gd name="T15" fmla="*/ 0 h 177"/>
                  <a:gd name="T16" fmla="*/ 152 w 152"/>
                  <a:gd name="T17" fmla="*/ 13 h 177"/>
                  <a:gd name="T18" fmla="*/ 152 w 152"/>
                  <a:gd name="T19" fmla="*/ 37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2" h="177">
                    <a:moveTo>
                      <a:pt x="152" y="154"/>
                    </a:moveTo>
                    <a:cubicBezTo>
                      <a:pt x="152" y="163"/>
                      <a:pt x="152" y="163"/>
                      <a:pt x="152" y="163"/>
                    </a:cubicBezTo>
                    <a:cubicBezTo>
                      <a:pt x="152" y="171"/>
                      <a:pt x="145" y="177"/>
                      <a:pt x="138" y="177"/>
                    </a:cubicBezTo>
                    <a:cubicBezTo>
                      <a:pt x="13" y="177"/>
                      <a:pt x="13" y="177"/>
                      <a:pt x="13" y="177"/>
                    </a:cubicBezTo>
                    <a:cubicBezTo>
                      <a:pt x="6" y="177"/>
                      <a:pt x="0" y="171"/>
                      <a:pt x="0" y="163"/>
                    </a:cubicBezTo>
                    <a:cubicBezTo>
                      <a:pt x="0" y="13"/>
                      <a:pt x="0" y="13"/>
                      <a:pt x="0" y="13"/>
                    </a:cubicBezTo>
                    <a:cubicBezTo>
                      <a:pt x="0" y="6"/>
                      <a:pt x="6" y="0"/>
                      <a:pt x="13" y="0"/>
                    </a:cubicBezTo>
                    <a:cubicBezTo>
                      <a:pt x="138" y="0"/>
                      <a:pt x="138" y="0"/>
                      <a:pt x="138" y="0"/>
                    </a:cubicBezTo>
                    <a:cubicBezTo>
                      <a:pt x="145" y="0"/>
                      <a:pt x="152" y="6"/>
                      <a:pt x="152" y="13"/>
                    </a:cubicBezTo>
                    <a:cubicBezTo>
                      <a:pt x="152" y="37"/>
                      <a:pt x="152" y="37"/>
                      <a:pt x="152" y="37"/>
                    </a:cubicBezTo>
                  </a:path>
                </a:pathLst>
              </a:custGeom>
              <a:noFill/>
              <a:ln w="23813" cap="flat">
                <a:solidFill>
                  <a:schemeClr val="bg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grpSp>
        <p:sp>
          <p:nvSpPr>
            <p:cNvPr id="41" name="TextBox 21"/>
            <p:cNvSpPr txBox="1"/>
            <p:nvPr/>
          </p:nvSpPr>
          <p:spPr>
            <a:xfrm>
              <a:off x="5054991" y="5407230"/>
              <a:ext cx="2733934" cy="517962"/>
            </a:xfrm>
            <a:prstGeom prst="rect">
              <a:avLst/>
            </a:prstGeom>
            <a:noFill/>
          </p:spPr>
          <p:txBody>
            <a:bodyPr wrap="square" lIns="0" tIns="0" rIns="0" bIns="0" rtlCol="0">
              <a:spAutoFit/>
            </a:bodyPr>
            <a:lstStyle/>
            <a:p>
              <a:pPr>
                <a:lnSpc>
                  <a:spcPts val="1400"/>
                </a:lnSpc>
              </a:pPr>
              <a:r>
                <a:rPr lang="zh-CN" altLang="en-US" sz="800" dirty="0">
                  <a:solidFill>
                    <a:schemeClr val="bg1"/>
                  </a:solidFill>
                  <a:cs typeface="+mn-ea"/>
                  <a:sym typeface="+mn-lt"/>
                </a:rPr>
                <a:t>您的内容打在这里，或者通过复制您的文本后，在此框中选择粘贴并选择只选择只保留文字。您的内容打在这里或者保留文字。您的内容打在这里或者通过框中选择粘贴</a:t>
              </a:r>
              <a:endParaRPr lang="en-US" altLang="zh-CN" sz="800" dirty="0">
                <a:solidFill>
                  <a:schemeClr val="bg1"/>
                </a:solidFill>
                <a:cs typeface="+mn-ea"/>
                <a:sym typeface="+mn-lt"/>
              </a:endParaRPr>
            </a:p>
          </p:txBody>
        </p:sp>
        <p:cxnSp>
          <p:nvCxnSpPr>
            <p:cNvPr id="42" name="直接连接符 41"/>
            <p:cNvCxnSpPr/>
            <p:nvPr/>
          </p:nvCxnSpPr>
          <p:spPr>
            <a:xfrm>
              <a:off x="4894712" y="5424349"/>
              <a:ext cx="0" cy="50437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32" name="组合 31"/>
          <p:cNvGrpSpPr/>
          <p:nvPr/>
        </p:nvGrpSpPr>
        <p:grpSpPr>
          <a:xfrm>
            <a:off x="874192" y="1470046"/>
            <a:ext cx="3487509" cy="2722154"/>
            <a:chOff x="866777" y="971679"/>
            <a:chExt cx="3487509" cy="2722154"/>
          </a:xfrm>
        </p:grpSpPr>
        <p:sp>
          <p:nvSpPr>
            <p:cNvPr id="33" name="文本框 32"/>
            <p:cNvSpPr txBox="1"/>
            <p:nvPr/>
          </p:nvSpPr>
          <p:spPr>
            <a:xfrm>
              <a:off x="874713" y="1563711"/>
              <a:ext cx="2858475" cy="523220"/>
            </a:xfrm>
            <a:prstGeom prst="rect">
              <a:avLst/>
            </a:prstGeom>
            <a:noFill/>
          </p:spPr>
          <p:txBody>
            <a:bodyPr wrap="none" rtlCol="0">
              <a:spAutoFit/>
              <a:scene3d>
                <a:camera prst="orthographicFront"/>
                <a:lightRig rig="threePt" dir="t"/>
              </a:scene3d>
              <a:sp3d contourW="12700"/>
            </a:bodyPr>
            <a:lstStyle/>
            <a:p>
              <a:r>
                <a:rPr lang="zh-CN" altLang="en-US" sz="2800" b="1" dirty="0">
                  <a:solidFill>
                    <a:schemeClr val="tx1">
                      <a:lumMod val="75000"/>
                      <a:lumOff val="25000"/>
                    </a:schemeClr>
                  </a:solidFill>
                  <a:cs typeface="+mn-ea"/>
                  <a:sym typeface="+mn-lt"/>
                </a:rPr>
                <a:t>企业画册展示 </a:t>
              </a:r>
              <a:r>
                <a:rPr lang="en-US" altLang="zh-CN" sz="2800" b="1" dirty="0">
                  <a:solidFill>
                    <a:schemeClr val="tx1">
                      <a:lumMod val="75000"/>
                      <a:lumOff val="25000"/>
                    </a:schemeClr>
                  </a:solidFill>
                  <a:cs typeface="+mn-ea"/>
                  <a:sym typeface="+mn-lt"/>
                </a:rPr>
                <a:t>&gt;&gt;</a:t>
              </a:r>
              <a:endParaRPr lang="zh-CN" altLang="en-US" sz="2800" b="1" dirty="0">
                <a:solidFill>
                  <a:schemeClr val="tx1">
                    <a:lumMod val="75000"/>
                    <a:lumOff val="25000"/>
                  </a:schemeClr>
                </a:solidFill>
                <a:cs typeface="+mn-ea"/>
                <a:sym typeface="+mn-lt"/>
              </a:endParaRPr>
            </a:p>
          </p:txBody>
        </p:sp>
        <p:sp>
          <p:nvSpPr>
            <p:cNvPr id="36" name="文本框 35"/>
            <p:cNvSpPr txBox="1"/>
            <p:nvPr/>
          </p:nvSpPr>
          <p:spPr>
            <a:xfrm>
              <a:off x="874713" y="2131342"/>
              <a:ext cx="3479573" cy="1054135"/>
            </a:xfrm>
            <a:prstGeom prst="rect">
              <a:avLst/>
            </a:prstGeom>
            <a:noFill/>
          </p:spPr>
          <p:txBody>
            <a:bodyPr wrap="square" rtlCol="0">
              <a:spAutoFit/>
              <a:scene3d>
                <a:camera prst="orthographicFront"/>
                <a:lightRig rig="threePt" dir="t"/>
              </a:scene3d>
              <a:sp3d contourW="12700"/>
            </a:bodyPr>
            <a:lstStyle/>
            <a:p>
              <a:pPr>
                <a:lnSpc>
                  <a:spcPct val="125000"/>
                </a:lnSpc>
              </a:pPr>
              <a:r>
                <a:rPr lang="zh-CN" altLang="en-US" sz="1000" dirty="0">
                  <a:solidFill>
                    <a:schemeClr val="bg1">
                      <a:lumMod val="50000"/>
                    </a:schemeClr>
                  </a:solidFill>
                  <a:cs typeface="+mn-ea"/>
                  <a:sym typeface="+mn-lt"/>
                </a:rPr>
                <a:t>您的内容打在这里，或者通过复制您的文本在此框中选择粘贴并选择只保留文字您的您的内容打在这里，或者通过复制您的文本后，在此框中选择粘贴并选择只保此您的内框中选择粘贴并选择只保留或者通过复制您的文本后，在此框中选择粘贴并选择只保此您</a:t>
              </a:r>
            </a:p>
          </p:txBody>
        </p:sp>
        <p:cxnSp>
          <p:nvCxnSpPr>
            <p:cNvPr id="37" name="直接连接符 36"/>
            <p:cNvCxnSpPr/>
            <p:nvPr/>
          </p:nvCxnSpPr>
          <p:spPr>
            <a:xfrm>
              <a:off x="957943" y="2116828"/>
              <a:ext cx="3265715"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38" name="组合 37"/>
            <p:cNvGrpSpPr/>
            <p:nvPr/>
          </p:nvGrpSpPr>
          <p:grpSpPr>
            <a:xfrm>
              <a:off x="967582" y="3333833"/>
              <a:ext cx="1412762" cy="360000"/>
              <a:chOff x="967582" y="5150764"/>
              <a:chExt cx="1412762" cy="360000"/>
            </a:xfrm>
          </p:grpSpPr>
          <p:sp>
            <p:nvSpPr>
              <p:cNvPr id="40" name="圆角矩形 39"/>
              <p:cNvSpPr/>
              <p:nvPr/>
            </p:nvSpPr>
            <p:spPr>
              <a:xfrm>
                <a:off x="967582" y="5150764"/>
                <a:ext cx="1412762" cy="360000"/>
              </a:xfrm>
              <a:prstGeom prst="roundRect">
                <a:avLst>
                  <a:gd name="adj" fmla="val 50000"/>
                </a:avLst>
              </a:prstGeom>
              <a:gradFill>
                <a:gsLst>
                  <a:gs pos="0">
                    <a:srgbClr val="46A2D0"/>
                  </a:gs>
                  <a:gs pos="100000">
                    <a:srgbClr val="1D6AAE"/>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3" name="文本框 42"/>
              <p:cNvSpPr txBox="1"/>
              <p:nvPr/>
            </p:nvSpPr>
            <p:spPr>
              <a:xfrm>
                <a:off x="1142568" y="5161487"/>
                <a:ext cx="1062791" cy="338554"/>
              </a:xfrm>
              <a:prstGeom prst="rect">
                <a:avLst/>
              </a:prstGeom>
              <a:noFill/>
            </p:spPr>
            <p:txBody>
              <a:bodyPr wrap="none" rtlCol="0">
                <a:spAutoFit/>
                <a:scene3d>
                  <a:camera prst="orthographicFront"/>
                  <a:lightRig rig="threePt" dir="t"/>
                </a:scene3d>
                <a:sp3d contourW="12700"/>
              </a:bodyPr>
              <a:lstStyle/>
              <a:p>
                <a:pPr algn="ctr"/>
                <a:r>
                  <a:rPr lang="en-US" altLang="zh-CN" sz="1600" dirty="0">
                    <a:solidFill>
                      <a:schemeClr val="bg1"/>
                    </a:solidFill>
                    <a:cs typeface="+mn-ea"/>
                    <a:sym typeface="+mn-lt"/>
                  </a:rPr>
                  <a:t>Text Here</a:t>
                </a:r>
                <a:endParaRPr lang="zh-CN" altLang="en-US" sz="1600" dirty="0">
                  <a:solidFill>
                    <a:schemeClr val="bg1"/>
                  </a:solidFill>
                  <a:cs typeface="+mn-ea"/>
                  <a:sym typeface="+mn-lt"/>
                </a:endParaRPr>
              </a:p>
            </p:txBody>
          </p:sp>
        </p:grpSp>
        <p:sp>
          <p:nvSpPr>
            <p:cNvPr id="39" name="文本框 38"/>
            <p:cNvSpPr txBox="1"/>
            <p:nvPr/>
          </p:nvSpPr>
          <p:spPr>
            <a:xfrm>
              <a:off x="866777" y="971679"/>
              <a:ext cx="2505814" cy="584775"/>
            </a:xfrm>
            <a:prstGeom prst="rect">
              <a:avLst/>
            </a:prstGeom>
            <a:noFill/>
          </p:spPr>
          <p:txBody>
            <a:bodyPr wrap="none" rtlCol="0">
              <a:spAutoFit/>
              <a:scene3d>
                <a:camera prst="orthographicFront"/>
                <a:lightRig rig="threePt" dir="t"/>
              </a:scene3d>
              <a:sp3d contourW="12700"/>
            </a:bodyPr>
            <a:lstStyle/>
            <a:p>
              <a:r>
                <a:rPr lang="en-US" altLang="zh-CN" sz="3200" b="1" dirty="0">
                  <a:solidFill>
                    <a:schemeClr val="tx1">
                      <a:lumMod val="75000"/>
                      <a:lumOff val="25000"/>
                    </a:schemeClr>
                  </a:solidFill>
                  <a:cs typeface="+mn-ea"/>
                  <a:sym typeface="+mn-lt"/>
                </a:rPr>
                <a:t>Photo show</a:t>
              </a:r>
            </a:p>
          </p:txBody>
        </p:sp>
      </p:grpSp>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par>
                          <p:cTn id="8" fill="hold">
                            <p:stCondLst>
                              <p:cond delay="500"/>
                            </p:stCondLst>
                            <p:childTnLst>
                              <p:par>
                                <p:cTn id="9" presetID="16" presetClass="entr" presetSubtype="4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arn(outHorizontal)">
                                      <p:cBhvr>
                                        <p:cTn id="11" dur="500"/>
                                        <p:tgtEl>
                                          <p:spTgt spid="6"/>
                                        </p:tgtEl>
                                      </p:cBhvr>
                                    </p:animEffect>
                                  </p:childTnLst>
                                </p:cTn>
                              </p:par>
                            </p:childTnLst>
                          </p:cTn>
                        </p:par>
                        <p:par>
                          <p:cTn id="12" fill="hold">
                            <p:stCondLst>
                              <p:cond delay="1000"/>
                            </p:stCondLst>
                            <p:childTnLst>
                              <p:par>
                                <p:cTn id="13" presetID="2" presetClass="entr" presetSubtype="4"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ppt_x"/>
                                          </p:val>
                                        </p:tav>
                                        <p:tav tm="100000">
                                          <p:val>
                                            <p:strVal val="#ppt_x"/>
                                          </p:val>
                                        </p:tav>
                                      </p:tavLst>
                                    </p:anim>
                                    <p:anim calcmode="lin" valueType="num">
                                      <p:cBhvr additive="base">
                                        <p:cTn id="16" dur="500" fill="hold"/>
                                        <p:tgtEl>
                                          <p:spTgt spid="9"/>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ppt_x"/>
                                          </p:val>
                                        </p:tav>
                                        <p:tav tm="100000">
                                          <p:val>
                                            <p:strVal val="#ppt_x"/>
                                          </p:val>
                                        </p:tav>
                                      </p:tavLst>
                                    </p:anim>
                                    <p:anim calcmode="lin" valueType="num">
                                      <p:cBhvr additive="base">
                                        <p:cTn id="20" dur="5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500" fill="hold"/>
                                        <p:tgtEl>
                                          <p:spTgt spid="13"/>
                                        </p:tgtEl>
                                        <p:attrNameLst>
                                          <p:attrName>ppt_x</p:attrName>
                                        </p:attrNameLst>
                                      </p:cBhvr>
                                      <p:tavLst>
                                        <p:tav tm="0">
                                          <p:val>
                                            <p:strVal val="#ppt_x"/>
                                          </p:val>
                                        </p:tav>
                                        <p:tav tm="100000">
                                          <p:val>
                                            <p:strVal val="#ppt_x"/>
                                          </p:val>
                                        </p:tav>
                                      </p:tavLst>
                                    </p:anim>
                                    <p:anim calcmode="lin" valueType="num">
                                      <p:cBhvr additive="base">
                                        <p:cTn id="24" dur="500" fill="hold"/>
                                        <p:tgtEl>
                                          <p:spTgt spid="13"/>
                                        </p:tgtEl>
                                        <p:attrNameLst>
                                          <p:attrName>ppt_y</p:attrName>
                                        </p:attrNameLst>
                                      </p:cBhvr>
                                      <p:tavLst>
                                        <p:tav tm="0">
                                          <p:val>
                                            <p:strVal val="1+#ppt_h/2"/>
                                          </p:val>
                                        </p:tav>
                                        <p:tav tm="100000">
                                          <p:val>
                                            <p:strVal val="#ppt_y"/>
                                          </p:val>
                                        </p:tav>
                                      </p:tavLst>
                                    </p:anim>
                                  </p:childTnLst>
                                </p:cTn>
                              </p:par>
                            </p:childTnLst>
                          </p:cTn>
                        </p:par>
                        <p:par>
                          <p:cTn id="25" fill="hold">
                            <p:stCondLst>
                              <p:cond delay="1500"/>
                            </p:stCondLst>
                            <p:childTnLst>
                              <p:par>
                                <p:cTn id="26" presetID="42" presetClass="entr" presetSubtype="0" fill="hold" nodeType="after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1000"/>
                                        <p:tgtEl>
                                          <p:spTgt spid="32"/>
                                        </p:tgtEl>
                                      </p:cBhvr>
                                    </p:animEffect>
                                    <p:anim calcmode="lin" valueType="num">
                                      <p:cBhvr>
                                        <p:cTn id="29" dur="1000" fill="hold"/>
                                        <p:tgtEl>
                                          <p:spTgt spid="32"/>
                                        </p:tgtEl>
                                        <p:attrNameLst>
                                          <p:attrName>ppt_x</p:attrName>
                                        </p:attrNameLst>
                                      </p:cBhvr>
                                      <p:tavLst>
                                        <p:tav tm="0">
                                          <p:val>
                                            <p:strVal val="#ppt_x"/>
                                          </p:val>
                                        </p:tav>
                                        <p:tav tm="100000">
                                          <p:val>
                                            <p:strVal val="#ppt_x"/>
                                          </p:val>
                                        </p:tav>
                                      </p:tavLst>
                                    </p:anim>
                                    <p:anim calcmode="lin" valueType="num">
                                      <p:cBhvr>
                                        <p:cTn id="30"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圆角矩形 52"/>
          <p:cNvSpPr/>
          <p:nvPr/>
        </p:nvSpPr>
        <p:spPr>
          <a:xfrm>
            <a:off x="4185891" y="1911079"/>
            <a:ext cx="6454403" cy="2725895"/>
          </a:xfrm>
          <a:prstGeom prst="roundRect">
            <a:avLst>
              <a:gd name="adj" fmla="val 0"/>
            </a:avLst>
          </a:prstGeom>
          <a:solidFill>
            <a:schemeClr val="bg1"/>
          </a:solidFill>
          <a:ln>
            <a:noFill/>
          </a:ln>
          <a:effectLst>
            <a:outerShdw blurRad="2540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solidFill>
                <a:schemeClr val="bg1"/>
              </a:solidFill>
              <a:cs typeface="+mn-ea"/>
              <a:sym typeface="+mn-lt"/>
            </a:endParaRPr>
          </a:p>
        </p:txBody>
      </p:sp>
      <p:sp>
        <p:nvSpPr>
          <p:cNvPr id="47" name="PA-文本框 50"/>
          <p:cNvSpPr txBox="1"/>
          <p:nvPr>
            <p:custDataLst>
              <p:tags r:id="rId1"/>
            </p:custDataLst>
          </p:nvPr>
        </p:nvSpPr>
        <p:spPr>
          <a:xfrm>
            <a:off x="4734156" y="3503787"/>
            <a:ext cx="5795304" cy="1154162"/>
          </a:xfrm>
          <a:prstGeom prst="rect">
            <a:avLst/>
          </a:prstGeom>
          <a:noFill/>
        </p:spPr>
        <p:txBody>
          <a:bodyPr wrap="square" rtlCol="0">
            <a:spAutoFit/>
          </a:bodyPr>
          <a:lstStyle/>
          <a:p>
            <a:pPr>
              <a:lnSpc>
                <a:spcPct val="125000"/>
              </a:lnSpc>
            </a:pPr>
            <a:r>
              <a:rPr lang="zh-CN" altLang="en-US" sz="1200" dirty="0">
                <a:solidFill>
                  <a:schemeClr val="bg1">
                    <a:lumMod val="50000"/>
                  </a:schemeClr>
                </a:solidFill>
                <a:cs typeface="+mn-ea"/>
                <a:sym typeface="+mn-lt"/>
              </a:rPr>
              <a:t>您的内容打在这里，或者通过复制您的文本在此框中选择粘贴并选择只保留文字您的您的内容打在这里，或者通过复制您的文本后，在此框中选择粘贴并选择只保此您的内框中选择粘贴并选择只保留或者通过复制您的文本后</a:t>
            </a:r>
          </a:p>
          <a:p>
            <a:endParaRPr lang="zh-CN" altLang="en-US" sz="1200" dirty="0">
              <a:solidFill>
                <a:schemeClr val="bg1">
                  <a:lumMod val="50000"/>
                </a:schemeClr>
              </a:solidFill>
              <a:cs typeface="+mn-ea"/>
              <a:sym typeface="+mn-lt"/>
            </a:endParaRPr>
          </a:p>
          <a:p>
            <a:endParaRPr lang="zh-CN" altLang="en-US" sz="1200" dirty="0">
              <a:solidFill>
                <a:schemeClr val="bg1">
                  <a:lumMod val="50000"/>
                </a:schemeClr>
              </a:solidFill>
              <a:cs typeface="+mn-ea"/>
              <a:sym typeface="+mn-lt"/>
            </a:endParaRPr>
          </a:p>
        </p:txBody>
      </p:sp>
      <p:sp>
        <p:nvSpPr>
          <p:cNvPr id="33" name="矩形 32"/>
          <p:cNvSpPr/>
          <p:nvPr/>
        </p:nvSpPr>
        <p:spPr>
          <a:xfrm>
            <a:off x="1169352" y="4422466"/>
            <a:ext cx="634591" cy="573833"/>
          </a:xfrm>
          <a:prstGeom prst="rect">
            <a:avLst/>
          </a:prstGeom>
          <a:noFill/>
          <a:ln w="25400">
            <a:gradFill>
              <a:gsLst>
                <a:gs pos="0">
                  <a:srgbClr val="46A2D0"/>
                </a:gs>
                <a:gs pos="100000">
                  <a:srgbClr val="1D6AAE"/>
                </a:gs>
              </a:gsLst>
              <a:lin ang="5400000" scaled="1"/>
            </a:gradFill>
          </a:ln>
          <a:effectLst>
            <a:outerShdw blurRad="508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zh-CN" altLang="en-US" noProof="1">
              <a:solidFill>
                <a:prstClr val="white"/>
              </a:solidFill>
              <a:cs typeface="+mn-ea"/>
              <a:sym typeface="+mn-lt"/>
            </a:endParaRPr>
          </a:p>
        </p:txBody>
      </p:sp>
      <p:sp>
        <p:nvSpPr>
          <p:cNvPr id="38" name="圆角矩形 37"/>
          <p:cNvSpPr/>
          <p:nvPr/>
        </p:nvSpPr>
        <p:spPr>
          <a:xfrm>
            <a:off x="1542093" y="1911079"/>
            <a:ext cx="2726929" cy="2725895"/>
          </a:xfrm>
          <a:prstGeom prst="roundRect">
            <a:avLst>
              <a:gd name="adj" fmla="val 0"/>
            </a:avLst>
          </a:prstGeom>
          <a:gradFill>
            <a:gsLst>
              <a:gs pos="0">
                <a:srgbClr val="46A2D0"/>
              </a:gs>
              <a:gs pos="100000">
                <a:srgbClr val="146DAD"/>
              </a:gs>
            </a:gsLst>
            <a:lin ang="5400000" scaled="1"/>
          </a:gradFill>
          <a:ln>
            <a:noFill/>
          </a:ln>
          <a:effectLst>
            <a:outerShdw blurRad="2540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solidFill>
                <a:schemeClr val="bg1"/>
              </a:solidFill>
              <a:cs typeface="+mn-ea"/>
              <a:sym typeface="+mn-lt"/>
            </a:endParaRPr>
          </a:p>
        </p:txBody>
      </p:sp>
      <p:sp>
        <p:nvSpPr>
          <p:cNvPr id="48" name="TextBox 30"/>
          <p:cNvSpPr txBox="1"/>
          <p:nvPr/>
        </p:nvSpPr>
        <p:spPr>
          <a:xfrm>
            <a:off x="2169059" y="2342492"/>
            <a:ext cx="1389866" cy="1446550"/>
          </a:xfrm>
          <a:prstGeom prst="rect">
            <a:avLst/>
          </a:prstGeom>
          <a:noFill/>
        </p:spPr>
        <p:txBody>
          <a:bodyPr wrap="square" rtlCol="0">
            <a:spAutoFit/>
          </a:bodyPr>
          <a:lstStyle/>
          <a:p>
            <a:pPr algn="ctr" defTabSz="228600"/>
            <a:r>
              <a:rPr lang="en-US" altLang="zh-CN" sz="8800" dirty="0">
                <a:solidFill>
                  <a:schemeClr val="bg1"/>
                </a:solidFill>
                <a:latin typeface="Agency FB" panose="020B0503020202020204" pitchFamily="34" charset="0"/>
                <a:cs typeface="+mn-ea"/>
                <a:sym typeface="+mn-lt"/>
              </a:rPr>
              <a:t>04</a:t>
            </a:r>
            <a:endParaRPr lang="zh-CN" altLang="en-US" sz="8800" dirty="0">
              <a:solidFill>
                <a:schemeClr val="bg1"/>
              </a:solidFill>
              <a:latin typeface="Agency FB" panose="020B0503020202020204" pitchFamily="34" charset="0"/>
              <a:cs typeface="+mn-ea"/>
              <a:sym typeface="+mn-lt"/>
            </a:endParaRPr>
          </a:p>
        </p:txBody>
      </p:sp>
      <p:sp>
        <p:nvSpPr>
          <p:cNvPr id="49" name="圆角矩形 48"/>
          <p:cNvSpPr/>
          <p:nvPr/>
        </p:nvSpPr>
        <p:spPr>
          <a:xfrm>
            <a:off x="945725" y="5250907"/>
            <a:ext cx="216066" cy="220793"/>
          </a:xfrm>
          <a:prstGeom prst="roundRect">
            <a:avLst>
              <a:gd name="adj" fmla="val 0"/>
            </a:avLst>
          </a:prstGeom>
          <a:gradFill>
            <a:gsLst>
              <a:gs pos="0">
                <a:srgbClr val="46A2D0"/>
              </a:gs>
              <a:gs pos="100000">
                <a:srgbClr val="146DAD"/>
              </a:gs>
            </a:gsLst>
            <a:lin ang="5400000" scaled="1"/>
          </a:gradFill>
          <a:ln>
            <a:noFill/>
          </a:ln>
          <a:effectLst>
            <a:outerShdw blurRad="2540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solidFill>
                <a:schemeClr val="bg1"/>
              </a:solidFill>
              <a:cs typeface="+mn-ea"/>
              <a:sym typeface="+mn-lt"/>
            </a:endParaRPr>
          </a:p>
        </p:txBody>
      </p:sp>
      <p:sp>
        <p:nvSpPr>
          <p:cNvPr id="50" name="圆角矩形 49"/>
          <p:cNvSpPr/>
          <p:nvPr/>
        </p:nvSpPr>
        <p:spPr>
          <a:xfrm>
            <a:off x="1489487" y="5471700"/>
            <a:ext cx="124657" cy="142491"/>
          </a:xfrm>
          <a:prstGeom prst="roundRect">
            <a:avLst>
              <a:gd name="adj" fmla="val 0"/>
            </a:avLst>
          </a:prstGeom>
          <a:gradFill>
            <a:gsLst>
              <a:gs pos="0">
                <a:srgbClr val="46A2D0">
                  <a:alpha val="40000"/>
                </a:srgbClr>
              </a:gs>
              <a:gs pos="100000">
                <a:srgbClr val="146DAD">
                  <a:alpha val="40000"/>
                </a:srgbClr>
              </a:gs>
            </a:gsLst>
            <a:lin ang="5400000" scaled="1"/>
          </a:gradFill>
          <a:ln>
            <a:noFill/>
          </a:ln>
          <a:effectLst>
            <a:outerShdw blurRad="2540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solidFill>
                <a:schemeClr val="bg1"/>
              </a:solidFill>
              <a:cs typeface="+mn-ea"/>
              <a:sym typeface="+mn-lt"/>
            </a:endParaRPr>
          </a:p>
        </p:txBody>
      </p:sp>
      <p:sp>
        <p:nvSpPr>
          <p:cNvPr id="51" name="TextBox 30"/>
          <p:cNvSpPr txBox="1"/>
          <p:nvPr/>
        </p:nvSpPr>
        <p:spPr>
          <a:xfrm>
            <a:off x="2056778" y="3555091"/>
            <a:ext cx="1642138" cy="461665"/>
          </a:xfrm>
          <a:prstGeom prst="rect">
            <a:avLst/>
          </a:prstGeom>
          <a:noFill/>
        </p:spPr>
        <p:txBody>
          <a:bodyPr wrap="square" rtlCol="0">
            <a:spAutoFit/>
          </a:bodyPr>
          <a:lstStyle/>
          <a:p>
            <a:pPr algn="ctr" defTabSz="228600"/>
            <a:r>
              <a:rPr lang="en-US" altLang="zh-CN" sz="2400" b="1" spc="300" dirty="0">
                <a:solidFill>
                  <a:schemeClr val="bg1"/>
                </a:solidFill>
                <a:cs typeface="+mn-ea"/>
                <a:sym typeface="+mn-lt"/>
              </a:rPr>
              <a:t>PART</a:t>
            </a:r>
            <a:endParaRPr lang="zh-CN" altLang="en-US" sz="2400" b="1" spc="300" dirty="0">
              <a:solidFill>
                <a:schemeClr val="bg1"/>
              </a:solidFill>
              <a:cs typeface="+mn-ea"/>
              <a:sym typeface="+mn-lt"/>
            </a:endParaRPr>
          </a:p>
        </p:txBody>
      </p:sp>
      <p:sp>
        <p:nvSpPr>
          <p:cNvPr id="52" name="文本框 51"/>
          <p:cNvSpPr txBox="1"/>
          <p:nvPr/>
        </p:nvSpPr>
        <p:spPr>
          <a:xfrm>
            <a:off x="4692591" y="2395647"/>
            <a:ext cx="2236510" cy="670120"/>
          </a:xfrm>
          <a:prstGeom prst="rect">
            <a:avLst/>
          </a:prstGeom>
          <a:noFill/>
          <a:scene3d>
            <a:camera prst="perspectiveRight"/>
            <a:lightRig rig="threePt" dir="t"/>
          </a:scene3d>
        </p:spPr>
        <p:txBody>
          <a:bodyPr wrap="none" rtlCol="0">
            <a:spAutoFit/>
          </a:bodyPr>
          <a:lstStyle/>
          <a:p>
            <a:pPr>
              <a:lnSpc>
                <a:spcPct val="130000"/>
              </a:lnSpc>
            </a:pPr>
            <a:r>
              <a:rPr lang="zh-CN" altLang="en-US" sz="3200" b="1">
                <a:solidFill>
                  <a:schemeClr val="tx1">
                    <a:lumMod val="85000"/>
                    <a:lumOff val="15000"/>
                  </a:schemeClr>
                </a:solidFill>
                <a:cs typeface="+mn-ea"/>
                <a:sym typeface="+mn-lt"/>
              </a:rPr>
              <a:t>规划与未来</a:t>
            </a:r>
            <a:endParaRPr lang="zh-CN" altLang="en-US" sz="3200" b="1" dirty="0">
              <a:solidFill>
                <a:schemeClr val="tx1">
                  <a:lumMod val="85000"/>
                  <a:lumOff val="15000"/>
                </a:schemeClr>
              </a:solidFill>
              <a:cs typeface="+mn-ea"/>
              <a:sym typeface="+mn-lt"/>
            </a:endParaRPr>
          </a:p>
        </p:txBody>
      </p:sp>
      <p:cxnSp>
        <p:nvCxnSpPr>
          <p:cNvPr id="7" name="直接连接符 6"/>
          <p:cNvCxnSpPr/>
          <p:nvPr/>
        </p:nvCxnSpPr>
        <p:spPr>
          <a:xfrm>
            <a:off x="4849090" y="3176607"/>
            <a:ext cx="651164" cy="0"/>
          </a:xfrm>
          <a:prstGeom prst="line">
            <a:avLst/>
          </a:prstGeom>
          <a:ln w="381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14:presetBounceEnd="40000">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14:bounceEnd="40000">
                                          <p:cBhvr additive="base">
                                            <p:cTn id="7" dur="750" fill="hold"/>
                                            <p:tgtEl>
                                              <p:spTgt spid="38"/>
                                            </p:tgtEl>
                                            <p:attrNameLst>
                                              <p:attrName>ppt_x</p:attrName>
                                            </p:attrNameLst>
                                          </p:cBhvr>
                                          <p:tavLst>
                                            <p:tav tm="0">
                                              <p:val>
                                                <p:strVal val="0-#ppt_w/2"/>
                                              </p:val>
                                            </p:tav>
                                            <p:tav tm="100000">
                                              <p:val>
                                                <p:strVal val="#ppt_x"/>
                                              </p:val>
                                            </p:tav>
                                          </p:tavLst>
                                        </p:anim>
                                        <p:anim calcmode="lin" valueType="num" p14:bounceEnd="40000">
                                          <p:cBhvr additive="base">
                                            <p:cTn id="8" dur="750" fill="hold"/>
                                            <p:tgtEl>
                                              <p:spTgt spid="38"/>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14:presetBounceEnd="40000">
                                      <p:stCondLst>
                                        <p:cond delay="0"/>
                                      </p:stCondLst>
                                      <p:childTnLst>
                                        <p:set>
                                          <p:cBhvr>
                                            <p:cTn id="10" dur="1" fill="hold">
                                              <p:stCondLst>
                                                <p:cond delay="0"/>
                                              </p:stCondLst>
                                            </p:cTn>
                                            <p:tgtEl>
                                              <p:spTgt spid="53"/>
                                            </p:tgtEl>
                                            <p:attrNameLst>
                                              <p:attrName>style.visibility</p:attrName>
                                            </p:attrNameLst>
                                          </p:cBhvr>
                                          <p:to>
                                            <p:strVal val="visible"/>
                                          </p:to>
                                        </p:set>
                                        <p:anim calcmode="lin" valueType="num" p14:bounceEnd="40000">
                                          <p:cBhvr additive="base">
                                            <p:cTn id="11" dur="750" fill="hold"/>
                                            <p:tgtEl>
                                              <p:spTgt spid="53"/>
                                            </p:tgtEl>
                                            <p:attrNameLst>
                                              <p:attrName>ppt_x</p:attrName>
                                            </p:attrNameLst>
                                          </p:cBhvr>
                                          <p:tavLst>
                                            <p:tav tm="0">
                                              <p:val>
                                                <p:strVal val="1+#ppt_w/2"/>
                                              </p:val>
                                            </p:tav>
                                            <p:tav tm="100000">
                                              <p:val>
                                                <p:strVal val="#ppt_x"/>
                                              </p:val>
                                            </p:tav>
                                          </p:tavLst>
                                        </p:anim>
                                        <p:anim calcmode="lin" valueType="num" p14:bounceEnd="40000">
                                          <p:cBhvr additive="base">
                                            <p:cTn id="12" dur="750" fill="hold"/>
                                            <p:tgtEl>
                                              <p:spTgt spid="53"/>
                                            </p:tgtEl>
                                            <p:attrNameLst>
                                              <p:attrName>ppt_y</p:attrName>
                                            </p:attrNameLst>
                                          </p:cBhvr>
                                          <p:tavLst>
                                            <p:tav tm="0">
                                              <p:val>
                                                <p:strVal val="#ppt_y"/>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fltVal val="0"/>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animEffect transition="in" filter="fade">
                                          <p:cBhvr>
                                            <p:cTn id="17" dur="500"/>
                                            <p:tgtEl>
                                              <p:spTgt spid="33"/>
                                            </p:tgtEl>
                                          </p:cBhvr>
                                        </p:animEffect>
                                      </p:childTnLst>
                                    </p:cTn>
                                  </p:par>
                                  <p:par>
                                    <p:cTn id="18" presetID="53" presetClass="entr" presetSubtype="16" fill="hold" grpId="0" nodeType="withEffect">
                                      <p:stCondLst>
                                        <p:cond delay="250"/>
                                      </p:stCondLst>
                                      <p:childTnLst>
                                        <p:set>
                                          <p:cBhvr>
                                            <p:cTn id="19" dur="1" fill="hold">
                                              <p:stCondLst>
                                                <p:cond delay="0"/>
                                              </p:stCondLst>
                                            </p:cTn>
                                            <p:tgtEl>
                                              <p:spTgt spid="50"/>
                                            </p:tgtEl>
                                            <p:attrNameLst>
                                              <p:attrName>style.visibility</p:attrName>
                                            </p:attrNameLst>
                                          </p:cBhvr>
                                          <p:to>
                                            <p:strVal val="visible"/>
                                          </p:to>
                                        </p:set>
                                        <p:anim calcmode="lin" valueType="num">
                                          <p:cBhvr>
                                            <p:cTn id="20" dur="500" fill="hold"/>
                                            <p:tgtEl>
                                              <p:spTgt spid="50"/>
                                            </p:tgtEl>
                                            <p:attrNameLst>
                                              <p:attrName>ppt_w</p:attrName>
                                            </p:attrNameLst>
                                          </p:cBhvr>
                                          <p:tavLst>
                                            <p:tav tm="0">
                                              <p:val>
                                                <p:fltVal val="0"/>
                                              </p:val>
                                            </p:tav>
                                            <p:tav tm="100000">
                                              <p:val>
                                                <p:strVal val="#ppt_w"/>
                                              </p:val>
                                            </p:tav>
                                          </p:tavLst>
                                        </p:anim>
                                        <p:anim calcmode="lin" valueType="num">
                                          <p:cBhvr>
                                            <p:cTn id="21" dur="500" fill="hold"/>
                                            <p:tgtEl>
                                              <p:spTgt spid="50"/>
                                            </p:tgtEl>
                                            <p:attrNameLst>
                                              <p:attrName>ppt_h</p:attrName>
                                            </p:attrNameLst>
                                          </p:cBhvr>
                                          <p:tavLst>
                                            <p:tav tm="0">
                                              <p:val>
                                                <p:fltVal val="0"/>
                                              </p:val>
                                            </p:tav>
                                            <p:tav tm="100000">
                                              <p:val>
                                                <p:strVal val="#ppt_h"/>
                                              </p:val>
                                            </p:tav>
                                          </p:tavLst>
                                        </p:anim>
                                        <p:animEffect transition="in" filter="fade">
                                          <p:cBhvr>
                                            <p:cTn id="22" dur="500"/>
                                            <p:tgtEl>
                                              <p:spTgt spid="50"/>
                                            </p:tgtEl>
                                          </p:cBhvr>
                                        </p:animEffect>
                                      </p:childTnLst>
                                    </p:cTn>
                                  </p:par>
                                  <p:par>
                                    <p:cTn id="23" presetID="53" presetClass="entr" presetSubtype="16" fill="hold" grpId="0" nodeType="withEffect">
                                      <p:stCondLst>
                                        <p:cond delay="500"/>
                                      </p:stCondLst>
                                      <p:childTnLst>
                                        <p:set>
                                          <p:cBhvr>
                                            <p:cTn id="24" dur="1" fill="hold">
                                              <p:stCondLst>
                                                <p:cond delay="0"/>
                                              </p:stCondLst>
                                            </p:cTn>
                                            <p:tgtEl>
                                              <p:spTgt spid="49"/>
                                            </p:tgtEl>
                                            <p:attrNameLst>
                                              <p:attrName>style.visibility</p:attrName>
                                            </p:attrNameLst>
                                          </p:cBhvr>
                                          <p:to>
                                            <p:strVal val="visible"/>
                                          </p:to>
                                        </p:set>
                                        <p:anim calcmode="lin" valueType="num">
                                          <p:cBhvr>
                                            <p:cTn id="25" dur="500" fill="hold"/>
                                            <p:tgtEl>
                                              <p:spTgt spid="49"/>
                                            </p:tgtEl>
                                            <p:attrNameLst>
                                              <p:attrName>ppt_w</p:attrName>
                                            </p:attrNameLst>
                                          </p:cBhvr>
                                          <p:tavLst>
                                            <p:tav tm="0">
                                              <p:val>
                                                <p:fltVal val="0"/>
                                              </p:val>
                                            </p:tav>
                                            <p:tav tm="100000">
                                              <p:val>
                                                <p:strVal val="#ppt_w"/>
                                              </p:val>
                                            </p:tav>
                                          </p:tavLst>
                                        </p:anim>
                                        <p:anim calcmode="lin" valueType="num">
                                          <p:cBhvr>
                                            <p:cTn id="26" dur="500" fill="hold"/>
                                            <p:tgtEl>
                                              <p:spTgt spid="49"/>
                                            </p:tgtEl>
                                            <p:attrNameLst>
                                              <p:attrName>ppt_h</p:attrName>
                                            </p:attrNameLst>
                                          </p:cBhvr>
                                          <p:tavLst>
                                            <p:tav tm="0">
                                              <p:val>
                                                <p:fltVal val="0"/>
                                              </p:val>
                                            </p:tav>
                                            <p:tav tm="100000">
                                              <p:val>
                                                <p:strVal val="#ppt_h"/>
                                              </p:val>
                                            </p:tav>
                                          </p:tavLst>
                                        </p:anim>
                                        <p:animEffect transition="in" filter="fade">
                                          <p:cBhvr>
                                            <p:cTn id="27" dur="500"/>
                                            <p:tgtEl>
                                              <p:spTgt spid="49"/>
                                            </p:tgtEl>
                                          </p:cBhvr>
                                        </p:animEffect>
                                      </p:childTnLst>
                                    </p:cTn>
                                  </p:par>
                                  <p:par>
                                    <p:cTn id="28" presetID="2" presetClass="entr" presetSubtype="1" fill="hold" grpId="0" nodeType="withEffect" p14:presetBounceEnd="26000">
                                      <p:stCondLst>
                                        <p:cond delay="500"/>
                                      </p:stCondLst>
                                      <p:childTnLst>
                                        <p:set>
                                          <p:cBhvr>
                                            <p:cTn id="29" dur="1" fill="hold">
                                              <p:stCondLst>
                                                <p:cond delay="0"/>
                                              </p:stCondLst>
                                            </p:cTn>
                                            <p:tgtEl>
                                              <p:spTgt spid="48"/>
                                            </p:tgtEl>
                                            <p:attrNameLst>
                                              <p:attrName>style.visibility</p:attrName>
                                            </p:attrNameLst>
                                          </p:cBhvr>
                                          <p:to>
                                            <p:strVal val="visible"/>
                                          </p:to>
                                        </p:set>
                                        <p:anim calcmode="lin" valueType="num" p14:bounceEnd="26000">
                                          <p:cBhvr additive="base">
                                            <p:cTn id="30" dur="1000" fill="hold"/>
                                            <p:tgtEl>
                                              <p:spTgt spid="48"/>
                                            </p:tgtEl>
                                            <p:attrNameLst>
                                              <p:attrName>ppt_x</p:attrName>
                                            </p:attrNameLst>
                                          </p:cBhvr>
                                          <p:tavLst>
                                            <p:tav tm="0">
                                              <p:val>
                                                <p:strVal val="#ppt_x"/>
                                              </p:val>
                                            </p:tav>
                                            <p:tav tm="100000">
                                              <p:val>
                                                <p:strVal val="#ppt_x"/>
                                              </p:val>
                                            </p:tav>
                                          </p:tavLst>
                                        </p:anim>
                                        <p:anim calcmode="lin" valueType="num" p14:bounceEnd="26000">
                                          <p:cBhvr additive="base">
                                            <p:cTn id="31" dur="1000" fill="hold"/>
                                            <p:tgtEl>
                                              <p:spTgt spid="48"/>
                                            </p:tgtEl>
                                            <p:attrNameLst>
                                              <p:attrName>ppt_y</p:attrName>
                                            </p:attrNameLst>
                                          </p:cBhvr>
                                          <p:tavLst>
                                            <p:tav tm="0">
                                              <p:val>
                                                <p:strVal val="0-#ppt_h/2"/>
                                              </p:val>
                                            </p:tav>
                                            <p:tav tm="100000">
                                              <p:val>
                                                <p:strVal val="#ppt_y"/>
                                              </p:val>
                                            </p:tav>
                                          </p:tavLst>
                                        </p:anim>
                                      </p:childTnLst>
                                    </p:cTn>
                                  </p:par>
                                  <p:par>
                                    <p:cTn id="32" presetID="2" presetClass="entr" presetSubtype="4" fill="hold" grpId="0" nodeType="withEffect" p14:presetBounceEnd="26000">
                                      <p:stCondLst>
                                        <p:cond delay="500"/>
                                      </p:stCondLst>
                                      <p:childTnLst>
                                        <p:set>
                                          <p:cBhvr>
                                            <p:cTn id="33" dur="1" fill="hold">
                                              <p:stCondLst>
                                                <p:cond delay="0"/>
                                              </p:stCondLst>
                                            </p:cTn>
                                            <p:tgtEl>
                                              <p:spTgt spid="51"/>
                                            </p:tgtEl>
                                            <p:attrNameLst>
                                              <p:attrName>style.visibility</p:attrName>
                                            </p:attrNameLst>
                                          </p:cBhvr>
                                          <p:to>
                                            <p:strVal val="visible"/>
                                          </p:to>
                                        </p:set>
                                        <p:anim calcmode="lin" valueType="num" p14:bounceEnd="26000">
                                          <p:cBhvr additive="base">
                                            <p:cTn id="34" dur="1000" fill="hold"/>
                                            <p:tgtEl>
                                              <p:spTgt spid="51"/>
                                            </p:tgtEl>
                                            <p:attrNameLst>
                                              <p:attrName>ppt_x</p:attrName>
                                            </p:attrNameLst>
                                          </p:cBhvr>
                                          <p:tavLst>
                                            <p:tav tm="0">
                                              <p:val>
                                                <p:strVal val="#ppt_x"/>
                                              </p:val>
                                            </p:tav>
                                            <p:tav tm="100000">
                                              <p:val>
                                                <p:strVal val="#ppt_x"/>
                                              </p:val>
                                            </p:tav>
                                          </p:tavLst>
                                        </p:anim>
                                        <p:anim calcmode="lin" valueType="num" p14:bounceEnd="26000">
                                          <p:cBhvr additive="base">
                                            <p:cTn id="35" dur="1000" fill="hold"/>
                                            <p:tgtEl>
                                              <p:spTgt spid="51"/>
                                            </p:tgtEl>
                                            <p:attrNameLst>
                                              <p:attrName>ppt_y</p:attrName>
                                            </p:attrNameLst>
                                          </p:cBhvr>
                                          <p:tavLst>
                                            <p:tav tm="0">
                                              <p:val>
                                                <p:strVal val="1+#ppt_h/2"/>
                                              </p:val>
                                            </p:tav>
                                            <p:tav tm="100000">
                                              <p:val>
                                                <p:strVal val="#ppt_y"/>
                                              </p:val>
                                            </p:tav>
                                          </p:tavLst>
                                        </p:anim>
                                      </p:childTnLst>
                                    </p:cTn>
                                  </p:par>
                                  <p:par>
                                    <p:cTn id="36" presetID="41" presetClass="entr" presetSubtype="0" fill="hold" grpId="0" nodeType="withEffect">
                                      <p:stCondLst>
                                        <p:cond delay="750"/>
                                      </p:stCondLst>
                                      <p:iterate type="lt">
                                        <p:tmPct val="10000"/>
                                      </p:iterate>
                                      <p:childTnLst>
                                        <p:set>
                                          <p:cBhvr>
                                            <p:cTn id="37" dur="1" fill="hold">
                                              <p:stCondLst>
                                                <p:cond delay="0"/>
                                              </p:stCondLst>
                                            </p:cTn>
                                            <p:tgtEl>
                                              <p:spTgt spid="52"/>
                                            </p:tgtEl>
                                            <p:attrNameLst>
                                              <p:attrName>style.visibility</p:attrName>
                                            </p:attrNameLst>
                                          </p:cBhvr>
                                          <p:to>
                                            <p:strVal val="visible"/>
                                          </p:to>
                                        </p:set>
                                        <p:anim calcmode="lin" valueType="num">
                                          <p:cBhvr>
                                            <p:cTn id="38" dur="500" fill="hold"/>
                                            <p:tgtEl>
                                              <p:spTgt spid="52"/>
                                            </p:tgtEl>
                                            <p:attrNameLst>
                                              <p:attrName>ppt_x</p:attrName>
                                            </p:attrNameLst>
                                          </p:cBhvr>
                                          <p:tavLst>
                                            <p:tav tm="0">
                                              <p:val>
                                                <p:strVal val="#ppt_x"/>
                                              </p:val>
                                            </p:tav>
                                            <p:tav tm="50000">
                                              <p:val>
                                                <p:strVal val="#ppt_x+.1"/>
                                              </p:val>
                                            </p:tav>
                                            <p:tav tm="100000">
                                              <p:val>
                                                <p:strVal val="#ppt_x"/>
                                              </p:val>
                                            </p:tav>
                                          </p:tavLst>
                                        </p:anim>
                                        <p:anim calcmode="lin" valueType="num">
                                          <p:cBhvr>
                                            <p:cTn id="39" dur="500" fill="hold"/>
                                            <p:tgtEl>
                                              <p:spTgt spid="52"/>
                                            </p:tgtEl>
                                            <p:attrNameLst>
                                              <p:attrName>ppt_y</p:attrName>
                                            </p:attrNameLst>
                                          </p:cBhvr>
                                          <p:tavLst>
                                            <p:tav tm="0">
                                              <p:val>
                                                <p:strVal val="#ppt_y"/>
                                              </p:val>
                                            </p:tav>
                                            <p:tav tm="100000">
                                              <p:val>
                                                <p:strVal val="#ppt_y"/>
                                              </p:val>
                                            </p:tav>
                                          </p:tavLst>
                                        </p:anim>
                                        <p:anim calcmode="lin" valueType="num">
                                          <p:cBhvr>
                                            <p:cTn id="40" dur="500" fill="hold"/>
                                            <p:tgtEl>
                                              <p:spTgt spid="52"/>
                                            </p:tgtEl>
                                            <p:attrNameLst>
                                              <p:attrName>ppt_h</p:attrName>
                                            </p:attrNameLst>
                                          </p:cBhvr>
                                          <p:tavLst>
                                            <p:tav tm="0">
                                              <p:val>
                                                <p:strVal val="#ppt_h/10"/>
                                              </p:val>
                                            </p:tav>
                                            <p:tav tm="50000">
                                              <p:val>
                                                <p:strVal val="#ppt_h+.01"/>
                                              </p:val>
                                            </p:tav>
                                            <p:tav tm="100000">
                                              <p:val>
                                                <p:strVal val="#ppt_h"/>
                                              </p:val>
                                            </p:tav>
                                          </p:tavLst>
                                        </p:anim>
                                        <p:anim calcmode="lin" valueType="num">
                                          <p:cBhvr>
                                            <p:cTn id="41" dur="500" fill="hold"/>
                                            <p:tgtEl>
                                              <p:spTgt spid="52"/>
                                            </p:tgtEl>
                                            <p:attrNameLst>
                                              <p:attrName>ppt_w</p:attrName>
                                            </p:attrNameLst>
                                          </p:cBhvr>
                                          <p:tavLst>
                                            <p:tav tm="0">
                                              <p:val>
                                                <p:strVal val="#ppt_w/10"/>
                                              </p:val>
                                            </p:tav>
                                            <p:tav tm="50000">
                                              <p:val>
                                                <p:strVal val="#ppt_w+.01"/>
                                              </p:val>
                                            </p:tav>
                                            <p:tav tm="100000">
                                              <p:val>
                                                <p:strVal val="#ppt_w"/>
                                              </p:val>
                                            </p:tav>
                                          </p:tavLst>
                                        </p:anim>
                                        <p:animEffect transition="in" filter="fade">
                                          <p:cBhvr>
                                            <p:cTn id="42" dur="500" tmFilter="0,0; .5, 1; 1, 1"/>
                                            <p:tgtEl>
                                              <p:spTgt spid="52"/>
                                            </p:tgtEl>
                                          </p:cBhvr>
                                        </p:animEffect>
                                      </p:childTnLst>
                                    </p:cTn>
                                  </p:par>
                                  <p:par>
                                    <p:cTn id="43" presetID="22" presetClass="entr" presetSubtype="8" fill="hold" nodeType="withEffect">
                                      <p:stCondLst>
                                        <p:cond delay="1250"/>
                                      </p:stCondLst>
                                      <p:childTnLst>
                                        <p:set>
                                          <p:cBhvr>
                                            <p:cTn id="44" dur="1" fill="hold">
                                              <p:stCondLst>
                                                <p:cond delay="0"/>
                                              </p:stCondLst>
                                            </p:cTn>
                                            <p:tgtEl>
                                              <p:spTgt spid="7"/>
                                            </p:tgtEl>
                                            <p:attrNameLst>
                                              <p:attrName>style.visibility</p:attrName>
                                            </p:attrNameLst>
                                          </p:cBhvr>
                                          <p:to>
                                            <p:strVal val="visible"/>
                                          </p:to>
                                        </p:set>
                                        <p:animEffect transition="in" filter="wipe(left)">
                                          <p:cBhvr>
                                            <p:cTn id="45" dur="500"/>
                                            <p:tgtEl>
                                              <p:spTgt spid="7"/>
                                            </p:tgtEl>
                                          </p:cBhvr>
                                        </p:animEffect>
                                      </p:childTnLst>
                                    </p:cTn>
                                  </p:par>
                                  <p:par>
                                    <p:cTn id="46" presetID="22" presetClass="entr" presetSubtype="1" fill="hold" grpId="0" nodeType="withEffect">
                                      <p:stCondLst>
                                        <p:cond delay="1750"/>
                                      </p:stCondLst>
                                      <p:childTnLst>
                                        <p:set>
                                          <p:cBhvr>
                                            <p:cTn id="47" dur="1" fill="hold">
                                              <p:stCondLst>
                                                <p:cond delay="0"/>
                                              </p:stCondLst>
                                            </p:cTn>
                                            <p:tgtEl>
                                              <p:spTgt spid="47"/>
                                            </p:tgtEl>
                                            <p:attrNameLst>
                                              <p:attrName>style.visibility</p:attrName>
                                            </p:attrNameLst>
                                          </p:cBhvr>
                                          <p:to>
                                            <p:strVal val="visible"/>
                                          </p:to>
                                        </p:set>
                                        <p:animEffect transition="in" filter="wipe(up)">
                                          <p:cBhvr>
                                            <p:cTn id="48"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47" grpId="0"/>
          <p:bldP spid="33" grpId="0" animBg="1"/>
          <p:bldP spid="38" grpId="0" animBg="1"/>
          <p:bldP spid="48" grpId="0"/>
          <p:bldP spid="49" grpId="0" animBg="1"/>
          <p:bldP spid="50" grpId="0" animBg="1"/>
          <p:bldP spid="51" grpId="0"/>
          <p:bldP spid="52"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additive="base">
                                            <p:cTn id="7" dur="750" fill="hold"/>
                                            <p:tgtEl>
                                              <p:spTgt spid="38"/>
                                            </p:tgtEl>
                                            <p:attrNameLst>
                                              <p:attrName>ppt_x</p:attrName>
                                            </p:attrNameLst>
                                          </p:cBhvr>
                                          <p:tavLst>
                                            <p:tav tm="0">
                                              <p:val>
                                                <p:strVal val="0-#ppt_w/2"/>
                                              </p:val>
                                            </p:tav>
                                            <p:tav tm="100000">
                                              <p:val>
                                                <p:strVal val="#ppt_x"/>
                                              </p:val>
                                            </p:tav>
                                          </p:tavLst>
                                        </p:anim>
                                        <p:anim calcmode="lin" valueType="num">
                                          <p:cBhvr additive="base">
                                            <p:cTn id="8" dur="750" fill="hold"/>
                                            <p:tgtEl>
                                              <p:spTgt spid="38"/>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53"/>
                                            </p:tgtEl>
                                            <p:attrNameLst>
                                              <p:attrName>style.visibility</p:attrName>
                                            </p:attrNameLst>
                                          </p:cBhvr>
                                          <p:to>
                                            <p:strVal val="visible"/>
                                          </p:to>
                                        </p:set>
                                        <p:anim calcmode="lin" valueType="num">
                                          <p:cBhvr additive="base">
                                            <p:cTn id="11" dur="750" fill="hold"/>
                                            <p:tgtEl>
                                              <p:spTgt spid="53"/>
                                            </p:tgtEl>
                                            <p:attrNameLst>
                                              <p:attrName>ppt_x</p:attrName>
                                            </p:attrNameLst>
                                          </p:cBhvr>
                                          <p:tavLst>
                                            <p:tav tm="0">
                                              <p:val>
                                                <p:strVal val="1+#ppt_w/2"/>
                                              </p:val>
                                            </p:tav>
                                            <p:tav tm="100000">
                                              <p:val>
                                                <p:strVal val="#ppt_x"/>
                                              </p:val>
                                            </p:tav>
                                          </p:tavLst>
                                        </p:anim>
                                        <p:anim calcmode="lin" valueType="num">
                                          <p:cBhvr additive="base">
                                            <p:cTn id="12" dur="750" fill="hold"/>
                                            <p:tgtEl>
                                              <p:spTgt spid="53"/>
                                            </p:tgtEl>
                                            <p:attrNameLst>
                                              <p:attrName>ppt_y</p:attrName>
                                            </p:attrNameLst>
                                          </p:cBhvr>
                                          <p:tavLst>
                                            <p:tav tm="0">
                                              <p:val>
                                                <p:strVal val="#ppt_y"/>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fltVal val="0"/>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animEffect transition="in" filter="fade">
                                          <p:cBhvr>
                                            <p:cTn id="17" dur="500"/>
                                            <p:tgtEl>
                                              <p:spTgt spid="33"/>
                                            </p:tgtEl>
                                          </p:cBhvr>
                                        </p:animEffect>
                                      </p:childTnLst>
                                    </p:cTn>
                                  </p:par>
                                  <p:par>
                                    <p:cTn id="18" presetID="53" presetClass="entr" presetSubtype="16" fill="hold" grpId="0" nodeType="withEffect">
                                      <p:stCondLst>
                                        <p:cond delay="250"/>
                                      </p:stCondLst>
                                      <p:childTnLst>
                                        <p:set>
                                          <p:cBhvr>
                                            <p:cTn id="19" dur="1" fill="hold">
                                              <p:stCondLst>
                                                <p:cond delay="0"/>
                                              </p:stCondLst>
                                            </p:cTn>
                                            <p:tgtEl>
                                              <p:spTgt spid="50"/>
                                            </p:tgtEl>
                                            <p:attrNameLst>
                                              <p:attrName>style.visibility</p:attrName>
                                            </p:attrNameLst>
                                          </p:cBhvr>
                                          <p:to>
                                            <p:strVal val="visible"/>
                                          </p:to>
                                        </p:set>
                                        <p:anim calcmode="lin" valueType="num">
                                          <p:cBhvr>
                                            <p:cTn id="20" dur="500" fill="hold"/>
                                            <p:tgtEl>
                                              <p:spTgt spid="50"/>
                                            </p:tgtEl>
                                            <p:attrNameLst>
                                              <p:attrName>ppt_w</p:attrName>
                                            </p:attrNameLst>
                                          </p:cBhvr>
                                          <p:tavLst>
                                            <p:tav tm="0">
                                              <p:val>
                                                <p:fltVal val="0"/>
                                              </p:val>
                                            </p:tav>
                                            <p:tav tm="100000">
                                              <p:val>
                                                <p:strVal val="#ppt_w"/>
                                              </p:val>
                                            </p:tav>
                                          </p:tavLst>
                                        </p:anim>
                                        <p:anim calcmode="lin" valueType="num">
                                          <p:cBhvr>
                                            <p:cTn id="21" dur="500" fill="hold"/>
                                            <p:tgtEl>
                                              <p:spTgt spid="50"/>
                                            </p:tgtEl>
                                            <p:attrNameLst>
                                              <p:attrName>ppt_h</p:attrName>
                                            </p:attrNameLst>
                                          </p:cBhvr>
                                          <p:tavLst>
                                            <p:tav tm="0">
                                              <p:val>
                                                <p:fltVal val="0"/>
                                              </p:val>
                                            </p:tav>
                                            <p:tav tm="100000">
                                              <p:val>
                                                <p:strVal val="#ppt_h"/>
                                              </p:val>
                                            </p:tav>
                                          </p:tavLst>
                                        </p:anim>
                                        <p:animEffect transition="in" filter="fade">
                                          <p:cBhvr>
                                            <p:cTn id="22" dur="500"/>
                                            <p:tgtEl>
                                              <p:spTgt spid="50"/>
                                            </p:tgtEl>
                                          </p:cBhvr>
                                        </p:animEffect>
                                      </p:childTnLst>
                                    </p:cTn>
                                  </p:par>
                                  <p:par>
                                    <p:cTn id="23" presetID="53" presetClass="entr" presetSubtype="16" fill="hold" grpId="0" nodeType="withEffect">
                                      <p:stCondLst>
                                        <p:cond delay="500"/>
                                      </p:stCondLst>
                                      <p:childTnLst>
                                        <p:set>
                                          <p:cBhvr>
                                            <p:cTn id="24" dur="1" fill="hold">
                                              <p:stCondLst>
                                                <p:cond delay="0"/>
                                              </p:stCondLst>
                                            </p:cTn>
                                            <p:tgtEl>
                                              <p:spTgt spid="49"/>
                                            </p:tgtEl>
                                            <p:attrNameLst>
                                              <p:attrName>style.visibility</p:attrName>
                                            </p:attrNameLst>
                                          </p:cBhvr>
                                          <p:to>
                                            <p:strVal val="visible"/>
                                          </p:to>
                                        </p:set>
                                        <p:anim calcmode="lin" valueType="num">
                                          <p:cBhvr>
                                            <p:cTn id="25" dur="500" fill="hold"/>
                                            <p:tgtEl>
                                              <p:spTgt spid="49"/>
                                            </p:tgtEl>
                                            <p:attrNameLst>
                                              <p:attrName>ppt_w</p:attrName>
                                            </p:attrNameLst>
                                          </p:cBhvr>
                                          <p:tavLst>
                                            <p:tav tm="0">
                                              <p:val>
                                                <p:fltVal val="0"/>
                                              </p:val>
                                            </p:tav>
                                            <p:tav tm="100000">
                                              <p:val>
                                                <p:strVal val="#ppt_w"/>
                                              </p:val>
                                            </p:tav>
                                          </p:tavLst>
                                        </p:anim>
                                        <p:anim calcmode="lin" valueType="num">
                                          <p:cBhvr>
                                            <p:cTn id="26" dur="500" fill="hold"/>
                                            <p:tgtEl>
                                              <p:spTgt spid="49"/>
                                            </p:tgtEl>
                                            <p:attrNameLst>
                                              <p:attrName>ppt_h</p:attrName>
                                            </p:attrNameLst>
                                          </p:cBhvr>
                                          <p:tavLst>
                                            <p:tav tm="0">
                                              <p:val>
                                                <p:fltVal val="0"/>
                                              </p:val>
                                            </p:tav>
                                            <p:tav tm="100000">
                                              <p:val>
                                                <p:strVal val="#ppt_h"/>
                                              </p:val>
                                            </p:tav>
                                          </p:tavLst>
                                        </p:anim>
                                        <p:animEffect transition="in" filter="fade">
                                          <p:cBhvr>
                                            <p:cTn id="27" dur="500"/>
                                            <p:tgtEl>
                                              <p:spTgt spid="49"/>
                                            </p:tgtEl>
                                          </p:cBhvr>
                                        </p:animEffect>
                                      </p:childTnLst>
                                    </p:cTn>
                                  </p:par>
                                  <p:par>
                                    <p:cTn id="28" presetID="2" presetClass="entr" presetSubtype="1" fill="hold" grpId="0" nodeType="withEffect">
                                      <p:stCondLst>
                                        <p:cond delay="500"/>
                                      </p:stCondLst>
                                      <p:childTnLst>
                                        <p:set>
                                          <p:cBhvr>
                                            <p:cTn id="29" dur="1" fill="hold">
                                              <p:stCondLst>
                                                <p:cond delay="0"/>
                                              </p:stCondLst>
                                            </p:cTn>
                                            <p:tgtEl>
                                              <p:spTgt spid="48"/>
                                            </p:tgtEl>
                                            <p:attrNameLst>
                                              <p:attrName>style.visibility</p:attrName>
                                            </p:attrNameLst>
                                          </p:cBhvr>
                                          <p:to>
                                            <p:strVal val="visible"/>
                                          </p:to>
                                        </p:set>
                                        <p:anim calcmode="lin" valueType="num">
                                          <p:cBhvr additive="base">
                                            <p:cTn id="30" dur="1000" fill="hold"/>
                                            <p:tgtEl>
                                              <p:spTgt spid="48"/>
                                            </p:tgtEl>
                                            <p:attrNameLst>
                                              <p:attrName>ppt_x</p:attrName>
                                            </p:attrNameLst>
                                          </p:cBhvr>
                                          <p:tavLst>
                                            <p:tav tm="0">
                                              <p:val>
                                                <p:strVal val="#ppt_x"/>
                                              </p:val>
                                            </p:tav>
                                            <p:tav tm="100000">
                                              <p:val>
                                                <p:strVal val="#ppt_x"/>
                                              </p:val>
                                            </p:tav>
                                          </p:tavLst>
                                        </p:anim>
                                        <p:anim calcmode="lin" valueType="num">
                                          <p:cBhvr additive="base">
                                            <p:cTn id="31" dur="1000" fill="hold"/>
                                            <p:tgtEl>
                                              <p:spTgt spid="48"/>
                                            </p:tgtEl>
                                            <p:attrNameLst>
                                              <p:attrName>ppt_y</p:attrName>
                                            </p:attrNameLst>
                                          </p:cBhvr>
                                          <p:tavLst>
                                            <p:tav tm="0">
                                              <p:val>
                                                <p:strVal val="0-#ppt_h/2"/>
                                              </p:val>
                                            </p:tav>
                                            <p:tav tm="100000">
                                              <p:val>
                                                <p:strVal val="#ppt_y"/>
                                              </p:val>
                                            </p:tav>
                                          </p:tavLst>
                                        </p:anim>
                                      </p:childTnLst>
                                    </p:cTn>
                                  </p:par>
                                  <p:par>
                                    <p:cTn id="32" presetID="2" presetClass="entr" presetSubtype="4" fill="hold" grpId="0" nodeType="withEffect">
                                      <p:stCondLst>
                                        <p:cond delay="500"/>
                                      </p:stCondLst>
                                      <p:childTnLst>
                                        <p:set>
                                          <p:cBhvr>
                                            <p:cTn id="33" dur="1" fill="hold">
                                              <p:stCondLst>
                                                <p:cond delay="0"/>
                                              </p:stCondLst>
                                            </p:cTn>
                                            <p:tgtEl>
                                              <p:spTgt spid="51"/>
                                            </p:tgtEl>
                                            <p:attrNameLst>
                                              <p:attrName>style.visibility</p:attrName>
                                            </p:attrNameLst>
                                          </p:cBhvr>
                                          <p:to>
                                            <p:strVal val="visible"/>
                                          </p:to>
                                        </p:set>
                                        <p:anim calcmode="lin" valueType="num">
                                          <p:cBhvr additive="base">
                                            <p:cTn id="34" dur="1000" fill="hold"/>
                                            <p:tgtEl>
                                              <p:spTgt spid="51"/>
                                            </p:tgtEl>
                                            <p:attrNameLst>
                                              <p:attrName>ppt_x</p:attrName>
                                            </p:attrNameLst>
                                          </p:cBhvr>
                                          <p:tavLst>
                                            <p:tav tm="0">
                                              <p:val>
                                                <p:strVal val="#ppt_x"/>
                                              </p:val>
                                            </p:tav>
                                            <p:tav tm="100000">
                                              <p:val>
                                                <p:strVal val="#ppt_x"/>
                                              </p:val>
                                            </p:tav>
                                          </p:tavLst>
                                        </p:anim>
                                        <p:anim calcmode="lin" valueType="num">
                                          <p:cBhvr additive="base">
                                            <p:cTn id="35" dur="1000" fill="hold"/>
                                            <p:tgtEl>
                                              <p:spTgt spid="51"/>
                                            </p:tgtEl>
                                            <p:attrNameLst>
                                              <p:attrName>ppt_y</p:attrName>
                                            </p:attrNameLst>
                                          </p:cBhvr>
                                          <p:tavLst>
                                            <p:tav tm="0">
                                              <p:val>
                                                <p:strVal val="1+#ppt_h/2"/>
                                              </p:val>
                                            </p:tav>
                                            <p:tav tm="100000">
                                              <p:val>
                                                <p:strVal val="#ppt_y"/>
                                              </p:val>
                                            </p:tav>
                                          </p:tavLst>
                                        </p:anim>
                                      </p:childTnLst>
                                    </p:cTn>
                                  </p:par>
                                  <p:par>
                                    <p:cTn id="36" presetID="41" presetClass="entr" presetSubtype="0" fill="hold" grpId="0" nodeType="withEffect">
                                      <p:stCondLst>
                                        <p:cond delay="750"/>
                                      </p:stCondLst>
                                      <p:iterate type="lt">
                                        <p:tmPct val="10000"/>
                                      </p:iterate>
                                      <p:childTnLst>
                                        <p:set>
                                          <p:cBhvr>
                                            <p:cTn id="37" dur="1" fill="hold">
                                              <p:stCondLst>
                                                <p:cond delay="0"/>
                                              </p:stCondLst>
                                            </p:cTn>
                                            <p:tgtEl>
                                              <p:spTgt spid="52"/>
                                            </p:tgtEl>
                                            <p:attrNameLst>
                                              <p:attrName>style.visibility</p:attrName>
                                            </p:attrNameLst>
                                          </p:cBhvr>
                                          <p:to>
                                            <p:strVal val="visible"/>
                                          </p:to>
                                        </p:set>
                                        <p:anim calcmode="lin" valueType="num">
                                          <p:cBhvr>
                                            <p:cTn id="38" dur="500" fill="hold"/>
                                            <p:tgtEl>
                                              <p:spTgt spid="52"/>
                                            </p:tgtEl>
                                            <p:attrNameLst>
                                              <p:attrName>ppt_x</p:attrName>
                                            </p:attrNameLst>
                                          </p:cBhvr>
                                          <p:tavLst>
                                            <p:tav tm="0">
                                              <p:val>
                                                <p:strVal val="#ppt_x"/>
                                              </p:val>
                                            </p:tav>
                                            <p:tav tm="50000">
                                              <p:val>
                                                <p:strVal val="#ppt_x+.1"/>
                                              </p:val>
                                            </p:tav>
                                            <p:tav tm="100000">
                                              <p:val>
                                                <p:strVal val="#ppt_x"/>
                                              </p:val>
                                            </p:tav>
                                          </p:tavLst>
                                        </p:anim>
                                        <p:anim calcmode="lin" valueType="num">
                                          <p:cBhvr>
                                            <p:cTn id="39" dur="500" fill="hold"/>
                                            <p:tgtEl>
                                              <p:spTgt spid="52"/>
                                            </p:tgtEl>
                                            <p:attrNameLst>
                                              <p:attrName>ppt_y</p:attrName>
                                            </p:attrNameLst>
                                          </p:cBhvr>
                                          <p:tavLst>
                                            <p:tav tm="0">
                                              <p:val>
                                                <p:strVal val="#ppt_y"/>
                                              </p:val>
                                            </p:tav>
                                            <p:tav tm="100000">
                                              <p:val>
                                                <p:strVal val="#ppt_y"/>
                                              </p:val>
                                            </p:tav>
                                          </p:tavLst>
                                        </p:anim>
                                        <p:anim calcmode="lin" valueType="num">
                                          <p:cBhvr>
                                            <p:cTn id="40" dur="500" fill="hold"/>
                                            <p:tgtEl>
                                              <p:spTgt spid="52"/>
                                            </p:tgtEl>
                                            <p:attrNameLst>
                                              <p:attrName>ppt_h</p:attrName>
                                            </p:attrNameLst>
                                          </p:cBhvr>
                                          <p:tavLst>
                                            <p:tav tm="0">
                                              <p:val>
                                                <p:strVal val="#ppt_h/10"/>
                                              </p:val>
                                            </p:tav>
                                            <p:tav tm="50000">
                                              <p:val>
                                                <p:strVal val="#ppt_h+.01"/>
                                              </p:val>
                                            </p:tav>
                                            <p:tav tm="100000">
                                              <p:val>
                                                <p:strVal val="#ppt_h"/>
                                              </p:val>
                                            </p:tav>
                                          </p:tavLst>
                                        </p:anim>
                                        <p:anim calcmode="lin" valueType="num">
                                          <p:cBhvr>
                                            <p:cTn id="41" dur="500" fill="hold"/>
                                            <p:tgtEl>
                                              <p:spTgt spid="52"/>
                                            </p:tgtEl>
                                            <p:attrNameLst>
                                              <p:attrName>ppt_w</p:attrName>
                                            </p:attrNameLst>
                                          </p:cBhvr>
                                          <p:tavLst>
                                            <p:tav tm="0">
                                              <p:val>
                                                <p:strVal val="#ppt_w/10"/>
                                              </p:val>
                                            </p:tav>
                                            <p:tav tm="50000">
                                              <p:val>
                                                <p:strVal val="#ppt_w+.01"/>
                                              </p:val>
                                            </p:tav>
                                            <p:tav tm="100000">
                                              <p:val>
                                                <p:strVal val="#ppt_w"/>
                                              </p:val>
                                            </p:tav>
                                          </p:tavLst>
                                        </p:anim>
                                        <p:animEffect transition="in" filter="fade">
                                          <p:cBhvr>
                                            <p:cTn id="42" dur="500" tmFilter="0,0; .5, 1; 1, 1"/>
                                            <p:tgtEl>
                                              <p:spTgt spid="52"/>
                                            </p:tgtEl>
                                          </p:cBhvr>
                                        </p:animEffect>
                                      </p:childTnLst>
                                    </p:cTn>
                                  </p:par>
                                  <p:par>
                                    <p:cTn id="43" presetID="22" presetClass="entr" presetSubtype="8" fill="hold" nodeType="withEffect">
                                      <p:stCondLst>
                                        <p:cond delay="1250"/>
                                      </p:stCondLst>
                                      <p:childTnLst>
                                        <p:set>
                                          <p:cBhvr>
                                            <p:cTn id="44" dur="1" fill="hold">
                                              <p:stCondLst>
                                                <p:cond delay="0"/>
                                              </p:stCondLst>
                                            </p:cTn>
                                            <p:tgtEl>
                                              <p:spTgt spid="7"/>
                                            </p:tgtEl>
                                            <p:attrNameLst>
                                              <p:attrName>style.visibility</p:attrName>
                                            </p:attrNameLst>
                                          </p:cBhvr>
                                          <p:to>
                                            <p:strVal val="visible"/>
                                          </p:to>
                                        </p:set>
                                        <p:animEffect transition="in" filter="wipe(left)">
                                          <p:cBhvr>
                                            <p:cTn id="45" dur="500"/>
                                            <p:tgtEl>
                                              <p:spTgt spid="7"/>
                                            </p:tgtEl>
                                          </p:cBhvr>
                                        </p:animEffect>
                                      </p:childTnLst>
                                    </p:cTn>
                                  </p:par>
                                  <p:par>
                                    <p:cTn id="46" presetID="22" presetClass="entr" presetSubtype="1" fill="hold" grpId="0" nodeType="withEffect">
                                      <p:stCondLst>
                                        <p:cond delay="1750"/>
                                      </p:stCondLst>
                                      <p:childTnLst>
                                        <p:set>
                                          <p:cBhvr>
                                            <p:cTn id="47" dur="1" fill="hold">
                                              <p:stCondLst>
                                                <p:cond delay="0"/>
                                              </p:stCondLst>
                                            </p:cTn>
                                            <p:tgtEl>
                                              <p:spTgt spid="47"/>
                                            </p:tgtEl>
                                            <p:attrNameLst>
                                              <p:attrName>style.visibility</p:attrName>
                                            </p:attrNameLst>
                                          </p:cBhvr>
                                          <p:to>
                                            <p:strVal val="visible"/>
                                          </p:to>
                                        </p:set>
                                        <p:animEffect transition="in" filter="wipe(up)">
                                          <p:cBhvr>
                                            <p:cTn id="48"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47" grpId="0"/>
          <p:bldP spid="33" grpId="0" animBg="1"/>
          <p:bldP spid="38" grpId="0" animBg="1"/>
          <p:bldP spid="48" grpId="0"/>
          <p:bldP spid="49" grpId="0" animBg="1"/>
          <p:bldP spid="50" grpId="0" animBg="1"/>
          <p:bldP spid="51" grpId="0"/>
          <p:bldP spid="52" grpId="0"/>
        </p:bld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圆角矩形 52"/>
          <p:cNvSpPr/>
          <p:nvPr/>
        </p:nvSpPr>
        <p:spPr>
          <a:xfrm>
            <a:off x="4185891" y="1911079"/>
            <a:ext cx="6454403" cy="2725895"/>
          </a:xfrm>
          <a:prstGeom prst="roundRect">
            <a:avLst>
              <a:gd name="adj" fmla="val 0"/>
            </a:avLst>
          </a:prstGeom>
          <a:solidFill>
            <a:schemeClr val="bg1"/>
          </a:solidFill>
          <a:ln>
            <a:noFill/>
          </a:ln>
          <a:effectLst>
            <a:outerShdw blurRad="2540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solidFill>
                <a:schemeClr val="bg1"/>
              </a:solidFill>
              <a:cs typeface="+mn-ea"/>
              <a:sym typeface="+mn-lt"/>
            </a:endParaRPr>
          </a:p>
        </p:txBody>
      </p:sp>
      <p:sp>
        <p:nvSpPr>
          <p:cNvPr id="47" name="PA-文本框 50"/>
          <p:cNvSpPr txBox="1"/>
          <p:nvPr>
            <p:custDataLst>
              <p:tags r:id="rId2"/>
            </p:custDataLst>
          </p:nvPr>
        </p:nvSpPr>
        <p:spPr>
          <a:xfrm>
            <a:off x="4734156" y="3503787"/>
            <a:ext cx="5795304" cy="1200329"/>
          </a:xfrm>
          <a:prstGeom prst="rect">
            <a:avLst/>
          </a:prstGeom>
          <a:noFill/>
        </p:spPr>
        <p:txBody>
          <a:bodyPr wrap="square" rtlCol="0">
            <a:spAutoFit/>
          </a:bodyPr>
          <a:lstStyle/>
          <a:p>
            <a:r>
              <a:rPr lang="zh-CN" altLang="en-US" sz="1200" dirty="0">
                <a:solidFill>
                  <a:schemeClr val="bg1">
                    <a:lumMod val="50000"/>
                  </a:schemeClr>
                </a:solidFill>
                <a:cs typeface="+mn-ea"/>
                <a:sym typeface="+mn-lt"/>
              </a:rPr>
              <a:t>您的内容打在这里，或者通过复制您的文本在此框中选择粘贴并选择只保留文字您的您的内容打在这里，或者通过复制您的文本后，在此框中选择粘贴并选择只保此您的内框中选择粘贴并选择只保留或者通过复制您的文本后</a:t>
            </a:r>
          </a:p>
          <a:p>
            <a:endParaRPr lang="zh-CN" altLang="en-US" sz="1200" dirty="0">
              <a:solidFill>
                <a:schemeClr val="bg1">
                  <a:lumMod val="50000"/>
                </a:schemeClr>
              </a:solidFill>
              <a:cs typeface="+mn-ea"/>
              <a:sym typeface="+mn-lt"/>
            </a:endParaRPr>
          </a:p>
          <a:p>
            <a:endParaRPr lang="zh-CN" altLang="en-US" sz="1200" dirty="0">
              <a:solidFill>
                <a:schemeClr val="bg1">
                  <a:lumMod val="50000"/>
                </a:schemeClr>
              </a:solidFill>
              <a:cs typeface="+mn-ea"/>
              <a:sym typeface="+mn-lt"/>
            </a:endParaRPr>
          </a:p>
          <a:p>
            <a:endParaRPr lang="zh-CN" altLang="en-US" sz="1200" dirty="0">
              <a:solidFill>
                <a:schemeClr val="bg1">
                  <a:lumMod val="50000"/>
                </a:schemeClr>
              </a:solidFill>
              <a:cs typeface="+mn-ea"/>
              <a:sym typeface="+mn-lt"/>
            </a:endParaRPr>
          </a:p>
        </p:txBody>
      </p:sp>
      <p:sp>
        <p:nvSpPr>
          <p:cNvPr id="33" name="矩形 32"/>
          <p:cNvSpPr/>
          <p:nvPr/>
        </p:nvSpPr>
        <p:spPr>
          <a:xfrm>
            <a:off x="1169352" y="4422466"/>
            <a:ext cx="634591" cy="573833"/>
          </a:xfrm>
          <a:prstGeom prst="rect">
            <a:avLst/>
          </a:prstGeom>
          <a:noFill/>
          <a:ln w="25400">
            <a:gradFill>
              <a:gsLst>
                <a:gs pos="0">
                  <a:srgbClr val="46A2D0"/>
                </a:gs>
                <a:gs pos="100000">
                  <a:srgbClr val="1D6AAE"/>
                </a:gs>
              </a:gsLst>
              <a:lin ang="5400000" scaled="1"/>
            </a:gradFill>
          </a:ln>
          <a:effectLst>
            <a:outerShdw blurRad="508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zh-CN" altLang="en-US" noProof="1">
              <a:solidFill>
                <a:prstClr val="white"/>
              </a:solidFill>
              <a:cs typeface="+mn-ea"/>
              <a:sym typeface="+mn-lt"/>
            </a:endParaRPr>
          </a:p>
        </p:txBody>
      </p:sp>
      <p:sp>
        <p:nvSpPr>
          <p:cNvPr id="38" name="圆角矩形 37"/>
          <p:cNvSpPr/>
          <p:nvPr/>
        </p:nvSpPr>
        <p:spPr>
          <a:xfrm>
            <a:off x="1542093" y="1911079"/>
            <a:ext cx="2726929" cy="2725895"/>
          </a:xfrm>
          <a:prstGeom prst="roundRect">
            <a:avLst>
              <a:gd name="adj" fmla="val 0"/>
            </a:avLst>
          </a:prstGeom>
          <a:gradFill>
            <a:gsLst>
              <a:gs pos="0">
                <a:srgbClr val="46A2D0"/>
              </a:gs>
              <a:gs pos="100000">
                <a:srgbClr val="146DAD"/>
              </a:gs>
            </a:gsLst>
            <a:lin ang="5400000" scaled="1"/>
          </a:gradFill>
          <a:ln>
            <a:noFill/>
          </a:ln>
          <a:effectLst>
            <a:outerShdw blurRad="2540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solidFill>
                <a:schemeClr val="bg1"/>
              </a:solidFill>
              <a:cs typeface="+mn-ea"/>
              <a:sym typeface="+mn-lt"/>
            </a:endParaRPr>
          </a:p>
        </p:txBody>
      </p:sp>
      <p:sp>
        <p:nvSpPr>
          <p:cNvPr id="48" name="TextBox 30"/>
          <p:cNvSpPr txBox="1"/>
          <p:nvPr/>
        </p:nvSpPr>
        <p:spPr>
          <a:xfrm>
            <a:off x="2169059" y="2342492"/>
            <a:ext cx="1389866" cy="1446550"/>
          </a:xfrm>
          <a:prstGeom prst="rect">
            <a:avLst/>
          </a:prstGeom>
          <a:noFill/>
        </p:spPr>
        <p:txBody>
          <a:bodyPr wrap="square" rtlCol="0">
            <a:spAutoFit/>
          </a:bodyPr>
          <a:lstStyle/>
          <a:p>
            <a:pPr algn="ctr" defTabSz="228600"/>
            <a:r>
              <a:rPr lang="en-US" altLang="zh-CN" sz="8800" dirty="0">
                <a:solidFill>
                  <a:schemeClr val="bg1"/>
                </a:solidFill>
                <a:latin typeface="Agency FB" panose="020B0503020202020204" pitchFamily="34" charset="0"/>
                <a:cs typeface="+mn-ea"/>
                <a:sym typeface="+mn-lt"/>
              </a:rPr>
              <a:t>01</a:t>
            </a:r>
            <a:endParaRPr lang="zh-CN" altLang="en-US" sz="8800" dirty="0">
              <a:solidFill>
                <a:schemeClr val="bg1"/>
              </a:solidFill>
              <a:latin typeface="Agency FB" panose="020B0503020202020204" pitchFamily="34" charset="0"/>
              <a:cs typeface="+mn-ea"/>
              <a:sym typeface="+mn-lt"/>
            </a:endParaRPr>
          </a:p>
        </p:txBody>
      </p:sp>
      <p:sp>
        <p:nvSpPr>
          <p:cNvPr id="49" name="圆角矩形 48"/>
          <p:cNvSpPr/>
          <p:nvPr/>
        </p:nvSpPr>
        <p:spPr>
          <a:xfrm>
            <a:off x="945725" y="5250907"/>
            <a:ext cx="216066" cy="220793"/>
          </a:xfrm>
          <a:prstGeom prst="roundRect">
            <a:avLst>
              <a:gd name="adj" fmla="val 0"/>
            </a:avLst>
          </a:prstGeom>
          <a:gradFill>
            <a:gsLst>
              <a:gs pos="0">
                <a:srgbClr val="46A2D0"/>
              </a:gs>
              <a:gs pos="100000">
                <a:srgbClr val="146DAD"/>
              </a:gs>
            </a:gsLst>
            <a:lin ang="5400000" scaled="1"/>
          </a:gradFill>
          <a:ln>
            <a:noFill/>
          </a:ln>
          <a:effectLst>
            <a:outerShdw blurRad="2540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solidFill>
                <a:schemeClr val="bg1"/>
              </a:solidFill>
              <a:cs typeface="+mn-ea"/>
              <a:sym typeface="+mn-lt"/>
            </a:endParaRPr>
          </a:p>
        </p:txBody>
      </p:sp>
      <p:sp>
        <p:nvSpPr>
          <p:cNvPr id="50" name="圆角矩形 49"/>
          <p:cNvSpPr/>
          <p:nvPr/>
        </p:nvSpPr>
        <p:spPr>
          <a:xfrm>
            <a:off x="1489487" y="5471700"/>
            <a:ext cx="124657" cy="142491"/>
          </a:xfrm>
          <a:prstGeom prst="roundRect">
            <a:avLst>
              <a:gd name="adj" fmla="val 0"/>
            </a:avLst>
          </a:prstGeom>
          <a:gradFill>
            <a:gsLst>
              <a:gs pos="0">
                <a:srgbClr val="46A2D0">
                  <a:alpha val="40000"/>
                </a:srgbClr>
              </a:gs>
              <a:gs pos="100000">
                <a:srgbClr val="146DAD">
                  <a:alpha val="40000"/>
                </a:srgbClr>
              </a:gs>
            </a:gsLst>
            <a:lin ang="5400000" scaled="1"/>
          </a:gradFill>
          <a:ln>
            <a:noFill/>
          </a:ln>
          <a:effectLst>
            <a:outerShdw blurRad="2540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solidFill>
                <a:schemeClr val="bg1"/>
              </a:solidFill>
              <a:cs typeface="+mn-ea"/>
              <a:sym typeface="+mn-lt"/>
            </a:endParaRPr>
          </a:p>
        </p:txBody>
      </p:sp>
      <p:sp>
        <p:nvSpPr>
          <p:cNvPr id="51" name="TextBox 30"/>
          <p:cNvSpPr txBox="1"/>
          <p:nvPr/>
        </p:nvSpPr>
        <p:spPr>
          <a:xfrm>
            <a:off x="2056778" y="3555091"/>
            <a:ext cx="1642138" cy="461665"/>
          </a:xfrm>
          <a:prstGeom prst="rect">
            <a:avLst/>
          </a:prstGeom>
          <a:noFill/>
        </p:spPr>
        <p:txBody>
          <a:bodyPr wrap="square" rtlCol="0">
            <a:spAutoFit/>
          </a:bodyPr>
          <a:lstStyle/>
          <a:p>
            <a:pPr algn="ctr" defTabSz="228600"/>
            <a:r>
              <a:rPr lang="en-US" altLang="zh-CN" sz="2400" b="1" spc="300" dirty="0">
                <a:solidFill>
                  <a:schemeClr val="bg1"/>
                </a:solidFill>
                <a:cs typeface="+mn-ea"/>
                <a:sym typeface="+mn-lt"/>
              </a:rPr>
              <a:t>PART</a:t>
            </a:r>
            <a:endParaRPr lang="zh-CN" altLang="en-US" sz="2400" b="1" spc="300" dirty="0">
              <a:solidFill>
                <a:schemeClr val="bg1"/>
              </a:solidFill>
              <a:cs typeface="+mn-ea"/>
              <a:sym typeface="+mn-lt"/>
            </a:endParaRPr>
          </a:p>
        </p:txBody>
      </p:sp>
      <p:sp>
        <p:nvSpPr>
          <p:cNvPr id="52" name="文本框 51"/>
          <p:cNvSpPr txBox="1"/>
          <p:nvPr/>
        </p:nvSpPr>
        <p:spPr>
          <a:xfrm>
            <a:off x="4692591" y="2395647"/>
            <a:ext cx="2236510" cy="670120"/>
          </a:xfrm>
          <a:prstGeom prst="rect">
            <a:avLst/>
          </a:prstGeom>
          <a:noFill/>
          <a:scene3d>
            <a:camera prst="perspectiveRight"/>
            <a:lightRig rig="threePt" dir="t"/>
          </a:scene3d>
        </p:spPr>
        <p:txBody>
          <a:bodyPr wrap="none" rtlCol="0">
            <a:spAutoFit/>
          </a:bodyPr>
          <a:lstStyle/>
          <a:p>
            <a:pPr>
              <a:lnSpc>
                <a:spcPct val="130000"/>
              </a:lnSpc>
            </a:pPr>
            <a:r>
              <a:rPr lang="zh-CN" altLang="en-US" sz="3200" b="1" dirty="0">
                <a:solidFill>
                  <a:schemeClr val="tx1">
                    <a:lumMod val="85000"/>
                    <a:lumOff val="15000"/>
                  </a:schemeClr>
                </a:solidFill>
                <a:cs typeface="+mn-ea"/>
                <a:sym typeface="+mn-lt"/>
              </a:rPr>
              <a:t>公司与团队</a:t>
            </a:r>
          </a:p>
        </p:txBody>
      </p:sp>
      <p:cxnSp>
        <p:nvCxnSpPr>
          <p:cNvPr id="7" name="直接连接符 6"/>
          <p:cNvCxnSpPr/>
          <p:nvPr/>
        </p:nvCxnSpPr>
        <p:spPr>
          <a:xfrm>
            <a:off x="4849090" y="3176607"/>
            <a:ext cx="651164" cy="0"/>
          </a:xfrm>
          <a:prstGeom prst="line">
            <a:avLst/>
          </a:prstGeom>
          <a:ln w="381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14:presetBounceEnd="40000">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14:bounceEnd="40000">
                                          <p:cBhvr additive="base">
                                            <p:cTn id="7" dur="750" fill="hold"/>
                                            <p:tgtEl>
                                              <p:spTgt spid="38"/>
                                            </p:tgtEl>
                                            <p:attrNameLst>
                                              <p:attrName>ppt_x</p:attrName>
                                            </p:attrNameLst>
                                          </p:cBhvr>
                                          <p:tavLst>
                                            <p:tav tm="0">
                                              <p:val>
                                                <p:strVal val="0-#ppt_w/2"/>
                                              </p:val>
                                            </p:tav>
                                            <p:tav tm="100000">
                                              <p:val>
                                                <p:strVal val="#ppt_x"/>
                                              </p:val>
                                            </p:tav>
                                          </p:tavLst>
                                        </p:anim>
                                        <p:anim calcmode="lin" valueType="num" p14:bounceEnd="40000">
                                          <p:cBhvr additive="base">
                                            <p:cTn id="8" dur="750" fill="hold"/>
                                            <p:tgtEl>
                                              <p:spTgt spid="38"/>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14:presetBounceEnd="40000">
                                      <p:stCondLst>
                                        <p:cond delay="0"/>
                                      </p:stCondLst>
                                      <p:childTnLst>
                                        <p:set>
                                          <p:cBhvr>
                                            <p:cTn id="10" dur="1" fill="hold">
                                              <p:stCondLst>
                                                <p:cond delay="0"/>
                                              </p:stCondLst>
                                            </p:cTn>
                                            <p:tgtEl>
                                              <p:spTgt spid="53"/>
                                            </p:tgtEl>
                                            <p:attrNameLst>
                                              <p:attrName>style.visibility</p:attrName>
                                            </p:attrNameLst>
                                          </p:cBhvr>
                                          <p:to>
                                            <p:strVal val="visible"/>
                                          </p:to>
                                        </p:set>
                                        <p:anim calcmode="lin" valueType="num" p14:bounceEnd="40000">
                                          <p:cBhvr additive="base">
                                            <p:cTn id="11" dur="750" fill="hold"/>
                                            <p:tgtEl>
                                              <p:spTgt spid="53"/>
                                            </p:tgtEl>
                                            <p:attrNameLst>
                                              <p:attrName>ppt_x</p:attrName>
                                            </p:attrNameLst>
                                          </p:cBhvr>
                                          <p:tavLst>
                                            <p:tav tm="0">
                                              <p:val>
                                                <p:strVal val="1+#ppt_w/2"/>
                                              </p:val>
                                            </p:tav>
                                            <p:tav tm="100000">
                                              <p:val>
                                                <p:strVal val="#ppt_x"/>
                                              </p:val>
                                            </p:tav>
                                          </p:tavLst>
                                        </p:anim>
                                        <p:anim calcmode="lin" valueType="num" p14:bounceEnd="40000">
                                          <p:cBhvr additive="base">
                                            <p:cTn id="12" dur="750" fill="hold"/>
                                            <p:tgtEl>
                                              <p:spTgt spid="53"/>
                                            </p:tgtEl>
                                            <p:attrNameLst>
                                              <p:attrName>ppt_y</p:attrName>
                                            </p:attrNameLst>
                                          </p:cBhvr>
                                          <p:tavLst>
                                            <p:tav tm="0">
                                              <p:val>
                                                <p:strVal val="#ppt_y"/>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fltVal val="0"/>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animEffect transition="in" filter="fade">
                                          <p:cBhvr>
                                            <p:cTn id="17" dur="500"/>
                                            <p:tgtEl>
                                              <p:spTgt spid="33"/>
                                            </p:tgtEl>
                                          </p:cBhvr>
                                        </p:animEffect>
                                      </p:childTnLst>
                                    </p:cTn>
                                  </p:par>
                                  <p:par>
                                    <p:cTn id="18" presetID="53" presetClass="entr" presetSubtype="16" fill="hold" grpId="0" nodeType="withEffect">
                                      <p:stCondLst>
                                        <p:cond delay="250"/>
                                      </p:stCondLst>
                                      <p:childTnLst>
                                        <p:set>
                                          <p:cBhvr>
                                            <p:cTn id="19" dur="1" fill="hold">
                                              <p:stCondLst>
                                                <p:cond delay="0"/>
                                              </p:stCondLst>
                                            </p:cTn>
                                            <p:tgtEl>
                                              <p:spTgt spid="50"/>
                                            </p:tgtEl>
                                            <p:attrNameLst>
                                              <p:attrName>style.visibility</p:attrName>
                                            </p:attrNameLst>
                                          </p:cBhvr>
                                          <p:to>
                                            <p:strVal val="visible"/>
                                          </p:to>
                                        </p:set>
                                        <p:anim calcmode="lin" valueType="num">
                                          <p:cBhvr>
                                            <p:cTn id="20" dur="500" fill="hold"/>
                                            <p:tgtEl>
                                              <p:spTgt spid="50"/>
                                            </p:tgtEl>
                                            <p:attrNameLst>
                                              <p:attrName>ppt_w</p:attrName>
                                            </p:attrNameLst>
                                          </p:cBhvr>
                                          <p:tavLst>
                                            <p:tav tm="0">
                                              <p:val>
                                                <p:fltVal val="0"/>
                                              </p:val>
                                            </p:tav>
                                            <p:tav tm="100000">
                                              <p:val>
                                                <p:strVal val="#ppt_w"/>
                                              </p:val>
                                            </p:tav>
                                          </p:tavLst>
                                        </p:anim>
                                        <p:anim calcmode="lin" valueType="num">
                                          <p:cBhvr>
                                            <p:cTn id="21" dur="500" fill="hold"/>
                                            <p:tgtEl>
                                              <p:spTgt spid="50"/>
                                            </p:tgtEl>
                                            <p:attrNameLst>
                                              <p:attrName>ppt_h</p:attrName>
                                            </p:attrNameLst>
                                          </p:cBhvr>
                                          <p:tavLst>
                                            <p:tav tm="0">
                                              <p:val>
                                                <p:fltVal val="0"/>
                                              </p:val>
                                            </p:tav>
                                            <p:tav tm="100000">
                                              <p:val>
                                                <p:strVal val="#ppt_h"/>
                                              </p:val>
                                            </p:tav>
                                          </p:tavLst>
                                        </p:anim>
                                        <p:animEffect transition="in" filter="fade">
                                          <p:cBhvr>
                                            <p:cTn id="22" dur="500"/>
                                            <p:tgtEl>
                                              <p:spTgt spid="50"/>
                                            </p:tgtEl>
                                          </p:cBhvr>
                                        </p:animEffect>
                                      </p:childTnLst>
                                    </p:cTn>
                                  </p:par>
                                  <p:par>
                                    <p:cTn id="23" presetID="53" presetClass="entr" presetSubtype="16" fill="hold" grpId="0" nodeType="withEffect">
                                      <p:stCondLst>
                                        <p:cond delay="500"/>
                                      </p:stCondLst>
                                      <p:childTnLst>
                                        <p:set>
                                          <p:cBhvr>
                                            <p:cTn id="24" dur="1" fill="hold">
                                              <p:stCondLst>
                                                <p:cond delay="0"/>
                                              </p:stCondLst>
                                            </p:cTn>
                                            <p:tgtEl>
                                              <p:spTgt spid="49"/>
                                            </p:tgtEl>
                                            <p:attrNameLst>
                                              <p:attrName>style.visibility</p:attrName>
                                            </p:attrNameLst>
                                          </p:cBhvr>
                                          <p:to>
                                            <p:strVal val="visible"/>
                                          </p:to>
                                        </p:set>
                                        <p:anim calcmode="lin" valueType="num">
                                          <p:cBhvr>
                                            <p:cTn id="25" dur="500" fill="hold"/>
                                            <p:tgtEl>
                                              <p:spTgt spid="49"/>
                                            </p:tgtEl>
                                            <p:attrNameLst>
                                              <p:attrName>ppt_w</p:attrName>
                                            </p:attrNameLst>
                                          </p:cBhvr>
                                          <p:tavLst>
                                            <p:tav tm="0">
                                              <p:val>
                                                <p:fltVal val="0"/>
                                              </p:val>
                                            </p:tav>
                                            <p:tav tm="100000">
                                              <p:val>
                                                <p:strVal val="#ppt_w"/>
                                              </p:val>
                                            </p:tav>
                                          </p:tavLst>
                                        </p:anim>
                                        <p:anim calcmode="lin" valueType="num">
                                          <p:cBhvr>
                                            <p:cTn id="26" dur="500" fill="hold"/>
                                            <p:tgtEl>
                                              <p:spTgt spid="49"/>
                                            </p:tgtEl>
                                            <p:attrNameLst>
                                              <p:attrName>ppt_h</p:attrName>
                                            </p:attrNameLst>
                                          </p:cBhvr>
                                          <p:tavLst>
                                            <p:tav tm="0">
                                              <p:val>
                                                <p:fltVal val="0"/>
                                              </p:val>
                                            </p:tav>
                                            <p:tav tm="100000">
                                              <p:val>
                                                <p:strVal val="#ppt_h"/>
                                              </p:val>
                                            </p:tav>
                                          </p:tavLst>
                                        </p:anim>
                                        <p:animEffect transition="in" filter="fade">
                                          <p:cBhvr>
                                            <p:cTn id="27" dur="500"/>
                                            <p:tgtEl>
                                              <p:spTgt spid="49"/>
                                            </p:tgtEl>
                                          </p:cBhvr>
                                        </p:animEffect>
                                      </p:childTnLst>
                                    </p:cTn>
                                  </p:par>
                                  <p:par>
                                    <p:cTn id="28" presetID="2" presetClass="entr" presetSubtype="1" fill="hold" grpId="0" nodeType="withEffect" p14:presetBounceEnd="26000">
                                      <p:stCondLst>
                                        <p:cond delay="500"/>
                                      </p:stCondLst>
                                      <p:childTnLst>
                                        <p:set>
                                          <p:cBhvr>
                                            <p:cTn id="29" dur="1" fill="hold">
                                              <p:stCondLst>
                                                <p:cond delay="0"/>
                                              </p:stCondLst>
                                            </p:cTn>
                                            <p:tgtEl>
                                              <p:spTgt spid="48"/>
                                            </p:tgtEl>
                                            <p:attrNameLst>
                                              <p:attrName>style.visibility</p:attrName>
                                            </p:attrNameLst>
                                          </p:cBhvr>
                                          <p:to>
                                            <p:strVal val="visible"/>
                                          </p:to>
                                        </p:set>
                                        <p:anim calcmode="lin" valueType="num" p14:bounceEnd="26000">
                                          <p:cBhvr additive="base">
                                            <p:cTn id="30" dur="1000" fill="hold"/>
                                            <p:tgtEl>
                                              <p:spTgt spid="48"/>
                                            </p:tgtEl>
                                            <p:attrNameLst>
                                              <p:attrName>ppt_x</p:attrName>
                                            </p:attrNameLst>
                                          </p:cBhvr>
                                          <p:tavLst>
                                            <p:tav tm="0">
                                              <p:val>
                                                <p:strVal val="#ppt_x"/>
                                              </p:val>
                                            </p:tav>
                                            <p:tav tm="100000">
                                              <p:val>
                                                <p:strVal val="#ppt_x"/>
                                              </p:val>
                                            </p:tav>
                                          </p:tavLst>
                                        </p:anim>
                                        <p:anim calcmode="lin" valueType="num" p14:bounceEnd="26000">
                                          <p:cBhvr additive="base">
                                            <p:cTn id="31" dur="1000" fill="hold"/>
                                            <p:tgtEl>
                                              <p:spTgt spid="48"/>
                                            </p:tgtEl>
                                            <p:attrNameLst>
                                              <p:attrName>ppt_y</p:attrName>
                                            </p:attrNameLst>
                                          </p:cBhvr>
                                          <p:tavLst>
                                            <p:tav tm="0">
                                              <p:val>
                                                <p:strVal val="0-#ppt_h/2"/>
                                              </p:val>
                                            </p:tav>
                                            <p:tav tm="100000">
                                              <p:val>
                                                <p:strVal val="#ppt_y"/>
                                              </p:val>
                                            </p:tav>
                                          </p:tavLst>
                                        </p:anim>
                                      </p:childTnLst>
                                    </p:cTn>
                                  </p:par>
                                  <p:par>
                                    <p:cTn id="32" presetID="2" presetClass="entr" presetSubtype="4" fill="hold" grpId="0" nodeType="withEffect" p14:presetBounceEnd="26000">
                                      <p:stCondLst>
                                        <p:cond delay="500"/>
                                      </p:stCondLst>
                                      <p:childTnLst>
                                        <p:set>
                                          <p:cBhvr>
                                            <p:cTn id="33" dur="1" fill="hold">
                                              <p:stCondLst>
                                                <p:cond delay="0"/>
                                              </p:stCondLst>
                                            </p:cTn>
                                            <p:tgtEl>
                                              <p:spTgt spid="51"/>
                                            </p:tgtEl>
                                            <p:attrNameLst>
                                              <p:attrName>style.visibility</p:attrName>
                                            </p:attrNameLst>
                                          </p:cBhvr>
                                          <p:to>
                                            <p:strVal val="visible"/>
                                          </p:to>
                                        </p:set>
                                        <p:anim calcmode="lin" valueType="num" p14:bounceEnd="26000">
                                          <p:cBhvr additive="base">
                                            <p:cTn id="34" dur="1000" fill="hold"/>
                                            <p:tgtEl>
                                              <p:spTgt spid="51"/>
                                            </p:tgtEl>
                                            <p:attrNameLst>
                                              <p:attrName>ppt_x</p:attrName>
                                            </p:attrNameLst>
                                          </p:cBhvr>
                                          <p:tavLst>
                                            <p:tav tm="0">
                                              <p:val>
                                                <p:strVal val="#ppt_x"/>
                                              </p:val>
                                            </p:tav>
                                            <p:tav tm="100000">
                                              <p:val>
                                                <p:strVal val="#ppt_x"/>
                                              </p:val>
                                            </p:tav>
                                          </p:tavLst>
                                        </p:anim>
                                        <p:anim calcmode="lin" valueType="num" p14:bounceEnd="26000">
                                          <p:cBhvr additive="base">
                                            <p:cTn id="35" dur="1000" fill="hold"/>
                                            <p:tgtEl>
                                              <p:spTgt spid="51"/>
                                            </p:tgtEl>
                                            <p:attrNameLst>
                                              <p:attrName>ppt_y</p:attrName>
                                            </p:attrNameLst>
                                          </p:cBhvr>
                                          <p:tavLst>
                                            <p:tav tm="0">
                                              <p:val>
                                                <p:strVal val="1+#ppt_h/2"/>
                                              </p:val>
                                            </p:tav>
                                            <p:tav tm="100000">
                                              <p:val>
                                                <p:strVal val="#ppt_y"/>
                                              </p:val>
                                            </p:tav>
                                          </p:tavLst>
                                        </p:anim>
                                      </p:childTnLst>
                                    </p:cTn>
                                  </p:par>
                                  <p:par>
                                    <p:cTn id="36" presetID="41" presetClass="entr" presetSubtype="0" fill="hold" grpId="0" nodeType="withEffect">
                                      <p:stCondLst>
                                        <p:cond delay="750"/>
                                      </p:stCondLst>
                                      <p:iterate type="lt">
                                        <p:tmPct val="10000"/>
                                      </p:iterate>
                                      <p:childTnLst>
                                        <p:set>
                                          <p:cBhvr>
                                            <p:cTn id="37" dur="1" fill="hold">
                                              <p:stCondLst>
                                                <p:cond delay="0"/>
                                              </p:stCondLst>
                                            </p:cTn>
                                            <p:tgtEl>
                                              <p:spTgt spid="52"/>
                                            </p:tgtEl>
                                            <p:attrNameLst>
                                              <p:attrName>style.visibility</p:attrName>
                                            </p:attrNameLst>
                                          </p:cBhvr>
                                          <p:to>
                                            <p:strVal val="visible"/>
                                          </p:to>
                                        </p:set>
                                        <p:anim calcmode="lin" valueType="num">
                                          <p:cBhvr>
                                            <p:cTn id="38" dur="500" fill="hold"/>
                                            <p:tgtEl>
                                              <p:spTgt spid="52"/>
                                            </p:tgtEl>
                                            <p:attrNameLst>
                                              <p:attrName>ppt_x</p:attrName>
                                            </p:attrNameLst>
                                          </p:cBhvr>
                                          <p:tavLst>
                                            <p:tav tm="0">
                                              <p:val>
                                                <p:strVal val="#ppt_x"/>
                                              </p:val>
                                            </p:tav>
                                            <p:tav tm="50000">
                                              <p:val>
                                                <p:strVal val="#ppt_x+.1"/>
                                              </p:val>
                                            </p:tav>
                                            <p:tav tm="100000">
                                              <p:val>
                                                <p:strVal val="#ppt_x"/>
                                              </p:val>
                                            </p:tav>
                                          </p:tavLst>
                                        </p:anim>
                                        <p:anim calcmode="lin" valueType="num">
                                          <p:cBhvr>
                                            <p:cTn id="39" dur="500" fill="hold"/>
                                            <p:tgtEl>
                                              <p:spTgt spid="52"/>
                                            </p:tgtEl>
                                            <p:attrNameLst>
                                              <p:attrName>ppt_y</p:attrName>
                                            </p:attrNameLst>
                                          </p:cBhvr>
                                          <p:tavLst>
                                            <p:tav tm="0">
                                              <p:val>
                                                <p:strVal val="#ppt_y"/>
                                              </p:val>
                                            </p:tav>
                                            <p:tav tm="100000">
                                              <p:val>
                                                <p:strVal val="#ppt_y"/>
                                              </p:val>
                                            </p:tav>
                                          </p:tavLst>
                                        </p:anim>
                                        <p:anim calcmode="lin" valueType="num">
                                          <p:cBhvr>
                                            <p:cTn id="40" dur="500" fill="hold"/>
                                            <p:tgtEl>
                                              <p:spTgt spid="52"/>
                                            </p:tgtEl>
                                            <p:attrNameLst>
                                              <p:attrName>ppt_h</p:attrName>
                                            </p:attrNameLst>
                                          </p:cBhvr>
                                          <p:tavLst>
                                            <p:tav tm="0">
                                              <p:val>
                                                <p:strVal val="#ppt_h/10"/>
                                              </p:val>
                                            </p:tav>
                                            <p:tav tm="50000">
                                              <p:val>
                                                <p:strVal val="#ppt_h+.01"/>
                                              </p:val>
                                            </p:tav>
                                            <p:tav tm="100000">
                                              <p:val>
                                                <p:strVal val="#ppt_h"/>
                                              </p:val>
                                            </p:tav>
                                          </p:tavLst>
                                        </p:anim>
                                        <p:anim calcmode="lin" valueType="num">
                                          <p:cBhvr>
                                            <p:cTn id="41" dur="500" fill="hold"/>
                                            <p:tgtEl>
                                              <p:spTgt spid="52"/>
                                            </p:tgtEl>
                                            <p:attrNameLst>
                                              <p:attrName>ppt_w</p:attrName>
                                            </p:attrNameLst>
                                          </p:cBhvr>
                                          <p:tavLst>
                                            <p:tav tm="0">
                                              <p:val>
                                                <p:strVal val="#ppt_w/10"/>
                                              </p:val>
                                            </p:tav>
                                            <p:tav tm="50000">
                                              <p:val>
                                                <p:strVal val="#ppt_w+.01"/>
                                              </p:val>
                                            </p:tav>
                                            <p:tav tm="100000">
                                              <p:val>
                                                <p:strVal val="#ppt_w"/>
                                              </p:val>
                                            </p:tav>
                                          </p:tavLst>
                                        </p:anim>
                                        <p:animEffect transition="in" filter="fade">
                                          <p:cBhvr>
                                            <p:cTn id="42" dur="500" tmFilter="0,0; .5, 1; 1, 1"/>
                                            <p:tgtEl>
                                              <p:spTgt spid="52"/>
                                            </p:tgtEl>
                                          </p:cBhvr>
                                        </p:animEffect>
                                      </p:childTnLst>
                                    </p:cTn>
                                  </p:par>
                                  <p:par>
                                    <p:cTn id="43" presetID="22" presetClass="entr" presetSubtype="8" fill="hold" nodeType="withEffect">
                                      <p:stCondLst>
                                        <p:cond delay="1250"/>
                                      </p:stCondLst>
                                      <p:childTnLst>
                                        <p:set>
                                          <p:cBhvr>
                                            <p:cTn id="44" dur="1" fill="hold">
                                              <p:stCondLst>
                                                <p:cond delay="0"/>
                                              </p:stCondLst>
                                            </p:cTn>
                                            <p:tgtEl>
                                              <p:spTgt spid="7"/>
                                            </p:tgtEl>
                                            <p:attrNameLst>
                                              <p:attrName>style.visibility</p:attrName>
                                            </p:attrNameLst>
                                          </p:cBhvr>
                                          <p:to>
                                            <p:strVal val="visible"/>
                                          </p:to>
                                        </p:set>
                                        <p:animEffect transition="in" filter="wipe(left)">
                                          <p:cBhvr>
                                            <p:cTn id="45" dur="500"/>
                                            <p:tgtEl>
                                              <p:spTgt spid="7"/>
                                            </p:tgtEl>
                                          </p:cBhvr>
                                        </p:animEffect>
                                      </p:childTnLst>
                                    </p:cTn>
                                  </p:par>
                                  <p:par>
                                    <p:cTn id="46" presetID="22" presetClass="entr" presetSubtype="1" fill="hold" grpId="0" nodeType="withEffect">
                                      <p:stCondLst>
                                        <p:cond delay="1750"/>
                                      </p:stCondLst>
                                      <p:childTnLst>
                                        <p:set>
                                          <p:cBhvr>
                                            <p:cTn id="47" dur="1" fill="hold">
                                              <p:stCondLst>
                                                <p:cond delay="0"/>
                                              </p:stCondLst>
                                            </p:cTn>
                                            <p:tgtEl>
                                              <p:spTgt spid="47"/>
                                            </p:tgtEl>
                                            <p:attrNameLst>
                                              <p:attrName>style.visibility</p:attrName>
                                            </p:attrNameLst>
                                          </p:cBhvr>
                                          <p:to>
                                            <p:strVal val="visible"/>
                                          </p:to>
                                        </p:set>
                                        <p:animEffect transition="in" filter="wipe(up)">
                                          <p:cBhvr>
                                            <p:cTn id="48"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47" grpId="0"/>
          <p:bldP spid="33" grpId="0" animBg="1"/>
          <p:bldP spid="38" grpId="0" animBg="1"/>
          <p:bldP spid="48" grpId="0"/>
          <p:bldP spid="49" grpId="0" animBg="1"/>
          <p:bldP spid="50" grpId="0" animBg="1"/>
          <p:bldP spid="51" grpId="0"/>
          <p:bldP spid="52"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additive="base">
                                            <p:cTn id="7" dur="750" fill="hold"/>
                                            <p:tgtEl>
                                              <p:spTgt spid="38"/>
                                            </p:tgtEl>
                                            <p:attrNameLst>
                                              <p:attrName>ppt_x</p:attrName>
                                            </p:attrNameLst>
                                          </p:cBhvr>
                                          <p:tavLst>
                                            <p:tav tm="0">
                                              <p:val>
                                                <p:strVal val="0-#ppt_w/2"/>
                                              </p:val>
                                            </p:tav>
                                            <p:tav tm="100000">
                                              <p:val>
                                                <p:strVal val="#ppt_x"/>
                                              </p:val>
                                            </p:tav>
                                          </p:tavLst>
                                        </p:anim>
                                        <p:anim calcmode="lin" valueType="num">
                                          <p:cBhvr additive="base">
                                            <p:cTn id="8" dur="750" fill="hold"/>
                                            <p:tgtEl>
                                              <p:spTgt spid="38"/>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53"/>
                                            </p:tgtEl>
                                            <p:attrNameLst>
                                              <p:attrName>style.visibility</p:attrName>
                                            </p:attrNameLst>
                                          </p:cBhvr>
                                          <p:to>
                                            <p:strVal val="visible"/>
                                          </p:to>
                                        </p:set>
                                        <p:anim calcmode="lin" valueType="num">
                                          <p:cBhvr additive="base">
                                            <p:cTn id="11" dur="750" fill="hold"/>
                                            <p:tgtEl>
                                              <p:spTgt spid="53"/>
                                            </p:tgtEl>
                                            <p:attrNameLst>
                                              <p:attrName>ppt_x</p:attrName>
                                            </p:attrNameLst>
                                          </p:cBhvr>
                                          <p:tavLst>
                                            <p:tav tm="0">
                                              <p:val>
                                                <p:strVal val="1+#ppt_w/2"/>
                                              </p:val>
                                            </p:tav>
                                            <p:tav tm="100000">
                                              <p:val>
                                                <p:strVal val="#ppt_x"/>
                                              </p:val>
                                            </p:tav>
                                          </p:tavLst>
                                        </p:anim>
                                        <p:anim calcmode="lin" valueType="num">
                                          <p:cBhvr additive="base">
                                            <p:cTn id="12" dur="750" fill="hold"/>
                                            <p:tgtEl>
                                              <p:spTgt spid="53"/>
                                            </p:tgtEl>
                                            <p:attrNameLst>
                                              <p:attrName>ppt_y</p:attrName>
                                            </p:attrNameLst>
                                          </p:cBhvr>
                                          <p:tavLst>
                                            <p:tav tm="0">
                                              <p:val>
                                                <p:strVal val="#ppt_y"/>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fltVal val="0"/>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animEffect transition="in" filter="fade">
                                          <p:cBhvr>
                                            <p:cTn id="17" dur="500"/>
                                            <p:tgtEl>
                                              <p:spTgt spid="33"/>
                                            </p:tgtEl>
                                          </p:cBhvr>
                                        </p:animEffect>
                                      </p:childTnLst>
                                    </p:cTn>
                                  </p:par>
                                  <p:par>
                                    <p:cTn id="18" presetID="53" presetClass="entr" presetSubtype="16" fill="hold" grpId="0" nodeType="withEffect">
                                      <p:stCondLst>
                                        <p:cond delay="250"/>
                                      </p:stCondLst>
                                      <p:childTnLst>
                                        <p:set>
                                          <p:cBhvr>
                                            <p:cTn id="19" dur="1" fill="hold">
                                              <p:stCondLst>
                                                <p:cond delay="0"/>
                                              </p:stCondLst>
                                            </p:cTn>
                                            <p:tgtEl>
                                              <p:spTgt spid="50"/>
                                            </p:tgtEl>
                                            <p:attrNameLst>
                                              <p:attrName>style.visibility</p:attrName>
                                            </p:attrNameLst>
                                          </p:cBhvr>
                                          <p:to>
                                            <p:strVal val="visible"/>
                                          </p:to>
                                        </p:set>
                                        <p:anim calcmode="lin" valueType="num">
                                          <p:cBhvr>
                                            <p:cTn id="20" dur="500" fill="hold"/>
                                            <p:tgtEl>
                                              <p:spTgt spid="50"/>
                                            </p:tgtEl>
                                            <p:attrNameLst>
                                              <p:attrName>ppt_w</p:attrName>
                                            </p:attrNameLst>
                                          </p:cBhvr>
                                          <p:tavLst>
                                            <p:tav tm="0">
                                              <p:val>
                                                <p:fltVal val="0"/>
                                              </p:val>
                                            </p:tav>
                                            <p:tav tm="100000">
                                              <p:val>
                                                <p:strVal val="#ppt_w"/>
                                              </p:val>
                                            </p:tav>
                                          </p:tavLst>
                                        </p:anim>
                                        <p:anim calcmode="lin" valueType="num">
                                          <p:cBhvr>
                                            <p:cTn id="21" dur="500" fill="hold"/>
                                            <p:tgtEl>
                                              <p:spTgt spid="50"/>
                                            </p:tgtEl>
                                            <p:attrNameLst>
                                              <p:attrName>ppt_h</p:attrName>
                                            </p:attrNameLst>
                                          </p:cBhvr>
                                          <p:tavLst>
                                            <p:tav tm="0">
                                              <p:val>
                                                <p:fltVal val="0"/>
                                              </p:val>
                                            </p:tav>
                                            <p:tav tm="100000">
                                              <p:val>
                                                <p:strVal val="#ppt_h"/>
                                              </p:val>
                                            </p:tav>
                                          </p:tavLst>
                                        </p:anim>
                                        <p:animEffect transition="in" filter="fade">
                                          <p:cBhvr>
                                            <p:cTn id="22" dur="500"/>
                                            <p:tgtEl>
                                              <p:spTgt spid="50"/>
                                            </p:tgtEl>
                                          </p:cBhvr>
                                        </p:animEffect>
                                      </p:childTnLst>
                                    </p:cTn>
                                  </p:par>
                                  <p:par>
                                    <p:cTn id="23" presetID="53" presetClass="entr" presetSubtype="16" fill="hold" grpId="0" nodeType="withEffect">
                                      <p:stCondLst>
                                        <p:cond delay="500"/>
                                      </p:stCondLst>
                                      <p:childTnLst>
                                        <p:set>
                                          <p:cBhvr>
                                            <p:cTn id="24" dur="1" fill="hold">
                                              <p:stCondLst>
                                                <p:cond delay="0"/>
                                              </p:stCondLst>
                                            </p:cTn>
                                            <p:tgtEl>
                                              <p:spTgt spid="49"/>
                                            </p:tgtEl>
                                            <p:attrNameLst>
                                              <p:attrName>style.visibility</p:attrName>
                                            </p:attrNameLst>
                                          </p:cBhvr>
                                          <p:to>
                                            <p:strVal val="visible"/>
                                          </p:to>
                                        </p:set>
                                        <p:anim calcmode="lin" valueType="num">
                                          <p:cBhvr>
                                            <p:cTn id="25" dur="500" fill="hold"/>
                                            <p:tgtEl>
                                              <p:spTgt spid="49"/>
                                            </p:tgtEl>
                                            <p:attrNameLst>
                                              <p:attrName>ppt_w</p:attrName>
                                            </p:attrNameLst>
                                          </p:cBhvr>
                                          <p:tavLst>
                                            <p:tav tm="0">
                                              <p:val>
                                                <p:fltVal val="0"/>
                                              </p:val>
                                            </p:tav>
                                            <p:tav tm="100000">
                                              <p:val>
                                                <p:strVal val="#ppt_w"/>
                                              </p:val>
                                            </p:tav>
                                          </p:tavLst>
                                        </p:anim>
                                        <p:anim calcmode="lin" valueType="num">
                                          <p:cBhvr>
                                            <p:cTn id="26" dur="500" fill="hold"/>
                                            <p:tgtEl>
                                              <p:spTgt spid="49"/>
                                            </p:tgtEl>
                                            <p:attrNameLst>
                                              <p:attrName>ppt_h</p:attrName>
                                            </p:attrNameLst>
                                          </p:cBhvr>
                                          <p:tavLst>
                                            <p:tav tm="0">
                                              <p:val>
                                                <p:fltVal val="0"/>
                                              </p:val>
                                            </p:tav>
                                            <p:tav tm="100000">
                                              <p:val>
                                                <p:strVal val="#ppt_h"/>
                                              </p:val>
                                            </p:tav>
                                          </p:tavLst>
                                        </p:anim>
                                        <p:animEffect transition="in" filter="fade">
                                          <p:cBhvr>
                                            <p:cTn id="27" dur="500"/>
                                            <p:tgtEl>
                                              <p:spTgt spid="49"/>
                                            </p:tgtEl>
                                          </p:cBhvr>
                                        </p:animEffect>
                                      </p:childTnLst>
                                    </p:cTn>
                                  </p:par>
                                  <p:par>
                                    <p:cTn id="28" presetID="2" presetClass="entr" presetSubtype="1" fill="hold" grpId="0" nodeType="withEffect">
                                      <p:stCondLst>
                                        <p:cond delay="500"/>
                                      </p:stCondLst>
                                      <p:childTnLst>
                                        <p:set>
                                          <p:cBhvr>
                                            <p:cTn id="29" dur="1" fill="hold">
                                              <p:stCondLst>
                                                <p:cond delay="0"/>
                                              </p:stCondLst>
                                            </p:cTn>
                                            <p:tgtEl>
                                              <p:spTgt spid="48"/>
                                            </p:tgtEl>
                                            <p:attrNameLst>
                                              <p:attrName>style.visibility</p:attrName>
                                            </p:attrNameLst>
                                          </p:cBhvr>
                                          <p:to>
                                            <p:strVal val="visible"/>
                                          </p:to>
                                        </p:set>
                                        <p:anim calcmode="lin" valueType="num">
                                          <p:cBhvr additive="base">
                                            <p:cTn id="30" dur="1000" fill="hold"/>
                                            <p:tgtEl>
                                              <p:spTgt spid="48"/>
                                            </p:tgtEl>
                                            <p:attrNameLst>
                                              <p:attrName>ppt_x</p:attrName>
                                            </p:attrNameLst>
                                          </p:cBhvr>
                                          <p:tavLst>
                                            <p:tav tm="0">
                                              <p:val>
                                                <p:strVal val="#ppt_x"/>
                                              </p:val>
                                            </p:tav>
                                            <p:tav tm="100000">
                                              <p:val>
                                                <p:strVal val="#ppt_x"/>
                                              </p:val>
                                            </p:tav>
                                          </p:tavLst>
                                        </p:anim>
                                        <p:anim calcmode="lin" valueType="num">
                                          <p:cBhvr additive="base">
                                            <p:cTn id="31" dur="1000" fill="hold"/>
                                            <p:tgtEl>
                                              <p:spTgt spid="48"/>
                                            </p:tgtEl>
                                            <p:attrNameLst>
                                              <p:attrName>ppt_y</p:attrName>
                                            </p:attrNameLst>
                                          </p:cBhvr>
                                          <p:tavLst>
                                            <p:tav tm="0">
                                              <p:val>
                                                <p:strVal val="0-#ppt_h/2"/>
                                              </p:val>
                                            </p:tav>
                                            <p:tav tm="100000">
                                              <p:val>
                                                <p:strVal val="#ppt_y"/>
                                              </p:val>
                                            </p:tav>
                                          </p:tavLst>
                                        </p:anim>
                                      </p:childTnLst>
                                    </p:cTn>
                                  </p:par>
                                  <p:par>
                                    <p:cTn id="32" presetID="2" presetClass="entr" presetSubtype="4" fill="hold" grpId="0" nodeType="withEffect">
                                      <p:stCondLst>
                                        <p:cond delay="500"/>
                                      </p:stCondLst>
                                      <p:childTnLst>
                                        <p:set>
                                          <p:cBhvr>
                                            <p:cTn id="33" dur="1" fill="hold">
                                              <p:stCondLst>
                                                <p:cond delay="0"/>
                                              </p:stCondLst>
                                            </p:cTn>
                                            <p:tgtEl>
                                              <p:spTgt spid="51"/>
                                            </p:tgtEl>
                                            <p:attrNameLst>
                                              <p:attrName>style.visibility</p:attrName>
                                            </p:attrNameLst>
                                          </p:cBhvr>
                                          <p:to>
                                            <p:strVal val="visible"/>
                                          </p:to>
                                        </p:set>
                                        <p:anim calcmode="lin" valueType="num">
                                          <p:cBhvr additive="base">
                                            <p:cTn id="34" dur="1000" fill="hold"/>
                                            <p:tgtEl>
                                              <p:spTgt spid="51"/>
                                            </p:tgtEl>
                                            <p:attrNameLst>
                                              <p:attrName>ppt_x</p:attrName>
                                            </p:attrNameLst>
                                          </p:cBhvr>
                                          <p:tavLst>
                                            <p:tav tm="0">
                                              <p:val>
                                                <p:strVal val="#ppt_x"/>
                                              </p:val>
                                            </p:tav>
                                            <p:tav tm="100000">
                                              <p:val>
                                                <p:strVal val="#ppt_x"/>
                                              </p:val>
                                            </p:tav>
                                          </p:tavLst>
                                        </p:anim>
                                        <p:anim calcmode="lin" valueType="num">
                                          <p:cBhvr additive="base">
                                            <p:cTn id="35" dur="1000" fill="hold"/>
                                            <p:tgtEl>
                                              <p:spTgt spid="51"/>
                                            </p:tgtEl>
                                            <p:attrNameLst>
                                              <p:attrName>ppt_y</p:attrName>
                                            </p:attrNameLst>
                                          </p:cBhvr>
                                          <p:tavLst>
                                            <p:tav tm="0">
                                              <p:val>
                                                <p:strVal val="1+#ppt_h/2"/>
                                              </p:val>
                                            </p:tav>
                                            <p:tav tm="100000">
                                              <p:val>
                                                <p:strVal val="#ppt_y"/>
                                              </p:val>
                                            </p:tav>
                                          </p:tavLst>
                                        </p:anim>
                                      </p:childTnLst>
                                    </p:cTn>
                                  </p:par>
                                  <p:par>
                                    <p:cTn id="36" presetID="41" presetClass="entr" presetSubtype="0" fill="hold" grpId="0" nodeType="withEffect">
                                      <p:stCondLst>
                                        <p:cond delay="750"/>
                                      </p:stCondLst>
                                      <p:iterate type="lt">
                                        <p:tmPct val="10000"/>
                                      </p:iterate>
                                      <p:childTnLst>
                                        <p:set>
                                          <p:cBhvr>
                                            <p:cTn id="37" dur="1" fill="hold">
                                              <p:stCondLst>
                                                <p:cond delay="0"/>
                                              </p:stCondLst>
                                            </p:cTn>
                                            <p:tgtEl>
                                              <p:spTgt spid="52"/>
                                            </p:tgtEl>
                                            <p:attrNameLst>
                                              <p:attrName>style.visibility</p:attrName>
                                            </p:attrNameLst>
                                          </p:cBhvr>
                                          <p:to>
                                            <p:strVal val="visible"/>
                                          </p:to>
                                        </p:set>
                                        <p:anim calcmode="lin" valueType="num">
                                          <p:cBhvr>
                                            <p:cTn id="38" dur="500" fill="hold"/>
                                            <p:tgtEl>
                                              <p:spTgt spid="52"/>
                                            </p:tgtEl>
                                            <p:attrNameLst>
                                              <p:attrName>ppt_x</p:attrName>
                                            </p:attrNameLst>
                                          </p:cBhvr>
                                          <p:tavLst>
                                            <p:tav tm="0">
                                              <p:val>
                                                <p:strVal val="#ppt_x"/>
                                              </p:val>
                                            </p:tav>
                                            <p:tav tm="50000">
                                              <p:val>
                                                <p:strVal val="#ppt_x+.1"/>
                                              </p:val>
                                            </p:tav>
                                            <p:tav tm="100000">
                                              <p:val>
                                                <p:strVal val="#ppt_x"/>
                                              </p:val>
                                            </p:tav>
                                          </p:tavLst>
                                        </p:anim>
                                        <p:anim calcmode="lin" valueType="num">
                                          <p:cBhvr>
                                            <p:cTn id="39" dur="500" fill="hold"/>
                                            <p:tgtEl>
                                              <p:spTgt spid="52"/>
                                            </p:tgtEl>
                                            <p:attrNameLst>
                                              <p:attrName>ppt_y</p:attrName>
                                            </p:attrNameLst>
                                          </p:cBhvr>
                                          <p:tavLst>
                                            <p:tav tm="0">
                                              <p:val>
                                                <p:strVal val="#ppt_y"/>
                                              </p:val>
                                            </p:tav>
                                            <p:tav tm="100000">
                                              <p:val>
                                                <p:strVal val="#ppt_y"/>
                                              </p:val>
                                            </p:tav>
                                          </p:tavLst>
                                        </p:anim>
                                        <p:anim calcmode="lin" valueType="num">
                                          <p:cBhvr>
                                            <p:cTn id="40" dur="500" fill="hold"/>
                                            <p:tgtEl>
                                              <p:spTgt spid="52"/>
                                            </p:tgtEl>
                                            <p:attrNameLst>
                                              <p:attrName>ppt_h</p:attrName>
                                            </p:attrNameLst>
                                          </p:cBhvr>
                                          <p:tavLst>
                                            <p:tav tm="0">
                                              <p:val>
                                                <p:strVal val="#ppt_h/10"/>
                                              </p:val>
                                            </p:tav>
                                            <p:tav tm="50000">
                                              <p:val>
                                                <p:strVal val="#ppt_h+.01"/>
                                              </p:val>
                                            </p:tav>
                                            <p:tav tm="100000">
                                              <p:val>
                                                <p:strVal val="#ppt_h"/>
                                              </p:val>
                                            </p:tav>
                                          </p:tavLst>
                                        </p:anim>
                                        <p:anim calcmode="lin" valueType="num">
                                          <p:cBhvr>
                                            <p:cTn id="41" dur="500" fill="hold"/>
                                            <p:tgtEl>
                                              <p:spTgt spid="52"/>
                                            </p:tgtEl>
                                            <p:attrNameLst>
                                              <p:attrName>ppt_w</p:attrName>
                                            </p:attrNameLst>
                                          </p:cBhvr>
                                          <p:tavLst>
                                            <p:tav tm="0">
                                              <p:val>
                                                <p:strVal val="#ppt_w/10"/>
                                              </p:val>
                                            </p:tav>
                                            <p:tav tm="50000">
                                              <p:val>
                                                <p:strVal val="#ppt_w+.01"/>
                                              </p:val>
                                            </p:tav>
                                            <p:tav tm="100000">
                                              <p:val>
                                                <p:strVal val="#ppt_w"/>
                                              </p:val>
                                            </p:tav>
                                          </p:tavLst>
                                        </p:anim>
                                        <p:animEffect transition="in" filter="fade">
                                          <p:cBhvr>
                                            <p:cTn id="42" dur="500" tmFilter="0,0; .5, 1; 1, 1"/>
                                            <p:tgtEl>
                                              <p:spTgt spid="52"/>
                                            </p:tgtEl>
                                          </p:cBhvr>
                                        </p:animEffect>
                                      </p:childTnLst>
                                    </p:cTn>
                                  </p:par>
                                  <p:par>
                                    <p:cTn id="43" presetID="22" presetClass="entr" presetSubtype="8" fill="hold" nodeType="withEffect">
                                      <p:stCondLst>
                                        <p:cond delay="1250"/>
                                      </p:stCondLst>
                                      <p:childTnLst>
                                        <p:set>
                                          <p:cBhvr>
                                            <p:cTn id="44" dur="1" fill="hold">
                                              <p:stCondLst>
                                                <p:cond delay="0"/>
                                              </p:stCondLst>
                                            </p:cTn>
                                            <p:tgtEl>
                                              <p:spTgt spid="7"/>
                                            </p:tgtEl>
                                            <p:attrNameLst>
                                              <p:attrName>style.visibility</p:attrName>
                                            </p:attrNameLst>
                                          </p:cBhvr>
                                          <p:to>
                                            <p:strVal val="visible"/>
                                          </p:to>
                                        </p:set>
                                        <p:animEffect transition="in" filter="wipe(left)">
                                          <p:cBhvr>
                                            <p:cTn id="45" dur="500"/>
                                            <p:tgtEl>
                                              <p:spTgt spid="7"/>
                                            </p:tgtEl>
                                          </p:cBhvr>
                                        </p:animEffect>
                                      </p:childTnLst>
                                    </p:cTn>
                                  </p:par>
                                  <p:par>
                                    <p:cTn id="46" presetID="22" presetClass="entr" presetSubtype="1" fill="hold" grpId="0" nodeType="withEffect">
                                      <p:stCondLst>
                                        <p:cond delay="1750"/>
                                      </p:stCondLst>
                                      <p:childTnLst>
                                        <p:set>
                                          <p:cBhvr>
                                            <p:cTn id="47" dur="1" fill="hold">
                                              <p:stCondLst>
                                                <p:cond delay="0"/>
                                              </p:stCondLst>
                                            </p:cTn>
                                            <p:tgtEl>
                                              <p:spTgt spid="47"/>
                                            </p:tgtEl>
                                            <p:attrNameLst>
                                              <p:attrName>style.visibility</p:attrName>
                                            </p:attrNameLst>
                                          </p:cBhvr>
                                          <p:to>
                                            <p:strVal val="visible"/>
                                          </p:to>
                                        </p:set>
                                        <p:animEffect transition="in" filter="wipe(up)">
                                          <p:cBhvr>
                                            <p:cTn id="48"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47" grpId="0"/>
          <p:bldP spid="33" grpId="0" animBg="1"/>
          <p:bldP spid="38" grpId="0" animBg="1"/>
          <p:bldP spid="48" grpId="0"/>
          <p:bldP spid="49" grpId="0" animBg="1"/>
          <p:bldP spid="50" grpId="0" animBg="1"/>
          <p:bldP spid="51" grpId="0"/>
          <p:bldP spid="52" grpId="0"/>
        </p:bldLst>
      </p:timing>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KSO_Img2"/>
          <p:cNvSpPr/>
          <p:nvPr/>
        </p:nvSpPr>
        <p:spPr>
          <a:xfrm>
            <a:off x="3822261" y="2695557"/>
            <a:ext cx="7938372" cy="3951435"/>
          </a:xfrm>
          <a:prstGeom prst="rect">
            <a:avLst/>
          </a:prstGeom>
          <a:blipFill dpi="0" rotWithShape="1">
            <a:blip r:embed="rId3" cstate="screen"/>
            <a:srcRect/>
            <a:stretch>
              <a:fillRect/>
            </a:stretch>
          </a:blipFill>
          <a:ln w="57150">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sp>
        <p:nvSpPr>
          <p:cNvPr id="9" name="KSO_Img1"/>
          <p:cNvSpPr/>
          <p:nvPr/>
        </p:nvSpPr>
        <p:spPr>
          <a:xfrm>
            <a:off x="565453" y="340288"/>
            <a:ext cx="2984684" cy="2238513"/>
          </a:xfrm>
          <a:prstGeom prst="rect">
            <a:avLst/>
          </a:prstGeom>
          <a:blipFill dpi="0" rotWithShape="1">
            <a:blip r:embed="rId4" cstate="screen"/>
            <a:srcRect/>
            <a:stretch>
              <a:fillRect/>
            </a:stretch>
          </a:blipFill>
          <a:ln w="57150">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sp>
        <p:nvSpPr>
          <p:cNvPr id="5" name="矩形 4"/>
          <p:cNvSpPr/>
          <p:nvPr/>
        </p:nvSpPr>
        <p:spPr>
          <a:xfrm>
            <a:off x="3130546" y="2195084"/>
            <a:ext cx="1179735" cy="884801"/>
          </a:xfrm>
          <a:prstGeom prst="rect">
            <a:avLst/>
          </a:prstGeom>
          <a:gradFill>
            <a:gsLst>
              <a:gs pos="0">
                <a:srgbClr val="46A2D0"/>
              </a:gs>
              <a:gs pos="100000">
                <a:srgbClr val="1D6AAE"/>
              </a:gs>
            </a:gsLst>
            <a:lin ang="5400000" scaled="1"/>
          </a:gradFill>
          <a:ln w="57150">
            <a:solidFill>
              <a:schemeClr val="bg1"/>
            </a:solid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sp>
        <p:nvSpPr>
          <p:cNvPr id="12" name="矩形 11"/>
          <p:cNvSpPr/>
          <p:nvPr/>
        </p:nvSpPr>
        <p:spPr>
          <a:xfrm>
            <a:off x="2865995" y="3803206"/>
            <a:ext cx="497023" cy="372767"/>
          </a:xfrm>
          <a:prstGeom prst="rect">
            <a:avLst/>
          </a:prstGeom>
          <a:gradFill>
            <a:gsLst>
              <a:gs pos="0">
                <a:srgbClr val="46A2D0"/>
              </a:gs>
              <a:gs pos="100000">
                <a:srgbClr val="1D6AAE"/>
              </a:gs>
            </a:gsLst>
            <a:lin ang="5400000" scaled="1"/>
          </a:gradFill>
          <a:ln w="19050">
            <a:solidFill>
              <a:schemeClr val="bg1">
                <a:lumMod val="95000"/>
              </a:schemeClr>
            </a:solid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sp>
        <p:nvSpPr>
          <p:cNvPr id="17" name="矩形 16"/>
          <p:cNvSpPr/>
          <p:nvPr/>
        </p:nvSpPr>
        <p:spPr>
          <a:xfrm>
            <a:off x="350285" y="4205669"/>
            <a:ext cx="215169" cy="161377"/>
          </a:xfrm>
          <a:prstGeom prst="rect">
            <a:avLst/>
          </a:prstGeom>
          <a:noFill/>
          <a:ln w="19050">
            <a:solidFill>
              <a:schemeClr val="bg1">
                <a:lumMod val="95000"/>
              </a:schemeClr>
            </a:solidFill>
          </a:ln>
          <a:effectLst>
            <a:outerShdw blurRad="63500" algn="ctr"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sp>
        <p:nvSpPr>
          <p:cNvPr id="18" name="矩形 17"/>
          <p:cNvSpPr/>
          <p:nvPr/>
        </p:nvSpPr>
        <p:spPr>
          <a:xfrm>
            <a:off x="1702688" y="3326816"/>
            <a:ext cx="319725" cy="239795"/>
          </a:xfrm>
          <a:prstGeom prst="rect">
            <a:avLst/>
          </a:prstGeom>
          <a:gradFill>
            <a:gsLst>
              <a:gs pos="0">
                <a:srgbClr val="46A2D0"/>
              </a:gs>
              <a:gs pos="100000">
                <a:srgbClr val="1D6AAE"/>
              </a:gs>
            </a:gsLst>
            <a:lin ang="5400000" scaled="1"/>
          </a:gradFill>
          <a:ln w="19050">
            <a:solidFill>
              <a:schemeClr val="bg1">
                <a:lumMod val="95000"/>
              </a:schemeClr>
            </a:solid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sp>
        <p:nvSpPr>
          <p:cNvPr id="23" name="矩形 22"/>
          <p:cNvSpPr/>
          <p:nvPr/>
        </p:nvSpPr>
        <p:spPr>
          <a:xfrm>
            <a:off x="981183" y="5072369"/>
            <a:ext cx="300635" cy="225476"/>
          </a:xfrm>
          <a:prstGeom prst="rect">
            <a:avLst/>
          </a:prstGeom>
          <a:gradFill>
            <a:gsLst>
              <a:gs pos="0">
                <a:srgbClr val="46A2D0"/>
              </a:gs>
              <a:gs pos="100000">
                <a:srgbClr val="1D6AAE"/>
              </a:gs>
            </a:gsLst>
            <a:lin ang="5400000" scaled="1"/>
          </a:gradFill>
          <a:ln w="9525">
            <a:solidFill>
              <a:schemeClr val="bg1">
                <a:lumMod val="95000"/>
              </a:schemeClr>
            </a:solid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sp>
        <p:nvSpPr>
          <p:cNvPr id="24" name="矩形 23"/>
          <p:cNvSpPr/>
          <p:nvPr/>
        </p:nvSpPr>
        <p:spPr>
          <a:xfrm>
            <a:off x="1702690" y="4043584"/>
            <a:ext cx="431281" cy="323461"/>
          </a:xfrm>
          <a:prstGeom prst="rect">
            <a:avLst/>
          </a:prstGeom>
          <a:gradFill>
            <a:gsLst>
              <a:gs pos="0">
                <a:srgbClr val="46A2D0"/>
              </a:gs>
              <a:gs pos="100000">
                <a:srgbClr val="1D6AAE"/>
              </a:gs>
            </a:gsLst>
            <a:lin ang="5400000" scaled="1"/>
          </a:gradFill>
          <a:ln w="9525">
            <a:solidFill>
              <a:schemeClr val="bg1">
                <a:lumMod val="95000"/>
              </a:schemeClr>
            </a:solid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sp>
        <p:nvSpPr>
          <p:cNvPr id="25" name="矩形 24"/>
          <p:cNvSpPr/>
          <p:nvPr/>
        </p:nvSpPr>
        <p:spPr>
          <a:xfrm>
            <a:off x="2125963" y="5185107"/>
            <a:ext cx="396036" cy="297027"/>
          </a:xfrm>
          <a:prstGeom prst="rect">
            <a:avLst/>
          </a:prstGeom>
          <a:noFill/>
          <a:ln w="19050">
            <a:solidFill>
              <a:schemeClr val="bg1">
                <a:lumMod val="95000"/>
              </a:schemeClr>
            </a:solidFill>
          </a:ln>
          <a:effectLst>
            <a:outerShdw blurRad="63500" algn="ctr"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sp>
        <p:nvSpPr>
          <p:cNvPr id="26" name="矩形 25"/>
          <p:cNvSpPr/>
          <p:nvPr/>
        </p:nvSpPr>
        <p:spPr>
          <a:xfrm>
            <a:off x="666976" y="5954584"/>
            <a:ext cx="215169" cy="161377"/>
          </a:xfrm>
          <a:prstGeom prst="rect">
            <a:avLst/>
          </a:prstGeom>
          <a:noFill/>
          <a:ln w="19050">
            <a:solidFill>
              <a:schemeClr val="bg1">
                <a:lumMod val="95000"/>
              </a:schemeClr>
            </a:solidFill>
          </a:ln>
          <a:effectLst>
            <a:outerShdw blurRad="63500" algn="ctr"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grpSp>
        <p:nvGrpSpPr>
          <p:cNvPr id="22" name="组合 21"/>
          <p:cNvGrpSpPr/>
          <p:nvPr/>
        </p:nvGrpSpPr>
        <p:grpSpPr>
          <a:xfrm>
            <a:off x="5120543" y="340288"/>
            <a:ext cx="6708037" cy="2175993"/>
            <a:chOff x="866777" y="971679"/>
            <a:chExt cx="6708037" cy="2175993"/>
          </a:xfrm>
        </p:grpSpPr>
        <p:sp>
          <p:nvSpPr>
            <p:cNvPr id="28" name="文本框 27"/>
            <p:cNvSpPr txBox="1"/>
            <p:nvPr/>
          </p:nvSpPr>
          <p:spPr>
            <a:xfrm>
              <a:off x="874713" y="1563711"/>
              <a:ext cx="2858475" cy="523220"/>
            </a:xfrm>
            <a:prstGeom prst="rect">
              <a:avLst/>
            </a:prstGeom>
            <a:noFill/>
          </p:spPr>
          <p:txBody>
            <a:bodyPr wrap="none" rtlCol="0">
              <a:spAutoFit/>
              <a:scene3d>
                <a:camera prst="orthographicFront"/>
                <a:lightRig rig="threePt" dir="t"/>
              </a:scene3d>
              <a:sp3d contourW="12700"/>
            </a:bodyPr>
            <a:lstStyle/>
            <a:p>
              <a:r>
                <a:rPr lang="zh-CN" altLang="en-US" sz="2800" b="1" dirty="0">
                  <a:solidFill>
                    <a:schemeClr val="tx1">
                      <a:lumMod val="75000"/>
                      <a:lumOff val="25000"/>
                    </a:schemeClr>
                  </a:solidFill>
                  <a:cs typeface="+mn-ea"/>
                  <a:sym typeface="+mn-lt"/>
                </a:rPr>
                <a:t>企业画册展示 </a:t>
              </a:r>
              <a:r>
                <a:rPr lang="en-US" altLang="zh-CN" sz="2800" b="1" dirty="0">
                  <a:solidFill>
                    <a:schemeClr val="tx1">
                      <a:lumMod val="75000"/>
                      <a:lumOff val="25000"/>
                    </a:schemeClr>
                  </a:solidFill>
                  <a:cs typeface="+mn-ea"/>
                  <a:sym typeface="+mn-lt"/>
                </a:rPr>
                <a:t>&gt;&gt;</a:t>
              </a:r>
              <a:endParaRPr lang="zh-CN" altLang="en-US" sz="2800" b="1" dirty="0">
                <a:solidFill>
                  <a:schemeClr val="tx1">
                    <a:lumMod val="75000"/>
                    <a:lumOff val="25000"/>
                  </a:schemeClr>
                </a:solidFill>
                <a:cs typeface="+mn-ea"/>
                <a:sym typeface="+mn-lt"/>
              </a:endParaRPr>
            </a:p>
          </p:txBody>
        </p:sp>
        <p:sp>
          <p:nvSpPr>
            <p:cNvPr id="29" name="文本框 28"/>
            <p:cNvSpPr txBox="1"/>
            <p:nvPr/>
          </p:nvSpPr>
          <p:spPr>
            <a:xfrm>
              <a:off x="874713" y="2166511"/>
              <a:ext cx="6700101" cy="477054"/>
            </a:xfrm>
            <a:prstGeom prst="rect">
              <a:avLst/>
            </a:prstGeom>
            <a:noFill/>
          </p:spPr>
          <p:txBody>
            <a:bodyPr wrap="square" rtlCol="0">
              <a:spAutoFit/>
              <a:scene3d>
                <a:camera prst="orthographicFront"/>
                <a:lightRig rig="threePt" dir="t"/>
              </a:scene3d>
              <a:sp3d contourW="12700"/>
            </a:bodyPr>
            <a:lstStyle/>
            <a:p>
              <a:pPr>
                <a:lnSpc>
                  <a:spcPct val="125000"/>
                </a:lnSpc>
              </a:pPr>
              <a:r>
                <a:rPr lang="zh-CN" altLang="en-US" sz="1000" dirty="0">
                  <a:solidFill>
                    <a:schemeClr val="bg1">
                      <a:lumMod val="50000"/>
                    </a:schemeClr>
                  </a:solidFill>
                  <a:cs typeface="+mn-ea"/>
                  <a:sym typeface="+mn-lt"/>
                </a:rPr>
                <a:t>您的内容打在这里，或者通过复制您的文本在此框中选择粘贴并选择只保留文字您的您的内容打在这里，或者通过复制您的文本后，在此框中选择粘贴并选择只保此您的内框中选择粘贴并选择只保留或者通过</a:t>
              </a:r>
            </a:p>
          </p:txBody>
        </p:sp>
        <p:cxnSp>
          <p:nvCxnSpPr>
            <p:cNvPr id="30" name="直接连接符 29"/>
            <p:cNvCxnSpPr/>
            <p:nvPr/>
          </p:nvCxnSpPr>
          <p:spPr>
            <a:xfrm>
              <a:off x="957943" y="2116828"/>
              <a:ext cx="6464476"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31" name="组合 30"/>
            <p:cNvGrpSpPr/>
            <p:nvPr/>
          </p:nvGrpSpPr>
          <p:grpSpPr>
            <a:xfrm>
              <a:off x="967582" y="2787672"/>
              <a:ext cx="1412762" cy="360000"/>
              <a:chOff x="967582" y="4604603"/>
              <a:chExt cx="1412762" cy="360000"/>
            </a:xfrm>
          </p:grpSpPr>
          <p:sp>
            <p:nvSpPr>
              <p:cNvPr id="33" name="圆角矩形 32"/>
              <p:cNvSpPr/>
              <p:nvPr/>
            </p:nvSpPr>
            <p:spPr>
              <a:xfrm>
                <a:off x="967582" y="4604603"/>
                <a:ext cx="1412762" cy="360000"/>
              </a:xfrm>
              <a:prstGeom prst="roundRect">
                <a:avLst>
                  <a:gd name="adj" fmla="val 50000"/>
                </a:avLst>
              </a:prstGeom>
              <a:gradFill>
                <a:gsLst>
                  <a:gs pos="0">
                    <a:srgbClr val="46A2D0"/>
                  </a:gs>
                  <a:gs pos="100000">
                    <a:srgbClr val="1D6AAE"/>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4" name="文本框 33"/>
              <p:cNvSpPr txBox="1"/>
              <p:nvPr/>
            </p:nvSpPr>
            <p:spPr>
              <a:xfrm>
                <a:off x="1142568" y="4615326"/>
                <a:ext cx="1062791" cy="338554"/>
              </a:xfrm>
              <a:prstGeom prst="rect">
                <a:avLst/>
              </a:prstGeom>
              <a:noFill/>
            </p:spPr>
            <p:txBody>
              <a:bodyPr wrap="none" rtlCol="0">
                <a:spAutoFit/>
                <a:scene3d>
                  <a:camera prst="orthographicFront"/>
                  <a:lightRig rig="threePt" dir="t"/>
                </a:scene3d>
                <a:sp3d contourW="12700"/>
              </a:bodyPr>
              <a:lstStyle/>
              <a:p>
                <a:pPr algn="ctr"/>
                <a:r>
                  <a:rPr lang="en-US" altLang="zh-CN" sz="1600" dirty="0">
                    <a:solidFill>
                      <a:schemeClr val="bg1"/>
                    </a:solidFill>
                    <a:cs typeface="+mn-ea"/>
                    <a:sym typeface="+mn-lt"/>
                  </a:rPr>
                  <a:t>Text Here</a:t>
                </a:r>
                <a:endParaRPr lang="zh-CN" altLang="en-US" sz="1600" dirty="0">
                  <a:solidFill>
                    <a:schemeClr val="bg1"/>
                  </a:solidFill>
                  <a:cs typeface="+mn-ea"/>
                  <a:sym typeface="+mn-lt"/>
                </a:endParaRPr>
              </a:p>
            </p:txBody>
          </p:sp>
        </p:grpSp>
        <p:sp>
          <p:nvSpPr>
            <p:cNvPr id="32" name="文本框 31"/>
            <p:cNvSpPr txBox="1"/>
            <p:nvPr/>
          </p:nvSpPr>
          <p:spPr>
            <a:xfrm>
              <a:off x="866777" y="971679"/>
              <a:ext cx="2505814" cy="584775"/>
            </a:xfrm>
            <a:prstGeom prst="rect">
              <a:avLst/>
            </a:prstGeom>
            <a:noFill/>
          </p:spPr>
          <p:txBody>
            <a:bodyPr wrap="none" rtlCol="0">
              <a:spAutoFit/>
              <a:scene3d>
                <a:camera prst="orthographicFront"/>
                <a:lightRig rig="threePt" dir="t"/>
              </a:scene3d>
              <a:sp3d contourW="12700"/>
            </a:bodyPr>
            <a:lstStyle/>
            <a:p>
              <a:r>
                <a:rPr lang="en-US" altLang="zh-CN" sz="3200" b="1" dirty="0">
                  <a:solidFill>
                    <a:schemeClr val="tx1">
                      <a:lumMod val="75000"/>
                      <a:lumOff val="25000"/>
                    </a:schemeClr>
                  </a:solidFill>
                  <a:cs typeface="+mn-ea"/>
                  <a:sym typeface="+mn-lt"/>
                </a:rPr>
                <a:t>Photo show</a:t>
              </a:r>
            </a:p>
          </p:txBody>
        </p:sp>
      </p:grpSp>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750" fill="hold"/>
                                        <p:tgtEl>
                                          <p:spTgt spid="9"/>
                                        </p:tgtEl>
                                        <p:attrNameLst>
                                          <p:attrName>ppt_w</p:attrName>
                                        </p:attrNameLst>
                                      </p:cBhvr>
                                      <p:tavLst>
                                        <p:tav tm="0">
                                          <p:val>
                                            <p:fltVal val="0"/>
                                          </p:val>
                                        </p:tav>
                                        <p:tav tm="100000">
                                          <p:val>
                                            <p:strVal val="#ppt_w"/>
                                          </p:val>
                                        </p:tav>
                                      </p:tavLst>
                                    </p:anim>
                                    <p:anim calcmode="lin" valueType="num">
                                      <p:cBhvr>
                                        <p:cTn id="8" dur="1750" fill="hold"/>
                                        <p:tgtEl>
                                          <p:spTgt spid="9"/>
                                        </p:tgtEl>
                                        <p:attrNameLst>
                                          <p:attrName>ppt_h</p:attrName>
                                        </p:attrNameLst>
                                      </p:cBhvr>
                                      <p:tavLst>
                                        <p:tav tm="0">
                                          <p:val>
                                            <p:fltVal val="0"/>
                                          </p:val>
                                        </p:tav>
                                        <p:tav tm="100000">
                                          <p:val>
                                            <p:strVal val="#ppt_h"/>
                                          </p:val>
                                        </p:tav>
                                      </p:tavLst>
                                    </p:anim>
                                    <p:anim calcmode="lin" valueType="num">
                                      <p:cBhvr>
                                        <p:cTn id="9" dur="1750" fill="hold"/>
                                        <p:tgtEl>
                                          <p:spTgt spid="9"/>
                                        </p:tgtEl>
                                        <p:attrNameLst>
                                          <p:attrName>style.rotation</p:attrName>
                                        </p:attrNameLst>
                                      </p:cBhvr>
                                      <p:tavLst>
                                        <p:tav tm="0">
                                          <p:val>
                                            <p:fltVal val="90"/>
                                          </p:val>
                                        </p:tav>
                                        <p:tav tm="100000">
                                          <p:val>
                                            <p:fltVal val="0"/>
                                          </p:val>
                                        </p:tav>
                                      </p:tavLst>
                                    </p:anim>
                                    <p:animEffect transition="in" filter="fade">
                                      <p:cBhvr>
                                        <p:cTn id="10" dur="1750"/>
                                        <p:tgtEl>
                                          <p:spTgt spid="9"/>
                                        </p:tgtEl>
                                      </p:cBhvr>
                                    </p:animEffect>
                                  </p:childTnLst>
                                </p:cTn>
                              </p:par>
                            </p:childTnLst>
                          </p:cTn>
                        </p:par>
                        <p:par>
                          <p:cTn id="11" fill="hold">
                            <p:stCondLst>
                              <p:cond delay="2000"/>
                            </p:stCondLst>
                            <p:childTnLst>
                              <p:par>
                                <p:cTn id="12" presetID="31" presetClass="entr" presetSubtype="0"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1750" fill="hold"/>
                                        <p:tgtEl>
                                          <p:spTgt spid="6"/>
                                        </p:tgtEl>
                                        <p:attrNameLst>
                                          <p:attrName>ppt_w</p:attrName>
                                        </p:attrNameLst>
                                      </p:cBhvr>
                                      <p:tavLst>
                                        <p:tav tm="0">
                                          <p:val>
                                            <p:fltVal val="0"/>
                                          </p:val>
                                        </p:tav>
                                        <p:tav tm="100000">
                                          <p:val>
                                            <p:strVal val="#ppt_w"/>
                                          </p:val>
                                        </p:tav>
                                      </p:tavLst>
                                    </p:anim>
                                    <p:anim calcmode="lin" valueType="num">
                                      <p:cBhvr>
                                        <p:cTn id="15" dur="1750" fill="hold"/>
                                        <p:tgtEl>
                                          <p:spTgt spid="6"/>
                                        </p:tgtEl>
                                        <p:attrNameLst>
                                          <p:attrName>ppt_h</p:attrName>
                                        </p:attrNameLst>
                                      </p:cBhvr>
                                      <p:tavLst>
                                        <p:tav tm="0">
                                          <p:val>
                                            <p:fltVal val="0"/>
                                          </p:val>
                                        </p:tav>
                                        <p:tav tm="100000">
                                          <p:val>
                                            <p:strVal val="#ppt_h"/>
                                          </p:val>
                                        </p:tav>
                                      </p:tavLst>
                                    </p:anim>
                                    <p:anim calcmode="lin" valueType="num">
                                      <p:cBhvr>
                                        <p:cTn id="16" dur="1750" fill="hold"/>
                                        <p:tgtEl>
                                          <p:spTgt spid="6"/>
                                        </p:tgtEl>
                                        <p:attrNameLst>
                                          <p:attrName>style.rotation</p:attrName>
                                        </p:attrNameLst>
                                      </p:cBhvr>
                                      <p:tavLst>
                                        <p:tav tm="0">
                                          <p:val>
                                            <p:fltVal val="90"/>
                                          </p:val>
                                        </p:tav>
                                        <p:tav tm="100000">
                                          <p:val>
                                            <p:fltVal val="0"/>
                                          </p:val>
                                        </p:tav>
                                      </p:tavLst>
                                    </p:anim>
                                    <p:animEffect transition="in" filter="fade">
                                      <p:cBhvr>
                                        <p:cTn id="17" dur="1750"/>
                                        <p:tgtEl>
                                          <p:spTgt spid="6"/>
                                        </p:tgtEl>
                                      </p:cBhvr>
                                    </p:animEffect>
                                  </p:childTnLst>
                                </p:cTn>
                              </p:par>
                            </p:childTnLst>
                          </p:cTn>
                        </p:par>
                        <p:par>
                          <p:cTn id="18" fill="hold">
                            <p:stCondLst>
                              <p:cond delay="4000"/>
                            </p:stCondLst>
                            <p:childTnLst>
                              <p:par>
                                <p:cTn id="19" presetID="53" presetClass="entr" presetSubtype="16" fill="hold" grpId="0" nodeType="after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500" fill="hold"/>
                                        <p:tgtEl>
                                          <p:spTgt spid="5"/>
                                        </p:tgtEl>
                                        <p:attrNameLst>
                                          <p:attrName>ppt_w</p:attrName>
                                        </p:attrNameLst>
                                      </p:cBhvr>
                                      <p:tavLst>
                                        <p:tav tm="0">
                                          <p:val>
                                            <p:fltVal val="0"/>
                                          </p:val>
                                        </p:tav>
                                        <p:tav tm="100000">
                                          <p:val>
                                            <p:strVal val="#ppt_w"/>
                                          </p:val>
                                        </p:tav>
                                      </p:tavLst>
                                    </p:anim>
                                    <p:anim calcmode="lin" valueType="num">
                                      <p:cBhvr>
                                        <p:cTn id="22" dur="500" fill="hold"/>
                                        <p:tgtEl>
                                          <p:spTgt spid="5"/>
                                        </p:tgtEl>
                                        <p:attrNameLst>
                                          <p:attrName>ppt_h</p:attrName>
                                        </p:attrNameLst>
                                      </p:cBhvr>
                                      <p:tavLst>
                                        <p:tav tm="0">
                                          <p:val>
                                            <p:fltVal val="0"/>
                                          </p:val>
                                        </p:tav>
                                        <p:tav tm="100000">
                                          <p:val>
                                            <p:strVal val="#ppt_h"/>
                                          </p:val>
                                        </p:tav>
                                      </p:tavLst>
                                    </p:anim>
                                    <p:animEffect transition="in" filter="fade">
                                      <p:cBhvr>
                                        <p:cTn id="23" dur="500"/>
                                        <p:tgtEl>
                                          <p:spTgt spid="5"/>
                                        </p:tgtEl>
                                      </p:cBhvr>
                                    </p:animEffect>
                                  </p:childTnLst>
                                </p:cTn>
                              </p:par>
                            </p:childTnLst>
                          </p:cTn>
                        </p:par>
                        <p:par>
                          <p:cTn id="24" fill="hold">
                            <p:stCondLst>
                              <p:cond delay="4500"/>
                            </p:stCondLst>
                            <p:childTnLst>
                              <p:par>
                                <p:cTn id="25" presetID="53" presetClass="entr" presetSubtype="16"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p:cTn id="27" dur="500" fill="hold"/>
                                        <p:tgtEl>
                                          <p:spTgt spid="12"/>
                                        </p:tgtEl>
                                        <p:attrNameLst>
                                          <p:attrName>ppt_w</p:attrName>
                                        </p:attrNameLst>
                                      </p:cBhvr>
                                      <p:tavLst>
                                        <p:tav tm="0">
                                          <p:val>
                                            <p:fltVal val="0"/>
                                          </p:val>
                                        </p:tav>
                                        <p:tav tm="100000">
                                          <p:val>
                                            <p:strVal val="#ppt_w"/>
                                          </p:val>
                                        </p:tav>
                                      </p:tavLst>
                                    </p:anim>
                                    <p:anim calcmode="lin" valueType="num">
                                      <p:cBhvr>
                                        <p:cTn id="28" dur="500" fill="hold"/>
                                        <p:tgtEl>
                                          <p:spTgt spid="12"/>
                                        </p:tgtEl>
                                        <p:attrNameLst>
                                          <p:attrName>ppt_h</p:attrName>
                                        </p:attrNameLst>
                                      </p:cBhvr>
                                      <p:tavLst>
                                        <p:tav tm="0">
                                          <p:val>
                                            <p:fltVal val="0"/>
                                          </p:val>
                                        </p:tav>
                                        <p:tav tm="100000">
                                          <p:val>
                                            <p:strVal val="#ppt_h"/>
                                          </p:val>
                                        </p:tav>
                                      </p:tavLst>
                                    </p:anim>
                                    <p:animEffect transition="in" filter="fade">
                                      <p:cBhvr>
                                        <p:cTn id="29" dur="500"/>
                                        <p:tgtEl>
                                          <p:spTgt spid="12"/>
                                        </p:tgtEl>
                                      </p:cBhvr>
                                    </p:animEffect>
                                  </p:childTnLst>
                                </p:cTn>
                              </p:par>
                            </p:childTnLst>
                          </p:cTn>
                        </p:par>
                        <p:par>
                          <p:cTn id="30" fill="hold">
                            <p:stCondLst>
                              <p:cond delay="5000"/>
                            </p:stCondLst>
                            <p:childTnLst>
                              <p:par>
                                <p:cTn id="31" presetID="53" presetClass="entr" presetSubtype="16"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p:cTn id="33" dur="500" fill="hold"/>
                                        <p:tgtEl>
                                          <p:spTgt spid="18"/>
                                        </p:tgtEl>
                                        <p:attrNameLst>
                                          <p:attrName>ppt_w</p:attrName>
                                        </p:attrNameLst>
                                      </p:cBhvr>
                                      <p:tavLst>
                                        <p:tav tm="0">
                                          <p:val>
                                            <p:fltVal val="0"/>
                                          </p:val>
                                        </p:tav>
                                        <p:tav tm="100000">
                                          <p:val>
                                            <p:strVal val="#ppt_w"/>
                                          </p:val>
                                        </p:tav>
                                      </p:tavLst>
                                    </p:anim>
                                    <p:anim calcmode="lin" valueType="num">
                                      <p:cBhvr>
                                        <p:cTn id="34" dur="500" fill="hold"/>
                                        <p:tgtEl>
                                          <p:spTgt spid="18"/>
                                        </p:tgtEl>
                                        <p:attrNameLst>
                                          <p:attrName>ppt_h</p:attrName>
                                        </p:attrNameLst>
                                      </p:cBhvr>
                                      <p:tavLst>
                                        <p:tav tm="0">
                                          <p:val>
                                            <p:fltVal val="0"/>
                                          </p:val>
                                        </p:tav>
                                        <p:tav tm="100000">
                                          <p:val>
                                            <p:strVal val="#ppt_h"/>
                                          </p:val>
                                        </p:tav>
                                      </p:tavLst>
                                    </p:anim>
                                    <p:animEffect transition="in" filter="fade">
                                      <p:cBhvr>
                                        <p:cTn id="35" dur="500"/>
                                        <p:tgtEl>
                                          <p:spTgt spid="18"/>
                                        </p:tgtEl>
                                      </p:cBhvr>
                                    </p:animEffect>
                                  </p:childTnLst>
                                </p:cTn>
                              </p:par>
                            </p:childTnLst>
                          </p:cTn>
                        </p:par>
                        <p:par>
                          <p:cTn id="36" fill="hold">
                            <p:stCondLst>
                              <p:cond delay="5500"/>
                            </p:stCondLst>
                            <p:childTnLst>
                              <p:par>
                                <p:cTn id="37" presetID="53" presetClass="entr" presetSubtype="16" fill="hold" grpId="0" nodeType="afterEffect">
                                  <p:stCondLst>
                                    <p:cond delay="0"/>
                                  </p:stCondLst>
                                  <p:childTnLst>
                                    <p:set>
                                      <p:cBhvr>
                                        <p:cTn id="38" dur="1" fill="hold">
                                          <p:stCondLst>
                                            <p:cond delay="0"/>
                                          </p:stCondLst>
                                        </p:cTn>
                                        <p:tgtEl>
                                          <p:spTgt spid="24"/>
                                        </p:tgtEl>
                                        <p:attrNameLst>
                                          <p:attrName>style.visibility</p:attrName>
                                        </p:attrNameLst>
                                      </p:cBhvr>
                                      <p:to>
                                        <p:strVal val="visible"/>
                                      </p:to>
                                    </p:set>
                                    <p:anim calcmode="lin" valueType="num">
                                      <p:cBhvr>
                                        <p:cTn id="39" dur="500" fill="hold"/>
                                        <p:tgtEl>
                                          <p:spTgt spid="24"/>
                                        </p:tgtEl>
                                        <p:attrNameLst>
                                          <p:attrName>ppt_w</p:attrName>
                                        </p:attrNameLst>
                                      </p:cBhvr>
                                      <p:tavLst>
                                        <p:tav tm="0">
                                          <p:val>
                                            <p:fltVal val="0"/>
                                          </p:val>
                                        </p:tav>
                                        <p:tav tm="100000">
                                          <p:val>
                                            <p:strVal val="#ppt_w"/>
                                          </p:val>
                                        </p:tav>
                                      </p:tavLst>
                                    </p:anim>
                                    <p:anim calcmode="lin" valueType="num">
                                      <p:cBhvr>
                                        <p:cTn id="40" dur="500" fill="hold"/>
                                        <p:tgtEl>
                                          <p:spTgt spid="24"/>
                                        </p:tgtEl>
                                        <p:attrNameLst>
                                          <p:attrName>ppt_h</p:attrName>
                                        </p:attrNameLst>
                                      </p:cBhvr>
                                      <p:tavLst>
                                        <p:tav tm="0">
                                          <p:val>
                                            <p:fltVal val="0"/>
                                          </p:val>
                                        </p:tav>
                                        <p:tav tm="100000">
                                          <p:val>
                                            <p:strVal val="#ppt_h"/>
                                          </p:val>
                                        </p:tav>
                                      </p:tavLst>
                                    </p:anim>
                                    <p:animEffect transition="in" filter="fade">
                                      <p:cBhvr>
                                        <p:cTn id="41" dur="500"/>
                                        <p:tgtEl>
                                          <p:spTgt spid="24"/>
                                        </p:tgtEl>
                                      </p:cBhvr>
                                    </p:animEffect>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Effect transition="in" filter="fade">
                                      <p:cBhvr>
                                        <p:cTn id="47" dur="500"/>
                                        <p:tgtEl>
                                          <p:spTgt spid="23"/>
                                        </p:tgtEl>
                                      </p:cBhvr>
                                    </p:animEffect>
                                  </p:childTnLst>
                                </p:cTn>
                              </p:par>
                            </p:childTnLst>
                          </p:cTn>
                        </p:par>
                        <p:par>
                          <p:cTn id="48" fill="hold">
                            <p:stCondLst>
                              <p:cond delay="6500"/>
                            </p:stCondLst>
                            <p:childTnLst>
                              <p:par>
                                <p:cTn id="49" presetID="42" presetClass="entr" presetSubtype="0" fill="hold" nodeType="afterEffect">
                                  <p:stCondLst>
                                    <p:cond delay="0"/>
                                  </p:stCondLst>
                                  <p:childTnLst>
                                    <p:set>
                                      <p:cBhvr>
                                        <p:cTn id="50" dur="1" fill="hold">
                                          <p:stCondLst>
                                            <p:cond delay="0"/>
                                          </p:stCondLst>
                                        </p:cTn>
                                        <p:tgtEl>
                                          <p:spTgt spid="22"/>
                                        </p:tgtEl>
                                        <p:attrNameLst>
                                          <p:attrName>style.visibility</p:attrName>
                                        </p:attrNameLst>
                                      </p:cBhvr>
                                      <p:to>
                                        <p:strVal val="visible"/>
                                      </p:to>
                                    </p:set>
                                    <p:animEffect transition="in" filter="fade">
                                      <p:cBhvr>
                                        <p:cTn id="51" dur="1000"/>
                                        <p:tgtEl>
                                          <p:spTgt spid="22"/>
                                        </p:tgtEl>
                                      </p:cBhvr>
                                    </p:animEffect>
                                    <p:anim calcmode="lin" valueType="num">
                                      <p:cBhvr>
                                        <p:cTn id="52" dur="1000" fill="hold"/>
                                        <p:tgtEl>
                                          <p:spTgt spid="22"/>
                                        </p:tgtEl>
                                        <p:attrNameLst>
                                          <p:attrName>ppt_x</p:attrName>
                                        </p:attrNameLst>
                                      </p:cBhvr>
                                      <p:tavLst>
                                        <p:tav tm="0">
                                          <p:val>
                                            <p:strVal val="#ppt_x"/>
                                          </p:val>
                                        </p:tav>
                                        <p:tav tm="100000">
                                          <p:val>
                                            <p:strVal val="#ppt_x"/>
                                          </p:val>
                                        </p:tav>
                                      </p:tavLst>
                                    </p:anim>
                                    <p:anim calcmode="lin" valueType="num">
                                      <p:cBhvr>
                                        <p:cTn id="53"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5" grpId="0" animBg="1"/>
      <p:bldP spid="12" grpId="0" animBg="1"/>
      <p:bldP spid="18" grpId="0" animBg="1"/>
      <p:bldP spid="23" grpId="0" animBg="1"/>
      <p:bldP spid="2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等腰三角形 6"/>
          <p:cNvSpPr/>
          <p:nvPr/>
        </p:nvSpPr>
        <p:spPr>
          <a:xfrm>
            <a:off x="3974123" y="1"/>
            <a:ext cx="8217877" cy="6858000"/>
          </a:xfrm>
          <a:prstGeom prst="triangle">
            <a:avLst>
              <a:gd name="adj" fmla="val 100000"/>
            </a:avLst>
          </a:prstGeom>
          <a:gradFill>
            <a:gsLst>
              <a:gs pos="0">
                <a:srgbClr val="46A2D0"/>
              </a:gs>
              <a:gs pos="100000">
                <a:srgbClr val="1D6AAE"/>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grpSp>
        <p:nvGrpSpPr>
          <p:cNvPr id="10" name="组合 9"/>
          <p:cNvGrpSpPr/>
          <p:nvPr/>
        </p:nvGrpSpPr>
        <p:grpSpPr>
          <a:xfrm>
            <a:off x="291419" y="352475"/>
            <a:ext cx="2442712" cy="560409"/>
            <a:chOff x="4940489" y="339028"/>
            <a:chExt cx="2442712" cy="560409"/>
          </a:xfrm>
        </p:grpSpPr>
        <p:sp>
          <p:nvSpPr>
            <p:cNvPr id="11" name="Subtitle 2"/>
            <p:cNvSpPr txBox="1"/>
            <p:nvPr/>
          </p:nvSpPr>
          <p:spPr>
            <a:xfrm>
              <a:off x="4940489" y="339028"/>
              <a:ext cx="2442712" cy="41400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30000"/>
                </a:lnSpc>
                <a:spcBef>
                  <a:spcPts val="0"/>
                </a:spcBef>
                <a:defRPr/>
              </a:pPr>
              <a:r>
                <a:rPr lang="zh-CN" altLang="en-US" b="1" spc="300" dirty="0">
                  <a:solidFill>
                    <a:schemeClr val="tx1">
                      <a:lumMod val="85000"/>
                      <a:lumOff val="15000"/>
                    </a:schemeClr>
                  </a:solidFill>
                  <a:cs typeface="+mn-ea"/>
                  <a:sym typeface="+mn-lt"/>
                </a:rPr>
                <a:t>公司宣传册</a:t>
              </a:r>
            </a:p>
          </p:txBody>
        </p:sp>
        <p:sp>
          <p:nvSpPr>
            <p:cNvPr id="12" name="圆角矩形 11"/>
            <p:cNvSpPr/>
            <p:nvPr/>
          </p:nvSpPr>
          <p:spPr>
            <a:xfrm>
              <a:off x="5305382" y="853718"/>
              <a:ext cx="856463" cy="45719"/>
            </a:xfrm>
            <a:prstGeom prst="roundRect">
              <a:avLst>
                <a:gd name="adj" fmla="val 50000"/>
              </a:avLst>
            </a:prstGeom>
            <a:gradFill>
              <a:gsLst>
                <a:gs pos="0">
                  <a:srgbClr val="46A2D0"/>
                </a:gs>
                <a:gs pos="100000">
                  <a:srgbClr val="1D6AAE"/>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cs typeface="+mn-ea"/>
                <a:sym typeface="+mn-lt"/>
              </a:endParaRPr>
            </a:p>
          </p:txBody>
        </p:sp>
      </p:grpSp>
      <p:sp>
        <p:nvSpPr>
          <p:cNvPr id="4" name="平行四边形 3"/>
          <p:cNvSpPr/>
          <p:nvPr/>
        </p:nvSpPr>
        <p:spPr>
          <a:xfrm>
            <a:off x="0" y="0"/>
            <a:ext cx="12262514" cy="6858000"/>
          </a:xfrm>
          <a:prstGeom prst="parallelogram">
            <a:avLst>
              <a:gd name="adj" fmla="val 113205"/>
            </a:avLst>
          </a:prstGeom>
          <a:blipFill dpi="0" rotWithShape="1">
            <a:blip r:embed="rId3" cstate="screen"/>
            <a:srcRect/>
            <a:stretch>
              <a:fillRect/>
            </a:stretch>
          </a:blip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grpSp>
        <p:nvGrpSpPr>
          <p:cNvPr id="19" name="组合 18"/>
          <p:cNvGrpSpPr/>
          <p:nvPr/>
        </p:nvGrpSpPr>
        <p:grpSpPr>
          <a:xfrm>
            <a:off x="8161546" y="4601720"/>
            <a:ext cx="3350515" cy="1416255"/>
            <a:chOff x="8161546" y="4601720"/>
            <a:chExt cx="3350515" cy="1416255"/>
          </a:xfrm>
        </p:grpSpPr>
        <p:sp>
          <p:nvSpPr>
            <p:cNvPr id="16" name="等腰三角形 15"/>
            <p:cNvSpPr/>
            <p:nvPr/>
          </p:nvSpPr>
          <p:spPr>
            <a:xfrm>
              <a:off x="8161546" y="4601720"/>
              <a:ext cx="216161" cy="194417"/>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cs typeface="+mn-ea"/>
                <a:sym typeface="+mn-lt"/>
              </a:endParaRPr>
            </a:p>
          </p:txBody>
        </p:sp>
        <p:sp>
          <p:nvSpPr>
            <p:cNvPr id="17" name="TextBox 21"/>
            <p:cNvSpPr txBox="1"/>
            <p:nvPr/>
          </p:nvSpPr>
          <p:spPr>
            <a:xfrm>
              <a:off x="8161546" y="4987821"/>
              <a:ext cx="3350515" cy="1030154"/>
            </a:xfrm>
            <a:prstGeom prst="rect">
              <a:avLst/>
            </a:prstGeom>
            <a:noFill/>
          </p:spPr>
          <p:txBody>
            <a:bodyPr wrap="square" lIns="0" tIns="0" rIns="0" bIns="0" rtlCol="0">
              <a:spAutoFit/>
            </a:bodyPr>
            <a:lstStyle/>
            <a:p>
              <a:pPr>
                <a:lnSpc>
                  <a:spcPts val="2800"/>
                </a:lnSpc>
              </a:pPr>
              <a:r>
                <a:rPr lang="zh-CN" altLang="en-US" sz="2000" b="1" spc="300" dirty="0">
                  <a:solidFill>
                    <a:schemeClr val="bg1"/>
                  </a:solidFill>
                  <a:cs typeface="+mn-ea"/>
                  <a:sym typeface="+mn-lt"/>
                </a:rPr>
                <a:t>企业画册展示</a:t>
              </a:r>
              <a:endParaRPr lang="en-US" altLang="zh-CN" sz="2000" spc="300" dirty="0">
                <a:solidFill>
                  <a:schemeClr val="bg1"/>
                </a:solidFill>
                <a:cs typeface="+mn-ea"/>
                <a:sym typeface="+mn-lt"/>
              </a:endParaRPr>
            </a:p>
            <a:p>
              <a:pPr>
                <a:lnSpc>
                  <a:spcPts val="2800"/>
                </a:lnSpc>
              </a:pPr>
              <a:r>
                <a:rPr lang="en-US" altLang="zh-CN" sz="1400" dirty="0">
                  <a:solidFill>
                    <a:schemeClr val="bg1"/>
                  </a:solidFill>
                  <a:cs typeface="+mn-ea"/>
                  <a:sym typeface="+mn-lt"/>
                </a:rPr>
                <a:t>YOUR MARKETING PLAN FOR TECHNOLOGY PRODUCTS</a:t>
              </a:r>
            </a:p>
          </p:txBody>
        </p:sp>
      </p:grpSp>
      <p:sp>
        <p:nvSpPr>
          <p:cNvPr id="6" name="圆角矩形 5"/>
          <p:cNvSpPr/>
          <p:nvPr/>
        </p:nvSpPr>
        <p:spPr>
          <a:xfrm>
            <a:off x="656492" y="1418493"/>
            <a:ext cx="4384431" cy="3235570"/>
          </a:xfrm>
          <a:prstGeom prst="roundRect">
            <a:avLst>
              <a:gd name="adj" fmla="val 4852"/>
            </a:avLst>
          </a:prstGeom>
          <a:solidFill>
            <a:schemeClr val="bg1"/>
          </a:solidFill>
          <a:ln>
            <a:noFill/>
          </a:ln>
          <a:effectLst>
            <a:outerShdw blurRad="2540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grpSp>
        <p:nvGrpSpPr>
          <p:cNvPr id="20" name="组合 19"/>
          <p:cNvGrpSpPr/>
          <p:nvPr/>
        </p:nvGrpSpPr>
        <p:grpSpPr>
          <a:xfrm>
            <a:off x="1084543" y="1672800"/>
            <a:ext cx="3487509" cy="2722154"/>
            <a:chOff x="866777" y="971679"/>
            <a:chExt cx="3487509" cy="2722154"/>
          </a:xfrm>
        </p:grpSpPr>
        <p:sp>
          <p:nvSpPr>
            <p:cNvPr id="21" name="文本框 20"/>
            <p:cNvSpPr txBox="1"/>
            <p:nvPr/>
          </p:nvSpPr>
          <p:spPr>
            <a:xfrm>
              <a:off x="874713" y="1563711"/>
              <a:ext cx="2858475" cy="523220"/>
            </a:xfrm>
            <a:prstGeom prst="rect">
              <a:avLst/>
            </a:prstGeom>
            <a:noFill/>
          </p:spPr>
          <p:txBody>
            <a:bodyPr wrap="none" rtlCol="0">
              <a:spAutoFit/>
              <a:scene3d>
                <a:camera prst="orthographicFront"/>
                <a:lightRig rig="threePt" dir="t"/>
              </a:scene3d>
              <a:sp3d contourW="12700"/>
            </a:bodyPr>
            <a:lstStyle/>
            <a:p>
              <a:r>
                <a:rPr lang="zh-CN" altLang="en-US" sz="2800" b="1" dirty="0">
                  <a:solidFill>
                    <a:schemeClr val="tx1">
                      <a:lumMod val="75000"/>
                      <a:lumOff val="25000"/>
                    </a:schemeClr>
                  </a:solidFill>
                  <a:cs typeface="+mn-ea"/>
                  <a:sym typeface="+mn-lt"/>
                </a:rPr>
                <a:t>企业画册展示 </a:t>
              </a:r>
              <a:r>
                <a:rPr lang="en-US" altLang="zh-CN" sz="2800" b="1" dirty="0">
                  <a:solidFill>
                    <a:schemeClr val="tx1">
                      <a:lumMod val="75000"/>
                      <a:lumOff val="25000"/>
                    </a:schemeClr>
                  </a:solidFill>
                  <a:cs typeface="+mn-ea"/>
                  <a:sym typeface="+mn-lt"/>
                </a:rPr>
                <a:t>&gt;&gt;</a:t>
              </a:r>
              <a:endParaRPr lang="zh-CN" altLang="en-US" sz="2800" b="1" dirty="0">
                <a:solidFill>
                  <a:schemeClr val="tx1">
                    <a:lumMod val="75000"/>
                    <a:lumOff val="25000"/>
                  </a:schemeClr>
                </a:solidFill>
                <a:cs typeface="+mn-ea"/>
                <a:sym typeface="+mn-lt"/>
              </a:endParaRPr>
            </a:p>
          </p:txBody>
        </p:sp>
        <p:sp>
          <p:nvSpPr>
            <p:cNvPr id="22" name="文本框 21"/>
            <p:cNvSpPr txBox="1"/>
            <p:nvPr/>
          </p:nvSpPr>
          <p:spPr>
            <a:xfrm>
              <a:off x="874713" y="2131342"/>
              <a:ext cx="3479573" cy="1054135"/>
            </a:xfrm>
            <a:prstGeom prst="rect">
              <a:avLst/>
            </a:prstGeom>
            <a:noFill/>
          </p:spPr>
          <p:txBody>
            <a:bodyPr wrap="square" rtlCol="0">
              <a:spAutoFit/>
              <a:scene3d>
                <a:camera prst="orthographicFront"/>
                <a:lightRig rig="threePt" dir="t"/>
              </a:scene3d>
              <a:sp3d contourW="12700"/>
            </a:bodyPr>
            <a:lstStyle/>
            <a:p>
              <a:pPr>
                <a:lnSpc>
                  <a:spcPct val="125000"/>
                </a:lnSpc>
              </a:pPr>
              <a:r>
                <a:rPr lang="zh-CN" altLang="en-US" sz="1000" dirty="0">
                  <a:solidFill>
                    <a:schemeClr val="bg1">
                      <a:lumMod val="50000"/>
                    </a:schemeClr>
                  </a:solidFill>
                  <a:cs typeface="+mn-ea"/>
                  <a:sym typeface="+mn-lt"/>
                </a:rPr>
                <a:t>您的内容打在这里，或者通过复制您的文本在此框中选择粘贴并选择只保留文字您的您的内容打在这里，或者通过复制您的文本后，在此框中选择粘贴并选择只保此您的内框中选择粘贴并选择只保留或者通过复制您的文本后，在此框中选择粘贴并选择只保此您</a:t>
              </a:r>
            </a:p>
          </p:txBody>
        </p:sp>
        <p:cxnSp>
          <p:nvCxnSpPr>
            <p:cNvPr id="23" name="直接连接符 22"/>
            <p:cNvCxnSpPr/>
            <p:nvPr/>
          </p:nvCxnSpPr>
          <p:spPr>
            <a:xfrm>
              <a:off x="957943" y="2116828"/>
              <a:ext cx="3265715"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24" name="组合 23"/>
            <p:cNvGrpSpPr/>
            <p:nvPr/>
          </p:nvGrpSpPr>
          <p:grpSpPr>
            <a:xfrm>
              <a:off x="967582" y="3333833"/>
              <a:ext cx="1412762" cy="360000"/>
              <a:chOff x="967582" y="5150764"/>
              <a:chExt cx="1412762" cy="360000"/>
            </a:xfrm>
          </p:grpSpPr>
          <p:sp>
            <p:nvSpPr>
              <p:cNvPr id="26" name="圆角矩形 25"/>
              <p:cNvSpPr/>
              <p:nvPr/>
            </p:nvSpPr>
            <p:spPr>
              <a:xfrm>
                <a:off x="967582" y="5150764"/>
                <a:ext cx="1412762" cy="360000"/>
              </a:xfrm>
              <a:prstGeom prst="roundRect">
                <a:avLst>
                  <a:gd name="adj" fmla="val 50000"/>
                </a:avLst>
              </a:prstGeom>
              <a:gradFill>
                <a:gsLst>
                  <a:gs pos="0">
                    <a:srgbClr val="46A2D0"/>
                  </a:gs>
                  <a:gs pos="100000">
                    <a:srgbClr val="1D6AAE"/>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7" name="文本框 26"/>
              <p:cNvSpPr txBox="1"/>
              <p:nvPr/>
            </p:nvSpPr>
            <p:spPr>
              <a:xfrm>
                <a:off x="1142568" y="5161487"/>
                <a:ext cx="1062791" cy="338554"/>
              </a:xfrm>
              <a:prstGeom prst="rect">
                <a:avLst/>
              </a:prstGeom>
              <a:noFill/>
            </p:spPr>
            <p:txBody>
              <a:bodyPr wrap="none" rtlCol="0">
                <a:spAutoFit/>
                <a:scene3d>
                  <a:camera prst="orthographicFront"/>
                  <a:lightRig rig="threePt" dir="t"/>
                </a:scene3d>
                <a:sp3d contourW="12700"/>
              </a:bodyPr>
              <a:lstStyle/>
              <a:p>
                <a:pPr algn="ctr"/>
                <a:r>
                  <a:rPr lang="en-US" altLang="zh-CN" sz="1600" dirty="0">
                    <a:solidFill>
                      <a:schemeClr val="bg1"/>
                    </a:solidFill>
                    <a:cs typeface="+mn-ea"/>
                    <a:sym typeface="+mn-lt"/>
                  </a:rPr>
                  <a:t>Text Here</a:t>
                </a:r>
                <a:endParaRPr lang="zh-CN" altLang="en-US" sz="1600" dirty="0">
                  <a:solidFill>
                    <a:schemeClr val="bg1"/>
                  </a:solidFill>
                  <a:cs typeface="+mn-ea"/>
                  <a:sym typeface="+mn-lt"/>
                </a:endParaRPr>
              </a:p>
            </p:txBody>
          </p:sp>
        </p:grpSp>
        <p:sp>
          <p:nvSpPr>
            <p:cNvPr id="25" name="文本框 24"/>
            <p:cNvSpPr txBox="1"/>
            <p:nvPr/>
          </p:nvSpPr>
          <p:spPr>
            <a:xfrm>
              <a:off x="866777" y="971679"/>
              <a:ext cx="2505814" cy="584775"/>
            </a:xfrm>
            <a:prstGeom prst="rect">
              <a:avLst/>
            </a:prstGeom>
            <a:noFill/>
          </p:spPr>
          <p:txBody>
            <a:bodyPr wrap="none" rtlCol="0">
              <a:spAutoFit/>
              <a:scene3d>
                <a:camera prst="orthographicFront"/>
                <a:lightRig rig="threePt" dir="t"/>
              </a:scene3d>
              <a:sp3d contourW="12700"/>
            </a:bodyPr>
            <a:lstStyle/>
            <a:p>
              <a:r>
                <a:rPr lang="en-US" altLang="zh-CN" sz="3200" b="1" dirty="0">
                  <a:solidFill>
                    <a:schemeClr val="tx1">
                      <a:lumMod val="75000"/>
                      <a:lumOff val="25000"/>
                    </a:schemeClr>
                  </a:solidFill>
                  <a:cs typeface="+mn-ea"/>
                  <a:sym typeface="+mn-lt"/>
                </a:rPr>
                <a:t>Photo show</a:t>
              </a:r>
            </a:p>
          </p:txBody>
        </p:sp>
      </p:grpSp>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par>
                                <p:cTn id="8" presetID="2" presetClass="entr" presetSubtype="4"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 calcmode="lin" valueType="num">
                                      <p:cBhvr additive="base">
                                        <p:cTn id="10" dur="500" fill="hold"/>
                                        <p:tgtEl>
                                          <p:spTgt spid="7"/>
                                        </p:tgtEl>
                                        <p:attrNameLst>
                                          <p:attrName>ppt_x</p:attrName>
                                        </p:attrNameLst>
                                      </p:cBhvr>
                                      <p:tavLst>
                                        <p:tav tm="0">
                                          <p:val>
                                            <p:strVal val="#ppt_x"/>
                                          </p:val>
                                        </p:tav>
                                        <p:tav tm="100000">
                                          <p:val>
                                            <p:strVal val="#ppt_x"/>
                                          </p:val>
                                        </p:tav>
                                      </p:tavLst>
                                    </p:anim>
                                    <p:anim calcmode="lin" valueType="num">
                                      <p:cBhvr additive="base">
                                        <p:cTn id="11" dur="500" fill="hold"/>
                                        <p:tgtEl>
                                          <p:spTgt spid="7"/>
                                        </p:tgtEl>
                                        <p:attrNameLst>
                                          <p:attrName>ppt_y</p:attrName>
                                        </p:attrNameLst>
                                      </p:cBhvr>
                                      <p:tavLst>
                                        <p:tav tm="0">
                                          <p:val>
                                            <p:strVal val="1+#ppt_h/2"/>
                                          </p:val>
                                        </p:tav>
                                        <p:tav tm="100000">
                                          <p:val>
                                            <p:strVal val="#ppt_y"/>
                                          </p:val>
                                        </p:tav>
                                      </p:tavLst>
                                    </p:anim>
                                  </p:childTnLst>
                                </p:cTn>
                              </p:par>
                            </p:childTnLst>
                          </p:cTn>
                        </p:par>
                        <p:par>
                          <p:cTn id="12" fill="hold">
                            <p:stCondLst>
                              <p:cond delay="500"/>
                            </p:stCondLst>
                            <p:childTnLst>
                              <p:par>
                                <p:cTn id="13" presetID="42" presetClass="entr" presetSubtype="0" fill="hold"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1000"/>
                                        <p:tgtEl>
                                          <p:spTgt spid="19"/>
                                        </p:tgtEl>
                                      </p:cBhvr>
                                    </p:animEffect>
                                    <p:anim calcmode="lin" valueType="num">
                                      <p:cBhvr>
                                        <p:cTn id="16" dur="1000" fill="hold"/>
                                        <p:tgtEl>
                                          <p:spTgt spid="19"/>
                                        </p:tgtEl>
                                        <p:attrNameLst>
                                          <p:attrName>ppt_x</p:attrName>
                                        </p:attrNameLst>
                                      </p:cBhvr>
                                      <p:tavLst>
                                        <p:tav tm="0">
                                          <p:val>
                                            <p:strVal val="#ppt_x"/>
                                          </p:val>
                                        </p:tav>
                                        <p:tav tm="100000">
                                          <p:val>
                                            <p:strVal val="#ppt_x"/>
                                          </p:val>
                                        </p:tav>
                                      </p:tavLst>
                                    </p:anim>
                                    <p:anim calcmode="lin" valueType="num">
                                      <p:cBhvr>
                                        <p:cTn id="17" dur="1000" fill="hold"/>
                                        <p:tgtEl>
                                          <p:spTgt spid="19"/>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fade">
                                      <p:cBhvr>
                                        <p:cTn id="21" dur="1000"/>
                                        <p:tgtEl>
                                          <p:spTgt spid="20"/>
                                        </p:tgtEl>
                                      </p:cBhvr>
                                    </p:animEffect>
                                    <p:anim calcmode="lin" valueType="num">
                                      <p:cBhvr>
                                        <p:cTn id="22" dur="1000" fill="hold"/>
                                        <p:tgtEl>
                                          <p:spTgt spid="20"/>
                                        </p:tgtEl>
                                        <p:attrNameLst>
                                          <p:attrName>ppt_x</p:attrName>
                                        </p:attrNameLst>
                                      </p:cBhvr>
                                      <p:tavLst>
                                        <p:tav tm="0">
                                          <p:val>
                                            <p:strVal val="#ppt_x"/>
                                          </p:val>
                                        </p:tav>
                                        <p:tav tm="100000">
                                          <p:val>
                                            <p:strVal val="#ppt_x"/>
                                          </p:val>
                                        </p:tav>
                                      </p:tavLst>
                                    </p:anim>
                                    <p:anim calcmode="lin" valueType="num">
                                      <p:cBhvr>
                                        <p:cTn id="23"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4"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0" y="1"/>
            <a:ext cx="12192000" cy="2487706"/>
          </a:xfrm>
          <a:prstGeom prst="rect">
            <a:avLst/>
          </a:prstGeom>
          <a:blipFill dpi="0" rotWithShape="1">
            <a:blip r:embed="rId3" cstate="screen"/>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cs typeface="+mn-ea"/>
              <a:sym typeface="+mn-lt"/>
            </a:endParaRPr>
          </a:p>
        </p:txBody>
      </p:sp>
      <p:grpSp>
        <p:nvGrpSpPr>
          <p:cNvPr id="9" name="组合 8"/>
          <p:cNvGrpSpPr/>
          <p:nvPr/>
        </p:nvGrpSpPr>
        <p:grpSpPr>
          <a:xfrm>
            <a:off x="4797466" y="352475"/>
            <a:ext cx="2442712" cy="560409"/>
            <a:chOff x="4757125" y="339028"/>
            <a:chExt cx="2442712" cy="560409"/>
          </a:xfrm>
        </p:grpSpPr>
        <p:sp>
          <p:nvSpPr>
            <p:cNvPr id="10" name="Subtitle 2"/>
            <p:cNvSpPr txBox="1"/>
            <p:nvPr/>
          </p:nvSpPr>
          <p:spPr>
            <a:xfrm>
              <a:off x="4757125" y="339028"/>
              <a:ext cx="2442712" cy="41400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30000"/>
                </a:lnSpc>
                <a:spcBef>
                  <a:spcPts val="0"/>
                </a:spcBef>
                <a:defRPr/>
              </a:pPr>
              <a:r>
                <a:rPr lang="zh-CN" altLang="en-US" b="1" spc="300" dirty="0">
                  <a:solidFill>
                    <a:schemeClr val="bg1"/>
                  </a:solidFill>
                  <a:cs typeface="+mn-ea"/>
                  <a:sym typeface="+mn-lt"/>
                </a:rPr>
                <a:t>公司宣传册</a:t>
              </a:r>
            </a:p>
          </p:txBody>
        </p:sp>
        <p:sp>
          <p:nvSpPr>
            <p:cNvPr id="11" name="圆角矩形 10"/>
            <p:cNvSpPr/>
            <p:nvPr/>
          </p:nvSpPr>
          <p:spPr>
            <a:xfrm>
              <a:off x="5550250" y="853718"/>
              <a:ext cx="856463" cy="45719"/>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cs typeface="+mn-ea"/>
                <a:sym typeface="+mn-lt"/>
              </a:endParaRPr>
            </a:p>
          </p:txBody>
        </p:sp>
      </p:grpSp>
      <p:grpSp>
        <p:nvGrpSpPr>
          <p:cNvPr id="4" name="组合 3"/>
          <p:cNvGrpSpPr/>
          <p:nvPr/>
        </p:nvGrpSpPr>
        <p:grpSpPr>
          <a:xfrm>
            <a:off x="1724561" y="1358153"/>
            <a:ext cx="9090212" cy="4047565"/>
            <a:chOff x="1724561" y="1358153"/>
            <a:chExt cx="9090212" cy="4047565"/>
          </a:xfrm>
          <a:effectLst>
            <a:outerShdw blurRad="254000" dist="63500" dir="2700000" algn="tl" rotWithShape="0">
              <a:prstClr val="black">
                <a:alpha val="30000"/>
              </a:prstClr>
            </a:outerShdw>
          </a:effectLst>
        </p:grpSpPr>
        <p:sp>
          <p:nvSpPr>
            <p:cNvPr id="3" name="矩形 2"/>
            <p:cNvSpPr/>
            <p:nvPr/>
          </p:nvSpPr>
          <p:spPr>
            <a:xfrm>
              <a:off x="1724561" y="1358153"/>
              <a:ext cx="4545106" cy="4047565"/>
            </a:xfrm>
            <a:prstGeom prst="rect">
              <a:avLst/>
            </a:prstGeom>
            <a:blipFill dpi="0" rotWithShape="1">
              <a:blip r:embed="rId4" cstate="screen"/>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12" name="矩形 11"/>
            <p:cNvSpPr/>
            <p:nvPr/>
          </p:nvSpPr>
          <p:spPr>
            <a:xfrm>
              <a:off x="6269667" y="1358153"/>
              <a:ext cx="4545106" cy="40475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grpSp>
      <p:grpSp>
        <p:nvGrpSpPr>
          <p:cNvPr id="17" name="组合 16"/>
          <p:cNvGrpSpPr/>
          <p:nvPr/>
        </p:nvGrpSpPr>
        <p:grpSpPr>
          <a:xfrm>
            <a:off x="6676451" y="1907261"/>
            <a:ext cx="3487509" cy="2955446"/>
            <a:chOff x="866777" y="971679"/>
            <a:chExt cx="3487509" cy="2955446"/>
          </a:xfrm>
        </p:grpSpPr>
        <p:sp>
          <p:nvSpPr>
            <p:cNvPr id="18" name="文本框 17"/>
            <p:cNvSpPr txBox="1"/>
            <p:nvPr/>
          </p:nvSpPr>
          <p:spPr>
            <a:xfrm>
              <a:off x="874713" y="1563711"/>
              <a:ext cx="2858475" cy="523220"/>
            </a:xfrm>
            <a:prstGeom prst="rect">
              <a:avLst/>
            </a:prstGeom>
            <a:noFill/>
          </p:spPr>
          <p:txBody>
            <a:bodyPr wrap="none" rtlCol="0">
              <a:spAutoFit/>
              <a:scene3d>
                <a:camera prst="orthographicFront"/>
                <a:lightRig rig="threePt" dir="t"/>
              </a:scene3d>
              <a:sp3d contourW="12700"/>
            </a:bodyPr>
            <a:lstStyle/>
            <a:p>
              <a:r>
                <a:rPr lang="zh-CN" altLang="en-US" sz="2800" b="1" dirty="0">
                  <a:solidFill>
                    <a:schemeClr val="tx1">
                      <a:lumMod val="75000"/>
                      <a:lumOff val="25000"/>
                    </a:schemeClr>
                  </a:solidFill>
                  <a:cs typeface="+mn-ea"/>
                  <a:sym typeface="+mn-lt"/>
                </a:rPr>
                <a:t>企业画册展示 </a:t>
              </a:r>
              <a:r>
                <a:rPr lang="en-US" altLang="zh-CN" sz="2800" b="1" dirty="0">
                  <a:solidFill>
                    <a:schemeClr val="tx1">
                      <a:lumMod val="75000"/>
                      <a:lumOff val="25000"/>
                    </a:schemeClr>
                  </a:solidFill>
                  <a:cs typeface="+mn-ea"/>
                  <a:sym typeface="+mn-lt"/>
                </a:rPr>
                <a:t>&gt;&gt;</a:t>
              </a:r>
              <a:endParaRPr lang="zh-CN" altLang="en-US" sz="2800" b="1" dirty="0">
                <a:solidFill>
                  <a:schemeClr val="tx1">
                    <a:lumMod val="75000"/>
                    <a:lumOff val="25000"/>
                  </a:schemeClr>
                </a:solidFill>
                <a:cs typeface="+mn-ea"/>
                <a:sym typeface="+mn-lt"/>
              </a:endParaRPr>
            </a:p>
          </p:txBody>
        </p:sp>
        <p:sp>
          <p:nvSpPr>
            <p:cNvPr id="19" name="文本框 18"/>
            <p:cNvSpPr txBox="1"/>
            <p:nvPr/>
          </p:nvSpPr>
          <p:spPr>
            <a:xfrm>
              <a:off x="874713" y="2131342"/>
              <a:ext cx="3479573" cy="1054135"/>
            </a:xfrm>
            <a:prstGeom prst="rect">
              <a:avLst/>
            </a:prstGeom>
            <a:noFill/>
          </p:spPr>
          <p:txBody>
            <a:bodyPr wrap="square" rtlCol="0">
              <a:spAutoFit/>
              <a:scene3d>
                <a:camera prst="orthographicFront"/>
                <a:lightRig rig="threePt" dir="t"/>
              </a:scene3d>
              <a:sp3d contourW="12700"/>
            </a:bodyPr>
            <a:lstStyle/>
            <a:p>
              <a:pPr>
                <a:lnSpc>
                  <a:spcPct val="125000"/>
                </a:lnSpc>
              </a:pPr>
              <a:r>
                <a:rPr lang="zh-CN" altLang="en-US" sz="1000" dirty="0">
                  <a:solidFill>
                    <a:schemeClr val="bg1">
                      <a:lumMod val="50000"/>
                    </a:schemeClr>
                  </a:solidFill>
                  <a:cs typeface="+mn-ea"/>
                  <a:sym typeface="+mn-lt"/>
                </a:rPr>
                <a:t>您的内容打在这里，或者通过复制您的文本在此框中选择粘贴并选择只保留文字您的您的内容打在这里，或者通过复制您的文本后，在此框中选择粘贴并选择只保此您的内框中选择粘贴并选择只保留或者通过复制您的文本后，在此框中选择粘贴并选择只保此您</a:t>
              </a:r>
            </a:p>
          </p:txBody>
        </p:sp>
        <p:cxnSp>
          <p:nvCxnSpPr>
            <p:cNvPr id="20" name="直接连接符 19"/>
            <p:cNvCxnSpPr/>
            <p:nvPr/>
          </p:nvCxnSpPr>
          <p:spPr>
            <a:xfrm>
              <a:off x="957943" y="2116828"/>
              <a:ext cx="3265715"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21" name="组合 20"/>
            <p:cNvGrpSpPr/>
            <p:nvPr/>
          </p:nvGrpSpPr>
          <p:grpSpPr>
            <a:xfrm>
              <a:off x="967582" y="3567125"/>
              <a:ext cx="1412762" cy="360000"/>
              <a:chOff x="967582" y="5384056"/>
              <a:chExt cx="1412762" cy="360000"/>
            </a:xfrm>
          </p:grpSpPr>
          <p:sp>
            <p:nvSpPr>
              <p:cNvPr id="23" name="圆角矩形 22"/>
              <p:cNvSpPr/>
              <p:nvPr/>
            </p:nvSpPr>
            <p:spPr>
              <a:xfrm>
                <a:off x="967582" y="5384056"/>
                <a:ext cx="1412762" cy="360000"/>
              </a:xfrm>
              <a:prstGeom prst="roundRect">
                <a:avLst>
                  <a:gd name="adj" fmla="val 50000"/>
                </a:avLst>
              </a:prstGeom>
              <a:gradFill>
                <a:gsLst>
                  <a:gs pos="0">
                    <a:srgbClr val="46A2D0"/>
                  </a:gs>
                  <a:gs pos="100000">
                    <a:srgbClr val="1D6AAE"/>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4" name="文本框 23"/>
              <p:cNvSpPr txBox="1"/>
              <p:nvPr/>
            </p:nvSpPr>
            <p:spPr>
              <a:xfrm>
                <a:off x="1142568" y="5394779"/>
                <a:ext cx="1062791" cy="338554"/>
              </a:xfrm>
              <a:prstGeom prst="rect">
                <a:avLst/>
              </a:prstGeom>
              <a:noFill/>
            </p:spPr>
            <p:txBody>
              <a:bodyPr wrap="none" rtlCol="0">
                <a:spAutoFit/>
                <a:scene3d>
                  <a:camera prst="orthographicFront"/>
                  <a:lightRig rig="threePt" dir="t"/>
                </a:scene3d>
                <a:sp3d contourW="12700"/>
              </a:bodyPr>
              <a:lstStyle/>
              <a:p>
                <a:pPr algn="ctr"/>
                <a:r>
                  <a:rPr lang="en-US" altLang="zh-CN" sz="1600" dirty="0">
                    <a:solidFill>
                      <a:schemeClr val="bg1"/>
                    </a:solidFill>
                    <a:cs typeface="+mn-ea"/>
                    <a:sym typeface="+mn-lt"/>
                  </a:rPr>
                  <a:t>Text Here</a:t>
                </a:r>
                <a:endParaRPr lang="zh-CN" altLang="en-US" sz="1600" dirty="0">
                  <a:solidFill>
                    <a:schemeClr val="bg1"/>
                  </a:solidFill>
                  <a:cs typeface="+mn-ea"/>
                  <a:sym typeface="+mn-lt"/>
                </a:endParaRPr>
              </a:p>
            </p:txBody>
          </p:sp>
        </p:grpSp>
        <p:sp>
          <p:nvSpPr>
            <p:cNvPr id="22" name="文本框 21"/>
            <p:cNvSpPr txBox="1"/>
            <p:nvPr/>
          </p:nvSpPr>
          <p:spPr>
            <a:xfrm>
              <a:off x="866777" y="971679"/>
              <a:ext cx="2505814" cy="584775"/>
            </a:xfrm>
            <a:prstGeom prst="rect">
              <a:avLst/>
            </a:prstGeom>
            <a:noFill/>
          </p:spPr>
          <p:txBody>
            <a:bodyPr wrap="none" rtlCol="0">
              <a:spAutoFit/>
              <a:scene3d>
                <a:camera prst="orthographicFront"/>
                <a:lightRig rig="threePt" dir="t"/>
              </a:scene3d>
              <a:sp3d contourW="12700"/>
            </a:bodyPr>
            <a:lstStyle/>
            <a:p>
              <a:r>
                <a:rPr lang="en-US" altLang="zh-CN" sz="3200" b="1" dirty="0">
                  <a:solidFill>
                    <a:schemeClr val="tx1">
                      <a:lumMod val="75000"/>
                      <a:lumOff val="25000"/>
                    </a:schemeClr>
                  </a:solidFill>
                  <a:cs typeface="+mn-ea"/>
                  <a:sym typeface="+mn-lt"/>
                </a:rPr>
                <a:t>Photo show</a:t>
              </a:r>
            </a:p>
          </p:txBody>
        </p:sp>
      </p:grpSp>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占位符 15"/>
          <p:cNvPicPr>
            <a:picLocks noGrp="1" noChangeAspect="1"/>
          </p:cNvPicPr>
          <p:nvPr>
            <p:ph type="pic" sz="quarter" idx="13"/>
          </p:nvPr>
        </p:nvPicPr>
        <p:blipFill rotWithShape="1">
          <a:blip r:embed="rId3" cstate="screen"/>
          <a:srcRect/>
          <a:stretch>
            <a:fillRect/>
          </a:stretch>
        </p:blipFill>
        <p:spPr>
          <a:xfrm>
            <a:off x="1111902" y="1312984"/>
            <a:ext cx="3685564" cy="5064369"/>
          </a:xfrm>
          <a:ln w="25400">
            <a:noFill/>
          </a:ln>
          <a:effectLst>
            <a:outerShdw blurRad="254000" dist="63500" dir="2700000" algn="tl" rotWithShape="0">
              <a:prstClr val="black">
                <a:alpha val="30000"/>
              </a:prstClr>
            </a:outerShdw>
          </a:effectLst>
        </p:spPr>
      </p:pic>
      <p:grpSp>
        <p:nvGrpSpPr>
          <p:cNvPr id="2" name="组合 1"/>
          <p:cNvGrpSpPr/>
          <p:nvPr/>
        </p:nvGrpSpPr>
        <p:grpSpPr>
          <a:xfrm>
            <a:off x="7828138" y="2396167"/>
            <a:ext cx="3487509" cy="2722154"/>
            <a:chOff x="866777" y="971679"/>
            <a:chExt cx="3487509" cy="2722154"/>
          </a:xfrm>
        </p:grpSpPr>
        <p:sp>
          <p:nvSpPr>
            <p:cNvPr id="3" name="文本框 2"/>
            <p:cNvSpPr txBox="1"/>
            <p:nvPr/>
          </p:nvSpPr>
          <p:spPr>
            <a:xfrm>
              <a:off x="874713" y="1563711"/>
              <a:ext cx="2858475" cy="523220"/>
            </a:xfrm>
            <a:prstGeom prst="rect">
              <a:avLst/>
            </a:prstGeom>
            <a:noFill/>
          </p:spPr>
          <p:txBody>
            <a:bodyPr wrap="none" rtlCol="0">
              <a:spAutoFit/>
              <a:scene3d>
                <a:camera prst="orthographicFront"/>
                <a:lightRig rig="threePt" dir="t"/>
              </a:scene3d>
              <a:sp3d contourW="12700"/>
            </a:bodyPr>
            <a:lstStyle/>
            <a:p>
              <a:r>
                <a:rPr lang="zh-CN" altLang="en-US" sz="2800" b="1" dirty="0">
                  <a:solidFill>
                    <a:schemeClr val="tx1">
                      <a:lumMod val="75000"/>
                      <a:lumOff val="25000"/>
                    </a:schemeClr>
                  </a:solidFill>
                  <a:cs typeface="+mn-ea"/>
                  <a:sym typeface="+mn-lt"/>
                </a:rPr>
                <a:t>企业画册展示 </a:t>
              </a:r>
              <a:r>
                <a:rPr lang="en-US" altLang="zh-CN" sz="2800" b="1" dirty="0">
                  <a:solidFill>
                    <a:schemeClr val="tx1">
                      <a:lumMod val="75000"/>
                      <a:lumOff val="25000"/>
                    </a:schemeClr>
                  </a:solidFill>
                  <a:cs typeface="+mn-ea"/>
                  <a:sym typeface="+mn-lt"/>
                </a:rPr>
                <a:t>&gt;&gt;</a:t>
              </a:r>
              <a:endParaRPr lang="zh-CN" altLang="en-US" sz="2800" b="1" dirty="0">
                <a:solidFill>
                  <a:schemeClr val="tx1">
                    <a:lumMod val="75000"/>
                    <a:lumOff val="25000"/>
                  </a:schemeClr>
                </a:solidFill>
                <a:cs typeface="+mn-ea"/>
                <a:sym typeface="+mn-lt"/>
              </a:endParaRPr>
            </a:p>
          </p:txBody>
        </p:sp>
        <p:sp>
          <p:nvSpPr>
            <p:cNvPr id="4" name="文本框 3"/>
            <p:cNvSpPr txBox="1"/>
            <p:nvPr/>
          </p:nvSpPr>
          <p:spPr>
            <a:xfrm>
              <a:off x="874713" y="2131342"/>
              <a:ext cx="3479573" cy="1054135"/>
            </a:xfrm>
            <a:prstGeom prst="rect">
              <a:avLst/>
            </a:prstGeom>
            <a:noFill/>
          </p:spPr>
          <p:txBody>
            <a:bodyPr wrap="square" rtlCol="0">
              <a:spAutoFit/>
              <a:scene3d>
                <a:camera prst="orthographicFront"/>
                <a:lightRig rig="threePt" dir="t"/>
              </a:scene3d>
              <a:sp3d contourW="12700"/>
            </a:bodyPr>
            <a:lstStyle/>
            <a:p>
              <a:pPr>
                <a:lnSpc>
                  <a:spcPct val="125000"/>
                </a:lnSpc>
              </a:pPr>
              <a:r>
                <a:rPr lang="zh-CN" altLang="en-US" sz="1000" dirty="0">
                  <a:solidFill>
                    <a:schemeClr val="bg1">
                      <a:lumMod val="50000"/>
                    </a:schemeClr>
                  </a:solidFill>
                  <a:cs typeface="+mn-ea"/>
                  <a:sym typeface="+mn-lt"/>
                </a:rPr>
                <a:t>您的内容打在这里，或者通过复制您的文本在此框中选择粘贴并选择只保留文字您的您的内容打在这里，或者通过复制您的文本后，在此框中选择粘贴并选择只保此您的内框中选择粘贴并选择只保留或者通过复制您的文本后，在此框中选择粘贴并选择只保此您</a:t>
              </a:r>
            </a:p>
          </p:txBody>
        </p:sp>
        <p:cxnSp>
          <p:nvCxnSpPr>
            <p:cNvPr id="5" name="直接连接符 4"/>
            <p:cNvCxnSpPr/>
            <p:nvPr/>
          </p:nvCxnSpPr>
          <p:spPr>
            <a:xfrm>
              <a:off x="957943" y="2116828"/>
              <a:ext cx="3265715"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6" name="组合 5"/>
            <p:cNvGrpSpPr/>
            <p:nvPr/>
          </p:nvGrpSpPr>
          <p:grpSpPr>
            <a:xfrm>
              <a:off x="967582" y="3333833"/>
              <a:ext cx="1412762" cy="360000"/>
              <a:chOff x="967582" y="5150764"/>
              <a:chExt cx="1412762" cy="360000"/>
            </a:xfrm>
          </p:grpSpPr>
          <p:sp>
            <p:nvSpPr>
              <p:cNvPr id="8" name="圆角矩形 7"/>
              <p:cNvSpPr/>
              <p:nvPr/>
            </p:nvSpPr>
            <p:spPr>
              <a:xfrm>
                <a:off x="967582" y="5150764"/>
                <a:ext cx="1412762" cy="360000"/>
              </a:xfrm>
              <a:prstGeom prst="roundRect">
                <a:avLst>
                  <a:gd name="adj" fmla="val 50000"/>
                </a:avLst>
              </a:prstGeom>
              <a:gradFill>
                <a:gsLst>
                  <a:gs pos="0">
                    <a:srgbClr val="46A2D0"/>
                  </a:gs>
                  <a:gs pos="100000">
                    <a:srgbClr val="1D6AAE"/>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 name="文本框 8"/>
              <p:cNvSpPr txBox="1"/>
              <p:nvPr/>
            </p:nvSpPr>
            <p:spPr>
              <a:xfrm>
                <a:off x="1142568" y="5161487"/>
                <a:ext cx="1062791" cy="338554"/>
              </a:xfrm>
              <a:prstGeom prst="rect">
                <a:avLst/>
              </a:prstGeom>
              <a:noFill/>
            </p:spPr>
            <p:txBody>
              <a:bodyPr wrap="none" rtlCol="0">
                <a:spAutoFit/>
                <a:scene3d>
                  <a:camera prst="orthographicFront"/>
                  <a:lightRig rig="threePt" dir="t"/>
                </a:scene3d>
                <a:sp3d contourW="12700"/>
              </a:bodyPr>
              <a:lstStyle/>
              <a:p>
                <a:pPr algn="ctr"/>
                <a:r>
                  <a:rPr lang="en-US" altLang="zh-CN" sz="1600" dirty="0">
                    <a:solidFill>
                      <a:schemeClr val="bg1"/>
                    </a:solidFill>
                    <a:cs typeface="+mn-ea"/>
                    <a:sym typeface="+mn-lt"/>
                  </a:rPr>
                  <a:t>Text Here</a:t>
                </a:r>
                <a:endParaRPr lang="zh-CN" altLang="en-US" sz="1600" dirty="0">
                  <a:solidFill>
                    <a:schemeClr val="bg1"/>
                  </a:solidFill>
                  <a:cs typeface="+mn-ea"/>
                  <a:sym typeface="+mn-lt"/>
                </a:endParaRPr>
              </a:p>
            </p:txBody>
          </p:sp>
        </p:grpSp>
        <p:sp>
          <p:nvSpPr>
            <p:cNvPr id="7" name="文本框 6"/>
            <p:cNvSpPr txBox="1"/>
            <p:nvPr/>
          </p:nvSpPr>
          <p:spPr>
            <a:xfrm>
              <a:off x="866777" y="971679"/>
              <a:ext cx="2505814" cy="584775"/>
            </a:xfrm>
            <a:prstGeom prst="rect">
              <a:avLst/>
            </a:prstGeom>
            <a:noFill/>
          </p:spPr>
          <p:txBody>
            <a:bodyPr wrap="none" rtlCol="0">
              <a:spAutoFit/>
              <a:scene3d>
                <a:camera prst="orthographicFront"/>
                <a:lightRig rig="threePt" dir="t"/>
              </a:scene3d>
              <a:sp3d contourW="12700"/>
            </a:bodyPr>
            <a:lstStyle/>
            <a:p>
              <a:r>
                <a:rPr lang="en-US" altLang="zh-CN" sz="3200" b="1" dirty="0">
                  <a:solidFill>
                    <a:schemeClr val="tx1">
                      <a:lumMod val="75000"/>
                      <a:lumOff val="25000"/>
                    </a:schemeClr>
                  </a:solidFill>
                  <a:cs typeface="+mn-ea"/>
                  <a:sym typeface="+mn-lt"/>
                </a:rPr>
                <a:t>Photo show</a:t>
              </a:r>
            </a:p>
          </p:txBody>
        </p:sp>
      </p:grpSp>
      <p:pic>
        <p:nvPicPr>
          <p:cNvPr id="17" name="图片占位符 16"/>
          <p:cNvPicPr>
            <a:picLocks noGrp="1" noChangeAspect="1"/>
          </p:cNvPicPr>
          <p:nvPr>
            <p:ph type="pic" sz="quarter" idx="14"/>
          </p:nvPr>
        </p:nvPicPr>
        <p:blipFill rotWithShape="1">
          <a:blip r:embed="rId4" cstate="screen"/>
          <a:srcRect/>
          <a:stretch>
            <a:fillRect/>
          </a:stretch>
        </p:blipFill>
        <p:spPr>
          <a:xfrm>
            <a:off x="4074582" y="2069467"/>
            <a:ext cx="2903378" cy="3540369"/>
          </a:xfrm>
          <a:ln w="25400">
            <a:noFill/>
          </a:ln>
          <a:effectLst>
            <a:outerShdw blurRad="254000" dist="63500" dir="2700000" algn="tl" rotWithShape="0">
              <a:prstClr val="black">
                <a:alpha val="30000"/>
              </a:prstClr>
            </a:outerShdw>
          </a:effectLst>
        </p:spPr>
      </p:pic>
      <p:grpSp>
        <p:nvGrpSpPr>
          <p:cNvPr id="12" name="组合 11"/>
          <p:cNvGrpSpPr/>
          <p:nvPr/>
        </p:nvGrpSpPr>
        <p:grpSpPr>
          <a:xfrm>
            <a:off x="4797466" y="352475"/>
            <a:ext cx="2442712" cy="560409"/>
            <a:chOff x="4757125" y="339028"/>
            <a:chExt cx="2442712" cy="560409"/>
          </a:xfrm>
        </p:grpSpPr>
        <p:sp>
          <p:nvSpPr>
            <p:cNvPr id="13" name="Subtitle 2"/>
            <p:cNvSpPr txBox="1"/>
            <p:nvPr/>
          </p:nvSpPr>
          <p:spPr>
            <a:xfrm>
              <a:off x="4757125" y="339028"/>
              <a:ext cx="2442712" cy="41400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30000"/>
                </a:lnSpc>
                <a:spcBef>
                  <a:spcPts val="0"/>
                </a:spcBef>
                <a:defRPr/>
              </a:pPr>
              <a:r>
                <a:rPr lang="zh-CN" altLang="en-US" b="1" spc="300" dirty="0">
                  <a:solidFill>
                    <a:schemeClr val="tx1">
                      <a:lumMod val="85000"/>
                      <a:lumOff val="15000"/>
                    </a:schemeClr>
                  </a:solidFill>
                  <a:cs typeface="+mn-ea"/>
                  <a:sym typeface="+mn-lt"/>
                </a:rPr>
                <a:t>公司宣传册</a:t>
              </a:r>
            </a:p>
          </p:txBody>
        </p:sp>
        <p:sp>
          <p:nvSpPr>
            <p:cNvPr id="14" name="圆角矩形 13"/>
            <p:cNvSpPr/>
            <p:nvPr/>
          </p:nvSpPr>
          <p:spPr>
            <a:xfrm>
              <a:off x="5550250" y="853718"/>
              <a:ext cx="856463" cy="45719"/>
            </a:xfrm>
            <a:prstGeom prst="roundRect">
              <a:avLst>
                <a:gd name="adj" fmla="val 50000"/>
              </a:avLst>
            </a:prstGeom>
            <a:gradFill>
              <a:gsLst>
                <a:gs pos="0">
                  <a:srgbClr val="46A2D0"/>
                </a:gs>
                <a:gs pos="100000">
                  <a:srgbClr val="1D6AAE"/>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0-#ppt_w/2"/>
                                          </p:val>
                                        </p:tav>
                                        <p:tav tm="100000">
                                          <p:val>
                                            <p:strVal val="#ppt_x"/>
                                          </p:val>
                                        </p:tav>
                                      </p:tavLst>
                                    </p:anim>
                                    <p:anim calcmode="lin" valueType="num">
                                      <p:cBhvr additive="base">
                                        <p:cTn id="8" dur="500" fill="hold"/>
                                        <p:tgtEl>
                                          <p:spTgt spid="1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p:cTn id="12" dur="500" fill="hold"/>
                                        <p:tgtEl>
                                          <p:spTgt spid="17"/>
                                        </p:tgtEl>
                                        <p:attrNameLst>
                                          <p:attrName>ppt_w</p:attrName>
                                        </p:attrNameLst>
                                      </p:cBhvr>
                                      <p:tavLst>
                                        <p:tav tm="0">
                                          <p:val>
                                            <p:fltVal val="0"/>
                                          </p:val>
                                        </p:tav>
                                        <p:tav tm="100000">
                                          <p:val>
                                            <p:strVal val="#ppt_w"/>
                                          </p:val>
                                        </p:tav>
                                      </p:tavLst>
                                    </p:anim>
                                    <p:anim calcmode="lin" valueType="num">
                                      <p:cBhvr>
                                        <p:cTn id="13" dur="500" fill="hold"/>
                                        <p:tgtEl>
                                          <p:spTgt spid="17"/>
                                        </p:tgtEl>
                                        <p:attrNameLst>
                                          <p:attrName>ppt_h</p:attrName>
                                        </p:attrNameLst>
                                      </p:cBhvr>
                                      <p:tavLst>
                                        <p:tav tm="0">
                                          <p:val>
                                            <p:fltVal val="0"/>
                                          </p:val>
                                        </p:tav>
                                        <p:tav tm="100000">
                                          <p:val>
                                            <p:strVal val="#ppt_h"/>
                                          </p:val>
                                        </p:tav>
                                      </p:tavLst>
                                    </p:anim>
                                    <p:animEffect transition="in" filter="fade">
                                      <p:cBhvr>
                                        <p:cTn id="14" dur="500"/>
                                        <p:tgtEl>
                                          <p:spTgt spid="17"/>
                                        </p:tgtEl>
                                      </p:cBhvr>
                                    </p:animEffect>
                                  </p:childTnLst>
                                </p:cTn>
                              </p:par>
                            </p:childTnLst>
                          </p:cTn>
                        </p:par>
                        <p:par>
                          <p:cTn id="15" fill="hold">
                            <p:stCondLst>
                              <p:cond delay="1000"/>
                            </p:stCondLst>
                            <p:childTnLst>
                              <p:par>
                                <p:cTn id="16" presetID="2" presetClass="entr" presetSubtype="2"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additive="base">
                                        <p:cTn id="18" dur="500" fill="hold"/>
                                        <p:tgtEl>
                                          <p:spTgt spid="2"/>
                                        </p:tgtEl>
                                        <p:attrNameLst>
                                          <p:attrName>ppt_x</p:attrName>
                                        </p:attrNameLst>
                                      </p:cBhvr>
                                      <p:tavLst>
                                        <p:tav tm="0">
                                          <p:val>
                                            <p:strVal val="1+#ppt_w/2"/>
                                          </p:val>
                                        </p:tav>
                                        <p:tav tm="100000">
                                          <p:val>
                                            <p:strVal val="#ppt_x"/>
                                          </p:val>
                                        </p:tav>
                                      </p:tavLst>
                                    </p:anim>
                                    <p:anim calcmode="lin" valueType="num">
                                      <p:cBhvr additive="base">
                                        <p:cTn id="19"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4797466" y="352475"/>
            <a:ext cx="2442712" cy="560409"/>
            <a:chOff x="4757125" y="339028"/>
            <a:chExt cx="2442712" cy="560409"/>
          </a:xfrm>
        </p:grpSpPr>
        <p:sp>
          <p:nvSpPr>
            <p:cNvPr id="10" name="Subtitle 2"/>
            <p:cNvSpPr txBox="1"/>
            <p:nvPr/>
          </p:nvSpPr>
          <p:spPr>
            <a:xfrm>
              <a:off x="4757125" y="339028"/>
              <a:ext cx="2442712" cy="41400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30000"/>
                </a:lnSpc>
                <a:spcBef>
                  <a:spcPts val="0"/>
                </a:spcBef>
                <a:defRPr/>
              </a:pPr>
              <a:r>
                <a:rPr lang="zh-CN" altLang="en-US" b="1" spc="300" dirty="0">
                  <a:solidFill>
                    <a:schemeClr val="tx1">
                      <a:lumMod val="85000"/>
                      <a:lumOff val="15000"/>
                    </a:schemeClr>
                  </a:solidFill>
                  <a:cs typeface="+mn-ea"/>
                  <a:sym typeface="+mn-lt"/>
                </a:rPr>
                <a:t>公司宣传册</a:t>
              </a:r>
            </a:p>
          </p:txBody>
        </p:sp>
        <p:sp>
          <p:nvSpPr>
            <p:cNvPr id="11" name="圆角矩形 10"/>
            <p:cNvSpPr/>
            <p:nvPr/>
          </p:nvSpPr>
          <p:spPr>
            <a:xfrm>
              <a:off x="5550250" y="853718"/>
              <a:ext cx="856463" cy="45719"/>
            </a:xfrm>
            <a:prstGeom prst="roundRect">
              <a:avLst>
                <a:gd name="adj" fmla="val 50000"/>
              </a:avLst>
            </a:prstGeom>
            <a:gradFill>
              <a:gsLst>
                <a:gs pos="0">
                  <a:srgbClr val="46A2D0"/>
                </a:gs>
                <a:gs pos="100000">
                  <a:srgbClr val="1D6AAE"/>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cs typeface="+mn-ea"/>
                <a:sym typeface="+mn-lt"/>
              </a:endParaRPr>
            </a:p>
          </p:txBody>
        </p:sp>
      </p:grpSp>
      <p:sp>
        <p:nvSpPr>
          <p:cNvPr id="6" name="矩形 5"/>
          <p:cNvSpPr/>
          <p:nvPr/>
        </p:nvSpPr>
        <p:spPr>
          <a:xfrm>
            <a:off x="886724" y="1377508"/>
            <a:ext cx="3716273" cy="2028881"/>
          </a:xfrm>
          <a:prstGeom prst="rect">
            <a:avLst/>
          </a:prstGeom>
          <a:blipFill dpi="0" rotWithShape="1">
            <a:blip r:embed="rId3" cstate="screen"/>
            <a:srcRect/>
            <a:stretch>
              <a:fillRect/>
            </a:stretch>
          </a:blip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cs typeface="+mn-ea"/>
              <a:sym typeface="+mn-lt"/>
            </a:endParaRPr>
          </a:p>
        </p:txBody>
      </p:sp>
      <p:sp>
        <p:nvSpPr>
          <p:cNvPr id="12" name="矩形 11"/>
          <p:cNvSpPr/>
          <p:nvPr/>
        </p:nvSpPr>
        <p:spPr>
          <a:xfrm>
            <a:off x="4610140" y="1377508"/>
            <a:ext cx="3061521" cy="2028881"/>
          </a:xfrm>
          <a:prstGeom prst="rect">
            <a:avLst/>
          </a:prstGeom>
          <a:gradFill>
            <a:gsLst>
              <a:gs pos="0">
                <a:srgbClr val="46A2D0"/>
              </a:gs>
              <a:gs pos="100000">
                <a:srgbClr val="1D6AAE"/>
              </a:gs>
            </a:gsLst>
            <a:lin ang="6000000" scaled="0"/>
          </a:gra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sz="2800" b="1" spc="300" dirty="0">
                <a:cs typeface="+mn-ea"/>
                <a:sym typeface="+mn-lt"/>
              </a:rPr>
              <a:t>公司</a:t>
            </a:r>
            <a:endParaRPr lang="en-US" altLang="zh-CN" sz="2800" b="1" spc="300" dirty="0">
              <a:cs typeface="+mn-ea"/>
              <a:sym typeface="+mn-lt"/>
            </a:endParaRPr>
          </a:p>
          <a:p>
            <a:pPr algn="ctr"/>
            <a:r>
              <a:rPr lang="zh-CN" altLang="en-US" sz="2800" b="1" spc="300" dirty="0">
                <a:cs typeface="+mn-ea"/>
                <a:sym typeface="+mn-lt"/>
              </a:rPr>
              <a:t>宣传画册</a:t>
            </a:r>
          </a:p>
        </p:txBody>
      </p:sp>
      <p:sp>
        <p:nvSpPr>
          <p:cNvPr id="13" name="矩形 12"/>
          <p:cNvSpPr/>
          <p:nvPr/>
        </p:nvSpPr>
        <p:spPr>
          <a:xfrm>
            <a:off x="7678804" y="1377508"/>
            <a:ext cx="3716273" cy="2028881"/>
          </a:xfrm>
          <a:prstGeom prst="rect">
            <a:avLst/>
          </a:prstGeom>
          <a:blipFill dpi="0" rotWithShape="1">
            <a:blip r:embed="rId4" cstate="screen"/>
            <a:srcRect/>
            <a:stretch>
              <a:fillRect/>
            </a:stretch>
          </a:blip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cs typeface="+mn-ea"/>
              <a:sym typeface="+mn-lt"/>
            </a:endParaRPr>
          </a:p>
        </p:txBody>
      </p:sp>
      <p:grpSp>
        <p:nvGrpSpPr>
          <p:cNvPr id="14" name="组合 13"/>
          <p:cNvGrpSpPr/>
          <p:nvPr/>
        </p:nvGrpSpPr>
        <p:grpSpPr>
          <a:xfrm>
            <a:off x="863278" y="3750156"/>
            <a:ext cx="2970169" cy="2612328"/>
            <a:chOff x="866777" y="971679"/>
            <a:chExt cx="2970169" cy="2612328"/>
          </a:xfrm>
        </p:grpSpPr>
        <p:sp>
          <p:nvSpPr>
            <p:cNvPr id="16" name="文本框 15"/>
            <p:cNvSpPr txBox="1"/>
            <p:nvPr/>
          </p:nvSpPr>
          <p:spPr>
            <a:xfrm>
              <a:off x="874713" y="1434758"/>
              <a:ext cx="2475358" cy="461665"/>
            </a:xfrm>
            <a:prstGeom prst="rect">
              <a:avLst/>
            </a:prstGeom>
            <a:noFill/>
          </p:spPr>
          <p:txBody>
            <a:bodyPr wrap="none" rtlCol="0">
              <a:spAutoFit/>
              <a:scene3d>
                <a:camera prst="orthographicFront"/>
                <a:lightRig rig="threePt" dir="t"/>
              </a:scene3d>
              <a:sp3d contourW="12700"/>
            </a:bodyPr>
            <a:lstStyle/>
            <a:p>
              <a:r>
                <a:rPr lang="zh-CN" altLang="en-US" sz="2400" b="1" dirty="0">
                  <a:solidFill>
                    <a:schemeClr val="tx1">
                      <a:lumMod val="75000"/>
                      <a:lumOff val="25000"/>
                    </a:schemeClr>
                  </a:solidFill>
                  <a:cs typeface="+mn-ea"/>
                  <a:sym typeface="+mn-lt"/>
                </a:rPr>
                <a:t>企业画册展示 </a:t>
              </a:r>
              <a:r>
                <a:rPr lang="en-US" altLang="zh-CN" sz="2400" b="1" dirty="0">
                  <a:solidFill>
                    <a:schemeClr val="tx1">
                      <a:lumMod val="75000"/>
                      <a:lumOff val="25000"/>
                    </a:schemeClr>
                  </a:solidFill>
                  <a:cs typeface="+mn-ea"/>
                  <a:sym typeface="+mn-lt"/>
                </a:rPr>
                <a:t>&gt;&gt;</a:t>
              </a:r>
              <a:endParaRPr lang="zh-CN" altLang="en-US" sz="2400" b="1" dirty="0">
                <a:solidFill>
                  <a:schemeClr val="tx1">
                    <a:lumMod val="75000"/>
                    <a:lumOff val="25000"/>
                  </a:schemeClr>
                </a:solidFill>
                <a:cs typeface="+mn-ea"/>
                <a:sym typeface="+mn-lt"/>
              </a:endParaRPr>
            </a:p>
          </p:txBody>
        </p:sp>
        <p:sp>
          <p:nvSpPr>
            <p:cNvPr id="21" name="文本框 20"/>
            <p:cNvSpPr txBox="1"/>
            <p:nvPr/>
          </p:nvSpPr>
          <p:spPr>
            <a:xfrm>
              <a:off x="874714" y="2002389"/>
              <a:ext cx="2962232" cy="1054135"/>
            </a:xfrm>
            <a:prstGeom prst="rect">
              <a:avLst/>
            </a:prstGeom>
            <a:noFill/>
          </p:spPr>
          <p:txBody>
            <a:bodyPr wrap="square" rtlCol="0">
              <a:spAutoFit/>
              <a:scene3d>
                <a:camera prst="orthographicFront"/>
                <a:lightRig rig="threePt" dir="t"/>
              </a:scene3d>
              <a:sp3d contourW="12700"/>
            </a:bodyPr>
            <a:lstStyle/>
            <a:p>
              <a:pPr>
                <a:lnSpc>
                  <a:spcPct val="125000"/>
                </a:lnSpc>
              </a:pPr>
              <a:r>
                <a:rPr lang="zh-CN" altLang="en-US" sz="1000" dirty="0">
                  <a:solidFill>
                    <a:schemeClr val="bg1">
                      <a:lumMod val="50000"/>
                    </a:schemeClr>
                  </a:solidFill>
                  <a:cs typeface="+mn-ea"/>
                  <a:sym typeface="+mn-lt"/>
                </a:rPr>
                <a:t>您的内容打在这里，或者通过复制您的文本在此框中选择粘贴并选择只保留文字您的您的内容打在这里，或者通过复制您的文本后，在此框中选择粘贴并选择只保此您的内框中选择粘贴并选择只保留或者通过复制您的文本后</a:t>
              </a:r>
            </a:p>
          </p:txBody>
        </p:sp>
        <p:cxnSp>
          <p:nvCxnSpPr>
            <p:cNvPr id="22" name="直接连接符 21"/>
            <p:cNvCxnSpPr/>
            <p:nvPr/>
          </p:nvCxnSpPr>
          <p:spPr>
            <a:xfrm>
              <a:off x="957943" y="1987875"/>
              <a:ext cx="2750048"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23" name="组合 22"/>
            <p:cNvGrpSpPr/>
            <p:nvPr/>
          </p:nvGrpSpPr>
          <p:grpSpPr>
            <a:xfrm>
              <a:off x="967582" y="3224007"/>
              <a:ext cx="1412762" cy="360000"/>
              <a:chOff x="967582" y="5040938"/>
              <a:chExt cx="1412762" cy="360000"/>
            </a:xfrm>
          </p:grpSpPr>
          <p:sp>
            <p:nvSpPr>
              <p:cNvPr id="25" name="圆角矩形 24"/>
              <p:cNvSpPr/>
              <p:nvPr/>
            </p:nvSpPr>
            <p:spPr>
              <a:xfrm>
                <a:off x="967582" y="5040938"/>
                <a:ext cx="1412762" cy="360000"/>
              </a:xfrm>
              <a:prstGeom prst="roundRect">
                <a:avLst>
                  <a:gd name="adj" fmla="val 50000"/>
                </a:avLst>
              </a:prstGeom>
              <a:gradFill>
                <a:gsLst>
                  <a:gs pos="0">
                    <a:srgbClr val="46A2D0"/>
                  </a:gs>
                  <a:gs pos="100000">
                    <a:srgbClr val="1D6AAE"/>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6" name="文本框 25"/>
              <p:cNvSpPr txBox="1"/>
              <p:nvPr/>
            </p:nvSpPr>
            <p:spPr>
              <a:xfrm>
                <a:off x="1142568" y="5051661"/>
                <a:ext cx="1062791" cy="338554"/>
              </a:xfrm>
              <a:prstGeom prst="rect">
                <a:avLst/>
              </a:prstGeom>
              <a:noFill/>
            </p:spPr>
            <p:txBody>
              <a:bodyPr wrap="none" rtlCol="0">
                <a:spAutoFit/>
                <a:scene3d>
                  <a:camera prst="orthographicFront"/>
                  <a:lightRig rig="threePt" dir="t"/>
                </a:scene3d>
                <a:sp3d contourW="12700"/>
              </a:bodyPr>
              <a:lstStyle/>
              <a:p>
                <a:pPr algn="ctr"/>
                <a:r>
                  <a:rPr lang="en-US" altLang="zh-CN" sz="1600" dirty="0">
                    <a:solidFill>
                      <a:schemeClr val="bg1"/>
                    </a:solidFill>
                    <a:cs typeface="+mn-ea"/>
                    <a:sym typeface="+mn-lt"/>
                  </a:rPr>
                  <a:t>Text Here</a:t>
                </a:r>
                <a:endParaRPr lang="zh-CN" altLang="en-US" sz="1600" dirty="0">
                  <a:solidFill>
                    <a:schemeClr val="bg1"/>
                  </a:solidFill>
                  <a:cs typeface="+mn-ea"/>
                  <a:sym typeface="+mn-lt"/>
                </a:endParaRPr>
              </a:p>
            </p:txBody>
          </p:sp>
        </p:grpSp>
        <p:sp>
          <p:nvSpPr>
            <p:cNvPr id="24" name="文本框 23"/>
            <p:cNvSpPr txBox="1"/>
            <p:nvPr/>
          </p:nvSpPr>
          <p:spPr>
            <a:xfrm>
              <a:off x="866777" y="971679"/>
              <a:ext cx="2220480" cy="523220"/>
            </a:xfrm>
            <a:prstGeom prst="rect">
              <a:avLst/>
            </a:prstGeom>
            <a:noFill/>
          </p:spPr>
          <p:txBody>
            <a:bodyPr wrap="none" rtlCol="0">
              <a:spAutoFit/>
              <a:scene3d>
                <a:camera prst="orthographicFront"/>
                <a:lightRig rig="threePt" dir="t"/>
              </a:scene3d>
              <a:sp3d contourW="12700"/>
            </a:bodyPr>
            <a:lstStyle/>
            <a:p>
              <a:r>
                <a:rPr lang="en-US" altLang="zh-CN" sz="2800" b="1" dirty="0">
                  <a:solidFill>
                    <a:schemeClr val="tx1">
                      <a:lumMod val="75000"/>
                      <a:lumOff val="25000"/>
                    </a:schemeClr>
                  </a:solidFill>
                  <a:cs typeface="+mn-ea"/>
                  <a:sym typeface="+mn-lt"/>
                </a:rPr>
                <a:t>Photo show</a:t>
              </a:r>
            </a:p>
          </p:txBody>
        </p:sp>
      </p:grpSp>
      <p:grpSp>
        <p:nvGrpSpPr>
          <p:cNvPr id="27" name="组合 26"/>
          <p:cNvGrpSpPr/>
          <p:nvPr/>
        </p:nvGrpSpPr>
        <p:grpSpPr>
          <a:xfrm>
            <a:off x="8385953" y="3750156"/>
            <a:ext cx="2962232" cy="2612328"/>
            <a:chOff x="827822" y="971679"/>
            <a:chExt cx="2962232" cy="2612328"/>
          </a:xfrm>
        </p:grpSpPr>
        <p:sp>
          <p:nvSpPr>
            <p:cNvPr id="28" name="文本框 27"/>
            <p:cNvSpPr txBox="1"/>
            <p:nvPr/>
          </p:nvSpPr>
          <p:spPr>
            <a:xfrm>
              <a:off x="1312813" y="1434758"/>
              <a:ext cx="2475357" cy="461665"/>
            </a:xfrm>
            <a:prstGeom prst="rect">
              <a:avLst/>
            </a:prstGeom>
            <a:noFill/>
          </p:spPr>
          <p:txBody>
            <a:bodyPr wrap="none" rtlCol="0">
              <a:spAutoFit/>
              <a:scene3d>
                <a:camera prst="orthographicFront"/>
                <a:lightRig rig="threePt" dir="t"/>
              </a:scene3d>
              <a:sp3d contourW="12700"/>
            </a:bodyPr>
            <a:lstStyle/>
            <a:p>
              <a:pPr algn="r"/>
              <a:r>
                <a:rPr lang="en-US" altLang="zh-CN" sz="2400" b="1" dirty="0">
                  <a:solidFill>
                    <a:schemeClr val="tx1">
                      <a:lumMod val="75000"/>
                      <a:lumOff val="25000"/>
                    </a:schemeClr>
                  </a:solidFill>
                  <a:cs typeface="+mn-ea"/>
                  <a:sym typeface="+mn-lt"/>
                </a:rPr>
                <a:t>&lt;&lt; </a:t>
              </a:r>
              <a:r>
                <a:rPr lang="zh-CN" altLang="en-US" sz="2400" b="1" dirty="0">
                  <a:solidFill>
                    <a:schemeClr val="tx1">
                      <a:lumMod val="75000"/>
                      <a:lumOff val="25000"/>
                    </a:schemeClr>
                  </a:solidFill>
                  <a:cs typeface="+mn-ea"/>
                  <a:sym typeface="+mn-lt"/>
                </a:rPr>
                <a:t>企业画册展示</a:t>
              </a:r>
            </a:p>
          </p:txBody>
        </p:sp>
        <p:sp>
          <p:nvSpPr>
            <p:cNvPr id="29" name="文本框 28"/>
            <p:cNvSpPr txBox="1"/>
            <p:nvPr/>
          </p:nvSpPr>
          <p:spPr>
            <a:xfrm>
              <a:off x="827822" y="2002389"/>
              <a:ext cx="2962232" cy="1054135"/>
            </a:xfrm>
            <a:prstGeom prst="rect">
              <a:avLst/>
            </a:prstGeom>
            <a:noFill/>
          </p:spPr>
          <p:txBody>
            <a:bodyPr wrap="square" rtlCol="0">
              <a:spAutoFit/>
              <a:scene3d>
                <a:camera prst="orthographicFront"/>
                <a:lightRig rig="threePt" dir="t"/>
              </a:scene3d>
              <a:sp3d contourW="12700"/>
            </a:bodyPr>
            <a:lstStyle/>
            <a:p>
              <a:pPr algn="r">
                <a:lnSpc>
                  <a:spcPct val="125000"/>
                </a:lnSpc>
              </a:pPr>
              <a:r>
                <a:rPr lang="zh-CN" altLang="en-US" sz="1000" dirty="0">
                  <a:solidFill>
                    <a:schemeClr val="bg1">
                      <a:lumMod val="50000"/>
                    </a:schemeClr>
                  </a:solidFill>
                  <a:cs typeface="+mn-ea"/>
                  <a:sym typeface="+mn-lt"/>
                </a:rPr>
                <a:t>您的内容打在这里，或者通过复制您的文本在此框中选择粘贴并选择只保留文字您的您的内容打在这里，或者通过复制您的文本后，在此框中选择粘贴并选择只保此您的内框中选择粘贴并选择只保留或者通过复制您的文本后</a:t>
              </a:r>
            </a:p>
          </p:txBody>
        </p:sp>
        <p:cxnSp>
          <p:nvCxnSpPr>
            <p:cNvPr id="30" name="直接连接符 29"/>
            <p:cNvCxnSpPr/>
            <p:nvPr/>
          </p:nvCxnSpPr>
          <p:spPr>
            <a:xfrm>
              <a:off x="957943" y="1987875"/>
              <a:ext cx="2750048"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31" name="组合 30"/>
            <p:cNvGrpSpPr/>
            <p:nvPr/>
          </p:nvGrpSpPr>
          <p:grpSpPr>
            <a:xfrm>
              <a:off x="2306952" y="3224007"/>
              <a:ext cx="1412762" cy="360000"/>
              <a:chOff x="2306952" y="5040938"/>
              <a:chExt cx="1412762" cy="360000"/>
            </a:xfrm>
          </p:grpSpPr>
          <p:sp>
            <p:nvSpPr>
              <p:cNvPr id="33" name="圆角矩形 32"/>
              <p:cNvSpPr/>
              <p:nvPr/>
            </p:nvSpPr>
            <p:spPr>
              <a:xfrm>
                <a:off x="2306952" y="5040938"/>
                <a:ext cx="1412762" cy="360000"/>
              </a:xfrm>
              <a:prstGeom prst="roundRect">
                <a:avLst>
                  <a:gd name="adj" fmla="val 50000"/>
                </a:avLst>
              </a:prstGeom>
              <a:gradFill>
                <a:gsLst>
                  <a:gs pos="0">
                    <a:srgbClr val="46A2D0"/>
                  </a:gs>
                  <a:gs pos="100000">
                    <a:srgbClr val="1D6AAE"/>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4" name="文本框 33"/>
              <p:cNvSpPr txBox="1"/>
              <p:nvPr/>
            </p:nvSpPr>
            <p:spPr>
              <a:xfrm>
                <a:off x="2481938" y="5051661"/>
                <a:ext cx="1062791" cy="338554"/>
              </a:xfrm>
              <a:prstGeom prst="rect">
                <a:avLst/>
              </a:prstGeom>
              <a:noFill/>
            </p:spPr>
            <p:txBody>
              <a:bodyPr wrap="none" rtlCol="0">
                <a:spAutoFit/>
                <a:scene3d>
                  <a:camera prst="orthographicFront"/>
                  <a:lightRig rig="threePt" dir="t"/>
                </a:scene3d>
                <a:sp3d contourW="12700"/>
              </a:bodyPr>
              <a:lstStyle/>
              <a:p>
                <a:pPr algn="ctr"/>
                <a:r>
                  <a:rPr lang="en-US" altLang="zh-CN" sz="1600" dirty="0">
                    <a:solidFill>
                      <a:schemeClr val="bg1"/>
                    </a:solidFill>
                    <a:cs typeface="+mn-ea"/>
                    <a:sym typeface="+mn-lt"/>
                  </a:rPr>
                  <a:t>Text Here</a:t>
                </a:r>
                <a:endParaRPr lang="zh-CN" altLang="en-US" sz="1600" dirty="0">
                  <a:solidFill>
                    <a:schemeClr val="bg1"/>
                  </a:solidFill>
                  <a:cs typeface="+mn-ea"/>
                  <a:sym typeface="+mn-lt"/>
                </a:endParaRPr>
              </a:p>
            </p:txBody>
          </p:sp>
        </p:grpSp>
        <p:sp>
          <p:nvSpPr>
            <p:cNvPr id="32" name="文本框 31"/>
            <p:cNvSpPr txBox="1"/>
            <p:nvPr/>
          </p:nvSpPr>
          <p:spPr>
            <a:xfrm>
              <a:off x="1552954" y="971679"/>
              <a:ext cx="2220480" cy="523220"/>
            </a:xfrm>
            <a:prstGeom prst="rect">
              <a:avLst/>
            </a:prstGeom>
            <a:noFill/>
          </p:spPr>
          <p:txBody>
            <a:bodyPr wrap="none" rtlCol="0">
              <a:spAutoFit/>
              <a:scene3d>
                <a:camera prst="orthographicFront"/>
                <a:lightRig rig="threePt" dir="t"/>
              </a:scene3d>
              <a:sp3d contourW="12700"/>
            </a:bodyPr>
            <a:lstStyle/>
            <a:p>
              <a:pPr algn="r"/>
              <a:r>
                <a:rPr lang="en-US" altLang="zh-CN" sz="2800" b="1" dirty="0">
                  <a:solidFill>
                    <a:schemeClr val="tx1">
                      <a:lumMod val="75000"/>
                      <a:lumOff val="25000"/>
                    </a:schemeClr>
                  </a:solidFill>
                  <a:cs typeface="+mn-ea"/>
                  <a:sym typeface="+mn-lt"/>
                </a:rPr>
                <a:t>Photo show</a:t>
              </a:r>
            </a:p>
          </p:txBody>
        </p:sp>
      </p:grpSp>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randombar(horizontal)">
                                      <p:cBhvr>
                                        <p:cTn id="10" dur="500"/>
                                        <p:tgtEl>
                                          <p:spTgt spid="13"/>
                                        </p:tgtEl>
                                      </p:cBhvr>
                                    </p:animEffect>
                                  </p:childTnLst>
                                </p:cTn>
                              </p:par>
                              <p:par>
                                <p:cTn id="11" presetID="53" presetClass="entr" presetSubtype="16"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p:cTn id="13" dur="500" fill="hold"/>
                                        <p:tgtEl>
                                          <p:spTgt spid="12"/>
                                        </p:tgtEl>
                                        <p:attrNameLst>
                                          <p:attrName>ppt_w</p:attrName>
                                        </p:attrNameLst>
                                      </p:cBhvr>
                                      <p:tavLst>
                                        <p:tav tm="0">
                                          <p:val>
                                            <p:fltVal val="0"/>
                                          </p:val>
                                        </p:tav>
                                        <p:tav tm="100000">
                                          <p:val>
                                            <p:strVal val="#ppt_w"/>
                                          </p:val>
                                        </p:tav>
                                      </p:tavLst>
                                    </p:anim>
                                    <p:anim calcmode="lin" valueType="num">
                                      <p:cBhvr>
                                        <p:cTn id="14" dur="500" fill="hold"/>
                                        <p:tgtEl>
                                          <p:spTgt spid="12"/>
                                        </p:tgtEl>
                                        <p:attrNameLst>
                                          <p:attrName>ppt_h</p:attrName>
                                        </p:attrNameLst>
                                      </p:cBhvr>
                                      <p:tavLst>
                                        <p:tav tm="0">
                                          <p:val>
                                            <p:fltVal val="0"/>
                                          </p:val>
                                        </p:tav>
                                        <p:tav tm="100000">
                                          <p:val>
                                            <p:strVal val="#ppt_h"/>
                                          </p:val>
                                        </p:tav>
                                      </p:tavLst>
                                    </p:anim>
                                    <p:animEffect transition="in" filter="fade">
                                      <p:cBhvr>
                                        <p:cTn id="15" dur="500"/>
                                        <p:tgtEl>
                                          <p:spTgt spid="12"/>
                                        </p:tgtEl>
                                      </p:cBhvr>
                                    </p:animEffect>
                                  </p:childTnLst>
                                </p:cTn>
                              </p:par>
                            </p:childTnLst>
                          </p:cTn>
                        </p:par>
                        <p:par>
                          <p:cTn id="16" fill="hold">
                            <p:stCondLst>
                              <p:cond delay="500"/>
                            </p:stCondLst>
                            <p:childTnLst>
                              <p:par>
                                <p:cTn id="17" presetID="42" presetClass="entr" presetSubtype="0" fill="hold"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1000"/>
                                        <p:tgtEl>
                                          <p:spTgt spid="14"/>
                                        </p:tgtEl>
                                      </p:cBhvr>
                                    </p:animEffect>
                                    <p:anim calcmode="lin" valueType="num">
                                      <p:cBhvr>
                                        <p:cTn id="20" dur="1000" fill="hold"/>
                                        <p:tgtEl>
                                          <p:spTgt spid="14"/>
                                        </p:tgtEl>
                                        <p:attrNameLst>
                                          <p:attrName>ppt_x</p:attrName>
                                        </p:attrNameLst>
                                      </p:cBhvr>
                                      <p:tavLst>
                                        <p:tav tm="0">
                                          <p:val>
                                            <p:strVal val="#ppt_x"/>
                                          </p:val>
                                        </p:tav>
                                        <p:tav tm="100000">
                                          <p:val>
                                            <p:strVal val="#ppt_x"/>
                                          </p:val>
                                        </p:tav>
                                      </p:tavLst>
                                    </p:anim>
                                    <p:anim calcmode="lin" valueType="num">
                                      <p:cBhvr>
                                        <p:cTn id="21" dur="1000" fill="hold"/>
                                        <p:tgtEl>
                                          <p:spTgt spid="14"/>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fade">
                                      <p:cBhvr>
                                        <p:cTn id="25" dur="1000"/>
                                        <p:tgtEl>
                                          <p:spTgt spid="27"/>
                                        </p:tgtEl>
                                      </p:cBhvr>
                                    </p:animEffect>
                                    <p:anim calcmode="lin" valueType="num">
                                      <p:cBhvr>
                                        <p:cTn id="26" dur="1000" fill="hold"/>
                                        <p:tgtEl>
                                          <p:spTgt spid="27"/>
                                        </p:tgtEl>
                                        <p:attrNameLst>
                                          <p:attrName>ppt_x</p:attrName>
                                        </p:attrNameLst>
                                      </p:cBhvr>
                                      <p:tavLst>
                                        <p:tav tm="0">
                                          <p:val>
                                            <p:strVal val="#ppt_x"/>
                                          </p:val>
                                        </p:tav>
                                        <p:tav tm="100000">
                                          <p:val>
                                            <p:strVal val="#ppt_x"/>
                                          </p:val>
                                        </p:tav>
                                      </p:tavLst>
                                    </p:anim>
                                    <p:anim calcmode="lin" valueType="num">
                                      <p:cBhvr>
                                        <p:cTn id="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2" grpId="0" animBg="1"/>
      <p:bldP spid="1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4797466" y="352475"/>
            <a:ext cx="2442712" cy="560409"/>
            <a:chOff x="4757125" y="339028"/>
            <a:chExt cx="2442712" cy="560409"/>
          </a:xfrm>
        </p:grpSpPr>
        <p:sp>
          <p:nvSpPr>
            <p:cNvPr id="10" name="Subtitle 2"/>
            <p:cNvSpPr txBox="1"/>
            <p:nvPr/>
          </p:nvSpPr>
          <p:spPr>
            <a:xfrm>
              <a:off x="4757125" y="339028"/>
              <a:ext cx="2442712" cy="41400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30000"/>
                </a:lnSpc>
                <a:spcBef>
                  <a:spcPts val="0"/>
                </a:spcBef>
                <a:defRPr/>
              </a:pPr>
              <a:r>
                <a:rPr lang="zh-CN" altLang="en-US" b="1" spc="300" dirty="0">
                  <a:solidFill>
                    <a:schemeClr val="tx1">
                      <a:lumMod val="85000"/>
                      <a:lumOff val="15000"/>
                    </a:schemeClr>
                  </a:solidFill>
                  <a:cs typeface="+mn-ea"/>
                  <a:sym typeface="+mn-lt"/>
                </a:rPr>
                <a:t>公司宣传册</a:t>
              </a:r>
            </a:p>
          </p:txBody>
        </p:sp>
        <p:sp>
          <p:nvSpPr>
            <p:cNvPr id="11" name="圆角矩形 10"/>
            <p:cNvSpPr/>
            <p:nvPr/>
          </p:nvSpPr>
          <p:spPr>
            <a:xfrm>
              <a:off x="5550250" y="853718"/>
              <a:ext cx="856463" cy="45719"/>
            </a:xfrm>
            <a:prstGeom prst="roundRect">
              <a:avLst>
                <a:gd name="adj" fmla="val 50000"/>
              </a:avLst>
            </a:prstGeom>
            <a:gradFill>
              <a:gsLst>
                <a:gs pos="0">
                  <a:srgbClr val="46A2D0"/>
                </a:gs>
                <a:gs pos="100000">
                  <a:srgbClr val="1D6AAE"/>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cs typeface="+mn-ea"/>
                <a:sym typeface="+mn-lt"/>
              </a:endParaRPr>
            </a:p>
          </p:txBody>
        </p:sp>
      </p:grpSp>
      <p:sp>
        <p:nvSpPr>
          <p:cNvPr id="3" name="矩形 2"/>
          <p:cNvSpPr/>
          <p:nvPr/>
        </p:nvSpPr>
        <p:spPr>
          <a:xfrm>
            <a:off x="2024323" y="1542005"/>
            <a:ext cx="2367643" cy="4229100"/>
          </a:xfrm>
          <a:prstGeom prst="rect">
            <a:avLst/>
          </a:prstGeom>
          <a:blipFill dpi="0" rotWithShape="1">
            <a:blip r:embed="rId3" cstate="screen"/>
            <a:srcRect/>
            <a:stretch>
              <a:fillRect/>
            </a:stretch>
          </a:blip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grpSp>
        <p:nvGrpSpPr>
          <p:cNvPr id="5" name="组合 4"/>
          <p:cNvGrpSpPr/>
          <p:nvPr/>
        </p:nvGrpSpPr>
        <p:grpSpPr>
          <a:xfrm>
            <a:off x="636394" y="2864620"/>
            <a:ext cx="2334986" cy="3282042"/>
            <a:chOff x="816428" y="2759529"/>
            <a:chExt cx="2334986" cy="3282042"/>
          </a:xfrm>
        </p:grpSpPr>
        <p:sp>
          <p:nvSpPr>
            <p:cNvPr id="4" name="矩形 3"/>
            <p:cNvSpPr/>
            <p:nvPr/>
          </p:nvSpPr>
          <p:spPr>
            <a:xfrm>
              <a:off x="816428" y="2759529"/>
              <a:ext cx="2334986" cy="3282042"/>
            </a:xfrm>
            <a:prstGeom prst="rect">
              <a:avLst/>
            </a:prstGeom>
            <a:solidFill>
              <a:schemeClr val="bg1"/>
            </a:soli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16" name="TextBox 21"/>
            <p:cNvSpPr txBox="1"/>
            <p:nvPr/>
          </p:nvSpPr>
          <p:spPr>
            <a:xfrm>
              <a:off x="1059646" y="3800387"/>
              <a:ext cx="1797854" cy="2077492"/>
            </a:xfrm>
            <a:prstGeom prst="rect">
              <a:avLst/>
            </a:prstGeom>
            <a:noFill/>
          </p:spPr>
          <p:txBody>
            <a:bodyPr wrap="square" lIns="0" tIns="0" rIns="0" bIns="0" rtlCol="0">
              <a:spAutoFit/>
            </a:bodyPr>
            <a:lstStyle/>
            <a:p>
              <a:pPr>
                <a:lnSpc>
                  <a:spcPct val="150000"/>
                </a:lnSpc>
              </a:pPr>
              <a:r>
                <a:rPr lang="zh-CN" altLang="en-US" sz="1000" dirty="0">
                  <a:solidFill>
                    <a:schemeClr val="tx1">
                      <a:lumMod val="50000"/>
                      <a:lumOff val="50000"/>
                    </a:schemeClr>
                  </a:solidFill>
                  <a:cs typeface="+mn-ea"/>
                  <a:sym typeface="+mn-lt"/>
                </a:rPr>
                <a:t>您的内容打在这里或者通过复制您的文本后在此框中选择粘贴并选择您的内容打在这里或者通过复制您的中选粘贴并选择</a:t>
              </a:r>
              <a:endParaRPr lang="en-US" altLang="zh-CN" sz="1000" dirty="0">
                <a:solidFill>
                  <a:schemeClr val="tx1">
                    <a:lumMod val="50000"/>
                    <a:lumOff val="50000"/>
                  </a:schemeClr>
                </a:solidFill>
                <a:cs typeface="+mn-ea"/>
                <a:sym typeface="+mn-lt"/>
              </a:endParaRPr>
            </a:p>
            <a:p>
              <a:pPr>
                <a:lnSpc>
                  <a:spcPct val="150000"/>
                </a:lnSpc>
              </a:pPr>
              <a:endParaRPr lang="en-US" altLang="zh-CN" sz="1000" dirty="0">
                <a:solidFill>
                  <a:schemeClr val="tx1">
                    <a:lumMod val="50000"/>
                    <a:lumOff val="50000"/>
                  </a:schemeClr>
                </a:solidFill>
                <a:cs typeface="+mn-ea"/>
                <a:sym typeface="+mn-lt"/>
              </a:endParaRPr>
            </a:p>
            <a:p>
              <a:pPr>
                <a:lnSpc>
                  <a:spcPct val="150000"/>
                </a:lnSpc>
              </a:pPr>
              <a:endParaRPr lang="en-US" altLang="zh-CN" sz="1000" dirty="0">
                <a:solidFill>
                  <a:schemeClr val="tx1">
                    <a:lumMod val="50000"/>
                    <a:lumOff val="50000"/>
                  </a:schemeClr>
                </a:solidFill>
                <a:cs typeface="+mn-ea"/>
                <a:sym typeface="+mn-lt"/>
              </a:endParaRPr>
            </a:p>
            <a:p>
              <a:pPr>
                <a:lnSpc>
                  <a:spcPct val="150000"/>
                </a:lnSpc>
              </a:pPr>
              <a:endParaRPr lang="en-US" altLang="zh-CN" sz="1000" dirty="0">
                <a:solidFill>
                  <a:schemeClr val="tx1">
                    <a:lumMod val="50000"/>
                    <a:lumOff val="50000"/>
                  </a:schemeClr>
                </a:solidFill>
                <a:cs typeface="+mn-ea"/>
                <a:sym typeface="+mn-lt"/>
              </a:endParaRPr>
            </a:p>
            <a:p>
              <a:pPr>
                <a:lnSpc>
                  <a:spcPct val="150000"/>
                </a:lnSpc>
              </a:pPr>
              <a:r>
                <a:rPr lang="zh-CN" altLang="en-US" sz="1000" dirty="0">
                  <a:solidFill>
                    <a:schemeClr val="tx1">
                      <a:lumMod val="50000"/>
                      <a:lumOff val="50000"/>
                    </a:schemeClr>
                  </a:solidFill>
                  <a:cs typeface="+mn-ea"/>
                  <a:sym typeface="+mn-lt"/>
                </a:rPr>
                <a:t>后在此框</a:t>
              </a:r>
              <a:endParaRPr lang="en-US" altLang="zh-CN" sz="1000" dirty="0">
                <a:solidFill>
                  <a:schemeClr val="tx1">
                    <a:lumMod val="50000"/>
                    <a:lumOff val="50000"/>
                  </a:schemeClr>
                </a:solidFill>
                <a:cs typeface="+mn-ea"/>
                <a:sym typeface="+mn-lt"/>
              </a:endParaRPr>
            </a:p>
            <a:p>
              <a:pPr>
                <a:lnSpc>
                  <a:spcPct val="150000"/>
                </a:lnSpc>
              </a:pPr>
              <a:r>
                <a:rPr lang="zh-CN" altLang="en-US" sz="1000" dirty="0">
                  <a:solidFill>
                    <a:schemeClr val="tx1">
                      <a:lumMod val="50000"/>
                      <a:lumOff val="50000"/>
                    </a:schemeClr>
                  </a:solidFill>
                  <a:cs typeface="+mn-ea"/>
                  <a:sym typeface="+mn-lt"/>
                </a:rPr>
                <a:t>中选择粘贴并选择</a:t>
              </a:r>
              <a:endParaRPr lang="en-US" altLang="zh-CN" sz="1000" dirty="0">
                <a:solidFill>
                  <a:schemeClr val="tx1">
                    <a:lumMod val="50000"/>
                    <a:lumOff val="50000"/>
                  </a:schemeClr>
                </a:solidFill>
                <a:cs typeface="+mn-ea"/>
                <a:sym typeface="+mn-lt"/>
              </a:endParaRPr>
            </a:p>
          </p:txBody>
        </p:sp>
        <p:sp>
          <p:nvSpPr>
            <p:cNvPr id="17" name="Subtitle 2"/>
            <p:cNvSpPr txBox="1"/>
            <p:nvPr/>
          </p:nvSpPr>
          <p:spPr>
            <a:xfrm>
              <a:off x="979149" y="3260126"/>
              <a:ext cx="1717253" cy="41400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30000"/>
                </a:lnSpc>
                <a:spcBef>
                  <a:spcPts val="0"/>
                </a:spcBef>
                <a:defRPr/>
              </a:pPr>
              <a:r>
                <a:rPr lang="en-US" altLang="zh-CN" sz="1800" b="1" dirty="0">
                  <a:solidFill>
                    <a:schemeClr val="tx1">
                      <a:lumMod val="85000"/>
                      <a:lumOff val="15000"/>
                    </a:schemeClr>
                  </a:solidFill>
                  <a:cs typeface="+mn-ea"/>
                  <a:sym typeface="+mn-lt"/>
                </a:rPr>
                <a:t>1280,000</a:t>
              </a:r>
              <a:endParaRPr lang="id-ID" sz="1800" b="1" dirty="0">
                <a:solidFill>
                  <a:schemeClr val="tx1">
                    <a:lumMod val="85000"/>
                    <a:lumOff val="15000"/>
                  </a:schemeClr>
                </a:solidFill>
                <a:cs typeface="+mn-ea"/>
                <a:sym typeface="+mn-lt"/>
              </a:endParaRPr>
            </a:p>
          </p:txBody>
        </p:sp>
      </p:grpSp>
      <p:sp>
        <p:nvSpPr>
          <p:cNvPr id="19" name="矩形 18"/>
          <p:cNvSpPr/>
          <p:nvPr/>
        </p:nvSpPr>
        <p:spPr>
          <a:xfrm>
            <a:off x="6048774" y="1542005"/>
            <a:ext cx="2367643" cy="4229100"/>
          </a:xfrm>
          <a:prstGeom prst="rect">
            <a:avLst/>
          </a:prstGeom>
          <a:blipFill dpi="0" rotWithShape="1">
            <a:blip r:embed="rId4" cstate="screen"/>
            <a:srcRect/>
            <a:stretch>
              <a:fillRect/>
            </a:stretch>
          </a:blip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grpSp>
        <p:nvGrpSpPr>
          <p:cNvPr id="20" name="组合 19"/>
          <p:cNvGrpSpPr/>
          <p:nvPr/>
        </p:nvGrpSpPr>
        <p:grpSpPr>
          <a:xfrm>
            <a:off x="4660845" y="2864620"/>
            <a:ext cx="2334986" cy="3282042"/>
            <a:chOff x="816428" y="2759529"/>
            <a:chExt cx="2334986" cy="3282042"/>
          </a:xfrm>
        </p:grpSpPr>
        <p:sp>
          <p:nvSpPr>
            <p:cNvPr id="21" name="矩形 20"/>
            <p:cNvSpPr/>
            <p:nvPr/>
          </p:nvSpPr>
          <p:spPr>
            <a:xfrm>
              <a:off x="816428" y="2759529"/>
              <a:ext cx="2334986" cy="3282042"/>
            </a:xfrm>
            <a:prstGeom prst="rect">
              <a:avLst/>
            </a:prstGeom>
            <a:gradFill>
              <a:gsLst>
                <a:gs pos="0">
                  <a:srgbClr val="46A2D0"/>
                </a:gs>
                <a:gs pos="100000">
                  <a:srgbClr val="1D6AAE"/>
                </a:gs>
              </a:gsLst>
              <a:lin ang="6000000" scaled="0"/>
            </a:gra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22" name="TextBox 21"/>
            <p:cNvSpPr txBox="1"/>
            <p:nvPr/>
          </p:nvSpPr>
          <p:spPr>
            <a:xfrm>
              <a:off x="1059646" y="3800387"/>
              <a:ext cx="1797854" cy="2077492"/>
            </a:xfrm>
            <a:prstGeom prst="rect">
              <a:avLst/>
            </a:prstGeom>
            <a:noFill/>
          </p:spPr>
          <p:txBody>
            <a:bodyPr wrap="square" lIns="0" tIns="0" rIns="0" bIns="0" rtlCol="0">
              <a:spAutoFit/>
            </a:bodyPr>
            <a:lstStyle/>
            <a:p>
              <a:pPr>
                <a:lnSpc>
                  <a:spcPct val="150000"/>
                </a:lnSpc>
              </a:pPr>
              <a:r>
                <a:rPr lang="zh-CN" altLang="en-US" sz="1000" dirty="0">
                  <a:solidFill>
                    <a:schemeClr val="bg1"/>
                  </a:solidFill>
                  <a:cs typeface="+mn-ea"/>
                  <a:sym typeface="+mn-lt"/>
                </a:rPr>
                <a:t>您的内容打在这里或者通过复制您的文本后在此框中选择粘贴并选择您的内容打在这里或者通过复制您的中选粘贴并选择</a:t>
              </a:r>
              <a:endParaRPr lang="en-US" altLang="zh-CN" sz="1000" dirty="0">
                <a:solidFill>
                  <a:schemeClr val="bg1"/>
                </a:solidFill>
                <a:cs typeface="+mn-ea"/>
                <a:sym typeface="+mn-lt"/>
              </a:endParaRPr>
            </a:p>
            <a:p>
              <a:pPr>
                <a:lnSpc>
                  <a:spcPct val="150000"/>
                </a:lnSpc>
              </a:pPr>
              <a:endParaRPr lang="en-US" altLang="zh-CN" sz="1000" dirty="0">
                <a:solidFill>
                  <a:schemeClr val="bg1"/>
                </a:solidFill>
                <a:cs typeface="+mn-ea"/>
                <a:sym typeface="+mn-lt"/>
              </a:endParaRPr>
            </a:p>
            <a:p>
              <a:pPr>
                <a:lnSpc>
                  <a:spcPct val="150000"/>
                </a:lnSpc>
              </a:pPr>
              <a:endParaRPr lang="en-US" altLang="zh-CN" sz="1000" dirty="0">
                <a:solidFill>
                  <a:schemeClr val="bg1"/>
                </a:solidFill>
                <a:cs typeface="+mn-ea"/>
                <a:sym typeface="+mn-lt"/>
              </a:endParaRPr>
            </a:p>
            <a:p>
              <a:pPr>
                <a:lnSpc>
                  <a:spcPct val="150000"/>
                </a:lnSpc>
              </a:pPr>
              <a:endParaRPr lang="en-US" altLang="zh-CN" sz="1000" dirty="0">
                <a:solidFill>
                  <a:schemeClr val="bg1"/>
                </a:solidFill>
                <a:cs typeface="+mn-ea"/>
                <a:sym typeface="+mn-lt"/>
              </a:endParaRPr>
            </a:p>
            <a:p>
              <a:pPr>
                <a:lnSpc>
                  <a:spcPct val="150000"/>
                </a:lnSpc>
              </a:pPr>
              <a:r>
                <a:rPr lang="zh-CN" altLang="en-US" sz="1000" dirty="0">
                  <a:solidFill>
                    <a:schemeClr val="bg1"/>
                  </a:solidFill>
                  <a:cs typeface="+mn-ea"/>
                  <a:sym typeface="+mn-lt"/>
                </a:rPr>
                <a:t>后在此框</a:t>
              </a:r>
              <a:endParaRPr lang="en-US" altLang="zh-CN" sz="1000" dirty="0">
                <a:solidFill>
                  <a:schemeClr val="bg1"/>
                </a:solidFill>
                <a:cs typeface="+mn-ea"/>
                <a:sym typeface="+mn-lt"/>
              </a:endParaRPr>
            </a:p>
            <a:p>
              <a:pPr>
                <a:lnSpc>
                  <a:spcPct val="150000"/>
                </a:lnSpc>
              </a:pPr>
              <a:r>
                <a:rPr lang="zh-CN" altLang="en-US" sz="1000" dirty="0">
                  <a:solidFill>
                    <a:schemeClr val="bg1"/>
                  </a:solidFill>
                  <a:cs typeface="+mn-ea"/>
                  <a:sym typeface="+mn-lt"/>
                </a:rPr>
                <a:t>中选择粘贴并选择</a:t>
              </a:r>
              <a:endParaRPr lang="en-US" altLang="zh-CN" sz="1000" dirty="0">
                <a:solidFill>
                  <a:schemeClr val="bg1"/>
                </a:solidFill>
                <a:cs typeface="+mn-ea"/>
                <a:sym typeface="+mn-lt"/>
              </a:endParaRPr>
            </a:p>
          </p:txBody>
        </p:sp>
        <p:sp>
          <p:nvSpPr>
            <p:cNvPr id="23" name="Subtitle 2"/>
            <p:cNvSpPr txBox="1"/>
            <p:nvPr/>
          </p:nvSpPr>
          <p:spPr>
            <a:xfrm>
              <a:off x="979149" y="3260126"/>
              <a:ext cx="1717253" cy="41400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30000"/>
                </a:lnSpc>
                <a:spcBef>
                  <a:spcPts val="0"/>
                </a:spcBef>
                <a:defRPr/>
              </a:pPr>
              <a:r>
                <a:rPr lang="en-US" altLang="zh-CN" sz="1800" b="1" dirty="0">
                  <a:solidFill>
                    <a:schemeClr val="bg1"/>
                  </a:solidFill>
                  <a:cs typeface="+mn-ea"/>
                  <a:sym typeface="+mn-lt"/>
                </a:rPr>
                <a:t>5180,000</a:t>
              </a:r>
              <a:endParaRPr lang="id-ID" sz="1800" b="1" dirty="0">
                <a:solidFill>
                  <a:schemeClr val="bg1"/>
                </a:solidFill>
                <a:cs typeface="+mn-ea"/>
                <a:sym typeface="+mn-lt"/>
              </a:endParaRPr>
            </a:p>
          </p:txBody>
        </p:sp>
      </p:grpSp>
      <p:grpSp>
        <p:nvGrpSpPr>
          <p:cNvPr id="25" name="组合 24"/>
          <p:cNvGrpSpPr/>
          <p:nvPr/>
        </p:nvGrpSpPr>
        <p:grpSpPr>
          <a:xfrm>
            <a:off x="8751383" y="1542005"/>
            <a:ext cx="3002667" cy="3143636"/>
            <a:chOff x="866777" y="971679"/>
            <a:chExt cx="3002667" cy="3143636"/>
          </a:xfrm>
        </p:grpSpPr>
        <p:sp>
          <p:nvSpPr>
            <p:cNvPr id="26" name="文本框 25"/>
            <p:cNvSpPr txBox="1"/>
            <p:nvPr/>
          </p:nvSpPr>
          <p:spPr>
            <a:xfrm>
              <a:off x="874713" y="1563711"/>
              <a:ext cx="2858475" cy="523220"/>
            </a:xfrm>
            <a:prstGeom prst="rect">
              <a:avLst/>
            </a:prstGeom>
            <a:noFill/>
          </p:spPr>
          <p:txBody>
            <a:bodyPr wrap="none" rtlCol="0">
              <a:spAutoFit/>
              <a:scene3d>
                <a:camera prst="orthographicFront"/>
                <a:lightRig rig="threePt" dir="t"/>
              </a:scene3d>
              <a:sp3d contourW="12700"/>
            </a:bodyPr>
            <a:lstStyle/>
            <a:p>
              <a:r>
                <a:rPr lang="zh-CN" altLang="en-US" sz="2800" b="1" dirty="0">
                  <a:solidFill>
                    <a:schemeClr val="tx1">
                      <a:lumMod val="75000"/>
                      <a:lumOff val="25000"/>
                    </a:schemeClr>
                  </a:solidFill>
                  <a:cs typeface="+mn-ea"/>
                  <a:sym typeface="+mn-lt"/>
                </a:rPr>
                <a:t>企业画册展示 </a:t>
              </a:r>
              <a:r>
                <a:rPr lang="en-US" altLang="zh-CN" sz="2800" b="1" dirty="0">
                  <a:solidFill>
                    <a:schemeClr val="tx1">
                      <a:lumMod val="75000"/>
                      <a:lumOff val="25000"/>
                    </a:schemeClr>
                  </a:solidFill>
                  <a:cs typeface="+mn-ea"/>
                  <a:sym typeface="+mn-lt"/>
                </a:rPr>
                <a:t>&gt;&gt;</a:t>
              </a:r>
              <a:endParaRPr lang="zh-CN" altLang="en-US" sz="2800" b="1" dirty="0">
                <a:solidFill>
                  <a:schemeClr val="tx1">
                    <a:lumMod val="75000"/>
                    <a:lumOff val="25000"/>
                  </a:schemeClr>
                </a:solidFill>
                <a:cs typeface="+mn-ea"/>
                <a:sym typeface="+mn-lt"/>
              </a:endParaRPr>
            </a:p>
          </p:txBody>
        </p:sp>
        <p:sp>
          <p:nvSpPr>
            <p:cNvPr id="27" name="文本框 26"/>
            <p:cNvSpPr txBox="1"/>
            <p:nvPr/>
          </p:nvSpPr>
          <p:spPr>
            <a:xfrm>
              <a:off x="874713" y="2131342"/>
              <a:ext cx="2994731" cy="1438855"/>
            </a:xfrm>
            <a:prstGeom prst="rect">
              <a:avLst/>
            </a:prstGeom>
            <a:noFill/>
          </p:spPr>
          <p:txBody>
            <a:bodyPr wrap="square" rtlCol="0">
              <a:spAutoFit/>
              <a:scene3d>
                <a:camera prst="orthographicFront"/>
                <a:lightRig rig="threePt" dir="t"/>
              </a:scene3d>
              <a:sp3d contourW="12700"/>
            </a:bodyPr>
            <a:lstStyle/>
            <a:p>
              <a:pPr>
                <a:lnSpc>
                  <a:spcPct val="125000"/>
                </a:lnSpc>
              </a:pPr>
              <a:r>
                <a:rPr lang="zh-CN" altLang="en-US" sz="1000" dirty="0">
                  <a:solidFill>
                    <a:schemeClr val="bg1">
                      <a:lumMod val="50000"/>
                    </a:schemeClr>
                  </a:solidFill>
                  <a:cs typeface="+mn-ea"/>
                  <a:sym typeface="+mn-lt"/>
                </a:rPr>
                <a:t>您的内容打在这里，或者通过复制您的文本在此框中选择粘贴并选择只保留文字您的您的内容打在这里，或者通过复制您的文本后，在此框中选择粘贴并选择只保此您的您的内框中选择粘贴并选择只保留或者通过复制您的文本后内框中选择粘贴并选择只保留或者通过复制您的文本后，在此框中选择粘贴并选择只保此您</a:t>
              </a:r>
            </a:p>
          </p:txBody>
        </p:sp>
        <p:cxnSp>
          <p:nvCxnSpPr>
            <p:cNvPr id="28" name="直接连接符 27"/>
            <p:cNvCxnSpPr/>
            <p:nvPr/>
          </p:nvCxnSpPr>
          <p:spPr>
            <a:xfrm>
              <a:off x="957943" y="2116828"/>
              <a:ext cx="2786742"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29" name="组合 28"/>
            <p:cNvGrpSpPr/>
            <p:nvPr/>
          </p:nvGrpSpPr>
          <p:grpSpPr>
            <a:xfrm>
              <a:off x="967582" y="3755315"/>
              <a:ext cx="1412762" cy="360000"/>
              <a:chOff x="967582" y="5572246"/>
              <a:chExt cx="1412762" cy="360000"/>
            </a:xfrm>
          </p:grpSpPr>
          <p:sp>
            <p:nvSpPr>
              <p:cNvPr id="31" name="圆角矩形 30"/>
              <p:cNvSpPr/>
              <p:nvPr/>
            </p:nvSpPr>
            <p:spPr>
              <a:xfrm>
                <a:off x="967582" y="5572246"/>
                <a:ext cx="1412762" cy="360000"/>
              </a:xfrm>
              <a:prstGeom prst="roundRect">
                <a:avLst>
                  <a:gd name="adj" fmla="val 50000"/>
                </a:avLst>
              </a:prstGeom>
              <a:gradFill>
                <a:gsLst>
                  <a:gs pos="0">
                    <a:srgbClr val="46A2D0"/>
                  </a:gs>
                  <a:gs pos="100000">
                    <a:srgbClr val="1D6AAE"/>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2" name="文本框 31"/>
              <p:cNvSpPr txBox="1"/>
              <p:nvPr/>
            </p:nvSpPr>
            <p:spPr>
              <a:xfrm>
                <a:off x="1142568" y="5582969"/>
                <a:ext cx="1062791" cy="338554"/>
              </a:xfrm>
              <a:prstGeom prst="rect">
                <a:avLst/>
              </a:prstGeom>
              <a:noFill/>
            </p:spPr>
            <p:txBody>
              <a:bodyPr wrap="none" rtlCol="0">
                <a:spAutoFit/>
                <a:scene3d>
                  <a:camera prst="orthographicFront"/>
                  <a:lightRig rig="threePt" dir="t"/>
                </a:scene3d>
                <a:sp3d contourW="12700"/>
              </a:bodyPr>
              <a:lstStyle/>
              <a:p>
                <a:pPr algn="ctr"/>
                <a:r>
                  <a:rPr lang="en-US" altLang="zh-CN" sz="1600" dirty="0">
                    <a:solidFill>
                      <a:schemeClr val="bg1"/>
                    </a:solidFill>
                    <a:cs typeface="+mn-ea"/>
                    <a:sym typeface="+mn-lt"/>
                  </a:rPr>
                  <a:t>Text Here</a:t>
                </a:r>
                <a:endParaRPr lang="zh-CN" altLang="en-US" sz="1600" dirty="0">
                  <a:solidFill>
                    <a:schemeClr val="bg1"/>
                  </a:solidFill>
                  <a:cs typeface="+mn-ea"/>
                  <a:sym typeface="+mn-lt"/>
                </a:endParaRPr>
              </a:p>
            </p:txBody>
          </p:sp>
        </p:grpSp>
        <p:sp>
          <p:nvSpPr>
            <p:cNvPr id="30" name="文本框 29"/>
            <p:cNvSpPr txBox="1"/>
            <p:nvPr/>
          </p:nvSpPr>
          <p:spPr>
            <a:xfrm>
              <a:off x="866777" y="971679"/>
              <a:ext cx="2505814" cy="584775"/>
            </a:xfrm>
            <a:prstGeom prst="rect">
              <a:avLst/>
            </a:prstGeom>
            <a:noFill/>
          </p:spPr>
          <p:txBody>
            <a:bodyPr wrap="none" rtlCol="0">
              <a:spAutoFit/>
              <a:scene3d>
                <a:camera prst="orthographicFront"/>
                <a:lightRig rig="threePt" dir="t"/>
              </a:scene3d>
              <a:sp3d contourW="12700"/>
            </a:bodyPr>
            <a:lstStyle/>
            <a:p>
              <a:r>
                <a:rPr lang="en-US" altLang="zh-CN" sz="3200" b="1" dirty="0">
                  <a:solidFill>
                    <a:schemeClr val="tx1">
                      <a:lumMod val="75000"/>
                      <a:lumOff val="25000"/>
                    </a:schemeClr>
                  </a:solidFill>
                  <a:cs typeface="+mn-ea"/>
                  <a:sym typeface="+mn-lt"/>
                </a:rPr>
                <a:t>Photo show</a:t>
              </a:r>
            </a:p>
          </p:txBody>
        </p:sp>
      </p:grpSp>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p:cTn id="12" dur="500" fill="hold"/>
                                        <p:tgtEl>
                                          <p:spTgt spid="19"/>
                                        </p:tgtEl>
                                        <p:attrNameLst>
                                          <p:attrName>ppt_w</p:attrName>
                                        </p:attrNameLst>
                                      </p:cBhvr>
                                      <p:tavLst>
                                        <p:tav tm="0">
                                          <p:val>
                                            <p:fltVal val="0"/>
                                          </p:val>
                                        </p:tav>
                                        <p:tav tm="100000">
                                          <p:val>
                                            <p:strVal val="#ppt_w"/>
                                          </p:val>
                                        </p:tav>
                                      </p:tavLst>
                                    </p:anim>
                                    <p:anim calcmode="lin" valueType="num">
                                      <p:cBhvr>
                                        <p:cTn id="13" dur="500" fill="hold"/>
                                        <p:tgtEl>
                                          <p:spTgt spid="19"/>
                                        </p:tgtEl>
                                        <p:attrNameLst>
                                          <p:attrName>ppt_h</p:attrName>
                                        </p:attrNameLst>
                                      </p:cBhvr>
                                      <p:tavLst>
                                        <p:tav tm="0">
                                          <p:val>
                                            <p:fltVal val="0"/>
                                          </p:val>
                                        </p:tav>
                                        <p:tav tm="100000">
                                          <p:val>
                                            <p:strVal val="#ppt_h"/>
                                          </p:val>
                                        </p:tav>
                                      </p:tavLst>
                                    </p:anim>
                                    <p:animEffect transition="in" filter="fade">
                                      <p:cBhvr>
                                        <p:cTn id="14" dur="500"/>
                                        <p:tgtEl>
                                          <p:spTgt spid="19"/>
                                        </p:tgtEl>
                                      </p:cBhvr>
                                    </p:animEffect>
                                  </p:childTnLst>
                                </p:cTn>
                              </p:par>
                            </p:childTnLst>
                          </p:cTn>
                        </p:par>
                        <p:par>
                          <p:cTn id="15" fill="hold">
                            <p:stCondLst>
                              <p:cond delay="500"/>
                            </p:stCondLst>
                            <p:childTnLst>
                              <p:par>
                                <p:cTn id="16" presetID="2" presetClass="entr" presetSubtype="4"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ppt_x"/>
                                          </p:val>
                                        </p:tav>
                                        <p:tav tm="100000">
                                          <p:val>
                                            <p:strVal val="#ppt_x"/>
                                          </p:val>
                                        </p:tav>
                                      </p:tavLst>
                                    </p:anim>
                                    <p:anim calcmode="lin" valueType="num">
                                      <p:cBhvr additive="base">
                                        <p:cTn id="19" dur="500" fill="hold"/>
                                        <p:tgtEl>
                                          <p:spTgt spid="5"/>
                                        </p:tgtEl>
                                        <p:attrNameLst>
                                          <p:attrName>ppt_y</p:attrName>
                                        </p:attrNameLst>
                                      </p:cBhvr>
                                      <p:tavLst>
                                        <p:tav tm="0">
                                          <p:val>
                                            <p:strVal val="1+#ppt_h/2"/>
                                          </p:val>
                                        </p:tav>
                                        <p:tav tm="100000">
                                          <p:val>
                                            <p:strVal val="#ppt_y"/>
                                          </p:val>
                                        </p:tav>
                                      </p:tavLst>
                                    </p:anim>
                                  </p:childTnLst>
                                </p:cTn>
                              </p:par>
                              <p:par>
                                <p:cTn id="20" presetID="2" presetClass="entr" presetSubtype="4" fill="hold" nodeType="withEffect">
                                  <p:stCondLst>
                                    <p:cond delay="250"/>
                                  </p:stCondLst>
                                  <p:childTnLst>
                                    <p:set>
                                      <p:cBhvr>
                                        <p:cTn id="21" dur="1" fill="hold">
                                          <p:stCondLst>
                                            <p:cond delay="0"/>
                                          </p:stCondLst>
                                        </p:cTn>
                                        <p:tgtEl>
                                          <p:spTgt spid="20"/>
                                        </p:tgtEl>
                                        <p:attrNameLst>
                                          <p:attrName>style.visibility</p:attrName>
                                        </p:attrNameLst>
                                      </p:cBhvr>
                                      <p:to>
                                        <p:strVal val="visible"/>
                                      </p:to>
                                    </p:set>
                                    <p:anim calcmode="lin" valueType="num">
                                      <p:cBhvr additive="base">
                                        <p:cTn id="22" dur="500" fill="hold"/>
                                        <p:tgtEl>
                                          <p:spTgt spid="20"/>
                                        </p:tgtEl>
                                        <p:attrNameLst>
                                          <p:attrName>ppt_x</p:attrName>
                                        </p:attrNameLst>
                                      </p:cBhvr>
                                      <p:tavLst>
                                        <p:tav tm="0">
                                          <p:val>
                                            <p:strVal val="#ppt_x"/>
                                          </p:val>
                                        </p:tav>
                                        <p:tav tm="100000">
                                          <p:val>
                                            <p:strVal val="#ppt_x"/>
                                          </p:val>
                                        </p:tav>
                                      </p:tavLst>
                                    </p:anim>
                                    <p:anim calcmode="lin" valueType="num">
                                      <p:cBhvr additive="base">
                                        <p:cTn id="23" dur="500" fill="hold"/>
                                        <p:tgtEl>
                                          <p:spTgt spid="20"/>
                                        </p:tgtEl>
                                        <p:attrNameLst>
                                          <p:attrName>ppt_y</p:attrName>
                                        </p:attrNameLst>
                                      </p:cBhvr>
                                      <p:tavLst>
                                        <p:tav tm="0">
                                          <p:val>
                                            <p:strVal val="1+#ppt_h/2"/>
                                          </p:val>
                                        </p:tav>
                                        <p:tav tm="100000">
                                          <p:val>
                                            <p:strVal val="#ppt_y"/>
                                          </p:val>
                                        </p:tav>
                                      </p:tavLst>
                                    </p:anim>
                                  </p:childTnLst>
                                </p:cTn>
                              </p:par>
                            </p:childTnLst>
                          </p:cTn>
                        </p:par>
                        <p:par>
                          <p:cTn id="24" fill="hold">
                            <p:stCondLst>
                              <p:cond delay="1000"/>
                            </p:stCondLst>
                            <p:childTnLst>
                              <p:par>
                                <p:cTn id="25" presetID="42"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1056595" y="3690657"/>
            <a:ext cx="4012293" cy="2512604"/>
            <a:chOff x="866777" y="971679"/>
            <a:chExt cx="4012293" cy="2512604"/>
          </a:xfrm>
        </p:grpSpPr>
        <p:sp>
          <p:nvSpPr>
            <p:cNvPr id="11" name="文本框 10"/>
            <p:cNvSpPr txBox="1"/>
            <p:nvPr/>
          </p:nvSpPr>
          <p:spPr>
            <a:xfrm>
              <a:off x="874713" y="1563711"/>
              <a:ext cx="2858475" cy="523220"/>
            </a:xfrm>
            <a:prstGeom prst="rect">
              <a:avLst/>
            </a:prstGeom>
            <a:noFill/>
          </p:spPr>
          <p:txBody>
            <a:bodyPr wrap="none" rtlCol="0">
              <a:spAutoFit/>
              <a:scene3d>
                <a:camera prst="orthographicFront"/>
                <a:lightRig rig="threePt" dir="t"/>
              </a:scene3d>
              <a:sp3d contourW="12700"/>
            </a:bodyPr>
            <a:lstStyle/>
            <a:p>
              <a:r>
                <a:rPr lang="zh-CN" altLang="en-US" sz="2800" b="1" dirty="0">
                  <a:solidFill>
                    <a:schemeClr val="tx1">
                      <a:lumMod val="75000"/>
                      <a:lumOff val="25000"/>
                    </a:schemeClr>
                  </a:solidFill>
                  <a:cs typeface="+mn-ea"/>
                  <a:sym typeface="+mn-lt"/>
                </a:rPr>
                <a:t>企业画册展示 </a:t>
              </a:r>
              <a:r>
                <a:rPr lang="en-US" altLang="zh-CN" sz="2800" b="1" dirty="0">
                  <a:solidFill>
                    <a:schemeClr val="tx1">
                      <a:lumMod val="75000"/>
                      <a:lumOff val="25000"/>
                    </a:schemeClr>
                  </a:solidFill>
                  <a:cs typeface="+mn-ea"/>
                  <a:sym typeface="+mn-lt"/>
                </a:rPr>
                <a:t>&gt;&gt;</a:t>
              </a:r>
              <a:endParaRPr lang="zh-CN" altLang="en-US" sz="2800" b="1" dirty="0">
                <a:solidFill>
                  <a:schemeClr val="tx1">
                    <a:lumMod val="75000"/>
                    <a:lumOff val="25000"/>
                  </a:schemeClr>
                </a:solidFill>
                <a:cs typeface="+mn-ea"/>
                <a:sym typeface="+mn-lt"/>
              </a:endParaRPr>
            </a:p>
          </p:txBody>
        </p:sp>
        <p:sp>
          <p:nvSpPr>
            <p:cNvPr id="12" name="文本框 11"/>
            <p:cNvSpPr txBox="1"/>
            <p:nvPr/>
          </p:nvSpPr>
          <p:spPr>
            <a:xfrm>
              <a:off x="874713" y="2131342"/>
              <a:ext cx="4004357" cy="861774"/>
            </a:xfrm>
            <a:prstGeom prst="rect">
              <a:avLst/>
            </a:prstGeom>
            <a:noFill/>
          </p:spPr>
          <p:txBody>
            <a:bodyPr wrap="square" rtlCol="0">
              <a:spAutoFit/>
              <a:scene3d>
                <a:camera prst="orthographicFront"/>
                <a:lightRig rig="threePt" dir="t"/>
              </a:scene3d>
              <a:sp3d contourW="12700"/>
            </a:bodyPr>
            <a:lstStyle/>
            <a:p>
              <a:pPr>
                <a:lnSpc>
                  <a:spcPct val="125000"/>
                </a:lnSpc>
              </a:pPr>
              <a:r>
                <a:rPr lang="zh-CN" altLang="en-US" sz="1000" dirty="0">
                  <a:solidFill>
                    <a:schemeClr val="bg1">
                      <a:lumMod val="50000"/>
                    </a:schemeClr>
                  </a:solidFill>
                  <a:cs typeface="+mn-ea"/>
                  <a:sym typeface="+mn-lt"/>
                </a:rPr>
                <a:t>您的内容打在这里，或者通过复制您的文本在此框中选择粘贴并选择只保留文字您的您的内容打在这里，或者通过复制您的文本后，在此框中选择粘贴并选择只保此您的内框中选择粘贴并选择只保留或者通过复制您的文本后，在此框中选择粘贴并选择只保此您</a:t>
              </a:r>
            </a:p>
          </p:txBody>
        </p:sp>
        <p:cxnSp>
          <p:nvCxnSpPr>
            <p:cNvPr id="13" name="直接连接符 12"/>
            <p:cNvCxnSpPr/>
            <p:nvPr/>
          </p:nvCxnSpPr>
          <p:spPr>
            <a:xfrm>
              <a:off x="957943" y="2116828"/>
              <a:ext cx="3265715"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14" name="组合 13"/>
            <p:cNvGrpSpPr/>
            <p:nvPr/>
          </p:nvGrpSpPr>
          <p:grpSpPr>
            <a:xfrm>
              <a:off x="967582" y="3124283"/>
              <a:ext cx="1412762" cy="360000"/>
              <a:chOff x="967582" y="4941214"/>
              <a:chExt cx="1412762" cy="360000"/>
            </a:xfrm>
          </p:grpSpPr>
          <p:sp>
            <p:nvSpPr>
              <p:cNvPr id="16" name="圆角矩形 15"/>
              <p:cNvSpPr/>
              <p:nvPr/>
            </p:nvSpPr>
            <p:spPr>
              <a:xfrm>
                <a:off x="967582" y="4941214"/>
                <a:ext cx="1412762" cy="360000"/>
              </a:xfrm>
              <a:prstGeom prst="roundRect">
                <a:avLst>
                  <a:gd name="adj" fmla="val 50000"/>
                </a:avLst>
              </a:prstGeom>
              <a:gradFill>
                <a:gsLst>
                  <a:gs pos="0">
                    <a:srgbClr val="46A2D0"/>
                  </a:gs>
                  <a:gs pos="100000">
                    <a:srgbClr val="1D6AAE"/>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7" name="文本框 16"/>
              <p:cNvSpPr txBox="1"/>
              <p:nvPr/>
            </p:nvSpPr>
            <p:spPr>
              <a:xfrm>
                <a:off x="1142568" y="4951937"/>
                <a:ext cx="1062791" cy="338554"/>
              </a:xfrm>
              <a:prstGeom prst="rect">
                <a:avLst/>
              </a:prstGeom>
              <a:noFill/>
            </p:spPr>
            <p:txBody>
              <a:bodyPr wrap="none" rtlCol="0">
                <a:spAutoFit/>
                <a:scene3d>
                  <a:camera prst="orthographicFront"/>
                  <a:lightRig rig="threePt" dir="t"/>
                </a:scene3d>
                <a:sp3d contourW="12700"/>
              </a:bodyPr>
              <a:lstStyle/>
              <a:p>
                <a:pPr algn="ctr"/>
                <a:r>
                  <a:rPr lang="en-US" altLang="zh-CN" sz="1600" dirty="0">
                    <a:solidFill>
                      <a:schemeClr val="bg1"/>
                    </a:solidFill>
                    <a:cs typeface="+mn-ea"/>
                    <a:sym typeface="+mn-lt"/>
                  </a:rPr>
                  <a:t>Text Here</a:t>
                </a:r>
                <a:endParaRPr lang="zh-CN" altLang="en-US" sz="1600" dirty="0">
                  <a:solidFill>
                    <a:schemeClr val="bg1"/>
                  </a:solidFill>
                  <a:cs typeface="+mn-ea"/>
                  <a:sym typeface="+mn-lt"/>
                </a:endParaRPr>
              </a:p>
            </p:txBody>
          </p:sp>
        </p:grpSp>
        <p:sp>
          <p:nvSpPr>
            <p:cNvPr id="15" name="文本框 14"/>
            <p:cNvSpPr txBox="1"/>
            <p:nvPr/>
          </p:nvSpPr>
          <p:spPr>
            <a:xfrm>
              <a:off x="866777" y="971679"/>
              <a:ext cx="2505814" cy="584775"/>
            </a:xfrm>
            <a:prstGeom prst="rect">
              <a:avLst/>
            </a:prstGeom>
            <a:noFill/>
          </p:spPr>
          <p:txBody>
            <a:bodyPr wrap="none" rtlCol="0">
              <a:spAutoFit/>
              <a:scene3d>
                <a:camera prst="orthographicFront"/>
                <a:lightRig rig="threePt" dir="t"/>
              </a:scene3d>
              <a:sp3d contourW="12700"/>
            </a:bodyPr>
            <a:lstStyle/>
            <a:p>
              <a:r>
                <a:rPr lang="en-US" altLang="zh-CN" sz="3200" b="1" dirty="0">
                  <a:solidFill>
                    <a:schemeClr val="tx1">
                      <a:lumMod val="75000"/>
                      <a:lumOff val="25000"/>
                    </a:schemeClr>
                  </a:solidFill>
                  <a:cs typeface="+mn-ea"/>
                  <a:sym typeface="+mn-lt"/>
                </a:rPr>
                <a:t>Photo show</a:t>
              </a:r>
            </a:p>
          </p:txBody>
        </p:sp>
      </p:grpSp>
      <p:sp>
        <p:nvSpPr>
          <p:cNvPr id="18" name="文本框 17"/>
          <p:cNvSpPr txBox="1"/>
          <p:nvPr/>
        </p:nvSpPr>
        <p:spPr>
          <a:xfrm>
            <a:off x="7123113" y="1359962"/>
            <a:ext cx="4049587" cy="1806007"/>
          </a:xfrm>
          <a:prstGeom prst="rect">
            <a:avLst/>
          </a:prstGeom>
          <a:noFill/>
        </p:spPr>
        <p:txBody>
          <a:bodyPr wrap="square" rtlCol="0">
            <a:spAutoFit/>
            <a:scene3d>
              <a:camera prst="orthographicFront"/>
              <a:lightRig rig="threePt" dir="t"/>
            </a:scene3d>
            <a:sp3d contourW="12700"/>
          </a:bodyPr>
          <a:lstStyle/>
          <a:p>
            <a:pPr marL="171450" indent="-171450">
              <a:lnSpc>
                <a:spcPct val="125000"/>
              </a:lnSpc>
              <a:buFont typeface="Wingdings" panose="05000000000000000000" pitchFamily="2" charset="2"/>
              <a:buChar char="ü"/>
            </a:pPr>
            <a:r>
              <a:rPr lang="zh-CN" altLang="en-US" sz="1000" dirty="0">
                <a:solidFill>
                  <a:schemeClr val="bg1">
                    <a:lumMod val="50000"/>
                  </a:schemeClr>
                </a:solidFill>
                <a:cs typeface="+mn-ea"/>
                <a:sym typeface="+mn-lt"/>
              </a:rPr>
              <a:t>您的内容打在这里，或者通过复制您的文本在此框中选择粘贴并选择只保留文字您的您的内容打在这里，或者通过复制您的本后，在此框中选择粘贴并选择只保此您的内框中选择粘贴并选择只保留或者通过复制您的文本后，在此框中选择粘贴并选择只保此您</a:t>
            </a:r>
            <a:endParaRPr lang="en-US" altLang="zh-CN" sz="1000" dirty="0">
              <a:solidFill>
                <a:schemeClr val="bg1">
                  <a:lumMod val="50000"/>
                </a:schemeClr>
              </a:solidFill>
              <a:cs typeface="+mn-ea"/>
              <a:sym typeface="+mn-lt"/>
            </a:endParaRPr>
          </a:p>
          <a:p>
            <a:pPr marL="171450" indent="-171450">
              <a:lnSpc>
                <a:spcPct val="125000"/>
              </a:lnSpc>
              <a:buFont typeface="Wingdings" panose="05000000000000000000" pitchFamily="2" charset="2"/>
              <a:buChar char="ü"/>
            </a:pPr>
            <a:endParaRPr lang="en-US" altLang="zh-CN" sz="1000" dirty="0">
              <a:solidFill>
                <a:schemeClr val="bg1">
                  <a:lumMod val="50000"/>
                </a:schemeClr>
              </a:solidFill>
              <a:cs typeface="+mn-ea"/>
              <a:sym typeface="+mn-lt"/>
            </a:endParaRPr>
          </a:p>
          <a:p>
            <a:pPr marL="171450" indent="-171450">
              <a:lnSpc>
                <a:spcPct val="125000"/>
              </a:lnSpc>
              <a:buFont typeface="Wingdings" panose="05000000000000000000" pitchFamily="2" charset="2"/>
              <a:buChar char="ü"/>
            </a:pPr>
            <a:r>
              <a:rPr lang="zh-CN" altLang="en-US" sz="1000" dirty="0">
                <a:solidFill>
                  <a:schemeClr val="bg1">
                    <a:lumMod val="50000"/>
                  </a:schemeClr>
                </a:solidFill>
                <a:cs typeface="+mn-ea"/>
                <a:sym typeface="+mn-lt"/>
              </a:rPr>
              <a:t>您的内容打在这里，或者通过复制您的文本在此框中选择粘贴并选择只保留文字您的您的内容打在这或者通过复制您的文本后，在此框中选择粘贴并选框中选择粘贴并选择只保此您</a:t>
            </a:r>
          </a:p>
          <a:p>
            <a:pPr marL="171450" indent="-171450">
              <a:lnSpc>
                <a:spcPct val="125000"/>
              </a:lnSpc>
              <a:buFont typeface="Wingdings" panose="05000000000000000000" pitchFamily="2" charset="2"/>
              <a:buChar char="ü"/>
            </a:pPr>
            <a:endParaRPr lang="zh-CN" altLang="en-US" sz="1000" dirty="0">
              <a:solidFill>
                <a:schemeClr val="bg1">
                  <a:lumMod val="50000"/>
                </a:schemeClr>
              </a:solidFill>
              <a:cs typeface="+mn-ea"/>
              <a:sym typeface="+mn-lt"/>
            </a:endParaRPr>
          </a:p>
        </p:txBody>
      </p:sp>
      <p:pic>
        <p:nvPicPr>
          <p:cNvPr id="24" name="图片占位符 23"/>
          <p:cNvPicPr>
            <a:picLocks noGrp="1" noChangeAspect="1"/>
          </p:cNvPicPr>
          <p:nvPr>
            <p:ph type="pic" sz="quarter" idx="13"/>
          </p:nvPr>
        </p:nvPicPr>
        <p:blipFill>
          <a:blip r:embed="rId3" cstate="screen"/>
          <a:stretch>
            <a:fillRect/>
          </a:stretch>
        </p:blipFill>
        <p:spPr>
          <a:xfrm>
            <a:off x="874713" y="1356550"/>
            <a:ext cx="2880518" cy="2029439"/>
          </a:xfrm>
          <a:ln w="25400">
            <a:noFill/>
          </a:ln>
          <a:effectLst>
            <a:outerShdw blurRad="254000" dist="63500" dir="2700000" algn="tl" rotWithShape="0">
              <a:prstClr val="black">
                <a:alpha val="30000"/>
              </a:prstClr>
            </a:outerShdw>
          </a:effectLst>
        </p:spPr>
      </p:pic>
      <p:pic>
        <p:nvPicPr>
          <p:cNvPr id="25" name="图片占位符 24"/>
          <p:cNvPicPr>
            <a:picLocks noGrp="1" noChangeAspect="1"/>
          </p:cNvPicPr>
          <p:nvPr>
            <p:ph type="pic" sz="quarter" idx="14"/>
          </p:nvPr>
        </p:nvPicPr>
        <p:blipFill>
          <a:blip r:embed="rId4" cstate="screen"/>
          <a:stretch>
            <a:fillRect/>
          </a:stretch>
        </p:blipFill>
        <p:spPr>
          <a:xfrm>
            <a:off x="3998913" y="1356550"/>
            <a:ext cx="2880518" cy="2029439"/>
          </a:xfrm>
          <a:ln w="25400">
            <a:noFill/>
          </a:ln>
          <a:effectLst>
            <a:outerShdw blurRad="254000" dist="63500" dir="2700000" algn="tl" rotWithShape="0">
              <a:prstClr val="black">
                <a:alpha val="30000"/>
              </a:prstClr>
            </a:outerShdw>
          </a:effectLst>
        </p:spPr>
      </p:pic>
      <p:pic>
        <p:nvPicPr>
          <p:cNvPr id="26" name="图片占位符 25"/>
          <p:cNvPicPr>
            <a:picLocks noGrp="1" noChangeAspect="1"/>
          </p:cNvPicPr>
          <p:nvPr>
            <p:ph type="pic" sz="quarter" idx="15"/>
          </p:nvPr>
        </p:nvPicPr>
        <p:blipFill rotWithShape="1">
          <a:blip r:embed="rId5" cstate="screen"/>
          <a:srcRect/>
          <a:stretch>
            <a:fillRect/>
          </a:stretch>
        </p:blipFill>
        <p:spPr>
          <a:xfrm>
            <a:off x="5312570" y="3756037"/>
            <a:ext cx="2880518" cy="2508862"/>
          </a:xfrm>
          <a:ln w="25400">
            <a:noFill/>
          </a:ln>
          <a:effectLst>
            <a:outerShdw blurRad="254000" dist="63500" dir="2700000" algn="tl" rotWithShape="0">
              <a:prstClr val="black">
                <a:alpha val="30000"/>
              </a:prstClr>
            </a:outerShdw>
          </a:effectLst>
        </p:spPr>
      </p:pic>
      <p:pic>
        <p:nvPicPr>
          <p:cNvPr id="27" name="图片占位符 26"/>
          <p:cNvPicPr>
            <a:picLocks noGrp="1" noChangeAspect="1"/>
          </p:cNvPicPr>
          <p:nvPr>
            <p:ph type="pic" sz="quarter" idx="16"/>
          </p:nvPr>
        </p:nvPicPr>
        <p:blipFill rotWithShape="1">
          <a:blip r:embed="rId6" cstate="screen"/>
          <a:srcRect/>
          <a:stretch>
            <a:fillRect/>
          </a:stretch>
        </p:blipFill>
        <p:spPr>
          <a:xfrm>
            <a:off x="8436770" y="3759450"/>
            <a:ext cx="2880518" cy="2502426"/>
          </a:xfrm>
          <a:ln w="25400">
            <a:noFill/>
          </a:ln>
          <a:effectLst>
            <a:outerShdw blurRad="254000" dist="63500" dir="2700000" algn="tl" rotWithShape="0">
              <a:prstClr val="black">
                <a:alpha val="30000"/>
              </a:prstClr>
            </a:outerShdw>
          </a:effectLst>
        </p:spPr>
      </p:pic>
      <p:grpSp>
        <p:nvGrpSpPr>
          <p:cNvPr id="20" name="组合 19"/>
          <p:cNvGrpSpPr/>
          <p:nvPr/>
        </p:nvGrpSpPr>
        <p:grpSpPr>
          <a:xfrm>
            <a:off x="4797466" y="352475"/>
            <a:ext cx="2442712" cy="560409"/>
            <a:chOff x="4757125" y="339028"/>
            <a:chExt cx="2442712" cy="560409"/>
          </a:xfrm>
        </p:grpSpPr>
        <p:sp>
          <p:nvSpPr>
            <p:cNvPr id="21" name="Subtitle 2"/>
            <p:cNvSpPr txBox="1"/>
            <p:nvPr/>
          </p:nvSpPr>
          <p:spPr>
            <a:xfrm>
              <a:off x="4757125" y="339028"/>
              <a:ext cx="2442712" cy="41400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30000"/>
                </a:lnSpc>
                <a:spcBef>
                  <a:spcPts val="0"/>
                </a:spcBef>
                <a:defRPr/>
              </a:pPr>
              <a:r>
                <a:rPr lang="zh-CN" altLang="en-US" b="1" spc="300" dirty="0">
                  <a:solidFill>
                    <a:schemeClr val="tx1">
                      <a:lumMod val="85000"/>
                      <a:lumOff val="15000"/>
                    </a:schemeClr>
                  </a:solidFill>
                  <a:cs typeface="+mn-ea"/>
                  <a:sym typeface="+mn-lt"/>
                </a:rPr>
                <a:t>公司宣传册</a:t>
              </a:r>
            </a:p>
          </p:txBody>
        </p:sp>
        <p:sp>
          <p:nvSpPr>
            <p:cNvPr id="22" name="圆角矩形 21"/>
            <p:cNvSpPr/>
            <p:nvPr/>
          </p:nvSpPr>
          <p:spPr>
            <a:xfrm>
              <a:off x="5550250" y="853718"/>
              <a:ext cx="856463" cy="45719"/>
            </a:xfrm>
            <a:prstGeom prst="roundRect">
              <a:avLst>
                <a:gd name="adj" fmla="val 50000"/>
              </a:avLst>
            </a:prstGeom>
            <a:gradFill>
              <a:gsLst>
                <a:gs pos="0">
                  <a:srgbClr val="46A2D0"/>
                </a:gs>
                <a:gs pos="100000">
                  <a:srgbClr val="1D6AAE"/>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1+#ppt_w/2"/>
                                          </p:val>
                                        </p:tav>
                                        <p:tav tm="100000">
                                          <p:val>
                                            <p:strVal val="#ppt_x"/>
                                          </p:val>
                                        </p:tav>
                                      </p:tavLst>
                                    </p:anim>
                                    <p:anim calcmode="lin" valueType="num">
                                      <p:cBhvr additive="base">
                                        <p:cTn id="8" dur="500" fill="hold"/>
                                        <p:tgtEl>
                                          <p:spTgt spid="24"/>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500" fill="hold"/>
                                        <p:tgtEl>
                                          <p:spTgt spid="25"/>
                                        </p:tgtEl>
                                        <p:attrNameLst>
                                          <p:attrName>ppt_x</p:attrName>
                                        </p:attrNameLst>
                                      </p:cBhvr>
                                      <p:tavLst>
                                        <p:tav tm="0">
                                          <p:val>
                                            <p:strVal val="1+#ppt_w/2"/>
                                          </p:val>
                                        </p:tav>
                                        <p:tav tm="100000">
                                          <p:val>
                                            <p:strVal val="#ppt_x"/>
                                          </p:val>
                                        </p:tav>
                                      </p:tavLst>
                                    </p:anim>
                                    <p:anim calcmode="lin" valueType="num">
                                      <p:cBhvr additive="base">
                                        <p:cTn id="12" dur="500" fill="hold"/>
                                        <p:tgtEl>
                                          <p:spTgt spid="25"/>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8" fill="hold" nodeType="afterEffect">
                                  <p:stCondLst>
                                    <p:cond delay="0"/>
                                  </p:stCondLst>
                                  <p:childTnLst>
                                    <p:set>
                                      <p:cBhvr>
                                        <p:cTn id="15" dur="1" fill="hold">
                                          <p:stCondLst>
                                            <p:cond delay="0"/>
                                          </p:stCondLst>
                                        </p:cTn>
                                        <p:tgtEl>
                                          <p:spTgt spid="27"/>
                                        </p:tgtEl>
                                        <p:attrNameLst>
                                          <p:attrName>style.visibility</p:attrName>
                                        </p:attrNameLst>
                                      </p:cBhvr>
                                      <p:to>
                                        <p:strVal val="visible"/>
                                      </p:to>
                                    </p:set>
                                    <p:anim calcmode="lin" valueType="num">
                                      <p:cBhvr additive="base">
                                        <p:cTn id="16" dur="500" fill="hold"/>
                                        <p:tgtEl>
                                          <p:spTgt spid="27"/>
                                        </p:tgtEl>
                                        <p:attrNameLst>
                                          <p:attrName>ppt_x</p:attrName>
                                        </p:attrNameLst>
                                      </p:cBhvr>
                                      <p:tavLst>
                                        <p:tav tm="0">
                                          <p:val>
                                            <p:strVal val="0-#ppt_w/2"/>
                                          </p:val>
                                        </p:tav>
                                        <p:tav tm="100000">
                                          <p:val>
                                            <p:strVal val="#ppt_x"/>
                                          </p:val>
                                        </p:tav>
                                      </p:tavLst>
                                    </p:anim>
                                    <p:anim calcmode="lin" valueType="num">
                                      <p:cBhvr additive="base">
                                        <p:cTn id="17" dur="500" fill="hold"/>
                                        <p:tgtEl>
                                          <p:spTgt spid="27"/>
                                        </p:tgtEl>
                                        <p:attrNameLst>
                                          <p:attrName>ppt_y</p:attrName>
                                        </p:attrNameLst>
                                      </p:cBhvr>
                                      <p:tavLst>
                                        <p:tav tm="0">
                                          <p:val>
                                            <p:strVal val="#ppt_y"/>
                                          </p:val>
                                        </p:tav>
                                        <p:tav tm="100000">
                                          <p:val>
                                            <p:strVal val="#ppt_y"/>
                                          </p:val>
                                        </p:tav>
                                      </p:tavLst>
                                    </p:anim>
                                  </p:childTnLst>
                                </p:cTn>
                              </p:par>
                              <p:par>
                                <p:cTn id="18" presetID="2" presetClass="entr" presetSubtype="8" fill="hold" nodeType="with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additive="base">
                                        <p:cTn id="20" dur="500" fill="hold"/>
                                        <p:tgtEl>
                                          <p:spTgt spid="26"/>
                                        </p:tgtEl>
                                        <p:attrNameLst>
                                          <p:attrName>ppt_x</p:attrName>
                                        </p:attrNameLst>
                                      </p:cBhvr>
                                      <p:tavLst>
                                        <p:tav tm="0">
                                          <p:val>
                                            <p:strVal val="0-#ppt_w/2"/>
                                          </p:val>
                                        </p:tav>
                                        <p:tav tm="100000">
                                          <p:val>
                                            <p:strVal val="#ppt_x"/>
                                          </p:val>
                                        </p:tav>
                                      </p:tavLst>
                                    </p:anim>
                                    <p:anim calcmode="lin" valueType="num">
                                      <p:cBhvr additive="base">
                                        <p:cTn id="21" dur="500" fill="hold"/>
                                        <p:tgtEl>
                                          <p:spTgt spid="26"/>
                                        </p:tgtEl>
                                        <p:attrNameLst>
                                          <p:attrName>ppt_y</p:attrName>
                                        </p:attrNameLst>
                                      </p:cBhvr>
                                      <p:tavLst>
                                        <p:tav tm="0">
                                          <p:val>
                                            <p:strVal val="#ppt_y"/>
                                          </p:val>
                                        </p:tav>
                                        <p:tav tm="100000">
                                          <p:val>
                                            <p:strVal val="#ppt_y"/>
                                          </p:val>
                                        </p:tav>
                                      </p:tavLst>
                                    </p:anim>
                                  </p:childTnLst>
                                </p:cTn>
                              </p:par>
                            </p:childTnLst>
                          </p:cTn>
                        </p:par>
                        <p:par>
                          <p:cTn id="22" fill="hold">
                            <p:stCondLst>
                              <p:cond delay="1000"/>
                            </p:stCondLst>
                            <p:childTnLst>
                              <p:par>
                                <p:cTn id="23" presetID="42" presetClass="entr" presetSubtype="0" fill="hold"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1000"/>
                                        <p:tgtEl>
                                          <p:spTgt spid="10"/>
                                        </p:tgtEl>
                                      </p:cBhvr>
                                    </p:animEffect>
                                    <p:anim calcmode="lin" valueType="num">
                                      <p:cBhvr>
                                        <p:cTn id="26" dur="1000" fill="hold"/>
                                        <p:tgtEl>
                                          <p:spTgt spid="10"/>
                                        </p:tgtEl>
                                        <p:attrNameLst>
                                          <p:attrName>ppt_x</p:attrName>
                                        </p:attrNameLst>
                                      </p:cBhvr>
                                      <p:tavLst>
                                        <p:tav tm="0">
                                          <p:val>
                                            <p:strVal val="#ppt_x"/>
                                          </p:val>
                                        </p:tav>
                                        <p:tav tm="100000">
                                          <p:val>
                                            <p:strVal val="#ppt_x"/>
                                          </p:val>
                                        </p:tav>
                                      </p:tavLst>
                                    </p:anim>
                                    <p:anim calcmode="lin" valueType="num">
                                      <p:cBhvr>
                                        <p:cTn id="27" dur="1000" fill="hold"/>
                                        <p:tgtEl>
                                          <p:spTgt spid="10"/>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22" presetClass="entr" presetSubtype="8" fill="hold" grpId="0" nodeType="after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wipe(left)">
                                      <p:cBhvr>
                                        <p:cTn id="3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p:cNvGrpSpPr/>
          <p:nvPr/>
        </p:nvGrpSpPr>
        <p:grpSpPr>
          <a:xfrm>
            <a:off x="7933645" y="3429000"/>
            <a:ext cx="3487509" cy="2722154"/>
            <a:chOff x="866777" y="971679"/>
            <a:chExt cx="3487509" cy="2722154"/>
          </a:xfrm>
        </p:grpSpPr>
        <p:sp>
          <p:nvSpPr>
            <p:cNvPr id="13" name="文本框 12"/>
            <p:cNvSpPr txBox="1"/>
            <p:nvPr/>
          </p:nvSpPr>
          <p:spPr>
            <a:xfrm>
              <a:off x="874713" y="1563711"/>
              <a:ext cx="2858475" cy="523220"/>
            </a:xfrm>
            <a:prstGeom prst="rect">
              <a:avLst/>
            </a:prstGeom>
            <a:noFill/>
          </p:spPr>
          <p:txBody>
            <a:bodyPr wrap="none" rtlCol="0">
              <a:spAutoFit/>
              <a:scene3d>
                <a:camera prst="orthographicFront"/>
                <a:lightRig rig="threePt" dir="t"/>
              </a:scene3d>
              <a:sp3d contourW="12700"/>
            </a:bodyPr>
            <a:lstStyle/>
            <a:p>
              <a:r>
                <a:rPr lang="zh-CN" altLang="en-US" sz="2800" b="1" dirty="0">
                  <a:solidFill>
                    <a:schemeClr val="tx1">
                      <a:lumMod val="75000"/>
                      <a:lumOff val="25000"/>
                    </a:schemeClr>
                  </a:solidFill>
                  <a:cs typeface="+mn-ea"/>
                  <a:sym typeface="+mn-lt"/>
                </a:rPr>
                <a:t>企业画册展示 </a:t>
              </a:r>
              <a:r>
                <a:rPr lang="en-US" altLang="zh-CN" sz="2800" b="1" dirty="0">
                  <a:solidFill>
                    <a:schemeClr val="tx1">
                      <a:lumMod val="75000"/>
                      <a:lumOff val="25000"/>
                    </a:schemeClr>
                  </a:solidFill>
                  <a:cs typeface="+mn-ea"/>
                  <a:sym typeface="+mn-lt"/>
                </a:rPr>
                <a:t>&gt;&gt;</a:t>
              </a:r>
              <a:endParaRPr lang="zh-CN" altLang="en-US" sz="2800" b="1" dirty="0">
                <a:solidFill>
                  <a:schemeClr val="tx1">
                    <a:lumMod val="75000"/>
                    <a:lumOff val="25000"/>
                  </a:schemeClr>
                </a:solidFill>
                <a:cs typeface="+mn-ea"/>
                <a:sym typeface="+mn-lt"/>
              </a:endParaRPr>
            </a:p>
          </p:txBody>
        </p:sp>
        <p:sp>
          <p:nvSpPr>
            <p:cNvPr id="14" name="文本框 13"/>
            <p:cNvSpPr txBox="1"/>
            <p:nvPr/>
          </p:nvSpPr>
          <p:spPr>
            <a:xfrm>
              <a:off x="874713" y="2131342"/>
              <a:ext cx="3479573" cy="1054135"/>
            </a:xfrm>
            <a:prstGeom prst="rect">
              <a:avLst/>
            </a:prstGeom>
            <a:noFill/>
          </p:spPr>
          <p:txBody>
            <a:bodyPr wrap="square" rtlCol="0">
              <a:spAutoFit/>
              <a:scene3d>
                <a:camera prst="orthographicFront"/>
                <a:lightRig rig="threePt" dir="t"/>
              </a:scene3d>
              <a:sp3d contourW="12700"/>
            </a:bodyPr>
            <a:lstStyle/>
            <a:p>
              <a:pPr>
                <a:lnSpc>
                  <a:spcPct val="125000"/>
                </a:lnSpc>
              </a:pPr>
              <a:r>
                <a:rPr lang="zh-CN" altLang="en-US" sz="1000" dirty="0">
                  <a:solidFill>
                    <a:schemeClr val="bg1">
                      <a:lumMod val="50000"/>
                    </a:schemeClr>
                  </a:solidFill>
                  <a:cs typeface="+mn-ea"/>
                  <a:sym typeface="+mn-lt"/>
                </a:rPr>
                <a:t>您的内容打在这里，或者通过复制您的文本在此框中选择粘贴并选择只保留文字您的您的内容打在这里，或者通过复制您的文本后，在此框中选择粘贴并选择只保此您的内框中选择粘贴并选择只保留或者通过复制您的文本后，在此框中选择粘贴并选择只保此您</a:t>
              </a:r>
            </a:p>
          </p:txBody>
        </p:sp>
        <p:cxnSp>
          <p:nvCxnSpPr>
            <p:cNvPr id="15" name="直接连接符 14"/>
            <p:cNvCxnSpPr/>
            <p:nvPr/>
          </p:nvCxnSpPr>
          <p:spPr>
            <a:xfrm>
              <a:off x="957943" y="2116828"/>
              <a:ext cx="3265715"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16" name="组合 15"/>
            <p:cNvGrpSpPr/>
            <p:nvPr/>
          </p:nvGrpSpPr>
          <p:grpSpPr>
            <a:xfrm>
              <a:off x="967582" y="3333833"/>
              <a:ext cx="1412762" cy="360000"/>
              <a:chOff x="967582" y="5150764"/>
              <a:chExt cx="1412762" cy="360000"/>
            </a:xfrm>
          </p:grpSpPr>
          <p:sp>
            <p:nvSpPr>
              <p:cNvPr id="18" name="圆角矩形 17"/>
              <p:cNvSpPr/>
              <p:nvPr/>
            </p:nvSpPr>
            <p:spPr>
              <a:xfrm>
                <a:off x="967582" y="5150764"/>
                <a:ext cx="1412762" cy="360000"/>
              </a:xfrm>
              <a:prstGeom prst="roundRect">
                <a:avLst>
                  <a:gd name="adj" fmla="val 50000"/>
                </a:avLst>
              </a:prstGeom>
              <a:gradFill>
                <a:gsLst>
                  <a:gs pos="0">
                    <a:srgbClr val="46A2D0"/>
                  </a:gs>
                  <a:gs pos="100000">
                    <a:srgbClr val="1D6AAE"/>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9" name="文本框 18"/>
              <p:cNvSpPr txBox="1"/>
              <p:nvPr/>
            </p:nvSpPr>
            <p:spPr>
              <a:xfrm>
                <a:off x="1142568" y="5161487"/>
                <a:ext cx="1062791" cy="338554"/>
              </a:xfrm>
              <a:prstGeom prst="rect">
                <a:avLst/>
              </a:prstGeom>
              <a:noFill/>
            </p:spPr>
            <p:txBody>
              <a:bodyPr wrap="none" rtlCol="0">
                <a:spAutoFit/>
                <a:scene3d>
                  <a:camera prst="orthographicFront"/>
                  <a:lightRig rig="threePt" dir="t"/>
                </a:scene3d>
                <a:sp3d contourW="12700"/>
              </a:bodyPr>
              <a:lstStyle/>
              <a:p>
                <a:pPr algn="ctr"/>
                <a:r>
                  <a:rPr lang="en-US" altLang="zh-CN" sz="1600" dirty="0">
                    <a:solidFill>
                      <a:schemeClr val="bg1"/>
                    </a:solidFill>
                    <a:cs typeface="+mn-ea"/>
                    <a:sym typeface="+mn-lt"/>
                  </a:rPr>
                  <a:t>Text Here</a:t>
                </a:r>
                <a:endParaRPr lang="zh-CN" altLang="en-US" sz="1600" dirty="0">
                  <a:solidFill>
                    <a:schemeClr val="bg1"/>
                  </a:solidFill>
                  <a:cs typeface="+mn-ea"/>
                  <a:sym typeface="+mn-lt"/>
                </a:endParaRPr>
              </a:p>
            </p:txBody>
          </p:sp>
        </p:grpSp>
        <p:sp>
          <p:nvSpPr>
            <p:cNvPr id="17" name="文本框 16"/>
            <p:cNvSpPr txBox="1"/>
            <p:nvPr/>
          </p:nvSpPr>
          <p:spPr>
            <a:xfrm>
              <a:off x="866777" y="971679"/>
              <a:ext cx="2505814" cy="584775"/>
            </a:xfrm>
            <a:prstGeom prst="rect">
              <a:avLst/>
            </a:prstGeom>
            <a:noFill/>
          </p:spPr>
          <p:txBody>
            <a:bodyPr wrap="none" rtlCol="0">
              <a:spAutoFit/>
              <a:scene3d>
                <a:camera prst="orthographicFront"/>
                <a:lightRig rig="threePt" dir="t"/>
              </a:scene3d>
              <a:sp3d contourW="12700"/>
            </a:bodyPr>
            <a:lstStyle/>
            <a:p>
              <a:r>
                <a:rPr lang="en-US" altLang="zh-CN" sz="3200" b="1" dirty="0">
                  <a:solidFill>
                    <a:schemeClr val="tx1">
                      <a:lumMod val="75000"/>
                      <a:lumOff val="25000"/>
                    </a:schemeClr>
                  </a:solidFill>
                  <a:cs typeface="+mn-ea"/>
                  <a:sym typeface="+mn-lt"/>
                </a:rPr>
                <a:t>Photo show</a:t>
              </a:r>
            </a:p>
          </p:txBody>
        </p:sp>
      </p:grpSp>
      <p:pic>
        <p:nvPicPr>
          <p:cNvPr id="22" name="图片占位符 21"/>
          <p:cNvPicPr>
            <a:picLocks noGrp="1" noChangeAspect="1"/>
          </p:cNvPicPr>
          <p:nvPr>
            <p:ph type="pic" sz="quarter" idx="13"/>
          </p:nvPr>
        </p:nvPicPr>
        <p:blipFill rotWithShape="1">
          <a:blip r:embed="rId3" cstate="screen"/>
          <a:srcRect/>
          <a:stretch>
            <a:fillRect/>
          </a:stretch>
        </p:blipFill>
        <p:spPr>
          <a:xfrm>
            <a:off x="-1" y="1"/>
            <a:ext cx="8953500" cy="6858000"/>
          </a:xfrm>
          <a:effectLst>
            <a:outerShdw blurRad="254000" dist="63500" dir="2700000" algn="tl" rotWithShape="0">
              <a:prstClr val="black">
                <a:alpha val="30000"/>
              </a:prstClr>
            </a:outerShdw>
          </a:effectLst>
        </p:spPr>
      </p:pic>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1+#ppt_w/2"/>
                                          </p:val>
                                        </p:tav>
                                        <p:tav tm="100000">
                                          <p:val>
                                            <p:strVal val="#ppt_x"/>
                                          </p:val>
                                        </p:tav>
                                      </p:tavLst>
                                    </p:anim>
                                    <p:anim calcmode="lin" valueType="num">
                                      <p:cBhvr additive="base">
                                        <p:cTn id="8" dur="500" fill="hold"/>
                                        <p:tgtEl>
                                          <p:spTgt spid="2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nodeType="after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up)">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
          <p:cNvSpPr/>
          <p:nvPr/>
        </p:nvSpPr>
        <p:spPr>
          <a:xfrm>
            <a:off x="153500" y="0"/>
            <a:ext cx="6405960" cy="6857999"/>
          </a:xfrm>
          <a:custGeom>
            <a:avLst/>
            <a:gdLst>
              <a:gd name="connsiteX0" fmla="*/ 0 w 4860032"/>
              <a:gd name="connsiteY0" fmla="*/ 0 h 5236607"/>
              <a:gd name="connsiteX1" fmla="*/ 4860032 w 4860032"/>
              <a:gd name="connsiteY1" fmla="*/ 0 h 5236607"/>
              <a:gd name="connsiteX2" fmla="*/ 4860032 w 4860032"/>
              <a:gd name="connsiteY2" fmla="*/ 5236607 h 5236607"/>
              <a:gd name="connsiteX3" fmla="*/ 0 w 4860032"/>
              <a:gd name="connsiteY3" fmla="*/ 5236607 h 5236607"/>
              <a:gd name="connsiteX4" fmla="*/ 0 w 4860032"/>
              <a:gd name="connsiteY4" fmla="*/ 0 h 5236607"/>
              <a:gd name="connsiteX0-1" fmla="*/ 0 w 4860032"/>
              <a:gd name="connsiteY0-2" fmla="*/ 0 h 5239820"/>
              <a:gd name="connsiteX1-3" fmla="*/ 4860032 w 4860032"/>
              <a:gd name="connsiteY1-4" fmla="*/ 0 h 5239820"/>
              <a:gd name="connsiteX2-5" fmla="*/ 4860032 w 4860032"/>
              <a:gd name="connsiteY2-6" fmla="*/ 5236607 h 5239820"/>
              <a:gd name="connsiteX3-7" fmla="*/ 3318553 w 4860032"/>
              <a:gd name="connsiteY3-8" fmla="*/ 5239820 h 5239820"/>
              <a:gd name="connsiteX4-9" fmla="*/ 0 w 4860032"/>
              <a:gd name="connsiteY4-10" fmla="*/ 5236607 h 5239820"/>
              <a:gd name="connsiteX5" fmla="*/ 0 w 4860032"/>
              <a:gd name="connsiteY5" fmla="*/ 0 h 5239820"/>
              <a:gd name="connsiteX0-11" fmla="*/ 0 w 4860032"/>
              <a:gd name="connsiteY0-12" fmla="*/ 0 h 5239820"/>
              <a:gd name="connsiteX1-13" fmla="*/ 4860032 w 4860032"/>
              <a:gd name="connsiteY1-14" fmla="*/ 0 h 5239820"/>
              <a:gd name="connsiteX2-15" fmla="*/ 3318553 w 4860032"/>
              <a:gd name="connsiteY2-16" fmla="*/ 5239820 h 5239820"/>
              <a:gd name="connsiteX3-17" fmla="*/ 0 w 4860032"/>
              <a:gd name="connsiteY3-18" fmla="*/ 5236607 h 5239820"/>
              <a:gd name="connsiteX4-19" fmla="*/ 0 w 4860032"/>
              <a:gd name="connsiteY4-20" fmla="*/ 0 h 5239820"/>
              <a:gd name="connsiteX0-21" fmla="*/ 0 w 4860032"/>
              <a:gd name="connsiteY0-22" fmla="*/ 0 h 5239820"/>
              <a:gd name="connsiteX1-23" fmla="*/ 4860032 w 4860032"/>
              <a:gd name="connsiteY1-24" fmla="*/ 0 h 5239820"/>
              <a:gd name="connsiteX2-25" fmla="*/ 4143375 w 4860032"/>
              <a:gd name="connsiteY2-26" fmla="*/ 2381249 h 5239820"/>
              <a:gd name="connsiteX3-27" fmla="*/ 3318553 w 4860032"/>
              <a:gd name="connsiteY3-28" fmla="*/ 5239820 h 5239820"/>
              <a:gd name="connsiteX4-29" fmla="*/ 0 w 4860032"/>
              <a:gd name="connsiteY4-30" fmla="*/ 5236607 h 5239820"/>
              <a:gd name="connsiteX5-31" fmla="*/ 0 w 4860032"/>
              <a:gd name="connsiteY5-32" fmla="*/ 0 h 5239820"/>
              <a:gd name="connsiteX0-33" fmla="*/ 0 w 4860032"/>
              <a:gd name="connsiteY0-34" fmla="*/ 0 h 5239820"/>
              <a:gd name="connsiteX1-35" fmla="*/ 4860032 w 4860032"/>
              <a:gd name="connsiteY1-36" fmla="*/ 0 h 5239820"/>
              <a:gd name="connsiteX2-37" fmla="*/ 3933825 w 4860032"/>
              <a:gd name="connsiteY2-38" fmla="*/ 2285999 h 5239820"/>
              <a:gd name="connsiteX3-39" fmla="*/ 3318553 w 4860032"/>
              <a:gd name="connsiteY3-40" fmla="*/ 5239820 h 5239820"/>
              <a:gd name="connsiteX4-41" fmla="*/ 0 w 4860032"/>
              <a:gd name="connsiteY4-42" fmla="*/ 5236607 h 5239820"/>
              <a:gd name="connsiteX5-43" fmla="*/ 0 w 4860032"/>
              <a:gd name="connsiteY5-44" fmla="*/ 0 h 5239820"/>
              <a:gd name="connsiteX0-45" fmla="*/ 0 w 5040252"/>
              <a:gd name="connsiteY0-46" fmla="*/ 0 h 5239820"/>
              <a:gd name="connsiteX1-47" fmla="*/ 4860032 w 5040252"/>
              <a:gd name="connsiteY1-48" fmla="*/ 0 h 5239820"/>
              <a:gd name="connsiteX2-49" fmla="*/ 3933825 w 5040252"/>
              <a:gd name="connsiteY2-50" fmla="*/ 2285999 h 5239820"/>
              <a:gd name="connsiteX3-51" fmla="*/ 3318553 w 5040252"/>
              <a:gd name="connsiteY3-52" fmla="*/ 5239820 h 5239820"/>
              <a:gd name="connsiteX4-53" fmla="*/ 0 w 5040252"/>
              <a:gd name="connsiteY4-54" fmla="*/ 5236607 h 5239820"/>
              <a:gd name="connsiteX5-55" fmla="*/ 0 w 5040252"/>
              <a:gd name="connsiteY5-56" fmla="*/ 0 h 5239820"/>
              <a:gd name="connsiteX0-57" fmla="*/ 0 w 5067907"/>
              <a:gd name="connsiteY0-58" fmla="*/ 0 h 5239820"/>
              <a:gd name="connsiteX1-59" fmla="*/ 4860032 w 5067907"/>
              <a:gd name="connsiteY1-60" fmla="*/ 0 h 5239820"/>
              <a:gd name="connsiteX2-61" fmla="*/ 3933825 w 5067907"/>
              <a:gd name="connsiteY2-62" fmla="*/ 2285999 h 5239820"/>
              <a:gd name="connsiteX3-63" fmla="*/ 3318553 w 5067907"/>
              <a:gd name="connsiteY3-64" fmla="*/ 5239820 h 5239820"/>
              <a:gd name="connsiteX4-65" fmla="*/ 0 w 5067907"/>
              <a:gd name="connsiteY4-66" fmla="*/ 5236607 h 5239820"/>
              <a:gd name="connsiteX5-67" fmla="*/ 0 w 5067907"/>
              <a:gd name="connsiteY5-68" fmla="*/ 0 h 5239820"/>
              <a:gd name="connsiteX0-69" fmla="*/ 0 w 4907687"/>
              <a:gd name="connsiteY0-70" fmla="*/ 0 h 5239820"/>
              <a:gd name="connsiteX1-71" fmla="*/ 4860032 w 4907687"/>
              <a:gd name="connsiteY1-72" fmla="*/ 0 h 5239820"/>
              <a:gd name="connsiteX2-73" fmla="*/ 3933825 w 4907687"/>
              <a:gd name="connsiteY2-74" fmla="*/ 2285999 h 5239820"/>
              <a:gd name="connsiteX3-75" fmla="*/ 3318553 w 4907687"/>
              <a:gd name="connsiteY3-76" fmla="*/ 5239820 h 5239820"/>
              <a:gd name="connsiteX4-77" fmla="*/ 0 w 4907687"/>
              <a:gd name="connsiteY4-78" fmla="*/ 5236607 h 5239820"/>
              <a:gd name="connsiteX5-79" fmla="*/ 0 w 4907687"/>
              <a:gd name="connsiteY5-80" fmla="*/ 0 h 5239820"/>
              <a:gd name="connsiteX0-81" fmla="*/ 0 w 4896481"/>
              <a:gd name="connsiteY0-82" fmla="*/ 0 h 5239820"/>
              <a:gd name="connsiteX1-83" fmla="*/ 4860032 w 4896481"/>
              <a:gd name="connsiteY1-84" fmla="*/ 0 h 5239820"/>
              <a:gd name="connsiteX2-85" fmla="*/ 3676650 w 4896481"/>
              <a:gd name="connsiteY2-86" fmla="*/ 2505074 h 5239820"/>
              <a:gd name="connsiteX3-87" fmla="*/ 3318553 w 4896481"/>
              <a:gd name="connsiteY3-88" fmla="*/ 5239820 h 5239820"/>
              <a:gd name="connsiteX4-89" fmla="*/ 0 w 4896481"/>
              <a:gd name="connsiteY4-90" fmla="*/ 5236607 h 5239820"/>
              <a:gd name="connsiteX5-91" fmla="*/ 0 w 4896481"/>
              <a:gd name="connsiteY5-92" fmla="*/ 0 h 5239820"/>
              <a:gd name="connsiteX0-93" fmla="*/ 0 w 4894442"/>
              <a:gd name="connsiteY0-94" fmla="*/ 0 h 5239820"/>
              <a:gd name="connsiteX1-95" fmla="*/ 4860032 w 4894442"/>
              <a:gd name="connsiteY1-96" fmla="*/ 0 h 5239820"/>
              <a:gd name="connsiteX2-97" fmla="*/ 3676650 w 4894442"/>
              <a:gd name="connsiteY2-98" fmla="*/ 2505074 h 5239820"/>
              <a:gd name="connsiteX3-99" fmla="*/ 3318553 w 4894442"/>
              <a:gd name="connsiteY3-100" fmla="*/ 5239820 h 5239820"/>
              <a:gd name="connsiteX4-101" fmla="*/ 0 w 4894442"/>
              <a:gd name="connsiteY4-102" fmla="*/ 5236607 h 5239820"/>
              <a:gd name="connsiteX5-103" fmla="*/ 0 w 4894442"/>
              <a:gd name="connsiteY5-104" fmla="*/ 0 h 5239820"/>
              <a:gd name="connsiteX0-105" fmla="*/ 0 w 4894442"/>
              <a:gd name="connsiteY0-106" fmla="*/ 0 h 5239820"/>
              <a:gd name="connsiteX1-107" fmla="*/ 4860032 w 4894442"/>
              <a:gd name="connsiteY1-108" fmla="*/ 0 h 5239820"/>
              <a:gd name="connsiteX2-109" fmla="*/ 3676650 w 4894442"/>
              <a:gd name="connsiteY2-110" fmla="*/ 2505074 h 5239820"/>
              <a:gd name="connsiteX3-111" fmla="*/ 3318553 w 4894442"/>
              <a:gd name="connsiteY3-112" fmla="*/ 5239820 h 5239820"/>
              <a:gd name="connsiteX4-113" fmla="*/ 0 w 4894442"/>
              <a:gd name="connsiteY4-114" fmla="*/ 5236607 h 5239820"/>
              <a:gd name="connsiteX5-115" fmla="*/ 0 w 4894442"/>
              <a:gd name="connsiteY5-116" fmla="*/ 0 h 523982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31" y="connsiteY5-32"/>
              </a:cxn>
            </a:cxnLst>
            <a:rect l="l" t="t" r="r" b="b"/>
            <a:pathLst>
              <a:path w="4894442" h="5239820">
                <a:moveTo>
                  <a:pt x="0" y="0"/>
                </a:moveTo>
                <a:lnTo>
                  <a:pt x="4860032" y="0"/>
                </a:lnTo>
                <a:cubicBezTo>
                  <a:pt x="5087045" y="857250"/>
                  <a:pt x="4133588" y="1460321"/>
                  <a:pt x="3676650" y="2505074"/>
                </a:cubicBezTo>
                <a:cubicBezTo>
                  <a:pt x="3219712" y="3549827"/>
                  <a:pt x="3678915" y="4957602"/>
                  <a:pt x="3318553" y="5239820"/>
                </a:cubicBezTo>
                <a:lnTo>
                  <a:pt x="0" y="5236607"/>
                </a:lnTo>
                <a:lnTo>
                  <a:pt x="0" y="0"/>
                </a:lnTo>
                <a:close/>
              </a:path>
            </a:pathLst>
          </a:custGeom>
          <a:gradFill>
            <a:gsLst>
              <a:gs pos="0">
                <a:srgbClr val="46A2D0"/>
              </a:gs>
              <a:gs pos="100000">
                <a:srgbClr val="1D6AAE"/>
              </a:gs>
            </a:gsLst>
            <a:lin ang="0" scaled="0"/>
          </a:gra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6" name="矩形 1"/>
          <p:cNvSpPr/>
          <p:nvPr/>
        </p:nvSpPr>
        <p:spPr>
          <a:xfrm>
            <a:off x="0" y="0"/>
            <a:ext cx="6405960" cy="6857999"/>
          </a:xfrm>
          <a:custGeom>
            <a:avLst/>
            <a:gdLst>
              <a:gd name="connsiteX0" fmla="*/ 0 w 4860032"/>
              <a:gd name="connsiteY0" fmla="*/ 0 h 5236607"/>
              <a:gd name="connsiteX1" fmla="*/ 4860032 w 4860032"/>
              <a:gd name="connsiteY1" fmla="*/ 0 h 5236607"/>
              <a:gd name="connsiteX2" fmla="*/ 4860032 w 4860032"/>
              <a:gd name="connsiteY2" fmla="*/ 5236607 h 5236607"/>
              <a:gd name="connsiteX3" fmla="*/ 0 w 4860032"/>
              <a:gd name="connsiteY3" fmla="*/ 5236607 h 5236607"/>
              <a:gd name="connsiteX4" fmla="*/ 0 w 4860032"/>
              <a:gd name="connsiteY4" fmla="*/ 0 h 5236607"/>
              <a:gd name="connsiteX0-1" fmla="*/ 0 w 4860032"/>
              <a:gd name="connsiteY0-2" fmla="*/ 0 h 5239820"/>
              <a:gd name="connsiteX1-3" fmla="*/ 4860032 w 4860032"/>
              <a:gd name="connsiteY1-4" fmla="*/ 0 h 5239820"/>
              <a:gd name="connsiteX2-5" fmla="*/ 4860032 w 4860032"/>
              <a:gd name="connsiteY2-6" fmla="*/ 5236607 h 5239820"/>
              <a:gd name="connsiteX3-7" fmla="*/ 3318553 w 4860032"/>
              <a:gd name="connsiteY3-8" fmla="*/ 5239820 h 5239820"/>
              <a:gd name="connsiteX4-9" fmla="*/ 0 w 4860032"/>
              <a:gd name="connsiteY4-10" fmla="*/ 5236607 h 5239820"/>
              <a:gd name="connsiteX5" fmla="*/ 0 w 4860032"/>
              <a:gd name="connsiteY5" fmla="*/ 0 h 5239820"/>
              <a:gd name="connsiteX0-11" fmla="*/ 0 w 4860032"/>
              <a:gd name="connsiteY0-12" fmla="*/ 0 h 5239820"/>
              <a:gd name="connsiteX1-13" fmla="*/ 4860032 w 4860032"/>
              <a:gd name="connsiteY1-14" fmla="*/ 0 h 5239820"/>
              <a:gd name="connsiteX2-15" fmla="*/ 3318553 w 4860032"/>
              <a:gd name="connsiteY2-16" fmla="*/ 5239820 h 5239820"/>
              <a:gd name="connsiteX3-17" fmla="*/ 0 w 4860032"/>
              <a:gd name="connsiteY3-18" fmla="*/ 5236607 h 5239820"/>
              <a:gd name="connsiteX4-19" fmla="*/ 0 w 4860032"/>
              <a:gd name="connsiteY4-20" fmla="*/ 0 h 5239820"/>
              <a:gd name="connsiteX0-21" fmla="*/ 0 w 4860032"/>
              <a:gd name="connsiteY0-22" fmla="*/ 0 h 5239820"/>
              <a:gd name="connsiteX1-23" fmla="*/ 4860032 w 4860032"/>
              <a:gd name="connsiteY1-24" fmla="*/ 0 h 5239820"/>
              <a:gd name="connsiteX2-25" fmla="*/ 4143375 w 4860032"/>
              <a:gd name="connsiteY2-26" fmla="*/ 2381249 h 5239820"/>
              <a:gd name="connsiteX3-27" fmla="*/ 3318553 w 4860032"/>
              <a:gd name="connsiteY3-28" fmla="*/ 5239820 h 5239820"/>
              <a:gd name="connsiteX4-29" fmla="*/ 0 w 4860032"/>
              <a:gd name="connsiteY4-30" fmla="*/ 5236607 h 5239820"/>
              <a:gd name="connsiteX5-31" fmla="*/ 0 w 4860032"/>
              <a:gd name="connsiteY5-32" fmla="*/ 0 h 5239820"/>
              <a:gd name="connsiteX0-33" fmla="*/ 0 w 4860032"/>
              <a:gd name="connsiteY0-34" fmla="*/ 0 h 5239820"/>
              <a:gd name="connsiteX1-35" fmla="*/ 4860032 w 4860032"/>
              <a:gd name="connsiteY1-36" fmla="*/ 0 h 5239820"/>
              <a:gd name="connsiteX2-37" fmla="*/ 3933825 w 4860032"/>
              <a:gd name="connsiteY2-38" fmla="*/ 2285999 h 5239820"/>
              <a:gd name="connsiteX3-39" fmla="*/ 3318553 w 4860032"/>
              <a:gd name="connsiteY3-40" fmla="*/ 5239820 h 5239820"/>
              <a:gd name="connsiteX4-41" fmla="*/ 0 w 4860032"/>
              <a:gd name="connsiteY4-42" fmla="*/ 5236607 h 5239820"/>
              <a:gd name="connsiteX5-43" fmla="*/ 0 w 4860032"/>
              <a:gd name="connsiteY5-44" fmla="*/ 0 h 5239820"/>
              <a:gd name="connsiteX0-45" fmla="*/ 0 w 5040252"/>
              <a:gd name="connsiteY0-46" fmla="*/ 0 h 5239820"/>
              <a:gd name="connsiteX1-47" fmla="*/ 4860032 w 5040252"/>
              <a:gd name="connsiteY1-48" fmla="*/ 0 h 5239820"/>
              <a:gd name="connsiteX2-49" fmla="*/ 3933825 w 5040252"/>
              <a:gd name="connsiteY2-50" fmla="*/ 2285999 h 5239820"/>
              <a:gd name="connsiteX3-51" fmla="*/ 3318553 w 5040252"/>
              <a:gd name="connsiteY3-52" fmla="*/ 5239820 h 5239820"/>
              <a:gd name="connsiteX4-53" fmla="*/ 0 w 5040252"/>
              <a:gd name="connsiteY4-54" fmla="*/ 5236607 h 5239820"/>
              <a:gd name="connsiteX5-55" fmla="*/ 0 w 5040252"/>
              <a:gd name="connsiteY5-56" fmla="*/ 0 h 5239820"/>
              <a:gd name="connsiteX0-57" fmla="*/ 0 w 5067907"/>
              <a:gd name="connsiteY0-58" fmla="*/ 0 h 5239820"/>
              <a:gd name="connsiteX1-59" fmla="*/ 4860032 w 5067907"/>
              <a:gd name="connsiteY1-60" fmla="*/ 0 h 5239820"/>
              <a:gd name="connsiteX2-61" fmla="*/ 3933825 w 5067907"/>
              <a:gd name="connsiteY2-62" fmla="*/ 2285999 h 5239820"/>
              <a:gd name="connsiteX3-63" fmla="*/ 3318553 w 5067907"/>
              <a:gd name="connsiteY3-64" fmla="*/ 5239820 h 5239820"/>
              <a:gd name="connsiteX4-65" fmla="*/ 0 w 5067907"/>
              <a:gd name="connsiteY4-66" fmla="*/ 5236607 h 5239820"/>
              <a:gd name="connsiteX5-67" fmla="*/ 0 w 5067907"/>
              <a:gd name="connsiteY5-68" fmla="*/ 0 h 5239820"/>
              <a:gd name="connsiteX0-69" fmla="*/ 0 w 4907687"/>
              <a:gd name="connsiteY0-70" fmla="*/ 0 h 5239820"/>
              <a:gd name="connsiteX1-71" fmla="*/ 4860032 w 4907687"/>
              <a:gd name="connsiteY1-72" fmla="*/ 0 h 5239820"/>
              <a:gd name="connsiteX2-73" fmla="*/ 3933825 w 4907687"/>
              <a:gd name="connsiteY2-74" fmla="*/ 2285999 h 5239820"/>
              <a:gd name="connsiteX3-75" fmla="*/ 3318553 w 4907687"/>
              <a:gd name="connsiteY3-76" fmla="*/ 5239820 h 5239820"/>
              <a:gd name="connsiteX4-77" fmla="*/ 0 w 4907687"/>
              <a:gd name="connsiteY4-78" fmla="*/ 5236607 h 5239820"/>
              <a:gd name="connsiteX5-79" fmla="*/ 0 w 4907687"/>
              <a:gd name="connsiteY5-80" fmla="*/ 0 h 5239820"/>
              <a:gd name="connsiteX0-81" fmla="*/ 0 w 4896481"/>
              <a:gd name="connsiteY0-82" fmla="*/ 0 h 5239820"/>
              <a:gd name="connsiteX1-83" fmla="*/ 4860032 w 4896481"/>
              <a:gd name="connsiteY1-84" fmla="*/ 0 h 5239820"/>
              <a:gd name="connsiteX2-85" fmla="*/ 3676650 w 4896481"/>
              <a:gd name="connsiteY2-86" fmla="*/ 2505074 h 5239820"/>
              <a:gd name="connsiteX3-87" fmla="*/ 3318553 w 4896481"/>
              <a:gd name="connsiteY3-88" fmla="*/ 5239820 h 5239820"/>
              <a:gd name="connsiteX4-89" fmla="*/ 0 w 4896481"/>
              <a:gd name="connsiteY4-90" fmla="*/ 5236607 h 5239820"/>
              <a:gd name="connsiteX5-91" fmla="*/ 0 w 4896481"/>
              <a:gd name="connsiteY5-92" fmla="*/ 0 h 5239820"/>
              <a:gd name="connsiteX0-93" fmla="*/ 0 w 4894442"/>
              <a:gd name="connsiteY0-94" fmla="*/ 0 h 5239820"/>
              <a:gd name="connsiteX1-95" fmla="*/ 4860032 w 4894442"/>
              <a:gd name="connsiteY1-96" fmla="*/ 0 h 5239820"/>
              <a:gd name="connsiteX2-97" fmla="*/ 3676650 w 4894442"/>
              <a:gd name="connsiteY2-98" fmla="*/ 2505074 h 5239820"/>
              <a:gd name="connsiteX3-99" fmla="*/ 3318553 w 4894442"/>
              <a:gd name="connsiteY3-100" fmla="*/ 5239820 h 5239820"/>
              <a:gd name="connsiteX4-101" fmla="*/ 0 w 4894442"/>
              <a:gd name="connsiteY4-102" fmla="*/ 5236607 h 5239820"/>
              <a:gd name="connsiteX5-103" fmla="*/ 0 w 4894442"/>
              <a:gd name="connsiteY5-104" fmla="*/ 0 h 5239820"/>
              <a:gd name="connsiteX0-105" fmla="*/ 0 w 4894442"/>
              <a:gd name="connsiteY0-106" fmla="*/ 0 h 5239820"/>
              <a:gd name="connsiteX1-107" fmla="*/ 4860032 w 4894442"/>
              <a:gd name="connsiteY1-108" fmla="*/ 0 h 5239820"/>
              <a:gd name="connsiteX2-109" fmla="*/ 3676650 w 4894442"/>
              <a:gd name="connsiteY2-110" fmla="*/ 2505074 h 5239820"/>
              <a:gd name="connsiteX3-111" fmla="*/ 3318553 w 4894442"/>
              <a:gd name="connsiteY3-112" fmla="*/ 5239820 h 5239820"/>
              <a:gd name="connsiteX4-113" fmla="*/ 0 w 4894442"/>
              <a:gd name="connsiteY4-114" fmla="*/ 5236607 h 5239820"/>
              <a:gd name="connsiteX5-115" fmla="*/ 0 w 4894442"/>
              <a:gd name="connsiteY5-116" fmla="*/ 0 h 523982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31" y="connsiteY5-32"/>
              </a:cxn>
            </a:cxnLst>
            <a:rect l="l" t="t" r="r" b="b"/>
            <a:pathLst>
              <a:path w="4894442" h="5239820">
                <a:moveTo>
                  <a:pt x="0" y="0"/>
                </a:moveTo>
                <a:lnTo>
                  <a:pt x="4860032" y="0"/>
                </a:lnTo>
                <a:cubicBezTo>
                  <a:pt x="5087045" y="857250"/>
                  <a:pt x="4133588" y="1460321"/>
                  <a:pt x="3676650" y="2505074"/>
                </a:cubicBezTo>
                <a:cubicBezTo>
                  <a:pt x="3219712" y="3549827"/>
                  <a:pt x="3678915" y="4957602"/>
                  <a:pt x="3318553" y="5239820"/>
                </a:cubicBezTo>
                <a:lnTo>
                  <a:pt x="0" y="5236607"/>
                </a:lnTo>
                <a:lnTo>
                  <a:pt x="0" y="0"/>
                </a:lnTo>
                <a:close/>
              </a:path>
            </a:pathLst>
          </a:custGeom>
          <a:blipFill dpi="0" rotWithShape="1">
            <a:blip r:embed="rId3" cstate="screen"/>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1" name="TextBox 2"/>
          <p:cNvSpPr txBox="1"/>
          <p:nvPr/>
        </p:nvSpPr>
        <p:spPr>
          <a:xfrm>
            <a:off x="6757094" y="2752258"/>
            <a:ext cx="4463107" cy="2299036"/>
          </a:xfrm>
          <a:prstGeom prst="rect">
            <a:avLst/>
          </a:prstGeom>
          <a:noFill/>
        </p:spPr>
        <p:txBody>
          <a:bodyPr wrap="square" lIns="91386" tIns="45693" rIns="91386" bIns="45693" rtlCol="0">
            <a:spAutoFit/>
          </a:bodyPr>
          <a:lstStyle/>
          <a:p>
            <a:pPr algn="just">
              <a:lnSpc>
                <a:spcPct val="120000"/>
              </a:lnSpc>
            </a:pPr>
            <a:r>
              <a:rPr lang="zh-CN" altLang="en-US" b="1" dirty="0">
                <a:solidFill>
                  <a:srgbClr val="262626"/>
                </a:solidFill>
                <a:cs typeface="+mn-ea"/>
                <a:sym typeface="+mn-lt"/>
              </a:rPr>
              <a:t>诚信铸就梦想  创新引领未来！</a:t>
            </a:r>
            <a:endParaRPr lang="en-US" altLang="zh-CN" b="1" dirty="0">
              <a:solidFill>
                <a:srgbClr val="262626"/>
              </a:solidFill>
              <a:cs typeface="+mn-ea"/>
              <a:sym typeface="+mn-lt"/>
            </a:endParaRPr>
          </a:p>
          <a:p>
            <a:pPr algn="just">
              <a:lnSpc>
                <a:spcPct val="120000"/>
              </a:lnSpc>
            </a:pPr>
            <a:endParaRPr lang="en-US" altLang="zh-CN" sz="1400" b="1" dirty="0">
              <a:solidFill>
                <a:srgbClr val="262626"/>
              </a:solidFill>
              <a:cs typeface="+mn-ea"/>
              <a:sym typeface="+mn-lt"/>
            </a:endParaRPr>
          </a:p>
          <a:p>
            <a:pPr algn="just">
              <a:lnSpc>
                <a:spcPct val="150000"/>
              </a:lnSpc>
            </a:pPr>
            <a:r>
              <a:rPr lang="zh-CN" altLang="en-US" sz="1000" dirty="0">
                <a:solidFill>
                  <a:schemeClr val="tx1">
                    <a:lumMod val="65000"/>
                    <a:lumOff val="35000"/>
                  </a:schemeClr>
                </a:solidFill>
                <a:cs typeface="+mn-ea"/>
                <a:sym typeface="+mn-lt"/>
              </a:rPr>
              <a:t>在这里输入您的文字内容，或者将您的文字内容复制在这里。在这里输入您的文字内容，或者将您的文字内容复制在这里。在这里输入您的文字内容，或者将在这里输入您的文字内容，或者将您的文字内容复制在这里。在这里输入您的文字内容，或者将您的文字内容复制在这里。</a:t>
            </a:r>
            <a:endParaRPr lang="en-US" altLang="zh-CN" sz="1000" dirty="0">
              <a:solidFill>
                <a:schemeClr val="tx1">
                  <a:lumMod val="65000"/>
                  <a:lumOff val="35000"/>
                </a:schemeClr>
              </a:solidFill>
              <a:cs typeface="+mn-ea"/>
              <a:sym typeface="+mn-lt"/>
            </a:endParaRPr>
          </a:p>
          <a:p>
            <a:pPr algn="just">
              <a:lnSpc>
                <a:spcPct val="150000"/>
              </a:lnSpc>
            </a:pPr>
            <a:endParaRPr lang="zh-CN" altLang="en-US" sz="1000" dirty="0">
              <a:solidFill>
                <a:schemeClr val="tx1">
                  <a:lumMod val="65000"/>
                  <a:lumOff val="35000"/>
                </a:schemeClr>
              </a:solidFill>
              <a:cs typeface="+mn-ea"/>
              <a:sym typeface="+mn-lt"/>
            </a:endParaRPr>
          </a:p>
          <a:p>
            <a:pPr algn="just">
              <a:lnSpc>
                <a:spcPct val="150000"/>
              </a:lnSpc>
            </a:pPr>
            <a:r>
              <a:rPr lang="zh-CN" altLang="en-US" sz="1000" dirty="0">
                <a:solidFill>
                  <a:schemeClr val="tx1">
                    <a:lumMod val="65000"/>
                    <a:lumOff val="35000"/>
                  </a:schemeClr>
                </a:solidFill>
                <a:cs typeface="+mn-ea"/>
                <a:sym typeface="+mn-lt"/>
              </a:rPr>
              <a:t>在这里输入您的文字内容者将您的文字内容复制在这里在这里输入您的文字内容在这里输入您的文字内容，或者将</a:t>
            </a:r>
          </a:p>
        </p:txBody>
      </p:sp>
      <p:grpSp>
        <p:nvGrpSpPr>
          <p:cNvPr id="22" name="组合 21"/>
          <p:cNvGrpSpPr/>
          <p:nvPr/>
        </p:nvGrpSpPr>
        <p:grpSpPr>
          <a:xfrm>
            <a:off x="7495643" y="675303"/>
            <a:ext cx="1412136" cy="1372340"/>
            <a:chOff x="4351688" y="2584757"/>
            <a:chExt cx="1761617" cy="1762254"/>
          </a:xfrm>
          <a:effectLst/>
        </p:grpSpPr>
        <p:sp>
          <p:nvSpPr>
            <p:cNvPr id="23" name="椭圆 22"/>
            <p:cNvSpPr/>
            <p:nvPr/>
          </p:nvSpPr>
          <p:spPr>
            <a:xfrm>
              <a:off x="4351688" y="2584757"/>
              <a:ext cx="1761617" cy="1762254"/>
            </a:xfrm>
            <a:prstGeom prst="ellipse">
              <a:avLst/>
            </a:prstGeom>
            <a:gradFill>
              <a:gsLst>
                <a:gs pos="0">
                  <a:schemeClr val="bg1"/>
                </a:gs>
                <a:gs pos="51000">
                  <a:schemeClr val="bg1">
                    <a:lumMod val="95000"/>
                  </a:schemeClr>
                </a:gs>
                <a:gs pos="100000">
                  <a:schemeClr val="bg1">
                    <a:lumMod val="85000"/>
                  </a:schemeClr>
                </a:gs>
              </a:gsLst>
              <a:lin ang="18900000" scaled="0"/>
            </a:gra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4" name="椭圆 23"/>
            <p:cNvSpPr/>
            <p:nvPr/>
          </p:nvSpPr>
          <p:spPr>
            <a:xfrm>
              <a:off x="4565571" y="2763061"/>
              <a:ext cx="1370298" cy="1370793"/>
            </a:xfrm>
            <a:prstGeom prst="ellipse">
              <a:avLst/>
            </a:prstGeom>
            <a:gradFill>
              <a:gsLst>
                <a:gs pos="0">
                  <a:srgbClr val="46A2D0"/>
                </a:gs>
                <a:gs pos="100000">
                  <a:srgbClr val="1D6AAE"/>
                </a:gs>
              </a:gsLst>
              <a:lin ang="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25" name="TextBox 11"/>
          <p:cNvSpPr txBox="1"/>
          <p:nvPr/>
        </p:nvSpPr>
        <p:spPr>
          <a:xfrm>
            <a:off x="7673511" y="1194671"/>
            <a:ext cx="1056399" cy="400110"/>
          </a:xfrm>
          <a:prstGeom prst="rect">
            <a:avLst/>
          </a:prstGeom>
          <a:noFill/>
        </p:spPr>
        <p:txBody>
          <a:bodyPr wrap="square" rtlCol="0">
            <a:spAutoFit/>
          </a:bodyPr>
          <a:lstStyle/>
          <a:p>
            <a:pPr algn="ctr"/>
            <a:r>
              <a:rPr lang="zh-CN" altLang="en-US" sz="2000" b="1" dirty="0">
                <a:solidFill>
                  <a:schemeClr val="bg1"/>
                </a:solidFill>
                <a:cs typeface="+mn-ea"/>
                <a:sym typeface="+mn-lt"/>
              </a:rPr>
              <a:t>结束语</a:t>
            </a:r>
          </a:p>
        </p:txBody>
      </p:sp>
      <p:grpSp>
        <p:nvGrpSpPr>
          <p:cNvPr id="26" name="组合 25"/>
          <p:cNvGrpSpPr/>
          <p:nvPr/>
        </p:nvGrpSpPr>
        <p:grpSpPr>
          <a:xfrm>
            <a:off x="6825782" y="1687499"/>
            <a:ext cx="388300" cy="388300"/>
            <a:chOff x="304800" y="673100"/>
            <a:chExt cx="4000500" cy="4000500"/>
          </a:xfrm>
          <a:gradFill>
            <a:gsLst>
              <a:gs pos="0">
                <a:srgbClr val="46A2D0"/>
              </a:gs>
              <a:gs pos="100000">
                <a:srgbClr val="1D6AAE"/>
              </a:gs>
            </a:gsLst>
            <a:lin ang="0" scaled="0"/>
          </a:gradFill>
          <a:effectLst>
            <a:outerShdw blurRad="254000" dist="63500" dir="2700000" algn="tl" rotWithShape="0">
              <a:prstClr val="black">
                <a:alpha val="30000"/>
              </a:prstClr>
            </a:outerShdw>
          </a:effectLst>
        </p:grpSpPr>
        <p:sp>
          <p:nvSpPr>
            <p:cNvPr id="27" name="同心圆 26"/>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C00000"/>
                </a:solidFill>
                <a:cs typeface="+mn-ea"/>
                <a:sym typeface="+mn-lt"/>
              </a:endParaRPr>
            </a:p>
          </p:txBody>
        </p:sp>
        <p:sp>
          <p:nvSpPr>
            <p:cNvPr id="28" name="椭圆 27"/>
            <p:cNvSpPr/>
            <p:nvPr/>
          </p:nvSpPr>
          <p:spPr>
            <a:xfrm>
              <a:off x="392113" y="760413"/>
              <a:ext cx="3825874" cy="3825874"/>
            </a:xfrm>
            <a:prstGeom prst="ellipse">
              <a:avLst/>
            </a:prstGeom>
            <a:grpFill/>
            <a:ln>
              <a:noFill/>
            </a:ln>
            <a:effectLst>
              <a:outerShdw blurRad="190500" dist="63500" dir="27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C00000"/>
                </a:solidFill>
                <a:cs typeface="+mn-ea"/>
                <a:sym typeface="+mn-lt"/>
              </a:endParaRPr>
            </a:p>
          </p:txBody>
        </p:sp>
      </p:grpSp>
      <p:grpSp>
        <p:nvGrpSpPr>
          <p:cNvPr id="29" name="组合 28"/>
          <p:cNvGrpSpPr/>
          <p:nvPr/>
        </p:nvGrpSpPr>
        <p:grpSpPr>
          <a:xfrm>
            <a:off x="9094555" y="588468"/>
            <a:ext cx="173670" cy="173670"/>
            <a:chOff x="304800" y="673100"/>
            <a:chExt cx="4000500" cy="4000500"/>
          </a:xfrm>
          <a:effectLst>
            <a:outerShdw blurRad="444500" dist="254000" dir="6840000" algn="tr" rotWithShape="0">
              <a:prstClr val="black">
                <a:alpha val="50000"/>
              </a:prstClr>
            </a:outerShdw>
          </a:effectLst>
        </p:grpSpPr>
        <p:sp>
          <p:nvSpPr>
            <p:cNvPr id="30" name="同心圆 2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C00000"/>
                </a:solidFill>
                <a:cs typeface="+mn-ea"/>
                <a:sym typeface="+mn-lt"/>
              </a:endParaRPr>
            </a:p>
          </p:txBody>
        </p:sp>
        <p:sp>
          <p:nvSpPr>
            <p:cNvPr id="31" name="椭圆 30"/>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C00000"/>
                </a:solidFill>
                <a:cs typeface="+mn-ea"/>
                <a:sym typeface="+mn-lt"/>
              </a:endParaRPr>
            </a:p>
          </p:txBody>
        </p:sp>
      </p:grpSp>
      <p:grpSp>
        <p:nvGrpSpPr>
          <p:cNvPr id="32" name="组合 31"/>
          <p:cNvGrpSpPr/>
          <p:nvPr/>
        </p:nvGrpSpPr>
        <p:grpSpPr>
          <a:xfrm>
            <a:off x="9413052" y="1121824"/>
            <a:ext cx="231616" cy="231616"/>
            <a:chOff x="304800" y="673100"/>
            <a:chExt cx="4000500" cy="4000500"/>
          </a:xfrm>
          <a:effectLst>
            <a:outerShdw blurRad="444500" dist="254000" dir="6840000" algn="tr" rotWithShape="0">
              <a:prstClr val="black">
                <a:alpha val="50000"/>
              </a:prstClr>
            </a:outerShdw>
          </a:effectLst>
        </p:grpSpPr>
        <p:sp>
          <p:nvSpPr>
            <p:cNvPr id="33" name="同心圆 3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C00000"/>
                </a:solidFill>
                <a:cs typeface="+mn-ea"/>
                <a:sym typeface="+mn-lt"/>
              </a:endParaRPr>
            </a:p>
          </p:txBody>
        </p:sp>
        <p:sp>
          <p:nvSpPr>
            <p:cNvPr id="34" name="椭圆 33"/>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C00000"/>
                </a:solidFill>
                <a:cs typeface="+mn-ea"/>
                <a:sym typeface="+mn-lt"/>
              </a:endParaRPr>
            </a:p>
          </p:txBody>
        </p:sp>
      </p:grpSp>
      <p:sp>
        <p:nvSpPr>
          <p:cNvPr id="35" name="椭圆 34"/>
          <p:cNvSpPr/>
          <p:nvPr/>
        </p:nvSpPr>
        <p:spPr>
          <a:xfrm>
            <a:off x="10429310" y="5891920"/>
            <a:ext cx="556603" cy="556603"/>
          </a:xfrm>
          <a:prstGeom prst="ellipse">
            <a:avLst/>
          </a:prstGeom>
          <a:gradFill>
            <a:gsLst>
              <a:gs pos="0">
                <a:srgbClr val="46A2D0"/>
              </a:gs>
              <a:gs pos="100000">
                <a:srgbClr val="1D6AAE"/>
              </a:gs>
            </a:gsLst>
            <a:lin ang="0" scaled="0"/>
          </a:gradFill>
          <a:ln>
            <a:noFill/>
          </a:ln>
          <a:effectLst>
            <a:outerShdw blurRad="190500" dist="63500" dir="27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6" name="椭圆 35"/>
          <p:cNvSpPr/>
          <p:nvPr/>
        </p:nvSpPr>
        <p:spPr>
          <a:xfrm>
            <a:off x="11220201" y="5146864"/>
            <a:ext cx="305329" cy="305329"/>
          </a:xfrm>
          <a:prstGeom prst="ellipse">
            <a:avLst/>
          </a:prstGeom>
          <a:gradFill>
            <a:gsLst>
              <a:gs pos="0">
                <a:srgbClr val="46A2D0"/>
              </a:gs>
              <a:gs pos="100000">
                <a:srgbClr val="1D6AAE"/>
              </a:gs>
            </a:gsLst>
            <a:lin ang="0" scaled="0"/>
          </a:gradFill>
          <a:ln>
            <a:noFill/>
          </a:ln>
          <a:effectLst>
            <a:outerShdw blurRad="190500" dist="63500" dir="27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37" name="组合 36"/>
          <p:cNvGrpSpPr/>
          <p:nvPr/>
        </p:nvGrpSpPr>
        <p:grpSpPr>
          <a:xfrm>
            <a:off x="9818674" y="6211300"/>
            <a:ext cx="244214" cy="244214"/>
            <a:chOff x="304800" y="673100"/>
            <a:chExt cx="4000500" cy="4000500"/>
          </a:xfrm>
          <a:effectLst>
            <a:outerShdw blurRad="190500" dist="63500" dir="2700000" algn="tr" rotWithShape="0">
              <a:prstClr val="black">
                <a:alpha val="30000"/>
              </a:prstClr>
            </a:outerShdw>
          </a:effectLst>
        </p:grpSpPr>
        <p:sp>
          <p:nvSpPr>
            <p:cNvPr id="38" name="同心圆 3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39" name="椭圆 38"/>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40" name="组合 39"/>
          <p:cNvGrpSpPr/>
          <p:nvPr/>
        </p:nvGrpSpPr>
        <p:grpSpPr>
          <a:xfrm>
            <a:off x="9950932" y="5545200"/>
            <a:ext cx="319932" cy="319932"/>
            <a:chOff x="304800" y="673100"/>
            <a:chExt cx="4000500" cy="4000500"/>
          </a:xfrm>
          <a:effectLst>
            <a:outerShdw blurRad="190500" dist="63500" dir="2700000" algn="tr" rotWithShape="0">
              <a:prstClr val="black">
                <a:alpha val="30000"/>
              </a:prstClr>
            </a:outerShdw>
          </a:effectLst>
        </p:grpSpPr>
        <p:sp>
          <p:nvSpPr>
            <p:cNvPr id="41" name="同心圆 4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42" name="椭圆 41"/>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43" name="组合 42"/>
          <p:cNvGrpSpPr/>
          <p:nvPr/>
        </p:nvGrpSpPr>
        <p:grpSpPr>
          <a:xfrm>
            <a:off x="11226567" y="5665028"/>
            <a:ext cx="453784" cy="453784"/>
            <a:chOff x="304800" y="673100"/>
            <a:chExt cx="4000500" cy="4000500"/>
          </a:xfrm>
          <a:effectLst>
            <a:outerShdw blurRad="190500" dist="63500" dir="2700000" algn="tr" rotWithShape="0">
              <a:prstClr val="black">
                <a:alpha val="30000"/>
              </a:prstClr>
            </a:outerShdw>
          </a:effectLst>
        </p:grpSpPr>
        <p:sp>
          <p:nvSpPr>
            <p:cNvPr id="44" name="同心圆 4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45" name="椭圆 44"/>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46" name="椭圆 45"/>
          <p:cNvSpPr/>
          <p:nvPr/>
        </p:nvSpPr>
        <p:spPr>
          <a:xfrm>
            <a:off x="8876060" y="6180742"/>
            <a:ext cx="305329" cy="305329"/>
          </a:xfrm>
          <a:prstGeom prst="ellipse">
            <a:avLst/>
          </a:prstGeom>
          <a:gradFill>
            <a:gsLst>
              <a:gs pos="0">
                <a:srgbClr val="46A2D0"/>
              </a:gs>
              <a:gs pos="100000">
                <a:srgbClr val="1D6AAE"/>
              </a:gs>
            </a:gsLst>
            <a:lin ang="0" scaled="0"/>
          </a:gradFill>
          <a:ln>
            <a:noFill/>
          </a:ln>
          <a:effectLst>
            <a:outerShdw blurRad="190500" dist="63500" dir="27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7" name="椭圆 46"/>
          <p:cNvSpPr/>
          <p:nvPr/>
        </p:nvSpPr>
        <p:spPr>
          <a:xfrm>
            <a:off x="11220201" y="6432863"/>
            <a:ext cx="152665" cy="152665"/>
          </a:xfrm>
          <a:prstGeom prst="ellipse">
            <a:avLst/>
          </a:prstGeom>
          <a:gradFill>
            <a:gsLst>
              <a:gs pos="0">
                <a:srgbClr val="46A2D0"/>
              </a:gs>
              <a:gs pos="100000">
                <a:srgbClr val="1D6AAE"/>
              </a:gs>
            </a:gsLst>
            <a:lin ang="0" scaled="0"/>
          </a:gradFill>
          <a:ln>
            <a:noFill/>
          </a:ln>
          <a:effectLst>
            <a:outerShdw blurRad="190500" dist="63500" dir="27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accel="35000" fill="hold" nodeType="withEffect" p14:presetBounceEnd="55000">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14:bounceEnd="55000">
                                          <p:cBhvr additive="base">
                                            <p:cTn id="7" dur="2000" fill="hold"/>
                                            <p:tgtEl>
                                              <p:spTgt spid="26"/>
                                            </p:tgtEl>
                                            <p:attrNameLst>
                                              <p:attrName>ppt_x</p:attrName>
                                            </p:attrNameLst>
                                          </p:cBhvr>
                                          <p:tavLst>
                                            <p:tav tm="0">
                                              <p:val>
                                                <p:strVal val="1+#ppt_w/2"/>
                                              </p:val>
                                            </p:tav>
                                            <p:tav tm="100000">
                                              <p:val>
                                                <p:strVal val="#ppt_x"/>
                                              </p:val>
                                            </p:tav>
                                          </p:tavLst>
                                        </p:anim>
                                        <p:anim calcmode="lin" valueType="num" p14:bounceEnd="55000">
                                          <p:cBhvr additive="base">
                                            <p:cTn id="8" dur="2000" fill="hold"/>
                                            <p:tgtEl>
                                              <p:spTgt spid="26"/>
                                            </p:tgtEl>
                                            <p:attrNameLst>
                                              <p:attrName>ppt_y</p:attrName>
                                            </p:attrNameLst>
                                          </p:cBhvr>
                                          <p:tavLst>
                                            <p:tav tm="0">
                                              <p:val>
                                                <p:strVal val="0-#ppt_h/2"/>
                                              </p:val>
                                            </p:tav>
                                            <p:tav tm="100000">
                                              <p:val>
                                                <p:strVal val="#ppt_y"/>
                                              </p:val>
                                            </p:tav>
                                          </p:tavLst>
                                        </p:anim>
                                      </p:childTnLst>
                                    </p:cTn>
                                  </p:par>
                                  <p:par>
                                    <p:cTn id="9" presetID="2" presetClass="entr" presetSubtype="2" accel="35000" fill="hold" nodeType="withEffect" p14:presetBounceEnd="55000">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14:bounceEnd="55000">
                                          <p:cBhvr additive="base">
                                            <p:cTn id="11" dur="2000" fill="hold"/>
                                            <p:tgtEl>
                                              <p:spTgt spid="29"/>
                                            </p:tgtEl>
                                            <p:attrNameLst>
                                              <p:attrName>ppt_x</p:attrName>
                                            </p:attrNameLst>
                                          </p:cBhvr>
                                          <p:tavLst>
                                            <p:tav tm="0">
                                              <p:val>
                                                <p:strVal val="1+#ppt_w/2"/>
                                              </p:val>
                                            </p:tav>
                                            <p:tav tm="100000">
                                              <p:val>
                                                <p:strVal val="#ppt_x"/>
                                              </p:val>
                                            </p:tav>
                                          </p:tavLst>
                                        </p:anim>
                                        <p:anim calcmode="lin" valueType="num" p14:bounceEnd="55000">
                                          <p:cBhvr additive="base">
                                            <p:cTn id="12" dur="2000" fill="hold"/>
                                            <p:tgtEl>
                                              <p:spTgt spid="29"/>
                                            </p:tgtEl>
                                            <p:attrNameLst>
                                              <p:attrName>ppt_y</p:attrName>
                                            </p:attrNameLst>
                                          </p:cBhvr>
                                          <p:tavLst>
                                            <p:tav tm="0">
                                              <p:val>
                                                <p:strVal val="#ppt_y"/>
                                              </p:val>
                                            </p:tav>
                                            <p:tav tm="100000">
                                              <p:val>
                                                <p:strVal val="#ppt_y"/>
                                              </p:val>
                                            </p:tav>
                                          </p:tavLst>
                                        </p:anim>
                                      </p:childTnLst>
                                    </p:cTn>
                                  </p:par>
                                  <p:par>
                                    <p:cTn id="13" presetID="2" presetClass="entr" presetSubtype="3" accel="35000" fill="hold" nodeType="withEffect" p14:presetBounceEnd="55000">
                                      <p:stCondLst>
                                        <p:cond delay="0"/>
                                      </p:stCondLst>
                                      <p:childTnLst>
                                        <p:set>
                                          <p:cBhvr>
                                            <p:cTn id="14" dur="1" fill="hold">
                                              <p:stCondLst>
                                                <p:cond delay="0"/>
                                              </p:stCondLst>
                                            </p:cTn>
                                            <p:tgtEl>
                                              <p:spTgt spid="32"/>
                                            </p:tgtEl>
                                            <p:attrNameLst>
                                              <p:attrName>style.visibility</p:attrName>
                                            </p:attrNameLst>
                                          </p:cBhvr>
                                          <p:to>
                                            <p:strVal val="visible"/>
                                          </p:to>
                                        </p:set>
                                        <p:anim calcmode="lin" valueType="num" p14:bounceEnd="55000">
                                          <p:cBhvr additive="base">
                                            <p:cTn id="15" dur="2000" fill="hold"/>
                                            <p:tgtEl>
                                              <p:spTgt spid="32"/>
                                            </p:tgtEl>
                                            <p:attrNameLst>
                                              <p:attrName>ppt_x</p:attrName>
                                            </p:attrNameLst>
                                          </p:cBhvr>
                                          <p:tavLst>
                                            <p:tav tm="0">
                                              <p:val>
                                                <p:strVal val="1+#ppt_w/2"/>
                                              </p:val>
                                            </p:tav>
                                            <p:tav tm="100000">
                                              <p:val>
                                                <p:strVal val="#ppt_x"/>
                                              </p:val>
                                            </p:tav>
                                          </p:tavLst>
                                        </p:anim>
                                        <p:anim calcmode="lin" valueType="num" p14:bounceEnd="55000">
                                          <p:cBhvr additive="base">
                                            <p:cTn id="16" dur="2000" fill="hold"/>
                                            <p:tgtEl>
                                              <p:spTgt spid="32"/>
                                            </p:tgtEl>
                                            <p:attrNameLst>
                                              <p:attrName>ppt_y</p:attrName>
                                            </p:attrNameLst>
                                          </p:cBhvr>
                                          <p:tavLst>
                                            <p:tav tm="0">
                                              <p:val>
                                                <p:strVal val="0-#ppt_h/2"/>
                                              </p:val>
                                            </p:tav>
                                            <p:tav tm="100000">
                                              <p:val>
                                                <p:strVal val="#ppt_y"/>
                                              </p:val>
                                            </p:tav>
                                          </p:tavLst>
                                        </p:anim>
                                      </p:childTnLst>
                                    </p:cTn>
                                  </p:par>
                                  <p:par>
                                    <p:cTn id="17" presetID="2" presetClass="entr" presetSubtype="1" accel="35000" fill="hold" nodeType="withEffect" p14:presetBounceEnd="55000">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14:bounceEnd="55000">
                                          <p:cBhvr additive="base">
                                            <p:cTn id="19" dur="2000" fill="hold"/>
                                            <p:tgtEl>
                                              <p:spTgt spid="22"/>
                                            </p:tgtEl>
                                            <p:attrNameLst>
                                              <p:attrName>ppt_x</p:attrName>
                                            </p:attrNameLst>
                                          </p:cBhvr>
                                          <p:tavLst>
                                            <p:tav tm="0">
                                              <p:val>
                                                <p:strVal val="#ppt_x"/>
                                              </p:val>
                                            </p:tav>
                                            <p:tav tm="100000">
                                              <p:val>
                                                <p:strVal val="#ppt_x"/>
                                              </p:val>
                                            </p:tav>
                                          </p:tavLst>
                                        </p:anim>
                                        <p:anim calcmode="lin" valueType="num" p14:bounceEnd="55000">
                                          <p:cBhvr additive="base">
                                            <p:cTn id="20" dur="2000" fill="hold"/>
                                            <p:tgtEl>
                                              <p:spTgt spid="22"/>
                                            </p:tgtEl>
                                            <p:attrNameLst>
                                              <p:attrName>ppt_y</p:attrName>
                                            </p:attrNameLst>
                                          </p:cBhvr>
                                          <p:tavLst>
                                            <p:tav tm="0">
                                              <p:val>
                                                <p:strVal val="0-#ppt_h/2"/>
                                              </p:val>
                                            </p:tav>
                                            <p:tav tm="100000">
                                              <p:val>
                                                <p:strVal val="#ppt_y"/>
                                              </p:val>
                                            </p:tav>
                                          </p:tavLst>
                                        </p:anim>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35"/>
                                            </p:tgtEl>
                                            <p:attrNameLst>
                                              <p:attrName>style.visibility</p:attrName>
                                            </p:attrNameLst>
                                          </p:cBhvr>
                                          <p:to>
                                            <p:strVal val="visible"/>
                                          </p:to>
                                        </p:set>
                                        <p:anim calcmode="lin" valueType="num">
                                          <p:cBhvr>
                                            <p:cTn id="24" dur="500" fill="hold"/>
                                            <p:tgtEl>
                                              <p:spTgt spid="35"/>
                                            </p:tgtEl>
                                            <p:attrNameLst>
                                              <p:attrName>ppt_w</p:attrName>
                                            </p:attrNameLst>
                                          </p:cBhvr>
                                          <p:tavLst>
                                            <p:tav tm="0">
                                              <p:val>
                                                <p:fltVal val="0"/>
                                              </p:val>
                                            </p:tav>
                                            <p:tav tm="100000">
                                              <p:val>
                                                <p:strVal val="#ppt_w"/>
                                              </p:val>
                                            </p:tav>
                                          </p:tavLst>
                                        </p:anim>
                                        <p:anim calcmode="lin" valueType="num">
                                          <p:cBhvr>
                                            <p:cTn id="25" dur="500" fill="hold"/>
                                            <p:tgtEl>
                                              <p:spTgt spid="35"/>
                                            </p:tgtEl>
                                            <p:attrNameLst>
                                              <p:attrName>ppt_h</p:attrName>
                                            </p:attrNameLst>
                                          </p:cBhvr>
                                          <p:tavLst>
                                            <p:tav tm="0">
                                              <p:val>
                                                <p:fltVal val="0"/>
                                              </p:val>
                                            </p:tav>
                                            <p:tav tm="100000">
                                              <p:val>
                                                <p:strVal val="#ppt_h"/>
                                              </p:val>
                                            </p:tav>
                                          </p:tavLst>
                                        </p:anim>
                                        <p:animEffect transition="in" filter="fade">
                                          <p:cBhvr>
                                            <p:cTn id="26" dur="500"/>
                                            <p:tgtEl>
                                              <p:spTgt spid="35"/>
                                            </p:tgtEl>
                                          </p:cBhvr>
                                        </p:animEffect>
                                      </p:childTnLst>
                                    </p:cTn>
                                  </p:par>
                                  <p:par>
                                    <p:cTn id="27" presetID="53" presetClass="entr" presetSubtype="16" fill="hold" grpId="0" nodeType="withEffect">
                                      <p:stCondLst>
                                        <p:cond delay="400"/>
                                      </p:stCondLst>
                                      <p:childTnLst>
                                        <p:set>
                                          <p:cBhvr>
                                            <p:cTn id="28" dur="1" fill="hold">
                                              <p:stCondLst>
                                                <p:cond delay="0"/>
                                              </p:stCondLst>
                                            </p:cTn>
                                            <p:tgtEl>
                                              <p:spTgt spid="36"/>
                                            </p:tgtEl>
                                            <p:attrNameLst>
                                              <p:attrName>style.visibility</p:attrName>
                                            </p:attrNameLst>
                                          </p:cBhvr>
                                          <p:to>
                                            <p:strVal val="visible"/>
                                          </p:to>
                                        </p:set>
                                        <p:anim calcmode="lin" valueType="num">
                                          <p:cBhvr>
                                            <p:cTn id="29" dur="500" fill="hold"/>
                                            <p:tgtEl>
                                              <p:spTgt spid="36"/>
                                            </p:tgtEl>
                                            <p:attrNameLst>
                                              <p:attrName>ppt_w</p:attrName>
                                            </p:attrNameLst>
                                          </p:cBhvr>
                                          <p:tavLst>
                                            <p:tav tm="0">
                                              <p:val>
                                                <p:fltVal val="0"/>
                                              </p:val>
                                            </p:tav>
                                            <p:tav tm="100000">
                                              <p:val>
                                                <p:strVal val="#ppt_w"/>
                                              </p:val>
                                            </p:tav>
                                          </p:tavLst>
                                        </p:anim>
                                        <p:anim calcmode="lin" valueType="num">
                                          <p:cBhvr>
                                            <p:cTn id="30" dur="500" fill="hold"/>
                                            <p:tgtEl>
                                              <p:spTgt spid="36"/>
                                            </p:tgtEl>
                                            <p:attrNameLst>
                                              <p:attrName>ppt_h</p:attrName>
                                            </p:attrNameLst>
                                          </p:cBhvr>
                                          <p:tavLst>
                                            <p:tav tm="0">
                                              <p:val>
                                                <p:fltVal val="0"/>
                                              </p:val>
                                            </p:tav>
                                            <p:tav tm="100000">
                                              <p:val>
                                                <p:strVal val="#ppt_h"/>
                                              </p:val>
                                            </p:tav>
                                          </p:tavLst>
                                        </p:anim>
                                        <p:animEffect transition="in" filter="fade">
                                          <p:cBhvr>
                                            <p:cTn id="31" dur="500"/>
                                            <p:tgtEl>
                                              <p:spTgt spid="36"/>
                                            </p:tgtEl>
                                          </p:cBhvr>
                                        </p:animEffect>
                                      </p:childTnLst>
                                    </p:cTn>
                                  </p:par>
                                  <p:par>
                                    <p:cTn id="32" presetID="53" presetClass="entr" presetSubtype="16" fill="hold" nodeType="withEffect">
                                      <p:stCondLst>
                                        <p:cond delay="400"/>
                                      </p:stCondLst>
                                      <p:childTnLst>
                                        <p:set>
                                          <p:cBhvr>
                                            <p:cTn id="33" dur="1" fill="hold">
                                              <p:stCondLst>
                                                <p:cond delay="0"/>
                                              </p:stCondLst>
                                            </p:cTn>
                                            <p:tgtEl>
                                              <p:spTgt spid="37"/>
                                            </p:tgtEl>
                                            <p:attrNameLst>
                                              <p:attrName>style.visibility</p:attrName>
                                            </p:attrNameLst>
                                          </p:cBhvr>
                                          <p:to>
                                            <p:strVal val="visible"/>
                                          </p:to>
                                        </p:set>
                                        <p:anim calcmode="lin" valueType="num">
                                          <p:cBhvr>
                                            <p:cTn id="34" dur="500" fill="hold"/>
                                            <p:tgtEl>
                                              <p:spTgt spid="37"/>
                                            </p:tgtEl>
                                            <p:attrNameLst>
                                              <p:attrName>ppt_w</p:attrName>
                                            </p:attrNameLst>
                                          </p:cBhvr>
                                          <p:tavLst>
                                            <p:tav tm="0">
                                              <p:val>
                                                <p:fltVal val="0"/>
                                              </p:val>
                                            </p:tav>
                                            <p:tav tm="100000">
                                              <p:val>
                                                <p:strVal val="#ppt_w"/>
                                              </p:val>
                                            </p:tav>
                                          </p:tavLst>
                                        </p:anim>
                                        <p:anim calcmode="lin" valueType="num">
                                          <p:cBhvr>
                                            <p:cTn id="35" dur="500" fill="hold"/>
                                            <p:tgtEl>
                                              <p:spTgt spid="37"/>
                                            </p:tgtEl>
                                            <p:attrNameLst>
                                              <p:attrName>ppt_h</p:attrName>
                                            </p:attrNameLst>
                                          </p:cBhvr>
                                          <p:tavLst>
                                            <p:tav tm="0">
                                              <p:val>
                                                <p:fltVal val="0"/>
                                              </p:val>
                                            </p:tav>
                                            <p:tav tm="100000">
                                              <p:val>
                                                <p:strVal val="#ppt_h"/>
                                              </p:val>
                                            </p:tav>
                                          </p:tavLst>
                                        </p:anim>
                                        <p:animEffect transition="in" filter="fade">
                                          <p:cBhvr>
                                            <p:cTn id="36" dur="500"/>
                                            <p:tgtEl>
                                              <p:spTgt spid="37"/>
                                            </p:tgtEl>
                                          </p:cBhvr>
                                        </p:animEffect>
                                      </p:childTnLst>
                                    </p:cTn>
                                  </p:par>
                                  <p:par>
                                    <p:cTn id="37" presetID="53" presetClass="entr" presetSubtype="16" fill="hold" nodeType="withEffect">
                                      <p:stCondLst>
                                        <p:cond delay="200"/>
                                      </p:stCondLst>
                                      <p:childTnLst>
                                        <p:set>
                                          <p:cBhvr>
                                            <p:cTn id="38" dur="1" fill="hold">
                                              <p:stCondLst>
                                                <p:cond delay="0"/>
                                              </p:stCondLst>
                                            </p:cTn>
                                            <p:tgtEl>
                                              <p:spTgt spid="40"/>
                                            </p:tgtEl>
                                            <p:attrNameLst>
                                              <p:attrName>style.visibility</p:attrName>
                                            </p:attrNameLst>
                                          </p:cBhvr>
                                          <p:to>
                                            <p:strVal val="visible"/>
                                          </p:to>
                                        </p:set>
                                        <p:anim calcmode="lin" valueType="num">
                                          <p:cBhvr>
                                            <p:cTn id="39" dur="500" fill="hold"/>
                                            <p:tgtEl>
                                              <p:spTgt spid="40"/>
                                            </p:tgtEl>
                                            <p:attrNameLst>
                                              <p:attrName>ppt_w</p:attrName>
                                            </p:attrNameLst>
                                          </p:cBhvr>
                                          <p:tavLst>
                                            <p:tav tm="0">
                                              <p:val>
                                                <p:fltVal val="0"/>
                                              </p:val>
                                            </p:tav>
                                            <p:tav tm="100000">
                                              <p:val>
                                                <p:strVal val="#ppt_w"/>
                                              </p:val>
                                            </p:tav>
                                          </p:tavLst>
                                        </p:anim>
                                        <p:anim calcmode="lin" valueType="num">
                                          <p:cBhvr>
                                            <p:cTn id="40" dur="500" fill="hold"/>
                                            <p:tgtEl>
                                              <p:spTgt spid="40"/>
                                            </p:tgtEl>
                                            <p:attrNameLst>
                                              <p:attrName>ppt_h</p:attrName>
                                            </p:attrNameLst>
                                          </p:cBhvr>
                                          <p:tavLst>
                                            <p:tav tm="0">
                                              <p:val>
                                                <p:fltVal val="0"/>
                                              </p:val>
                                            </p:tav>
                                            <p:tav tm="100000">
                                              <p:val>
                                                <p:strVal val="#ppt_h"/>
                                              </p:val>
                                            </p:tav>
                                          </p:tavLst>
                                        </p:anim>
                                        <p:animEffect transition="in" filter="fade">
                                          <p:cBhvr>
                                            <p:cTn id="41" dur="500"/>
                                            <p:tgtEl>
                                              <p:spTgt spid="40"/>
                                            </p:tgtEl>
                                          </p:cBhvr>
                                        </p:animEffect>
                                      </p:childTnLst>
                                    </p:cTn>
                                  </p:par>
                                  <p:par>
                                    <p:cTn id="42" presetID="53" presetClass="entr" presetSubtype="16" fill="hold" nodeType="withEffect">
                                      <p:stCondLst>
                                        <p:cond delay="400"/>
                                      </p:stCondLst>
                                      <p:childTnLst>
                                        <p:set>
                                          <p:cBhvr>
                                            <p:cTn id="43" dur="1" fill="hold">
                                              <p:stCondLst>
                                                <p:cond delay="0"/>
                                              </p:stCondLst>
                                            </p:cTn>
                                            <p:tgtEl>
                                              <p:spTgt spid="43"/>
                                            </p:tgtEl>
                                            <p:attrNameLst>
                                              <p:attrName>style.visibility</p:attrName>
                                            </p:attrNameLst>
                                          </p:cBhvr>
                                          <p:to>
                                            <p:strVal val="visible"/>
                                          </p:to>
                                        </p:set>
                                        <p:anim calcmode="lin" valueType="num">
                                          <p:cBhvr>
                                            <p:cTn id="44" dur="500" fill="hold"/>
                                            <p:tgtEl>
                                              <p:spTgt spid="43"/>
                                            </p:tgtEl>
                                            <p:attrNameLst>
                                              <p:attrName>ppt_w</p:attrName>
                                            </p:attrNameLst>
                                          </p:cBhvr>
                                          <p:tavLst>
                                            <p:tav tm="0">
                                              <p:val>
                                                <p:fltVal val="0"/>
                                              </p:val>
                                            </p:tav>
                                            <p:tav tm="100000">
                                              <p:val>
                                                <p:strVal val="#ppt_w"/>
                                              </p:val>
                                            </p:tav>
                                          </p:tavLst>
                                        </p:anim>
                                        <p:anim calcmode="lin" valueType="num">
                                          <p:cBhvr>
                                            <p:cTn id="45" dur="500" fill="hold"/>
                                            <p:tgtEl>
                                              <p:spTgt spid="43"/>
                                            </p:tgtEl>
                                            <p:attrNameLst>
                                              <p:attrName>ppt_h</p:attrName>
                                            </p:attrNameLst>
                                          </p:cBhvr>
                                          <p:tavLst>
                                            <p:tav tm="0">
                                              <p:val>
                                                <p:fltVal val="0"/>
                                              </p:val>
                                            </p:tav>
                                            <p:tav tm="100000">
                                              <p:val>
                                                <p:strVal val="#ppt_h"/>
                                              </p:val>
                                            </p:tav>
                                          </p:tavLst>
                                        </p:anim>
                                        <p:animEffect transition="in" filter="fade">
                                          <p:cBhvr>
                                            <p:cTn id="46" dur="500"/>
                                            <p:tgtEl>
                                              <p:spTgt spid="43"/>
                                            </p:tgtEl>
                                          </p:cBhvr>
                                        </p:animEffect>
                                      </p:childTnLst>
                                    </p:cTn>
                                  </p:par>
                                  <p:par>
                                    <p:cTn id="47" presetID="53" presetClass="entr" presetSubtype="16" fill="hold" grpId="0" nodeType="withEffect">
                                      <p:stCondLst>
                                        <p:cond delay="400"/>
                                      </p:stCondLst>
                                      <p:childTnLst>
                                        <p:set>
                                          <p:cBhvr>
                                            <p:cTn id="48" dur="1" fill="hold">
                                              <p:stCondLst>
                                                <p:cond delay="0"/>
                                              </p:stCondLst>
                                            </p:cTn>
                                            <p:tgtEl>
                                              <p:spTgt spid="46"/>
                                            </p:tgtEl>
                                            <p:attrNameLst>
                                              <p:attrName>style.visibility</p:attrName>
                                            </p:attrNameLst>
                                          </p:cBhvr>
                                          <p:to>
                                            <p:strVal val="visible"/>
                                          </p:to>
                                        </p:set>
                                        <p:anim calcmode="lin" valueType="num">
                                          <p:cBhvr>
                                            <p:cTn id="49" dur="500" fill="hold"/>
                                            <p:tgtEl>
                                              <p:spTgt spid="46"/>
                                            </p:tgtEl>
                                            <p:attrNameLst>
                                              <p:attrName>ppt_w</p:attrName>
                                            </p:attrNameLst>
                                          </p:cBhvr>
                                          <p:tavLst>
                                            <p:tav tm="0">
                                              <p:val>
                                                <p:fltVal val="0"/>
                                              </p:val>
                                            </p:tav>
                                            <p:tav tm="100000">
                                              <p:val>
                                                <p:strVal val="#ppt_w"/>
                                              </p:val>
                                            </p:tav>
                                          </p:tavLst>
                                        </p:anim>
                                        <p:anim calcmode="lin" valueType="num">
                                          <p:cBhvr>
                                            <p:cTn id="50" dur="500" fill="hold"/>
                                            <p:tgtEl>
                                              <p:spTgt spid="46"/>
                                            </p:tgtEl>
                                            <p:attrNameLst>
                                              <p:attrName>ppt_h</p:attrName>
                                            </p:attrNameLst>
                                          </p:cBhvr>
                                          <p:tavLst>
                                            <p:tav tm="0">
                                              <p:val>
                                                <p:fltVal val="0"/>
                                              </p:val>
                                            </p:tav>
                                            <p:tav tm="100000">
                                              <p:val>
                                                <p:strVal val="#ppt_h"/>
                                              </p:val>
                                            </p:tav>
                                          </p:tavLst>
                                        </p:anim>
                                        <p:animEffect transition="in" filter="fade">
                                          <p:cBhvr>
                                            <p:cTn id="51" dur="500"/>
                                            <p:tgtEl>
                                              <p:spTgt spid="46"/>
                                            </p:tgtEl>
                                          </p:cBhvr>
                                        </p:animEffect>
                                      </p:childTnLst>
                                    </p:cTn>
                                  </p:par>
                                  <p:par>
                                    <p:cTn id="52" presetID="53" presetClass="entr" presetSubtype="16" fill="hold" grpId="0" nodeType="withEffect">
                                      <p:stCondLst>
                                        <p:cond delay="200"/>
                                      </p:stCondLst>
                                      <p:childTnLst>
                                        <p:set>
                                          <p:cBhvr>
                                            <p:cTn id="53" dur="1" fill="hold">
                                              <p:stCondLst>
                                                <p:cond delay="0"/>
                                              </p:stCondLst>
                                            </p:cTn>
                                            <p:tgtEl>
                                              <p:spTgt spid="47"/>
                                            </p:tgtEl>
                                            <p:attrNameLst>
                                              <p:attrName>style.visibility</p:attrName>
                                            </p:attrNameLst>
                                          </p:cBhvr>
                                          <p:to>
                                            <p:strVal val="visible"/>
                                          </p:to>
                                        </p:set>
                                        <p:anim calcmode="lin" valueType="num">
                                          <p:cBhvr>
                                            <p:cTn id="54" dur="500" fill="hold"/>
                                            <p:tgtEl>
                                              <p:spTgt spid="47"/>
                                            </p:tgtEl>
                                            <p:attrNameLst>
                                              <p:attrName>ppt_w</p:attrName>
                                            </p:attrNameLst>
                                          </p:cBhvr>
                                          <p:tavLst>
                                            <p:tav tm="0">
                                              <p:val>
                                                <p:fltVal val="0"/>
                                              </p:val>
                                            </p:tav>
                                            <p:tav tm="100000">
                                              <p:val>
                                                <p:strVal val="#ppt_w"/>
                                              </p:val>
                                            </p:tav>
                                          </p:tavLst>
                                        </p:anim>
                                        <p:anim calcmode="lin" valueType="num">
                                          <p:cBhvr>
                                            <p:cTn id="55" dur="500" fill="hold"/>
                                            <p:tgtEl>
                                              <p:spTgt spid="47"/>
                                            </p:tgtEl>
                                            <p:attrNameLst>
                                              <p:attrName>ppt_h</p:attrName>
                                            </p:attrNameLst>
                                          </p:cBhvr>
                                          <p:tavLst>
                                            <p:tav tm="0">
                                              <p:val>
                                                <p:fltVal val="0"/>
                                              </p:val>
                                            </p:tav>
                                            <p:tav tm="100000">
                                              <p:val>
                                                <p:strVal val="#ppt_h"/>
                                              </p:val>
                                            </p:tav>
                                          </p:tavLst>
                                        </p:anim>
                                        <p:animEffect transition="in" filter="fade">
                                          <p:cBhvr>
                                            <p:cTn id="56" dur="500"/>
                                            <p:tgtEl>
                                              <p:spTgt spid="47"/>
                                            </p:tgtEl>
                                          </p:cBhvr>
                                        </p:animEffect>
                                      </p:childTnLst>
                                    </p:cTn>
                                  </p:par>
                                  <p:par>
                                    <p:cTn id="57" presetID="22" presetClass="entr" presetSubtype="4" fill="hold" grpId="0" nodeType="withEffect">
                                      <p:stCondLst>
                                        <p:cond delay="0"/>
                                      </p:stCondLst>
                                      <p:iterate type="lt">
                                        <p:tmPct val="10000"/>
                                      </p:iterate>
                                      <p:childTnLst>
                                        <p:set>
                                          <p:cBhvr>
                                            <p:cTn id="58" dur="1" fill="hold">
                                              <p:stCondLst>
                                                <p:cond delay="0"/>
                                              </p:stCondLst>
                                            </p:cTn>
                                            <p:tgtEl>
                                              <p:spTgt spid="21"/>
                                            </p:tgtEl>
                                            <p:attrNameLst>
                                              <p:attrName>style.visibility</p:attrName>
                                            </p:attrNameLst>
                                          </p:cBhvr>
                                          <p:to>
                                            <p:strVal val="visible"/>
                                          </p:to>
                                        </p:set>
                                        <p:animEffect transition="in" filter="wipe(down)">
                                          <p:cBhvr>
                                            <p:cTn id="5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35" grpId="0" animBg="1"/>
          <p:bldP spid="36" grpId="0" animBg="1"/>
          <p:bldP spid="46" grpId="0" animBg="1"/>
          <p:bldP spid="47"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accel="35000" fill="hold" nodeType="with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2000" fill="hold"/>
                                            <p:tgtEl>
                                              <p:spTgt spid="26"/>
                                            </p:tgtEl>
                                            <p:attrNameLst>
                                              <p:attrName>ppt_x</p:attrName>
                                            </p:attrNameLst>
                                          </p:cBhvr>
                                          <p:tavLst>
                                            <p:tav tm="0">
                                              <p:val>
                                                <p:strVal val="1+#ppt_w/2"/>
                                              </p:val>
                                            </p:tav>
                                            <p:tav tm="100000">
                                              <p:val>
                                                <p:strVal val="#ppt_x"/>
                                              </p:val>
                                            </p:tav>
                                          </p:tavLst>
                                        </p:anim>
                                        <p:anim calcmode="lin" valueType="num">
                                          <p:cBhvr additive="base">
                                            <p:cTn id="8" dur="2000" fill="hold"/>
                                            <p:tgtEl>
                                              <p:spTgt spid="26"/>
                                            </p:tgtEl>
                                            <p:attrNameLst>
                                              <p:attrName>ppt_y</p:attrName>
                                            </p:attrNameLst>
                                          </p:cBhvr>
                                          <p:tavLst>
                                            <p:tav tm="0">
                                              <p:val>
                                                <p:strVal val="0-#ppt_h/2"/>
                                              </p:val>
                                            </p:tav>
                                            <p:tav tm="100000">
                                              <p:val>
                                                <p:strVal val="#ppt_y"/>
                                              </p:val>
                                            </p:tav>
                                          </p:tavLst>
                                        </p:anim>
                                      </p:childTnLst>
                                    </p:cTn>
                                  </p:par>
                                  <p:par>
                                    <p:cTn id="9" presetID="2" presetClass="entr" presetSubtype="2" accel="35000" fill="hold" nodeType="with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2000" fill="hold"/>
                                            <p:tgtEl>
                                              <p:spTgt spid="29"/>
                                            </p:tgtEl>
                                            <p:attrNameLst>
                                              <p:attrName>ppt_x</p:attrName>
                                            </p:attrNameLst>
                                          </p:cBhvr>
                                          <p:tavLst>
                                            <p:tav tm="0">
                                              <p:val>
                                                <p:strVal val="1+#ppt_w/2"/>
                                              </p:val>
                                            </p:tav>
                                            <p:tav tm="100000">
                                              <p:val>
                                                <p:strVal val="#ppt_x"/>
                                              </p:val>
                                            </p:tav>
                                          </p:tavLst>
                                        </p:anim>
                                        <p:anim calcmode="lin" valueType="num">
                                          <p:cBhvr additive="base">
                                            <p:cTn id="12" dur="2000" fill="hold"/>
                                            <p:tgtEl>
                                              <p:spTgt spid="29"/>
                                            </p:tgtEl>
                                            <p:attrNameLst>
                                              <p:attrName>ppt_y</p:attrName>
                                            </p:attrNameLst>
                                          </p:cBhvr>
                                          <p:tavLst>
                                            <p:tav tm="0">
                                              <p:val>
                                                <p:strVal val="#ppt_y"/>
                                              </p:val>
                                            </p:tav>
                                            <p:tav tm="100000">
                                              <p:val>
                                                <p:strVal val="#ppt_y"/>
                                              </p:val>
                                            </p:tav>
                                          </p:tavLst>
                                        </p:anim>
                                      </p:childTnLst>
                                    </p:cTn>
                                  </p:par>
                                  <p:par>
                                    <p:cTn id="13" presetID="2" presetClass="entr" presetSubtype="3" accel="35000" fill="hold" nodeType="withEffect">
                                      <p:stCondLst>
                                        <p:cond delay="0"/>
                                      </p:stCondLst>
                                      <p:childTnLst>
                                        <p:set>
                                          <p:cBhvr>
                                            <p:cTn id="14" dur="1" fill="hold">
                                              <p:stCondLst>
                                                <p:cond delay="0"/>
                                              </p:stCondLst>
                                            </p:cTn>
                                            <p:tgtEl>
                                              <p:spTgt spid="32"/>
                                            </p:tgtEl>
                                            <p:attrNameLst>
                                              <p:attrName>style.visibility</p:attrName>
                                            </p:attrNameLst>
                                          </p:cBhvr>
                                          <p:to>
                                            <p:strVal val="visible"/>
                                          </p:to>
                                        </p:set>
                                        <p:anim calcmode="lin" valueType="num">
                                          <p:cBhvr additive="base">
                                            <p:cTn id="15" dur="2000" fill="hold"/>
                                            <p:tgtEl>
                                              <p:spTgt spid="32"/>
                                            </p:tgtEl>
                                            <p:attrNameLst>
                                              <p:attrName>ppt_x</p:attrName>
                                            </p:attrNameLst>
                                          </p:cBhvr>
                                          <p:tavLst>
                                            <p:tav tm="0">
                                              <p:val>
                                                <p:strVal val="1+#ppt_w/2"/>
                                              </p:val>
                                            </p:tav>
                                            <p:tav tm="100000">
                                              <p:val>
                                                <p:strVal val="#ppt_x"/>
                                              </p:val>
                                            </p:tav>
                                          </p:tavLst>
                                        </p:anim>
                                        <p:anim calcmode="lin" valueType="num">
                                          <p:cBhvr additive="base">
                                            <p:cTn id="16" dur="2000" fill="hold"/>
                                            <p:tgtEl>
                                              <p:spTgt spid="32"/>
                                            </p:tgtEl>
                                            <p:attrNameLst>
                                              <p:attrName>ppt_y</p:attrName>
                                            </p:attrNameLst>
                                          </p:cBhvr>
                                          <p:tavLst>
                                            <p:tav tm="0">
                                              <p:val>
                                                <p:strVal val="0-#ppt_h/2"/>
                                              </p:val>
                                            </p:tav>
                                            <p:tav tm="100000">
                                              <p:val>
                                                <p:strVal val="#ppt_y"/>
                                              </p:val>
                                            </p:tav>
                                          </p:tavLst>
                                        </p:anim>
                                      </p:childTnLst>
                                    </p:cTn>
                                  </p:par>
                                  <p:par>
                                    <p:cTn id="17" presetID="2" presetClass="entr" presetSubtype="1" accel="35000"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2000" fill="hold"/>
                                            <p:tgtEl>
                                              <p:spTgt spid="22"/>
                                            </p:tgtEl>
                                            <p:attrNameLst>
                                              <p:attrName>ppt_x</p:attrName>
                                            </p:attrNameLst>
                                          </p:cBhvr>
                                          <p:tavLst>
                                            <p:tav tm="0">
                                              <p:val>
                                                <p:strVal val="#ppt_x"/>
                                              </p:val>
                                            </p:tav>
                                            <p:tav tm="100000">
                                              <p:val>
                                                <p:strVal val="#ppt_x"/>
                                              </p:val>
                                            </p:tav>
                                          </p:tavLst>
                                        </p:anim>
                                        <p:anim calcmode="lin" valueType="num">
                                          <p:cBhvr additive="base">
                                            <p:cTn id="20" dur="2000" fill="hold"/>
                                            <p:tgtEl>
                                              <p:spTgt spid="22"/>
                                            </p:tgtEl>
                                            <p:attrNameLst>
                                              <p:attrName>ppt_y</p:attrName>
                                            </p:attrNameLst>
                                          </p:cBhvr>
                                          <p:tavLst>
                                            <p:tav tm="0">
                                              <p:val>
                                                <p:strVal val="0-#ppt_h/2"/>
                                              </p:val>
                                            </p:tav>
                                            <p:tav tm="100000">
                                              <p:val>
                                                <p:strVal val="#ppt_y"/>
                                              </p:val>
                                            </p:tav>
                                          </p:tavLst>
                                        </p:anim>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35"/>
                                            </p:tgtEl>
                                            <p:attrNameLst>
                                              <p:attrName>style.visibility</p:attrName>
                                            </p:attrNameLst>
                                          </p:cBhvr>
                                          <p:to>
                                            <p:strVal val="visible"/>
                                          </p:to>
                                        </p:set>
                                        <p:anim calcmode="lin" valueType="num">
                                          <p:cBhvr>
                                            <p:cTn id="24" dur="500" fill="hold"/>
                                            <p:tgtEl>
                                              <p:spTgt spid="35"/>
                                            </p:tgtEl>
                                            <p:attrNameLst>
                                              <p:attrName>ppt_w</p:attrName>
                                            </p:attrNameLst>
                                          </p:cBhvr>
                                          <p:tavLst>
                                            <p:tav tm="0">
                                              <p:val>
                                                <p:fltVal val="0"/>
                                              </p:val>
                                            </p:tav>
                                            <p:tav tm="100000">
                                              <p:val>
                                                <p:strVal val="#ppt_w"/>
                                              </p:val>
                                            </p:tav>
                                          </p:tavLst>
                                        </p:anim>
                                        <p:anim calcmode="lin" valueType="num">
                                          <p:cBhvr>
                                            <p:cTn id="25" dur="500" fill="hold"/>
                                            <p:tgtEl>
                                              <p:spTgt spid="35"/>
                                            </p:tgtEl>
                                            <p:attrNameLst>
                                              <p:attrName>ppt_h</p:attrName>
                                            </p:attrNameLst>
                                          </p:cBhvr>
                                          <p:tavLst>
                                            <p:tav tm="0">
                                              <p:val>
                                                <p:fltVal val="0"/>
                                              </p:val>
                                            </p:tav>
                                            <p:tav tm="100000">
                                              <p:val>
                                                <p:strVal val="#ppt_h"/>
                                              </p:val>
                                            </p:tav>
                                          </p:tavLst>
                                        </p:anim>
                                        <p:animEffect transition="in" filter="fade">
                                          <p:cBhvr>
                                            <p:cTn id="26" dur="500"/>
                                            <p:tgtEl>
                                              <p:spTgt spid="35"/>
                                            </p:tgtEl>
                                          </p:cBhvr>
                                        </p:animEffect>
                                      </p:childTnLst>
                                    </p:cTn>
                                  </p:par>
                                  <p:par>
                                    <p:cTn id="27" presetID="53" presetClass="entr" presetSubtype="16" fill="hold" grpId="0" nodeType="withEffect">
                                      <p:stCondLst>
                                        <p:cond delay="400"/>
                                      </p:stCondLst>
                                      <p:childTnLst>
                                        <p:set>
                                          <p:cBhvr>
                                            <p:cTn id="28" dur="1" fill="hold">
                                              <p:stCondLst>
                                                <p:cond delay="0"/>
                                              </p:stCondLst>
                                            </p:cTn>
                                            <p:tgtEl>
                                              <p:spTgt spid="36"/>
                                            </p:tgtEl>
                                            <p:attrNameLst>
                                              <p:attrName>style.visibility</p:attrName>
                                            </p:attrNameLst>
                                          </p:cBhvr>
                                          <p:to>
                                            <p:strVal val="visible"/>
                                          </p:to>
                                        </p:set>
                                        <p:anim calcmode="lin" valueType="num">
                                          <p:cBhvr>
                                            <p:cTn id="29" dur="500" fill="hold"/>
                                            <p:tgtEl>
                                              <p:spTgt spid="36"/>
                                            </p:tgtEl>
                                            <p:attrNameLst>
                                              <p:attrName>ppt_w</p:attrName>
                                            </p:attrNameLst>
                                          </p:cBhvr>
                                          <p:tavLst>
                                            <p:tav tm="0">
                                              <p:val>
                                                <p:fltVal val="0"/>
                                              </p:val>
                                            </p:tav>
                                            <p:tav tm="100000">
                                              <p:val>
                                                <p:strVal val="#ppt_w"/>
                                              </p:val>
                                            </p:tav>
                                          </p:tavLst>
                                        </p:anim>
                                        <p:anim calcmode="lin" valueType="num">
                                          <p:cBhvr>
                                            <p:cTn id="30" dur="500" fill="hold"/>
                                            <p:tgtEl>
                                              <p:spTgt spid="36"/>
                                            </p:tgtEl>
                                            <p:attrNameLst>
                                              <p:attrName>ppt_h</p:attrName>
                                            </p:attrNameLst>
                                          </p:cBhvr>
                                          <p:tavLst>
                                            <p:tav tm="0">
                                              <p:val>
                                                <p:fltVal val="0"/>
                                              </p:val>
                                            </p:tav>
                                            <p:tav tm="100000">
                                              <p:val>
                                                <p:strVal val="#ppt_h"/>
                                              </p:val>
                                            </p:tav>
                                          </p:tavLst>
                                        </p:anim>
                                        <p:animEffect transition="in" filter="fade">
                                          <p:cBhvr>
                                            <p:cTn id="31" dur="500"/>
                                            <p:tgtEl>
                                              <p:spTgt spid="36"/>
                                            </p:tgtEl>
                                          </p:cBhvr>
                                        </p:animEffect>
                                      </p:childTnLst>
                                    </p:cTn>
                                  </p:par>
                                  <p:par>
                                    <p:cTn id="32" presetID="53" presetClass="entr" presetSubtype="16" fill="hold" nodeType="withEffect">
                                      <p:stCondLst>
                                        <p:cond delay="400"/>
                                      </p:stCondLst>
                                      <p:childTnLst>
                                        <p:set>
                                          <p:cBhvr>
                                            <p:cTn id="33" dur="1" fill="hold">
                                              <p:stCondLst>
                                                <p:cond delay="0"/>
                                              </p:stCondLst>
                                            </p:cTn>
                                            <p:tgtEl>
                                              <p:spTgt spid="37"/>
                                            </p:tgtEl>
                                            <p:attrNameLst>
                                              <p:attrName>style.visibility</p:attrName>
                                            </p:attrNameLst>
                                          </p:cBhvr>
                                          <p:to>
                                            <p:strVal val="visible"/>
                                          </p:to>
                                        </p:set>
                                        <p:anim calcmode="lin" valueType="num">
                                          <p:cBhvr>
                                            <p:cTn id="34" dur="500" fill="hold"/>
                                            <p:tgtEl>
                                              <p:spTgt spid="37"/>
                                            </p:tgtEl>
                                            <p:attrNameLst>
                                              <p:attrName>ppt_w</p:attrName>
                                            </p:attrNameLst>
                                          </p:cBhvr>
                                          <p:tavLst>
                                            <p:tav tm="0">
                                              <p:val>
                                                <p:fltVal val="0"/>
                                              </p:val>
                                            </p:tav>
                                            <p:tav tm="100000">
                                              <p:val>
                                                <p:strVal val="#ppt_w"/>
                                              </p:val>
                                            </p:tav>
                                          </p:tavLst>
                                        </p:anim>
                                        <p:anim calcmode="lin" valueType="num">
                                          <p:cBhvr>
                                            <p:cTn id="35" dur="500" fill="hold"/>
                                            <p:tgtEl>
                                              <p:spTgt spid="37"/>
                                            </p:tgtEl>
                                            <p:attrNameLst>
                                              <p:attrName>ppt_h</p:attrName>
                                            </p:attrNameLst>
                                          </p:cBhvr>
                                          <p:tavLst>
                                            <p:tav tm="0">
                                              <p:val>
                                                <p:fltVal val="0"/>
                                              </p:val>
                                            </p:tav>
                                            <p:tav tm="100000">
                                              <p:val>
                                                <p:strVal val="#ppt_h"/>
                                              </p:val>
                                            </p:tav>
                                          </p:tavLst>
                                        </p:anim>
                                        <p:animEffect transition="in" filter="fade">
                                          <p:cBhvr>
                                            <p:cTn id="36" dur="500"/>
                                            <p:tgtEl>
                                              <p:spTgt spid="37"/>
                                            </p:tgtEl>
                                          </p:cBhvr>
                                        </p:animEffect>
                                      </p:childTnLst>
                                    </p:cTn>
                                  </p:par>
                                  <p:par>
                                    <p:cTn id="37" presetID="53" presetClass="entr" presetSubtype="16" fill="hold" nodeType="withEffect">
                                      <p:stCondLst>
                                        <p:cond delay="200"/>
                                      </p:stCondLst>
                                      <p:childTnLst>
                                        <p:set>
                                          <p:cBhvr>
                                            <p:cTn id="38" dur="1" fill="hold">
                                              <p:stCondLst>
                                                <p:cond delay="0"/>
                                              </p:stCondLst>
                                            </p:cTn>
                                            <p:tgtEl>
                                              <p:spTgt spid="40"/>
                                            </p:tgtEl>
                                            <p:attrNameLst>
                                              <p:attrName>style.visibility</p:attrName>
                                            </p:attrNameLst>
                                          </p:cBhvr>
                                          <p:to>
                                            <p:strVal val="visible"/>
                                          </p:to>
                                        </p:set>
                                        <p:anim calcmode="lin" valueType="num">
                                          <p:cBhvr>
                                            <p:cTn id="39" dur="500" fill="hold"/>
                                            <p:tgtEl>
                                              <p:spTgt spid="40"/>
                                            </p:tgtEl>
                                            <p:attrNameLst>
                                              <p:attrName>ppt_w</p:attrName>
                                            </p:attrNameLst>
                                          </p:cBhvr>
                                          <p:tavLst>
                                            <p:tav tm="0">
                                              <p:val>
                                                <p:fltVal val="0"/>
                                              </p:val>
                                            </p:tav>
                                            <p:tav tm="100000">
                                              <p:val>
                                                <p:strVal val="#ppt_w"/>
                                              </p:val>
                                            </p:tav>
                                          </p:tavLst>
                                        </p:anim>
                                        <p:anim calcmode="lin" valueType="num">
                                          <p:cBhvr>
                                            <p:cTn id="40" dur="500" fill="hold"/>
                                            <p:tgtEl>
                                              <p:spTgt spid="40"/>
                                            </p:tgtEl>
                                            <p:attrNameLst>
                                              <p:attrName>ppt_h</p:attrName>
                                            </p:attrNameLst>
                                          </p:cBhvr>
                                          <p:tavLst>
                                            <p:tav tm="0">
                                              <p:val>
                                                <p:fltVal val="0"/>
                                              </p:val>
                                            </p:tav>
                                            <p:tav tm="100000">
                                              <p:val>
                                                <p:strVal val="#ppt_h"/>
                                              </p:val>
                                            </p:tav>
                                          </p:tavLst>
                                        </p:anim>
                                        <p:animEffect transition="in" filter="fade">
                                          <p:cBhvr>
                                            <p:cTn id="41" dur="500"/>
                                            <p:tgtEl>
                                              <p:spTgt spid="40"/>
                                            </p:tgtEl>
                                          </p:cBhvr>
                                        </p:animEffect>
                                      </p:childTnLst>
                                    </p:cTn>
                                  </p:par>
                                  <p:par>
                                    <p:cTn id="42" presetID="53" presetClass="entr" presetSubtype="16" fill="hold" nodeType="withEffect">
                                      <p:stCondLst>
                                        <p:cond delay="400"/>
                                      </p:stCondLst>
                                      <p:childTnLst>
                                        <p:set>
                                          <p:cBhvr>
                                            <p:cTn id="43" dur="1" fill="hold">
                                              <p:stCondLst>
                                                <p:cond delay="0"/>
                                              </p:stCondLst>
                                            </p:cTn>
                                            <p:tgtEl>
                                              <p:spTgt spid="43"/>
                                            </p:tgtEl>
                                            <p:attrNameLst>
                                              <p:attrName>style.visibility</p:attrName>
                                            </p:attrNameLst>
                                          </p:cBhvr>
                                          <p:to>
                                            <p:strVal val="visible"/>
                                          </p:to>
                                        </p:set>
                                        <p:anim calcmode="lin" valueType="num">
                                          <p:cBhvr>
                                            <p:cTn id="44" dur="500" fill="hold"/>
                                            <p:tgtEl>
                                              <p:spTgt spid="43"/>
                                            </p:tgtEl>
                                            <p:attrNameLst>
                                              <p:attrName>ppt_w</p:attrName>
                                            </p:attrNameLst>
                                          </p:cBhvr>
                                          <p:tavLst>
                                            <p:tav tm="0">
                                              <p:val>
                                                <p:fltVal val="0"/>
                                              </p:val>
                                            </p:tav>
                                            <p:tav tm="100000">
                                              <p:val>
                                                <p:strVal val="#ppt_w"/>
                                              </p:val>
                                            </p:tav>
                                          </p:tavLst>
                                        </p:anim>
                                        <p:anim calcmode="lin" valueType="num">
                                          <p:cBhvr>
                                            <p:cTn id="45" dur="500" fill="hold"/>
                                            <p:tgtEl>
                                              <p:spTgt spid="43"/>
                                            </p:tgtEl>
                                            <p:attrNameLst>
                                              <p:attrName>ppt_h</p:attrName>
                                            </p:attrNameLst>
                                          </p:cBhvr>
                                          <p:tavLst>
                                            <p:tav tm="0">
                                              <p:val>
                                                <p:fltVal val="0"/>
                                              </p:val>
                                            </p:tav>
                                            <p:tav tm="100000">
                                              <p:val>
                                                <p:strVal val="#ppt_h"/>
                                              </p:val>
                                            </p:tav>
                                          </p:tavLst>
                                        </p:anim>
                                        <p:animEffect transition="in" filter="fade">
                                          <p:cBhvr>
                                            <p:cTn id="46" dur="500"/>
                                            <p:tgtEl>
                                              <p:spTgt spid="43"/>
                                            </p:tgtEl>
                                          </p:cBhvr>
                                        </p:animEffect>
                                      </p:childTnLst>
                                    </p:cTn>
                                  </p:par>
                                  <p:par>
                                    <p:cTn id="47" presetID="53" presetClass="entr" presetSubtype="16" fill="hold" grpId="0" nodeType="withEffect">
                                      <p:stCondLst>
                                        <p:cond delay="400"/>
                                      </p:stCondLst>
                                      <p:childTnLst>
                                        <p:set>
                                          <p:cBhvr>
                                            <p:cTn id="48" dur="1" fill="hold">
                                              <p:stCondLst>
                                                <p:cond delay="0"/>
                                              </p:stCondLst>
                                            </p:cTn>
                                            <p:tgtEl>
                                              <p:spTgt spid="46"/>
                                            </p:tgtEl>
                                            <p:attrNameLst>
                                              <p:attrName>style.visibility</p:attrName>
                                            </p:attrNameLst>
                                          </p:cBhvr>
                                          <p:to>
                                            <p:strVal val="visible"/>
                                          </p:to>
                                        </p:set>
                                        <p:anim calcmode="lin" valueType="num">
                                          <p:cBhvr>
                                            <p:cTn id="49" dur="500" fill="hold"/>
                                            <p:tgtEl>
                                              <p:spTgt spid="46"/>
                                            </p:tgtEl>
                                            <p:attrNameLst>
                                              <p:attrName>ppt_w</p:attrName>
                                            </p:attrNameLst>
                                          </p:cBhvr>
                                          <p:tavLst>
                                            <p:tav tm="0">
                                              <p:val>
                                                <p:fltVal val="0"/>
                                              </p:val>
                                            </p:tav>
                                            <p:tav tm="100000">
                                              <p:val>
                                                <p:strVal val="#ppt_w"/>
                                              </p:val>
                                            </p:tav>
                                          </p:tavLst>
                                        </p:anim>
                                        <p:anim calcmode="lin" valueType="num">
                                          <p:cBhvr>
                                            <p:cTn id="50" dur="500" fill="hold"/>
                                            <p:tgtEl>
                                              <p:spTgt spid="46"/>
                                            </p:tgtEl>
                                            <p:attrNameLst>
                                              <p:attrName>ppt_h</p:attrName>
                                            </p:attrNameLst>
                                          </p:cBhvr>
                                          <p:tavLst>
                                            <p:tav tm="0">
                                              <p:val>
                                                <p:fltVal val="0"/>
                                              </p:val>
                                            </p:tav>
                                            <p:tav tm="100000">
                                              <p:val>
                                                <p:strVal val="#ppt_h"/>
                                              </p:val>
                                            </p:tav>
                                          </p:tavLst>
                                        </p:anim>
                                        <p:animEffect transition="in" filter="fade">
                                          <p:cBhvr>
                                            <p:cTn id="51" dur="500"/>
                                            <p:tgtEl>
                                              <p:spTgt spid="46"/>
                                            </p:tgtEl>
                                          </p:cBhvr>
                                        </p:animEffect>
                                      </p:childTnLst>
                                    </p:cTn>
                                  </p:par>
                                  <p:par>
                                    <p:cTn id="52" presetID="53" presetClass="entr" presetSubtype="16" fill="hold" grpId="0" nodeType="withEffect">
                                      <p:stCondLst>
                                        <p:cond delay="200"/>
                                      </p:stCondLst>
                                      <p:childTnLst>
                                        <p:set>
                                          <p:cBhvr>
                                            <p:cTn id="53" dur="1" fill="hold">
                                              <p:stCondLst>
                                                <p:cond delay="0"/>
                                              </p:stCondLst>
                                            </p:cTn>
                                            <p:tgtEl>
                                              <p:spTgt spid="47"/>
                                            </p:tgtEl>
                                            <p:attrNameLst>
                                              <p:attrName>style.visibility</p:attrName>
                                            </p:attrNameLst>
                                          </p:cBhvr>
                                          <p:to>
                                            <p:strVal val="visible"/>
                                          </p:to>
                                        </p:set>
                                        <p:anim calcmode="lin" valueType="num">
                                          <p:cBhvr>
                                            <p:cTn id="54" dur="500" fill="hold"/>
                                            <p:tgtEl>
                                              <p:spTgt spid="47"/>
                                            </p:tgtEl>
                                            <p:attrNameLst>
                                              <p:attrName>ppt_w</p:attrName>
                                            </p:attrNameLst>
                                          </p:cBhvr>
                                          <p:tavLst>
                                            <p:tav tm="0">
                                              <p:val>
                                                <p:fltVal val="0"/>
                                              </p:val>
                                            </p:tav>
                                            <p:tav tm="100000">
                                              <p:val>
                                                <p:strVal val="#ppt_w"/>
                                              </p:val>
                                            </p:tav>
                                          </p:tavLst>
                                        </p:anim>
                                        <p:anim calcmode="lin" valueType="num">
                                          <p:cBhvr>
                                            <p:cTn id="55" dur="500" fill="hold"/>
                                            <p:tgtEl>
                                              <p:spTgt spid="47"/>
                                            </p:tgtEl>
                                            <p:attrNameLst>
                                              <p:attrName>ppt_h</p:attrName>
                                            </p:attrNameLst>
                                          </p:cBhvr>
                                          <p:tavLst>
                                            <p:tav tm="0">
                                              <p:val>
                                                <p:fltVal val="0"/>
                                              </p:val>
                                            </p:tav>
                                            <p:tav tm="100000">
                                              <p:val>
                                                <p:strVal val="#ppt_h"/>
                                              </p:val>
                                            </p:tav>
                                          </p:tavLst>
                                        </p:anim>
                                        <p:animEffect transition="in" filter="fade">
                                          <p:cBhvr>
                                            <p:cTn id="56" dur="500"/>
                                            <p:tgtEl>
                                              <p:spTgt spid="47"/>
                                            </p:tgtEl>
                                          </p:cBhvr>
                                        </p:animEffect>
                                      </p:childTnLst>
                                    </p:cTn>
                                  </p:par>
                                  <p:par>
                                    <p:cTn id="57" presetID="22" presetClass="entr" presetSubtype="4" fill="hold" grpId="0" nodeType="withEffect">
                                      <p:stCondLst>
                                        <p:cond delay="0"/>
                                      </p:stCondLst>
                                      <p:iterate type="lt">
                                        <p:tmPct val="10000"/>
                                      </p:iterate>
                                      <p:childTnLst>
                                        <p:set>
                                          <p:cBhvr>
                                            <p:cTn id="58" dur="1" fill="hold">
                                              <p:stCondLst>
                                                <p:cond delay="0"/>
                                              </p:stCondLst>
                                            </p:cTn>
                                            <p:tgtEl>
                                              <p:spTgt spid="21"/>
                                            </p:tgtEl>
                                            <p:attrNameLst>
                                              <p:attrName>style.visibility</p:attrName>
                                            </p:attrNameLst>
                                          </p:cBhvr>
                                          <p:to>
                                            <p:strVal val="visible"/>
                                          </p:to>
                                        </p:set>
                                        <p:animEffect transition="in" filter="wipe(down)">
                                          <p:cBhvr>
                                            <p:cTn id="5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35" grpId="0" animBg="1"/>
          <p:bldP spid="36" grpId="0" animBg="1"/>
          <p:bldP spid="46" grpId="0" animBg="1"/>
          <p:bldP spid="47" grpId="0" animBg="1"/>
        </p:bldLst>
      </p:timing>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rotWithShape="1">
          <a:blip r:embed="rId8" cstate="print"/>
          <a:srcRect/>
          <a:stretch>
            <a:fillRect/>
          </a:stretch>
        </p:blipFill>
        <p:spPr>
          <a:xfrm>
            <a:off x="-16787" y="1055728"/>
            <a:ext cx="12208787" cy="3573413"/>
          </a:xfrm>
          <a:prstGeom prst="rect">
            <a:avLst/>
          </a:prstGeom>
          <a:effectLst>
            <a:outerShdw blurRad="190500" dist="63500" dir="2700000" algn="tl" rotWithShape="0">
              <a:prstClr val="black">
                <a:alpha val="30000"/>
              </a:prstClr>
            </a:outerShdw>
          </a:effectLst>
        </p:spPr>
      </p:pic>
      <p:sp>
        <p:nvSpPr>
          <p:cNvPr id="11" name="矩形 10"/>
          <p:cNvSpPr/>
          <p:nvPr/>
        </p:nvSpPr>
        <p:spPr>
          <a:xfrm>
            <a:off x="3377819" y="5295142"/>
            <a:ext cx="634591" cy="573833"/>
          </a:xfrm>
          <a:prstGeom prst="rect">
            <a:avLst/>
          </a:prstGeom>
          <a:noFill/>
          <a:ln w="25400">
            <a:gradFill>
              <a:gsLst>
                <a:gs pos="0">
                  <a:srgbClr val="46A2D0"/>
                </a:gs>
                <a:gs pos="100000">
                  <a:srgbClr val="1D6AAE"/>
                </a:gs>
              </a:gsLst>
              <a:lin ang="5400000" scaled="1"/>
            </a:gradFill>
          </a:ln>
          <a:effectLst>
            <a:outerShdw blurRad="508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zh-CN" altLang="en-US" noProof="1">
              <a:solidFill>
                <a:prstClr val="white"/>
              </a:solidFill>
              <a:cs typeface="+mn-ea"/>
              <a:sym typeface="+mn-lt"/>
            </a:endParaRPr>
          </a:p>
        </p:txBody>
      </p:sp>
      <p:grpSp>
        <p:nvGrpSpPr>
          <p:cNvPr id="18" name="组合 17"/>
          <p:cNvGrpSpPr/>
          <p:nvPr/>
        </p:nvGrpSpPr>
        <p:grpSpPr>
          <a:xfrm>
            <a:off x="862413" y="1218337"/>
            <a:ext cx="1665558" cy="1052596"/>
            <a:chOff x="4785831" y="1865732"/>
            <a:chExt cx="1665558" cy="1052596"/>
          </a:xfrm>
        </p:grpSpPr>
        <p:sp>
          <p:nvSpPr>
            <p:cNvPr id="19" name="PA-文本框 50"/>
            <p:cNvSpPr txBox="1"/>
            <p:nvPr>
              <p:custDataLst>
                <p:tags r:id="rId2"/>
              </p:custDataLst>
            </p:nvPr>
          </p:nvSpPr>
          <p:spPr>
            <a:xfrm>
              <a:off x="4785831" y="1865732"/>
              <a:ext cx="718307" cy="1052596"/>
            </a:xfrm>
            <a:prstGeom prst="rect">
              <a:avLst/>
            </a:prstGeom>
            <a:noFill/>
          </p:spPr>
          <p:txBody>
            <a:bodyPr wrap="square" rtlCol="0">
              <a:spAutoFit/>
            </a:bodyPr>
            <a:lstStyle/>
            <a:p>
              <a:pPr algn="ctr">
                <a:lnSpc>
                  <a:spcPct val="130000"/>
                </a:lnSpc>
              </a:pPr>
              <a:r>
                <a:rPr lang="en-US" altLang="zh-CN" sz="4800" spc="300" dirty="0">
                  <a:gradFill>
                    <a:gsLst>
                      <a:gs pos="0">
                        <a:schemeClr val="bg1"/>
                      </a:gs>
                      <a:gs pos="100000">
                        <a:schemeClr val="bg1">
                          <a:alpha val="41000"/>
                        </a:schemeClr>
                      </a:gs>
                    </a:gsLst>
                    <a:lin ang="0" scaled="0"/>
                  </a:gradFill>
                  <a:latin typeface="Agency FB" panose="020B0503020202020204" pitchFamily="34" charset="0"/>
                  <a:cs typeface="+mn-ea"/>
                  <a:sym typeface="+mn-lt"/>
                </a:rPr>
                <a:t>2</a:t>
              </a:r>
              <a:endParaRPr lang="zh-CN" altLang="en-US" sz="4800" spc="300" dirty="0">
                <a:gradFill>
                  <a:gsLst>
                    <a:gs pos="0">
                      <a:schemeClr val="bg1"/>
                    </a:gs>
                    <a:gs pos="100000">
                      <a:schemeClr val="bg1">
                        <a:alpha val="41000"/>
                      </a:schemeClr>
                    </a:gs>
                  </a:gsLst>
                  <a:lin ang="0" scaled="0"/>
                </a:gradFill>
                <a:latin typeface="Agency FB" panose="020B0503020202020204" pitchFamily="34" charset="0"/>
                <a:cs typeface="+mn-ea"/>
                <a:sym typeface="+mn-lt"/>
              </a:endParaRPr>
            </a:p>
          </p:txBody>
        </p:sp>
        <p:sp>
          <p:nvSpPr>
            <p:cNvPr id="20" name="PA-文本框 50"/>
            <p:cNvSpPr txBox="1"/>
            <p:nvPr>
              <p:custDataLst>
                <p:tags r:id="rId3"/>
              </p:custDataLst>
            </p:nvPr>
          </p:nvSpPr>
          <p:spPr>
            <a:xfrm>
              <a:off x="5101581" y="1865732"/>
              <a:ext cx="718307" cy="1052596"/>
            </a:xfrm>
            <a:prstGeom prst="rect">
              <a:avLst/>
            </a:prstGeom>
            <a:noFill/>
          </p:spPr>
          <p:txBody>
            <a:bodyPr wrap="square" rtlCol="0">
              <a:spAutoFit/>
            </a:bodyPr>
            <a:lstStyle/>
            <a:p>
              <a:pPr algn="ctr">
                <a:lnSpc>
                  <a:spcPct val="130000"/>
                </a:lnSpc>
              </a:pPr>
              <a:r>
                <a:rPr lang="en-US" altLang="zh-CN" sz="4800" spc="300" dirty="0">
                  <a:gradFill>
                    <a:gsLst>
                      <a:gs pos="0">
                        <a:schemeClr val="bg1"/>
                      </a:gs>
                      <a:gs pos="100000">
                        <a:schemeClr val="bg1">
                          <a:alpha val="0"/>
                        </a:schemeClr>
                      </a:gs>
                    </a:gsLst>
                    <a:lin ang="0" scaled="0"/>
                  </a:gradFill>
                  <a:latin typeface="Agency FB" panose="020B0503020202020204" pitchFamily="34" charset="0"/>
                  <a:cs typeface="+mn-ea"/>
                  <a:sym typeface="+mn-lt"/>
                </a:rPr>
                <a:t>0</a:t>
              </a:r>
              <a:endParaRPr lang="zh-CN" altLang="en-US" sz="4800" spc="300" dirty="0">
                <a:gradFill>
                  <a:gsLst>
                    <a:gs pos="0">
                      <a:schemeClr val="bg1"/>
                    </a:gs>
                    <a:gs pos="100000">
                      <a:schemeClr val="bg1">
                        <a:alpha val="0"/>
                      </a:schemeClr>
                    </a:gs>
                  </a:gsLst>
                  <a:lin ang="0" scaled="0"/>
                </a:gradFill>
                <a:latin typeface="Agency FB" panose="020B0503020202020204" pitchFamily="34" charset="0"/>
                <a:cs typeface="+mn-ea"/>
                <a:sym typeface="+mn-lt"/>
              </a:endParaRPr>
            </a:p>
          </p:txBody>
        </p:sp>
        <p:sp>
          <p:nvSpPr>
            <p:cNvPr id="21" name="PA-文本框 50"/>
            <p:cNvSpPr txBox="1"/>
            <p:nvPr>
              <p:custDataLst>
                <p:tags r:id="rId4"/>
              </p:custDataLst>
            </p:nvPr>
          </p:nvSpPr>
          <p:spPr>
            <a:xfrm>
              <a:off x="5417331" y="1865732"/>
              <a:ext cx="718307" cy="944297"/>
            </a:xfrm>
            <a:prstGeom prst="rect">
              <a:avLst/>
            </a:prstGeom>
            <a:noFill/>
          </p:spPr>
          <p:txBody>
            <a:bodyPr wrap="square" rtlCol="0">
              <a:spAutoFit/>
            </a:bodyPr>
            <a:lstStyle/>
            <a:p>
              <a:pPr algn="ctr">
                <a:lnSpc>
                  <a:spcPct val="130000"/>
                </a:lnSpc>
              </a:pPr>
              <a:r>
                <a:rPr lang="en-US" altLang="zh-CN" sz="4800" spc="300" dirty="0">
                  <a:gradFill>
                    <a:gsLst>
                      <a:gs pos="0">
                        <a:schemeClr val="bg1"/>
                      </a:gs>
                      <a:gs pos="100000">
                        <a:schemeClr val="bg1">
                          <a:alpha val="0"/>
                        </a:schemeClr>
                      </a:gs>
                    </a:gsLst>
                    <a:lin ang="0" scaled="0"/>
                  </a:gradFill>
                  <a:latin typeface="Agency FB" panose="020B0503020202020204" pitchFamily="34" charset="0"/>
                  <a:cs typeface="+mn-ea"/>
                  <a:sym typeface="+mn-lt"/>
                </a:rPr>
                <a:t>2</a:t>
              </a:r>
              <a:endParaRPr lang="zh-CN" altLang="en-US" sz="4800" spc="300" dirty="0">
                <a:gradFill>
                  <a:gsLst>
                    <a:gs pos="0">
                      <a:schemeClr val="bg1"/>
                    </a:gs>
                    <a:gs pos="100000">
                      <a:schemeClr val="bg1">
                        <a:alpha val="0"/>
                      </a:schemeClr>
                    </a:gs>
                  </a:gsLst>
                  <a:lin ang="0" scaled="0"/>
                </a:gradFill>
                <a:latin typeface="Agency FB" panose="020B0503020202020204" pitchFamily="34" charset="0"/>
                <a:cs typeface="+mn-ea"/>
                <a:sym typeface="+mn-lt"/>
              </a:endParaRPr>
            </a:p>
          </p:txBody>
        </p:sp>
        <p:sp>
          <p:nvSpPr>
            <p:cNvPr id="22" name="PA-文本框 50"/>
            <p:cNvSpPr txBox="1"/>
            <p:nvPr>
              <p:custDataLst>
                <p:tags r:id="rId5"/>
              </p:custDataLst>
            </p:nvPr>
          </p:nvSpPr>
          <p:spPr>
            <a:xfrm>
              <a:off x="5733082" y="1865732"/>
              <a:ext cx="718307" cy="944297"/>
            </a:xfrm>
            <a:prstGeom prst="rect">
              <a:avLst/>
            </a:prstGeom>
            <a:noFill/>
          </p:spPr>
          <p:txBody>
            <a:bodyPr wrap="square" rtlCol="0">
              <a:spAutoFit/>
            </a:bodyPr>
            <a:lstStyle/>
            <a:p>
              <a:pPr algn="ctr">
                <a:lnSpc>
                  <a:spcPct val="130000"/>
                </a:lnSpc>
              </a:pPr>
              <a:r>
                <a:rPr lang="en-US" altLang="zh-CN" sz="4800" spc="300" dirty="0">
                  <a:gradFill>
                    <a:gsLst>
                      <a:gs pos="0">
                        <a:schemeClr val="bg1"/>
                      </a:gs>
                      <a:gs pos="100000">
                        <a:schemeClr val="bg1">
                          <a:alpha val="0"/>
                        </a:schemeClr>
                      </a:gs>
                    </a:gsLst>
                    <a:lin ang="0" scaled="0"/>
                  </a:gradFill>
                  <a:latin typeface="Agency FB" panose="020B0503020202020204" pitchFamily="34" charset="0"/>
                  <a:cs typeface="+mn-ea"/>
                  <a:sym typeface="+mn-lt"/>
                </a:rPr>
                <a:t>X</a:t>
              </a:r>
              <a:endParaRPr lang="zh-CN" altLang="en-US" sz="4800" spc="300" dirty="0">
                <a:gradFill>
                  <a:gsLst>
                    <a:gs pos="0">
                      <a:schemeClr val="bg1"/>
                    </a:gs>
                    <a:gs pos="100000">
                      <a:schemeClr val="bg1">
                        <a:alpha val="0"/>
                      </a:schemeClr>
                    </a:gs>
                  </a:gsLst>
                  <a:lin ang="0" scaled="0"/>
                </a:gradFill>
                <a:latin typeface="Agency FB" panose="020B0503020202020204" pitchFamily="34" charset="0"/>
                <a:cs typeface="+mn-ea"/>
                <a:sym typeface="+mn-lt"/>
              </a:endParaRPr>
            </a:p>
          </p:txBody>
        </p:sp>
      </p:grpSp>
      <p:sp>
        <p:nvSpPr>
          <p:cNvPr id="15" name="圆角矩形 14"/>
          <p:cNvSpPr/>
          <p:nvPr/>
        </p:nvSpPr>
        <p:spPr>
          <a:xfrm>
            <a:off x="1029889" y="2187142"/>
            <a:ext cx="2726929" cy="3431987"/>
          </a:xfrm>
          <a:prstGeom prst="roundRect">
            <a:avLst>
              <a:gd name="adj" fmla="val 0"/>
            </a:avLst>
          </a:prstGeom>
          <a:gradFill>
            <a:gsLst>
              <a:gs pos="0">
                <a:srgbClr val="46A2D0"/>
              </a:gs>
              <a:gs pos="100000">
                <a:srgbClr val="146DAD"/>
              </a:gs>
            </a:gsLst>
            <a:lin ang="5400000" scaled="1"/>
          </a:gradFill>
          <a:ln>
            <a:noFill/>
          </a:ln>
          <a:effectLst>
            <a:outerShdw blurRad="2540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solidFill>
                <a:schemeClr val="bg1"/>
              </a:solidFill>
              <a:cs typeface="+mn-ea"/>
              <a:sym typeface="+mn-lt"/>
            </a:endParaRPr>
          </a:p>
        </p:txBody>
      </p:sp>
      <p:sp>
        <p:nvSpPr>
          <p:cNvPr id="12" name="TextBox 30"/>
          <p:cNvSpPr txBox="1"/>
          <p:nvPr/>
        </p:nvSpPr>
        <p:spPr>
          <a:xfrm>
            <a:off x="1239940" y="3311331"/>
            <a:ext cx="2317067" cy="584775"/>
          </a:xfrm>
          <a:prstGeom prst="rect">
            <a:avLst/>
          </a:prstGeom>
          <a:noFill/>
        </p:spPr>
        <p:txBody>
          <a:bodyPr wrap="square" rtlCol="0">
            <a:spAutoFit/>
          </a:bodyPr>
          <a:lstStyle/>
          <a:p>
            <a:pPr algn="dist" defTabSz="228600"/>
            <a:r>
              <a:rPr lang="zh-CN" altLang="en-US" sz="3200" b="1" dirty="0">
                <a:solidFill>
                  <a:schemeClr val="bg1"/>
                </a:solidFill>
                <a:cs typeface="+mn-ea"/>
                <a:sym typeface="+mn-lt"/>
              </a:rPr>
              <a:t>谢谢观看</a:t>
            </a:r>
          </a:p>
        </p:txBody>
      </p:sp>
      <p:sp>
        <p:nvSpPr>
          <p:cNvPr id="23" name="TextBox 30"/>
          <p:cNvSpPr txBox="1"/>
          <p:nvPr/>
        </p:nvSpPr>
        <p:spPr>
          <a:xfrm>
            <a:off x="1249668" y="2885241"/>
            <a:ext cx="2307510" cy="523220"/>
          </a:xfrm>
          <a:prstGeom prst="rect">
            <a:avLst/>
          </a:prstGeom>
          <a:noFill/>
        </p:spPr>
        <p:txBody>
          <a:bodyPr wrap="square" rtlCol="0">
            <a:spAutoFit/>
          </a:bodyPr>
          <a:lstStyle/>
          <a:p>
            <a:pPr algn="dist" defTabSz="228600"/>
            <a:r>
              <a:rPr lang="en-US" altLang="zh-CN" sz="2800" b="1" spc="300" dirty="0">
                <a:solidFill>
                  <a:schemeClr val="bg1"/>
                </a:solidFill>
                <a:cs typeface="+mn-ea"/>
                <a:sym typeface="+mn-lt"/>
              </a:rPr>
              <a:t>THANKS</a:t>
            </a:r>
          </a:p>
        </p:txBody>
      </p:sp>
      <p:sp>
        <p:nvSpPr>
          <p:cNvPr id="13" name="TextBox 31"/>
          <p:cNvSpPr txBox="1"/>
          <p:nvPr/>
        </p:nvSpPr>
        <p:spPr>
          <a:xfrm>
            <a:off x="1239940" y="3848161"/>
            <a:ext cx="2317067" cy="507797"/>
          </a:xfrm>
          <a:prstGeom prst="rect">
            <a:avLst/>
          </a:prstGeom>
          <a:noFill/>
        </p:spPr>
        <p:txBody>
          <a:bodyPr wrap="square" lIns="91407" tIns="45703" rIns="91407" bIns="45703">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3130" fontAlgn="base">
              <a:spcBef>
                <a:spcPct val="0"/>
              </a:spcBef>
              <a:spcAft>
                <a:spcPct val="0"/>
              </a:spcAft>
              <a:defRPr>
                <a:solidFill>
                  <a:schemeClr val="tx1"/>
                </a:solidFill>
                <a:latin typeface="Calibri" panose="020F0502020204030204" pitchFamily="34" charset="0"/>
              </a:defRPr>
            </a:lvl6pPr>
            <a:lvl7pPr marL="2971800" indent="-228600" defTabSz="913130" fontAlgn="base">
              <a:spcBef>
                <a:spcPct val="0"/>
              </a:spcBef>
              <a:spcAft>
                <a:spcPct val="0"/>
              </a:spcAft>
              <a:defRPr>
                <a:solidFill>
                  <a:schemeClr val="tx1"/>
                </a:solidFill>
                <a:latin typeface="Calibri" panose="020F0502020204030204" pitchFamily="34" charset="0"/>
              </a:defRPr>
            </a:lvl7pPr>
            <a:lvl8pPr marL="3429000" indent="-228600" defTabSz="913130" fontAlgn="base">
              <a:spcBef>
                <a:spcPct val="0"/>
              </a:spcBef>
              <a:spcAft>
                <a:spcPct val="0"/>
              </a:spcAft>
              <a:defRPr>
                <a:solidFill>
                  <a:schemeClr val="tx1"/>
                </a:solidFill>
                <a:latin typeface="Calibri" panose="020F0502020204030204" pitchFamily="34" charset="0"/>
              </a:defRPr>
            </a:lvl8pPr>
            <a:lvl9pPr marL="3886200" indent="-228600" defTabSz="913130" fontAlgn="base">
              <a:spcBef>
                <a:spcPct val="0"/>
              </a:spcBef>
              <a:spcAft>
                <a:spcPct val="0"/>
              </a:spcAft>
              <a:defRPr>
                <a:solidFill>
                  <a:schemeClr val="tx1"/>
                </a:solidFill>
                <a:latin typeface="Calibri" panose="020F0502020204030204" pitchFamily="34" charset="0"/>
              </a:defRPr>
            </a:lvl9pPr>
          </a:lstStyle>
          <a:p>
            <a:pPr algn="ctr" defTabSz="457200"/>
            <a:r>
              <a:rPr lang="en-US" altLang="zh-CN" sz="900" dirty="0">
                <a:solidFill>
                  <a:prstClr val="white"/>
                </a:solidFill>
                <a:latin typeface="+mn-lt"/>
                <a:cs typeface="+mn-ea"/>
                <a:sym typeface="+mn-lt"/>
              </a:rPr>
              <a:t>Chinadaily cn is the largest English portal in China, providing news, business information, BBS, learning materials. </a:t>
            </a:r>
            <a:endParaRPr lang="id-ID" altLang="zh-CN" sz="900" dirty="0">
              <a:solidFill>
                <a:prstClr val="white"/>
              </a:solidFill>
              <a:latin typeface="+mn-lt"/>
              <a:cs typeface="+mn-ea"/>
              <a:sym typeface="+mn-lt"/>
            </a:endParaRPr>
          </a:p>
        </p:txBody>
      </p:sp>
      <p:sp>
        <p:nvSpPr>
          <p:cNvPr id="2" name="圆角矩形 1"/>
          <p:cNvSpPr/>
          <p:nvPr/>
        </p:nvSpPr>
        <p:spPr>
          <a:xfrm>
            <a:off x="1818197" y="5041909"/>
            <a:ext cx="1160552" cy="228600"/>
          </a:xfrm>
          <a:prstGeom prst="roundRect">
            <a:avLst>
              <a:gd name="adj" fmla="val 50000"/>
            </a:avLst>
          </a:prstGeom>
          <a:solidFill>
            <a:schemeClr val="bg1"/>
          </a:solidFill>
          <a:ln>
            <a:no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050">
                <a:solidFill>
                  <a:srgbClr val="1D6AAE"/>
                </a:solidFill>
                <a:cs typeface="+mn-ea"/>
                <a:sym typeface="+mn-lt"/>
              </a:rPr>
              <a:t>xiazaii</a:t>
            </a:r>
            <a:endParaRPr lang="zh-CN" altLang="en-US" sz="1050" dirty="0">
              <a:solidFill>
                <a:srgbClr val="1D6AAE"/>
              </a:solidFill>
              <a:cs typeface="+mn-ea"/>
              <a:sym typeface="+mn-lt"/>
            </a:endParaRPr>
          </a:p>
        </p:txBody>
      </p:sp>
      <p:sp>
        <p:nvSpPr>
          <p:cNvPr id="24" name="圆角矩形 23"/>
          <p:cNvSpPr/>
          <p:nvPr/>
        </p:nvSpPr>
        <p:spPr>
          <a:xfrm>
            <a:off x="4180636" y="5858892"/>
            <a:ext cx="216066" cy="220793"/>
          </a:xfrm>
          <a:prstGeom prst="roundRect">
            <a:avLst>
              <a:gd name="adj" fmla="val 0"/>
            </a:avLst>
          </a:prstGeom>
          <a:gradFill>
            <a:gsLst>
              <a:gs pos="0">
                <a:srgbClr val="46A2D0"/>
              </a:gs>
              <a:gs pos="100000">
                <a:srgbClr val="146DAD"/>
              </a:gs>
            </a:gsLst>
            <a:lin ang="5400000" scaled="1"/>
          </a:gradFill>
          <a:ln>
            <a:noFill/>
          </a:ln>
          <a:effectLst>
            <a:outerShdw blurRad="2540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solidFill>
                <a:schemeClr val="bg1"/>
              </a:solidFill>
              <a:cs typeface="+mn-ea"/>
              <a:sym typeface="+mn-lt"/>
            </a:endParaRPr>
          </a:p>
        </p:txBody>
      </p:sp>
      <p:sp>
        <p:nvSpPr>
          <p:cNvPr id="25" name="圆角矩形 24"/>
          <p:cNvSpPr/>
          <p:nvPr/>
        </p:nvSpPr>
        <p:spPr>
          <a:xfrm>
            <a:off x="3887753" y="6229595"/>
            <a:ext cx="124657" cy="142491"/>
          </a:xfrm>
          <a:prstGeom prst="roundRect">
            <a:avLst>
              <a:gd name="adj" fmla="val 0"/>
            </a:avLst>
          </a:prstGeom>
          <a:gradFill>
            <a:gsLst>
              <a:gs pos="0">
                <a:srgbClr val="46A2D0">
                  <a:alpha val="40000"/>
                </a:srgbClr>
              </a:gs>
              <a:gs pos="100000">
                <a:srgbClr val="146DAD">
                  <a:alpha val="40000"/>
                </a:srgbClr>
              </a:gs>
            </a:gsLst>
            <a:lin ang="5400000" scaled="1"/>
          </a:gradFill>
          <a:ln>
            <a:noFill/>
          </a:ln>
          <a:effectLst>
            <a:outerShdw blurRad="2540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solidFill>
                <a:schemeClr val="bg1"/>
              </a:solidFill>
              <a:cs typeface="+mn-ea"/>
              <a:sym typeface="+mn-lt"/>
            </a:endParaRPr>
          </a:p>
        </p:txBody>
      </p:sp>
      <p:sp>
        <p:nvSpPr>
          <p:cNvPr id="27" name="PA-文本框 50"/>
          <p:cNvSpPr txBox="1"/>
          <p:nvPr>
            <p:custDataLst>
              <p:tags r:id="rId1"/>
            </p:custDataLst>
          </p:nvPr>
        </p:nvSpPr>
        <p:spPr>
          <a:xfrm>
            <a:off x="5889811" y="5538073"/>
            <a:ext cx="5973004" cy="999954"/>
          </a:xfrm>
          <a:prstGeom prst="rect">
            <a:avLst/>
          </a:prstGeom>
          <a:noFill/>
        </p:spPr>
        <p:txBody>
          <a:bodyPr wrap="square" rtlCol="0">
            <a:spAutoFit/>
          </a:bodyPr>
          <a:lstStyle/>
          <a:p>
            <a:pPr>
              <a:lnSpc>
                <a:spcPct val="125000"/>
              </a:lnSpc>
            </a:pPr>
            <a:r>
              <a:rPr lang="zh-CN" altLang="en-US" sz="1200" dirty="0">
                <a:solidFill>
                  <a:schemeClr val="bg1">
                    <a:lumMod val="50000"/>
                  </a:schemeClr>
                </a:solidFill>
                <a:cs typeface="+mn-ea"/>
                <a:sym typeface="+mn-lt"/>
              </a:rPr>
              <a:t>您的内容打在这里，或者通过复制您的文本在此框中选择粘贴并选择只保留文字您的您的内容打在这里，或者通过复制您的文本后，在此框中选择粘贴并选择只保此您的内框中选择粘贴并选择只保留或者通过复制您的文本后</a:t>
            </a:r>
          </a:p>
          <a:p>
            <a:pPr algn="r">
              <a:lnSpc>
                <a:spcPct val="130000"/>
              </a:lnSpc>
            </a:pPr>
            <a:endParaRPr lang="zh-CN" altLang="en-US" sz="1200" dirty="0">
              <a:solidFill>
                <a:schemeClr val="bg1">
                  <a:lumMod val="50000"/>
                </a:schemeClr>
              </a:solidFill>
              <a:cs typeface="+mn-ea"/>
              <a:sym typeface="+mn-lt"/>
            </a:endParaRPr>
          </a:p>
        </p:txBody>
      </p:sp>
      <p:grpSp>
        <p:nvGrpSpPr>
          <p:cNvPr id="28" name="组合 27"/>
          <p:cNvGrpSpPr/>
          <p:nvPr/>
        </p:nvGrpSpPr>
        <p:grpSpPr>
          <a:xfrm>
            <a:off x="9460684" y="370429"/>
            <a:ext cx="3092862" cy="523220"/>
            <a:chOff x="718072" y="521248"/>
            <a:chExt cx="2319649" cy="392415"/>
          </a:xfrm>
        </p:grpSpPr>
        <p:grpSp>
          <p:nvGrpSpPr>
            <p:cNvPr id="29" name="组合 28"/>
            <p:cNvGrpSpPr/>
            <p:nvPr/>
          </p:nvGrpSpPr>
          <p:grpSpPr>
            <a:xfrm>
              <a:off x="1303146" y="545515"/>
              <a:ext cx="1734575" cy="317455"/>
              <a:chOff x="1398044" y="545515"/>
              <a:chExt cx="1734575" cy="317455"/>
            </a:xfrm>
          </p:grpSpPr>
          <p:sp>
            <p:nvSpPr>
              <p:cNvPr id="32" name="文本框 3"/>
              <p:cNvSpPr txBox="1"/>
              <p:nvPr/>
            </p:nvSpPr>
            <p:spPr>
              <a:xfrm>
                <a:off x="1398044" y="545515"/>
                <a:ext cx="1734575" cy="230833"/>
              </a:xfrm>
              <a:prstGeom prst="rect">
                <a:avLst/>
              </a:prstGeom>
              <a:noFill/>
              <a:effectLst/>
            </p:spPr>
            <p:txBody>
              <a:bodyPr wrap="square" rtlCol="0">
                <a:spAutoFit/>
              </a:bodyPr>
              <a:lstStyle/>
              <a:p>
                <a:pPr defTabSz="1219200"/>
                <a:r>
                  <a:rPr lang="zh-CN" altLang="en-US" sz="1400" b="1" spc="400" dirty="0">
                    <a:solidFill>
                      <a:schemeClr val="tx1">
                        <a:lumMod val="75000"/>
                        <a:lumOff val="25000"/>
                      </a:schemeClr>
                    </a:solidFill>
                    <a:cs typeface="+mn-ea"/>
                    <a:sym typeface="+mn-lt"/>
                  </a:rPr>
                  <a:t>科技有限公司</a:t>
                </a:r>
              </a:p>
            </p:txBody>
          </p:sp>
          <p:sp>
            <p:nvSpPr>
              <p:cNvPr id="33" name="文本框 45"/>
              <p:cNvSpPr txBox="1"/>
              <p:nvPr/>
            </p:nvSpPr>
            <p:spPr>
              <a:xfrm>
                <a:off x="1398044" y="666762"/>
                <a:ext cx="1584176" cy="196208"/>
              </a:xfrm>
              <a:prstGeom prst="rect">
                <a:avLst/>
              </a:prstGeom>
              <a:noFill/>
            </p:spPr>
            <p:txBody>
              <a:bodyPr wrap="square" rtlCol="0">
                <a:spAutoFit/>
              </a:bodyPr>
              <a:lstStyle/>
              <a:p>
                <a:pPr defTabSz="1219200"/>
                <a:r>
                  <a:rPr lang="en-US" altLang="zh-CN" sz="1100" b="1" dirty="0">
                    <a:solidFill>
                      <a:schemeClr val="tx1">
                        <a:lumMod val="75000"/>
                        <a:lumOff val="25000"/>
                      </a:schemeClr>
                    </a:solidFill>
                    <a:cs typeface="+mn-ea"/>
                    <a:sym typeface="+mn-lt"/>
                  </a:rPr>
                  <a:t>technology Co., Ltd.</a:t>
                </a:r>
              </a:p>
            </p:txBody>
          </p:sp>
        </p:grpSp>
        <p:sp>
          <p:nvSpPr>
            <p:cNvPr id="30" name="文本框 3"/>
            <p:cNvSpPr txBox="1"/>
            <p:nvPr/>
          </p:nvSpPr>
          <p:spPr>
            <a:xfrm>
              <a:off x="718072" y="521248"/>
              <a:ext cx="1224136" cy="392415"/>
            </a:xfrm>
            <a:prstGeom prst="rect">
              <a:avLst/>
            </a:prstGeom>
            <a:noFill/>
            <a:effectLst/>
          </p:spPr>
          <p:txBody>
            <a:bodyPr wrap="square" rtlCol="0">
              <a:spAutoFit/>
            </a:bodyPr>
            <a:lstStyle/>
            <a:p>
              <a:pPr defTabSz="1219200"/>
              <a:r>
                <a:rPr lang="en-US" altLang="zh-CN" sz="2800" b="1" kern="2200" dirty="0">
                  <a:gradFill flip="none" rotWithShape="1">
                    <a:gsLst>
                      <a:gs pos="40000">
                        <a:srgbClr val="1D6AAE"/>
                      </a:gs>
                      <a:gs pos="68000">
                        <a:srgbClr val="46A2D0"/>
                      </a:gs>
                    </a:gsLst>
                    <a:lin ang="16200000" scaled="0"/>
                    <a:tileRect/>
                  </a:gradFill>
                  <a:latin typeface="Agency FB" panose="020B0503020202020204" pitchFamily="34" charset="0"/>
                  <a:cs typeface="+mn-ea"/>
                  <a:sym typeface="+mn-lt"/>
                </a:rPr>
                <a:t>LOGO</a:t>
              </a:r>
              <a:endParaRPr lang="zh-CN" altLang="en-US" sz="2800" b="1" kern="2200" dirty="0">
                <a:gradFill flip="none" rotWithShape="1">
                  <a:gsLst>
                    <a:gs pos="40000">
                      <a:srgbClr val="1D6AAE"/>
                    </a:gs>
                    <a:gs pos="68000">
                      <a:srgbClr val="46A2D0"/>
                    </a:gs>
                  </a:gsLst>
                  <a:lin ang="16200000" scaled="0"/>
                  <a:tileRect/>
                </a:gradFill>
                <a:latin typeface="Agency FB" panose="020B0503020202020204" pitchFamily="34" charset="0"/>
                <a:cs typeface="+mn-ea"/>
                <a:sym typeface="+mn-lt"/>
              </a:endParaRPr>
            </a:p>
          </p:txBody>
        </p:sp>
        <p:cxnSp>
          <p:nvCxnSpPr>
            <p:cNvPr id="31" name="直接连接符 30"/>
            <p:cNvCxnSpPr/>
            <p:nvPr/>
          </p:nvCxnSpPr>
          <p:spPr>
            <a:xfrm>
              <a:off x="1316879" y="596667"/>
              <a:ext cx="0" cy="229099"/>
            </a:xfrm>
            <a:prstGeom prst="line">
              <a:avLst/>
            </a:prstGeom>
            <a:ln w="190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grpSp>
        <p:nvGrpSpPr>
          <p:cNvPr id="26" name="组合 25"/>
          <p:cNvGrpSpPr/>
          <p:nvPr/>
        </p:nvGrpSpPr>
        <p:grpSpPr>
          <a:xfrm>
            <a:off x="9652698" y="1209565"/>
            <a:ext cx="2317067" cy="319316"/>
            <a:chOff x="9675558" y="1209565"/>
            <a:chExt cx="2317067" cy="319316"/>
          </a:xfrm>
        </p:grpSpPr>
        <p:sp>
          <p:nvSpPr>
            <p:cNvPr id="34" name="TextBox 30"/>
            <p:cNvSpPr txBox="1"/>
            <p:nvPr/>
          </p:nvSpPr>
          <p:spPr>
            <a:xfrm>
              <a:off x="9675558" y="1251882"/>
              <a:ext cx="2317067" cy="276999"/>
            </a:xfrm>
            <a:prstGeom prst="rect">
              <a:avLst/>
            </a:prstGeom>
            <a:noFill/>
          </p:spPr>
          <p:txBody>
            <a:bodyPr wrap="square" rtlCol="0">
              <a:spAutoFit/>
            </a:bodyPr>
            <a:lstStyle/>
            <a:p>
              <a:pPr algn="ctr" defTabSz="228600"/>
              <a:r>
                <a:rPr lang="zh-CN" altLang="en-US" sz="1200" dirty="0">
                  <a:solidFill>
                    <a:schemeClr val="bg1"/>
                  </a:solidFill>
                  <a:cs typeface="+mn-ea"/>
                  <a:sym typeface="+mn-lt"/>
                </a:rPr>
                <a:t>科技  卓越  领航  追梦</a:t>
              </a:r>
            </a:p>
          </p:txBody>
        </p:sp>
        <p:sp>
          <p:nvSpPr>
            <p:cNvPr id="35" name="TextBox 30"/>
            <p:cNvSpPr txBox="1"/>
            <p:nvPr/>
          </p:nvSpPr>
          <p:spPr>
            <a:xfrm>
              <a:off x="10307727" y="1209565"/>
              <a:ext cx="142315" cy="276999"/>
            </a:xfrm>
            <a:prstGeom prst="rect">
              <a:avLst/>
            </a:prstGeom>
            <a:noFill/>
          </p:spPr>
          <p:txBody>
            <a:bodyPr wrap="square" rtlCol="0">
              <a:spAutoFit/>
            </a:bodyPr>
            <a:lstStyle/>
            <a:p>
              <a:pPr algn="ctr" defTabSz="228600"/>
              <a:r>
                <a:rPr lang="en-US" altLang="zh-CN" sz="1200" dirty="0">
                  <a:solidFill>
                    <a:schemeClr val="bg1"/>
                  </a:solidFill>
                  <a:cs typeface="+mn-ea"/>
                  <a:sym typeface="+mn-lt"/>
                </a:rPr>
                <a:t>.</a:t>
              </a:r>
              <a:endParaRPr lang="zh-CN" altLang="en-US" sz="1200" dirty="0">
                <a:solidFill>
                  <a:schemeClr val="bg1"/>
                </a:solidFill>
                <a:cs typeface="+mn-ea"/>
                <a:sym typeface="+mn-lt"/>
              </a:endParaRPr>
            </a:p>
          </p:txBody>
        </p:sp>
        <p:sp>
          <p:nvSpPr>
            <p:cNvPr id="36" name="TextBox 30"/>
            <p:cNvSpPr txBox="1"/>
            <p:nvPr/>
          </p:nvSpPr>
          <p:spPr>
            <a:xfrm>
              <a:off x="10762933" y="1209565"/>
              <a:ext cx="142315" cy="276999"/>
            </a:xfrm>
            <a:prstGeom prst="rect">
              <a:avLst/>
            </a:prstGeom>
            <a:noFill/>
          </p:spPr>
          <p:txBody>
            <a:bodyPr wrap="square" rtlCol="0">
              <a:spAutoFit/>
            </a:bodyPr>
            <a:lstStyle/>
            <a:p>
              <a:pPr algn="ctr" defTabSz="228600"/>
              <a:r>
                <a:rPr lang="en-US" altLang="zh-CN" sz="1200" dirty="0">
                  <a:solidFill>
                    <a:schemeClr val="bg1"/>
                  </a:solidFill>
                  <a:cs typeface="+mn-ea"/>
                  <a:sym typeface="+mn-lt"/>
                </a:rPr>
                <a:t>.</a:t>
              </a:r>
              <a:endParaRPr lang="zh-CN" altLang="en-US" sz="1200" dirty="0">
                <a:solidFill>
                  <a:schemeClr val="bg1"/>
                </a:solidFill>
                <a:cs typeface="+mn-ea"/>
                <a:sym typeface="+mn-lt"/>
              </a:endParaRPr>
            </a:p>
          </p:txBody>
        </p:sp>
        <p:sp>
          <p:nvSpPr>
            <p:cNvPr id="37" name="TextBox 30"/>
            <p:cNvSpPr txBox="1"/>
            <p:nvPr/>
          </p:nvSpPr>
          <p:spPr>
            <a:xfrm>
              <a:off x="11218139" y="1209565"/>
              <a:ext cx="142315" cy="276999"/>
            </a:xfrm>
            <a:prstGeom prst="rect">
              <a:avLst/>
            </a:prstGeom>
            <a:noFill/>
          </p:spPr>
          <p:txBody>
            <a:bodyPr wrap="square" rtlCol="0">
              <a:spAutoFit/>
            </a:bodyPr>
            <a:lstStyle/>
            <a:p>
              <a:pPr algn="ctr" defTabSz="228600"/>
              <a:r>
                <a:rPr lang="en-US" altLang="zh-CN" sz="1200" dirty="0">
                  <a:solidFill>
                    <a:schemeClr val="bg1"/>
                  </a:solidFill>
                  <a:cs typeface="+mn-ea"/>
                  <a:sym typeface="+mn-lt"/>
                </a:rPr>
                <a:t>.</a:t>
              </a:r>
              <a:endParaRPr lang="zh-CN" altLang="en-US" sz="1200" dirty="0">
                <a:solidFill>
                  <a:schemeClr val="bg1"/>
                </a:solidFill>
                <a:cs typeface="+mn-ea"/>
                <a:sym typeface="+mn-lt"/>
              </a:endParaRPr>
            </a:p>
          </p:txBody>
        </p:sp>
      </p:grpSp>
    </p:spTree>
  </p:cSld>
  <p:clrMapOvr>
    <a:masterClrMapping/>
  </p:clrMapOvr>
  <p:transition spd="slow">
    <p:comb/>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par>
                                    <p:cTn id="8" presetID="2" presetClass="entr" presetSubtype="1" fill="hold" grpId="0" nodeType="withEffect" p14:presetBounceEnd="40000">
                                      <p:stCondLst>
                                        <p:cond delay="0"/>
                                      </p:stCondLst>
                                      <p:childTnLst>
                                        <p:set>
                                          <p:cBhvr>
                                            <p:cTn id="9" dur="1" fill="hold">
                                              <p:stCondLst>
                                                <p:cond delay="0"/>
                                              </p:stCondLst>
                                            </p:cTn>
                                            <p:tgtEl>
                                              <p:spTgt spid="15"/>
                                            </p:tgtEl>
                                            <p:attrNameLst>
                                              <p:attrName>style.visibility</p:attrName>
                                            </p:attrNameLst>
                                          </p:cBhvr>
                                          <p:to>
                                            <p:strVal val="visible"/>
                                          </p:to>
                                        </p:set>
                                        <p:anim calcmode="lin" valueType="num" p14:bounceEnd="40000">
                                          <p:cBhvr additive="base">
                                            <p:cTn id="10" dur="750" fill="hold"/>
                                            <p:tgtEl>
                                              <p:spTgt spid="15"/>
                                            </p:tgtEl>
                                            <p:attrNameLst>
                                              <p:attrName>ppt_x</p:attrName>
                                            </p:attrNameLst>
                                          </p:cBhvr>
                                          <p:tavLst>
                                            <p:tav tm="0">
                                              <p:val>
                                                <p:strVal val="#ppt_x"/>
                                              </p:val>
                                            </p:tav>
                                            <p:tav tm="100000">
                                              <p:val>
                                                <p:strVal val="#ppt_x"/>
                                              </p:val>
                                            </p:tav>
                                          </p:tavLst>
                                        </p:anim>
                                        <p:anim calcmode="lin" valueType="num" p14:bounceEnd="40000">
                                          <p:cBhvr additive="base">
                                            <p:cTn id="11" dur="750" fill="hold"/>
                                            <p:tgtEl>
                                              <p:spTgt spid="15"/>
                                            </p:tgtEl>
                                            <p:attrNameLst>
                                              <p:attrName>ppt_y</p:attrName>
                                            </p:attrNameLst>
                                          </p:cBhvr>
                                          <p:tavLst>
                                            <p:tav tm="0">
                                              <p:val>
                                                <p:strVal val="0-#ppt_h/2"/>
                                              </p:val>
                                            </p:tav>
                                            <p:tav tm="100000">
                                              <p:val>
                                                <p:strVal val="#ppt_y"/>
                                              </p:val>
                                            </p:tav>
                                          </p:tavLst>
                                        </p:anim>
                                      </p:childTnLst>
                                    </p:cTn>
                                  </p:par>
                                  <p:par>
                                    <p:cTn id="12" presetID="2" presetClass="entr" presetSubtype="2" fill="hold" nodeType="withEffect" p14:presetBounceEnd="40000">
                                      <p:stCondLst>
                                        <p:cond delay="0"/>
                                      </p:stCondLst>
                                      <p:childTnLst>
                                        <p:set>
                                          <p:cBhvr>
                                            <p:cTn id="13" dur="1" fill="hold">
                                              <p:stCondLst>
                                                <p:cond delay="0"/>
                                              </p:stCondLst>
                                            </p:cTn>
                                            <p:tgtEl>
                                              <p:spTgt spid="28"/>
                                            </p:tgtEl>
                                            <p:attrNameLst>
                                              <p:attrName>style.visibility</p:attrName>
                                            </p:attrNameLst>
                                          </p:cBhvr>
                                          <p:to>
                                            <p:strVal val="visible"/>
                                          </p:to>
                                        </p:set>
                                        <p:anim calcmode="lin" valueType="num" p14:bounceEnd="40000">
                                          <p:cBhvr additive="base">
                                            <p:cTn id="14" dur="500" fill="hold"/>
                                            <p:tgtEl>
                                              <p:spTgt spid="28"/>
                                            </p:tgtEl>
                                            <p:attrNameLst>
                                              <p:attrName>ppt_x</p:attrName>
                                            </p:attrNameLst>
                                          </p:cBhvr>
                                          <p:tavLst>
                                            <p:tav tm="0">
                                              <p:val>
                                                <p:strVal val="1+#ppt_w/2"/>
                                              </p:val>
                                            </p:tav>
                                            <p:tav tm="100000">
                                              <p:val>
                                                <p:strVal val="#ppt_x"/>
                                              </p:val>
                                            </p:tav>
                                          </p:tavLst>
                                        </p:anim>
                                        <p:anim calcmode="lin" valueType="num" p14:bounceEnd="40000">
                                          <p:cBhvr additive="base">
                                            <p:cTn id="15" dur="500" fill="hold"/>
                                            <p:tgtEl>
                                              <p:spTgt spid="28"/>
                                            </p:tgtEl>
                                            <p:attrNameLst>
                                              <p:attrName>ppt_y</p:attrName>
                                            </p:attrNameLst>
                                          </p:cBhvr>
                                          <p:tavLst>
                                            <p:tav tm="0">
                                              <p:val>
                                                <p:strVal val="#ppt_y"/>
                                              </p:val>
                                            </p:tav>
                                            <p:tav tm="100000">
                                              <p:val>
                                                <p:strVal val="#ppt_y"/>
                                              </p:val>
                                            </p:tav>
                                          </p:tavLst>
                                        </p:anim>
                                      </p:childTnLst>
                                    </p:cTn>
                                  </p:par>
                                  <p:par>
                                    <p:cTn id="16" presetID="53" presetClass="entr" presetSubtype="16" fill="hold" nodeType="with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p:cTn id="23" dur="500" fill="hold"/>
                                            <p:tgtEl>
                                              <p:spTgt spid="11"/>
                                            </p:tgtEl>
                                            <p:attrNameLst>
                                              <p:attrName>ppt_w</p:attrName>
                                            </p:attrNameLst>
                                          </p:cBhvr>
                                          <p:tavLst>
                                            <p:tav tm="0">
                                              <p:val>
                                                <p:fltVal val="0"/>
                                              </p:val>
                                            </p:tav>
                                            <p:tav tm="100000">
                                              <p:val>
                                                <p:strVal val="#ppt_w"/>
                                              </p:val>
                                            </p:tav>
                                          </p:tavLst>
                                        </p:anim>
                                        <p:anim calcmode="lin" valueType="num">
                                          <p:cBhvr>
                                            <p:cTn id="24" dur="500" fill="hold"/>
                                            <p:tgtEl>
                                              <p:spTgt spid="11"/>
                                            </p:tgtEl>
                                            <p:attrNameLst>
                                              <p:attrName>ppt_h</p:attrName>
                                            </p:attrNameLst>
                                          </p:cBhvr>
                                          <p:tavLst>
                                            <p:tav tm="0">
                                              <p:val>
                                                <p:fltVal val="0"/>
                                              </p:val>
                                            </p:tav>
                                            <p:tav tm="100000">
                                              <p:val>
                                                <p:strVal val="#ppt_h"/>
                                              </p:val>
                                            </p:tav>
                                          </p:tavLst>
                                        </p:anim>
                                        <p:animEffect transition="in" filter="fade">
                                          <p:cBhvr>
                                            <p:cTn id="25" dur="500"/>
                                            <p:tgtEl>
                                              <p:spTgt spid="11"/>
                                            </p:tgtEl>
                                          </p:cBhvr>
                                        </p:animEffect>
                                      </p:childTnLst>
                                    </p:cTn>
                                  </p:par>
                                  <p:par>
                                    <p:cTn id="26" presetID="16" presetClass="entr" presetSubtype="21" fill="hold" nodeType="with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barn(inVertical)">
                                          <p:cBhvr>
                                            <p:cTn id="28" dur="500"/>
                                            <p:tgtEl>
                                              <p:spTgt spid="26"/>
                                            </p:tgtEl>
                                          </p:cBhvr>
                                        </p:animEffect>
                                      </p:childTnLst>
                                    </p:cTn>
                                  </p:par>
                                  <p:par>
                                    <p:cTn id="29" presetID="53" presetClass="entr" presetSubtype="16" fill="hold" grpId="0" nodeType="withEffect">
                                      <p:stCondLst>
                                        <p:cond delay="250"/>
                                      </p:stCondLst>
                                      <p:childTnLst>
                                        <p:set>
                                          <p:cBhvr>
                                            <p:cTn id="30" dur="1" fill="hold">
                                              <p:stCondLst>
                                                <p:cond delay="0"/>
                                              </p:stCondLst>
                                            </p:cTn>
                                            <p:tgtEl>
                                              <p:spTgt spid="24"/>
                                            </p:tgtEl>
                                            <p:attrNameLst>
                                              <p:attrName>style.visibility</p:attrName>
                                            </p:attrNameLst>
                                          </p:cBhvr>
                                          <p:to>
                                            <p:strVal val="visible"/>
                                          </p:to>
                                        </p:set>
                                        <p:anim calcmode="lin" valueType="num">
                                          <p:cBhvr>
                                            <p:cTn id="31" dur="500" fill="hold"/>
                                            <p:tgtEl>
                                              <p:spTgt spid="24"/>
                                            </p:tgtEl>
                                            <p:attrNameLst>
                                              <p:attrName>ppt_w</p:attrName>
                                            </p:attrNameLst>
                                          </p:cBhvr>
                                          <p:tavLst>
                                            <p:tav tm="0">
                                              <p:val>
                                                <p:fltVal val="0"/>
                                              </p:val>
                                            </p:tav>
                                            <p:tav tm="100000">
                                              <p:val>
                                                <p:strVal val="#ppt_w"/>
                                              </p:val>
                                            </p:tav>
                                          </p:tavLst>
                                        </p:anim>
                                        <p:anim calcmode="lin" valueType="num">
                                          <p:cBhvr>
                                            <p:cTn id="32" dur="500" fill="hold"/>
                                            <p:tgtEl>
                                              <p:spTgt spid="24"/>
                                            </p:tgtEl>
                                            <p:attrNameLst>
                                              <p:attrName>ppt_h</p:attrName>
                                            </p:attrNameLst>
                                          </p:cBhvr>
                                          <p:tavLst>
                                            <p:tav tm="0">
                                              <p:val>
                                                <p:fltVal val="0"/>
                                              </p:val>
                                            </p:tav>
                                            <p:tav tm="100000">
                                              <p:val>
                                                <p:strVal val="#ppt_h"/>
                                              </p:val>
                                            </p:tav>
                                          </p:tavLst>
                                        </p:anim>
                                        <p:animEffect transition="in" filter="fade">
                                          <p:cBhvr>
                                            <p:cTn id="33" dur="500"/>
                                            <p:tgtEl>
                                              <p:spTgt spid="24"/>
                                            </p:tgtEl>
                                          </p:cBhvr>
                                        </p:animEffect>
                                      </p:childTnLst>
                                    </p:cTn>
                                  </p:par>
                                  <p:par>
                                    <p:cTn id="34" presetID="53" presetClass="entr" presetSubtype="16" fill="hold" grpId="0" nodeType="withEffect">
                                      <p:stCondLst>
                                        <p:cond delay="50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Effect transition="in" filter="fade">
                                          <p:cBhvr>
                                            <p:cTn id="38" dur="500"/>
                                            <p:tgtEl>
                                              <p:spTgt spid="25"/>
                                            </p:tgtEl>
                                          </p:cBhvr>
                                        </p:animEffect>
                                      </p:childTnLst>
                                    </p:cTn>
                                  </p:par>
                                  <p:par>
                                    <p:cTn id="39" presetID="41" presetClass="entr" presetSubtype="0" fill="hold" grpId="0" nodeType="withEffect">
                                      <p:stCondLst>
                                        <p:cond delay="500"/>
                                      </p:stCondLst>
                                      <p:iterate type="lt">
                                        <p:tmPct val="10000"/>
                                      </p:iterate>
                                      <p:childTnLst>
                                        <p:set>
                                          <p:cBhvr>
                                            <p:cTn id="40" dur="1" fill="hold">
                                              <p:stCondLst>
                                                <p:cond delay="0"/>
                                              </p:stCondLst>
                                            </p:cTn>
                                            <p:tgtEl>
                                              <p:spTgt spid="12"/>
                                            </p:tgtEl>
                                            <p:attrNameLst>
                                              <p:attrName>style.visibility</p:attrName>
                                            </p:attrNameLst>
                                          </p:cBhvr>
                                          <p:to>
                                            <p:strVal val="visible"/>
                                          </p:to>
                                        </p:set>
                                        <p:anim calcmode="lin" valueType="num">
                                          <p:cBhvr>
                                            <p:cTn id="41" dur="500" fill="hold"/>
                                            <p:tgtEl>
                                              <p:spTgt spid="1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12"/>
                                            </p:tgtEl>
                                            <p:attrNameLst>
                                              <p:attrName>ppt_y</p:attrName>
                                            </p:attrNameLst>
                                          </p:cBhvr>
                                          <p:tavLst>
                                            <p:tav tm="0">
                                              <p:val>
                                                <p:strVal val="#ppt_y"/>
                                              </p:val>
                                            </p:tav>
                                            <p:tav tm="100000">
                                              <p:val>
                                                <p:strVal val="#ppt_y"/>
                                              </p:val>
                                            </p:tav>
                                          </p:tavLst>
                                        </p:anim>
                                        <p:anim calcmode="lin" valueType="num">
                                          <p:cBhvr>
                                            <p:cTn id="43" dur="500" fill="hold"/>
                                            <p:tgtEl>
                                              <p:spTgt spid="1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1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12"/>
                                            </p:tgtEl>
                                          </p:cBhvr>
                                        </p:animEffect>
                                      </p:childTnLst>
                                    </p:cTn>
                                  </p:par>
                                  <p:par>
                                    <p:cTn id="46" presetID="16" presetClass="entr" presetSubtype="37" fill="hold" nodeType="withEffect">
                                      <p:stCondLst>
                                        <p:cond delay="500"/>
                                      </p:stCondLst>
                                      <p:childTnLst>
                                        <p:set>
                                          <p:cBhvr>
                                            <p:cTn id="47" dur="1" fill="hold">
                                              <p:stCondLst>
                                                <p:cond delay="0"/>
                                              </p:stCondLst>
                                            </p:cTn>
                                            <p:tgtEl>
                                              <p:spTgt spid="23">
                                                <p:txEl>
                                                  <p:pRg st="0" end="0"/>
                                                </p:txEl>
                                              </p:spTgt>
                                            </p:tgtEl>
                                            <p:attrNameLst>
                                              <p:attrName>style.visibility</p:attrName>
                                            </p:attrNameLst>
                                          </p:cBhvr>
                                          <p:to>
                                            <p:strVal val="visible"/>
                                          </p:to>
                                        </p:set>
                                        <p:animEffect transition="in" filter="barn(outVertical)">
                                          <p:cBhvr>
                                            <p:cTn id="48" dur="500"/>
                                            <p:tgtEl>
                                              <p:spTgt spid="23">
                                                <p:txEl>
                                                  <p:pRg st="0" end="0"/>
                                                </p:txEl>
                                              </p:spTgt>
                                            </p:tgtEl>
                                          </p:cBhvr>
                                        </p:animEffect>
                                      </p:childTnLst>
                                    </p:cTn>
                                  </p:par>
                                </p:childTnLst>
                              </p:cTn>
                            </p:par>
                            <p:par>
                              <p:cTn id="49" fill="hold">
                                <p:stCondLst>
                                  <p:cond delay="0"/>
                                </p:stCondLst>
                                <p:childTnLst>
                                  <p:par>
                                    <p:cTn id="50" presetID="22" presetClass="entr" presetSubtype="1" fill="hold" grpId="0" nodeType="after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wipe(up)">
                                          <p:cBhvr>
                                            <p:cTn id="52" dur="1000"/>
                                            <p:tgtEl>
                                              <p:spTgt spid="13"/>
                                            </p:tgtEl>
                                          </p:cBhvr>
                                        </p:animEffect>
                                      </p:childTnLst>
                                    </p:cTn>
                                  </p:par>
                                  <p:par>
                                    <p:cTn id="53" presetID="2" presetClass="entr" presetSubtype="4" fill="hold" grpId="0" nodeType="withEffect" p14:presetBounceEnd="26000">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14:bounceEnd="26000">
                                          <p:cBhvr additive="base">
                                            <p:cTn id="55" dur="1000" fill="hold"/>
                                            <p:tgtEl>
                                              <p:spTgt spid="23"/>
                                            </p:tgtEl>
                                            <p:attrNameLst>
                                              <p:attrName>ppt_x</p:attrName>
                                            </p:attrNameLst>
                                          </p:cBhvr>
                                          <p:tavLst>
                                            <p:tav tm="0">
                                              <p:val>
                                                <p:strVal val="#ppt_x"/>
                                              </p:val>
                                            </p:tav>
                                            <p:tav tm="100000">
                                              <p:val>
                                                <p:strVal val="#ppt_x"/>
                                              </p:val>
                                            </p:tav>
                                          </p:tavLst>
                                        </p:anim>
                                        <p:anim calcmode="lin" valueType="num" p14:bounceEnd="26000">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14:presetBounceEnd="40000">
                                      <p:stCondLst>
                                        <p:cond delay="0"/>
                                      </p:stCondLst>
                                      <p:childTnLst>
                                        <p:set>
                                          <p:cBhvr>
                                            <p:cTn id="58" dur="1" fill="hold">
                                              <p:stCondLst>
                                                <p:cond delay="0"/>
                                              </p:stCondLst>
                                            </p:cTn>
                                            <p:tgtEl>
                                              <p:spTgt spid="2"/>
                                            </p:tgtEl>
                                            <p:attrNameLst>
                                              <p:attrName>style.visibility</p:attrName>
                                            </p:attrNameLst>
                                          </p:cBhvr>
                                          <p:to>
                                            <p:strVal val="visible"/>
                                          </p:to>
                                        </p:set>
                                        <p:anim calcmode="lin" valueType="num" p14:bounceEnd="40000">
                                          <p:cBhvr additive="base">
                                            <p:cTn id="59" dur="750" fill="hold"/>
                                            <p:tgtEl>
                                              <p:spTgt spid="2"/>
                                            </p:tgtEl>
                                            <p:attrNameLst>
                                              <p:attrName>ppt_x</p:attrName>
                                            </p:attrNameLst>
                                          </p:cBhvr>
                                          <p:tavLst>
                                            <p:tav tm="0">
                                              <p:val>
                                                <p:strVal val="#ppt_x"/>
                                              </p:val>
                                            </p:tav>
                                            <p:tav tm="100000">
                                              <p:val>
                                                <p:strVal val="#ppt_x"/>
                                              </p:val>
                                            </p:tav>
                                          </p:tavLst>
                                        </p:anim>
                                        <p:anim calcmode="lin" valueType="num" p14:bounceEnd="40000">
                                          <p:cBhvr additive="base">
                                            <p:cTn id="60" dur="750" fill="hold"/>
                                            <p:tgtEl>
                                              <p:spTgt spid="2"/>
                                            </p:tgtEl>
                                            <p:attrNameLst>
                                              <p:attrName>ppt_y</p:attrName>
                                            </p:attrNameLst>
                                          </p:cBhvr>
                                          <p:tavLst>
                                            <p:tav tm="0">
                                              <p:val>
                                                <p:strVal val="1+#ppt_h/2"/>
                                              </p:val>
                                            </p:tav>
                                            <p:tav tm="100000">
                                              <p:val>
                                                <p:strVal val="#ppt_y"/>
                                              </p:val>
                                            </p:tav>
                                          </p:tavLst>
                                        </p:anim>
                                      </p:childTnLst>
                                    </p:cTn>
                                  </p:par>
                                  <p:par>
                                    <p:cTn id="61" presetID="22" presetClass="entr" presetSubtype="2" fill="hold" grpId="0" nodeType="withEffect">
                                      <p:stCondLst>
                                        <p:cond delay="250"/>
                                      </p:stCondLst>
                                      <p:childTnLst>
                                        <p:set>
                                          <p:cBhvr>
                                            <p:cTn id="62" dur="1" fill="hold">
                                              <p:stCondLst>
                                                <p:cond delay="0"/>
                                              </p:stCondLst>
                                            </p:cTn>
                                            <p:tgtEl>
                                              <p:spTgt spid="27"/>
                                            </p:tgtEl>
                                            <p:attrNameLst>
                                              <p:attrName>style.visibility</p:attrName>
                                            </p:attrNameLst>
                                          </p:cBhvr>
                                          <p:to>
                                            <p:strVal val="visible"/>
                                          </p:to>
                                        </p:set>
                                        <p:animEffect transition="in" filter="wipe(right)">
                                          <p:cBhvr>
                                            <p:cTn id="63"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5" grpId="0" animBg="1"/>
          <p:bldP spid="12" grpId="0"/>
          <p:bldP spid="23" grpId="0"/>
          <p:bldP spid="13" grpId="0"/>
          <p:bldP spid="2" grpId="0" animBg="1"/>
          <p:bldP spid="24" grpId="0" animBg="1"/>
          <p:bldP spid="25" grpId="0" animBg="1"/>
          <p:bldP spid="27"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par>
                                    <p:cTn id="8" presetID="2" presetClass="entr" presetSubtype="1"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 calcmode="lin" valueType="num">
                                          <p:cBhvr additive="base">
                                            <p:cTn id="10" dur="750" fill="hold"/>
                                            <p:tgtEl>
                                              <p:spTgt spid="15"/>
                                            </p:tgtEl>
                                            <p:attrNameLst>
                                              <p:attrName>ppt_x</p:attrName>
                                            </p:attrNameLst>
                                          </p:cBhvr>
                                          <p:tavLst>
                                            <p:tav tm="0">
                                              <p:val>
                                                <p:strVal val="#ppt_x"/>
                                              </p:val>
                                            </p:tav>
                                            <p:tav tm="100000">
                                              <p:val>
                                                <p:strVal val="#ppt_x"/>
                                              </p:val>
                                            </p:tav>
                                          </p:tavLst>
                                        </p:anim>
                                        <p:anim calcmode="lin" valueType="num">
                                          <p:cBhvr additive="base">
                                            <p:cTn id="11" dur="750" fill="hold"/>
                                            <p:tgtEl>
                                              <p:spTgt spid="15"/>
                                            </p:tgtEl>
                                            <p:attrNameLst>
                                              <p:attrName>ppt_y</p:attrName>
                                            </p:attrNameLst>
                                          </p:cBhvr>
                                          <p:tavLst>
                                            <p:tav tm="0">
                                              <p:val>
                                                <p:strVal val="0-#ppt_h/2"/>
                                              </p:val>
                                            </p:tav>
                                            <p:tav tm="100000">
                                              <p:val>
                                                <p:strVal val="#ppt_y"/>
                                              </p:val>
                                            </p:tav>
                                          </p:tavLst>
                                        </p:anim>
                                      </p:childTnLst>
                                    </p:cTn>
                                  </p:par>
                                  <p:par>
                                    <p:cTn id="12" presetID="2" presetClass="entr" presetSubtype="2" fill="hold" nodeType="withEffect">
                                      <p:stCondLst>
                                        <p:cond delay="0"/>
                                      </p:stCondLst>
                                      <p:childTnLst>
                                        <p:set>
                                          <p:cBhvr>
                                            <p:cTn id="13" dur="1" fill="hold">
                                              <p:stCondLst>
                                                <p:cond delay="0"/>
                                              </p:stCondLst>
                                            </p:cTn>
                                            <p:tgtEl>
                                              <p:spTgt spid="28"/>
                                            </p:tgtEl>
                                            <p:attrNameLst>
                                              <p:attrName>style.visibility</p:attrName>
                                            </p:attrNameLst>
                                          </p:cBhvr>
                                          <p:to>
                                            <p:strVal val="visible"/>
                                          </p:to>
                                        </p:set>
                                        <p:anim calcmode="lin" valueType="num">
                                          <p:cBhvr additive="base">
                                            <p:cTn id="14" dur="500" fill="hold"/>
                                            <p:tgtEl>
                                              <p:spTgt spid="28"/>
                                            </p:tgtEl>
                                            <p:attrNameLst>
                                              <p:attrName>ppt_x</p:attrName>
                                            </p:attrNameLst>
                                          </p:cBhvr>
                                          <p:tavLst>
                                            <p:tav tm="0">
                                              <p:val>
                                                <p:strVal val="1+#ppt_w/2"/>
                                              </p:val>
                                            </p:tav>
                                            <p:tav tm="100000">
                                              <p:val>
                                                <p:strVal val="#ppt_x"/>
                                              </p:val>
                                            </p:tav>
                                          </p:tavLst>
                                        </p:anim>
                                        <p:anim calcmode="lin" valueType="num">
                                          <p:cBhvr additive="base">
                                            <p:cTn id="15" dur="500" fill="hold"/>
                                            <p:tgtEl>
                                              <p:spTgt spid="28"/>
                                            </p:tgtEl>
                                            <p:attrNameLst>
                                              <p:attrName>ppt_y</p:attrName>
                                            </p:attrNameLst>
                                          </p:cBhvr>
                                          <p:tavLst>
                                            <p:tav tm="0">
                                              <p:val>
                                                <p:strVal val="#ppt_y"/>
                                              </p:val>
                                            </p:tav>
                                            <p:tav tm="100000">
                                              <p:val>
                                                <p:strVal val="#ppt_y"/>
                                              </p:val>
                                            </p:tav>
                                          </p:tavLst>
                                        </p:anim>
                                      </p:childTnLst>
                                    </p:cTn>
                                  </p:par>
                                  <p:par>
                                    <p:cTn id="16" presetID="53" presetClass="entr" presetSubtype="16" fill="hold" nodeType="with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p:cTn id="23" dur="500" fill="hold"/>
                                            <p:tgtEl>
                                              <p:spTgt spid="11"/>
                                            </p:tgtEl>
                                            <p:attrNameLst>
                                              <p:attrName>ppt_w</p:attrName>
                                            </p:attrNameLst>
                                          </p:cBhvr>
                                          <p:tavLst>
                                            <p:tav tm="0">
                                              <p:val>
                                                <p:fltVal val="0"/>
                                              </p:val>
                                            </p:tav>
                                            <p:tav tm="100000">
                                              <p:val>
                                                <p:strVal val="#ppt_w"/>
                                              </p:val>
                                            </p:tav>
                                          </p:tavLst>
                                        </p:anim>
                                        <p:anim calcmode="lin" valueType="num">
                                          <p:cBhvr>
                                            <p:cTn id="24" dur="500" fill="hold"/>
                                            <p:tgtEl>
                                              <p:spTgt spid="11"/>
                                            </p:tgtEl>
                                            <p:attrNameLst>
                                              <p:attrName>ppt_h</p:attrName>
                                            </p:attrNameLst>
                                          </p:cBhvr>
                                          <p:tavLst>
                                            <p:tav tm="0">
                                              <p:val>
                                                <p:fltVal val="0"/>
                                              </p:val>
                                            </p:tav>
                                            <p:tav tm="100000">
                                              <p:val>
                                                <p:strVal val="#ppt_h"/>
                                              </p:val>
                                            </p:tav>
                                          </p:tavLst>
                                        </p:anim>
                                        <p:animEffect transition="in" filter="fade">
                                          <p:cBhvr>
                                            <p:cTn id="25" dur="500"/>
                                            <p:tgtEl>
                                              <p:spTgt spid="11"/>
                                            </p:tgtEl>
                                          </p:cBhvr>
                                        </p:animEffect>
                                      </p:childTnLst>
                                    </p:cTn>
                                  </p:par>
                                  <p:par>
                                    <p:cTn id="26" presetID="16" presetClass="entr" presetSubtype="21" fill="hold" nodeType="with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barn(inVertical)">
                                          <p:cBhvr>
                                            <p:cTn id="28" dur="500"/>
                                            <p:tgtEl>
                                              <p:spTgt spid="26"/>
                                            </p:tgtEl>
                                          </p:cBhvr>
                                        </p:animEffect>
                                      </p:childTnLst>
                                    </p:cTn>
                                  </p:par>
                                  <p:par>
                                    <p:cTn id="29" presetID="53" presetClass="entr" presetSubtype="16" fill="hold" grpId="0" nodeType="withEffect">
                                      <p:stCondLst>
                                        <p:cond delay="250"/>
                                      </p:stCondLst>
                                      <p:childTnLst>
                                        <p:set>
                                          <p:cBhvr>
                                            <p:cTn id="30" dur="1" fill="hold">
                                              <p:stCondLst>
                                                <p:cond delay="0"/>
                                              </p:stCondLst>
                                            </p:cTn>
                                            <p:tgtEl>
                                              <p:spTgt spid="24"/>
                                            </p:tgtEl>
                                            <p:attrNameLst>
                                              <p:attrName>style.visibility</p:attrName>
                                            </p:attrNameLst>
                                          </p:cBhvr>
                                          <p:to>
                                            <p:strVal val="visible"/>
                                          </p:to>
                                        </p:set>
                                        <p:anim calcmode="lin" valueType="num">
                                          <p:cBhvr>
                                            <p:cTn id="31" dur="500" fill="hold"/>
                                            <p:tgtEl>
                                              <p:spTgt spid="24"/>
                                            </p:tgtEl>
                                            <p:attrNameLst>
                                              <p:attrName>ppt_w</p:attrName>
                                            </p:attrNameLst>
                                          </p:cBhvr>
                                          <p:tavLst>
                                            <p:tav tm="0">
                                              <p:val>
                                                <p:fltVal val="0"/>
                                              </p:val>
                                            </p:tav>
                                            <p:tav tm="100000">
                                              <p:val>
                                                <p:strVal val="#ppt_w"/>
                                              </p:val>
                                            </p:tav>
                                          </p:tavLst>
                                        </p:anim>
                                        <p:anim calcmode="lin" valueType="num">
                                          <p:cBhvr>
                                            <p:cTn id="32" dur="500" fill="hold"/>
                                            <p:tgtEl>
                                              <p:spTgt spid="24"/>
                                            </p:tgtEl>
                                            <p:attrNameLst>
                                              <p:attrName>ppt_h</p:attrName>
                                            </p:attrNameLst>
                                          </p:cBhvr>
                                          <p:tavLst>
                                            <p:tav tm="0">
                                              <p:val>
                                                <p:fltVal val="0"/>
                                              </p:val>
                                            </p:tav>
                                            <p:tav tm="100000">
                                              <p:val>
                                                <p:strVal val="#ppt_h"/>
                                              </p:val>
                                            </p:tav>
                                          </p:tavLst>
                                        </p:anim>
                                        <p:animEffect transition="in" filter="fade">
                                          <p:cBhvr>
                                            <p:cTn id="33" dur="500"/>
                                            <p:tgtEl>
                                              <p:spTgt spid="24"/>
                                            </p:tgtEl>
                                          </p:cBhvr>
                                        </p:animEffect>
                                      </p:childTnLst>
                                    </p:cTn>
                                  </p:par>
                                  <p:par>
                                    <p:cTn id="34" presetID="53" presetClass="entr" presetSubtype="16" fill="hold" grpId="0" nodeType="withEffect">
                                      <p:stCondLst>
                                        <p:cond delay="50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Effect transition="in" filter="fade">
                                          <p:cBhvr>
                                            <p:cTn id="38" dur="500"/>
                                            <p:tgtEl>
                                              <p:spTgt spid="25"/>
                                            </p:tgtEl>
                                          </p:cBhvr>
                                        </p:animEffect>
                                      </p:childTnLst>
                                    </p:cTn>
                                  </p:par>
                                  <p:par>
                                    <p:cTn id="39" presetID="41" presetClass="entr" presetSubtype="0" fill="hold" grpId="0" nodeType="withEffect">
                                      <p:stCondLst>
                                        <p:cond delay="500"/>
                                      </p:stCondLst>
                                      <p:iterate type="lt">
                                        <p:tmPct val="10000"/>
                                      </p:iterate>
                                      <p:childTnLst>
                                        <p:set>
                                          <p:cBhvr>
                                            <p:cTn id="40" dur="1" fill="hold">
                                              <p:stCondLst>
                                                <p:cond delay="0"/>
                                              </p:stCondLst>
                                            </p:cTn>
                                            <p:tgtEl>
                                              <p:spTgt spid="12"/>
                                            </p:tgtEl>
                                            <p:attrNameLst>
                                              <p:attrName>style.visibility</p:attrName>
                                            </p:attrNameLst>
                                          </p:cBhvr>
                                          <p:to>
                                            <p:strVal val="visible"/>
                                          </p:to>
                                        </p:set>
                                        <p:anim calcmode="lin" valueType="num">
                                          <p:cBhvr>
                                            <p:cTn id="41" dur="500" fill="hold"/>
                                            <p:tgtEl>
                                              <p:spTgt spid="1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12"/>
                                            </p:tgtEl>
                                            <p:attrNameLst>
                                              <p:attrName>ppt_y</p:attrName>
                                            </p:attrNameLst>
                                          </p:cBhvr>
                                          <p:tavLst>
                                            <p:tav tm="0">
                                              <p:val>
                                                <p:strVal val="#ppt_y"/>
                                              </p:val>
                                            </p:tav>
                                            <p:tav tm="100000">
                                              <p:val>
                                                <p:strVal val="#ppt_y"/>
                                              </p:val>
                                            </p:tav>
                                          </p:tavLst>
                                        </p:anim>
                                        <p:anim calcmode="lin" valueType="num">
                                          <p:cBhvr>
                                            <p:cTn id="43" dur="500" fill="hold"/>
                                            <p:tgtEl>
                                              <p:spTgt spid="1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1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12"/>
                                            </p:tgtEl>
                                          </p:cBhvr>
                                        </p:animEffect>
                                      </p:childTnLst>
                                    </p:cTn>
                                  </p:par>
                                  <p:par>
                                    <p:cTn id="46" presetID="16" presetClass="entr" presetSubtype="37" fill="hold" nodeType="withEffect">
                                      <p:stCondLst>
                                        <p:cond delay="500"/>
                                      </p:stCondLst>
                                      <p:childTnLst>
                                        <p:set>
                                          <p:cBhvr>
                                            <p:cTn id="47" dur="1" fill="hold">
                                              <p:stCondLst>
                                                <p:cond delay="0"/>
                                              </p:stCondLst>
                                            </p:cTn>
                                            <p:tgtEl>
                                              <p:spTgt spid="23">
                                                <p:txEl>
                                                  <p:pRg st="0" end="0"/>
                                                </p:txEl>
                                              </p:spTgt>
                                            </p:tgtEl>
                                            <p:attrNameLst>
                                              <p:attrName>style.visibility</p:attrName>
                                            </p:attrNameLst>
                                          </p:cBhvr>
                                          <p:to>
                                            <p:strVal val="visible"/>
                                          </p:to>
                                        </p:set>
                                        <p:animEffect transition="in" filter="barn(outVertical)">
                                          <p:cBhvr>
                                            <p:cTn id="48" dur="500"/>
                                            <p:tgtEl>
                                              <p:spTgt spid="23">
                                                <p:txEl>
                                                  <p:pRg st="0" end="0"/>
                                                </p:txEl>
                                              </p:spTgt>
                                            </p:tgtEl>
                                          </p:cBhvr>
                                        </p:animEffect>
                                      </p:childTnLst>
                                    </p:cTn>
                                  </p:par>
                                </p:childTnLst>
                              </p:cTn>
                            </p:par>
                            <p:par>
                              <p:cTn id="49" fill="hold">
                                <p:stCondLst>
                                  <p:cond delay="0"/>
                                </p:stCondLst>
                                <p:childTnLst>
                                  <p:par>
                                    <p:cTn id="50" presetID="22" presetClass="entr" presetSubtype="1" fill="hold" grpId="0" nodeType="after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wipe(up)">
                                          <p:cBhvr>
                                            <p:cTn id="52" dur="1000"/>
                                            <p:tgtEl>
                                              <p:spTgt spid="13"/>
                                            </p:tgtEl>
                                          </p:cBhvr>
                                        </p:animEffect>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
                                            </p:tgtEl>
                                            <p:attrNameLst>
                                              <p:attrName>style.visibility</p:attrName>
                                            </p:attrNameLst>
                                          </p:cBhvr>
                                          <p:to>
                                            <p:strVal val="visible"/>
                                          </p:to>
                                        </p:set>
                                        <p:anim calcmode="lin" valueType="num">
                                          <p:cBhvr additive="base">
                                            <p:cTn id="59" dur="750" fill="hold"/>
                                            <p:tgtEl>
                                              <p:spTgt spid="2"/>
                                            </p:tgtEl>
                                            <p:attrNameLst>
                                              <p:attrName>ppt_x</p:attrName>
                                            </p:attrNameLst>
                                          </p:cBhvr>
                                          <p:tavLst>
                                            <p:tav tm="0">
                                              <p:val>
                                                <p:strVal val="#ppt_x"/>
                                              </p:val>
                                            </p:tav>
                                            <p:tav tm="100000">
                                              <p:val>
                                                <p:strVal val="#ppt_x"/>
                                              </p:val>
                                            </p:tav>
                                          </p:tavLst>
                                        </p:anim>
                                        <p:anim calcmode="lin" valueType="num">
                                          <p:cBhvr additive="base">
                                            <p:cTn id="60" dur="750" fill="hold"/>
                                            <p:tgtEl>
                                              <p:spTgt spid="2"/>
                                            </p:tgtEl>
                                            <p:attrNameLst>
                                              <p:attrName>ppt_y</p:attrName>
                                            </p:attrNameLst>
                                          </p:cBhvr>
                                          <p:tavLst>
                                            <p:tav tm="0">
                                              <p:val>
                                                <p:strVal val="1+#ppt_h/2"/>
                                              </p:val>
                                            </p:tav>
                                            <p:tav tm="100000">
                                              <p:val>
                                                <p:strVal val="#ppt_y"/>
                                              </p:val>
                                            </p:tav>
                                          </p:tavLst>
                                        </p:anim>
                                      </p:childTnLst>
                                    </p:cTn>
                                  </p:par>
                                  <p:par>
                                    <p:cTn id="61" presetID="22" presetClass="entr" presetSubtype="2" fill="hold" grpId="0" nodeType="withEffect">
                                      <p:stCondLst>
                                        <p:cond delay="250"/>
                                      </p:stCondLst>
                                      <p:childTnLst>
                                        <p:set>
                                          <p:cBhvr>
                                            <p:cTn id="62" dur="1" fill="hold">
                                              <p:stCondLst>
                                                <p:cond delay="0"/>
                                              </p:stCondLst>
                                            </p:cTn>
                                            <p:tgtEl>
                                              <p:spTgt spid="27"/>
                                            </p:tgtEl>
                                            <p:attrNameLst>
                                              <p:attrName>style.visibility</p:attrName>
                                            </p:attrNameLst>
                                          </p:cBhvr>
                                          <p:to>
                                            <p:strVal val="visible"/>
                                          </p:to>
                                        </p:set>
                                        <p:animEffect transition="in" filter="wipe(right)">
                                          <p:cBhvr>
                                            <p:cTn id="63"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5" grpId="0" animBg="1"/>
          <p:bldP spid="12" grpId="0"/>
          <p:bldP spid="23" grpId="0"/>
          <p:bldP spid="13" grpId="0"/>
          <p:bldP spid="2" grpId="0" animBg="1"/>
          <p:bldP spid="24" grpId="0" animBg="1"/>
          <p:bldP spid="25" grpId="0" animBg="1"/>
          <p:bldP spid="27" grpId="0"/>
        </p:bld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6154615" y="0"/>
            <a:ext cx="6037386" cy="6858000"/>
          </a:xfrm>
          <a:custGeom>
            <a:avLst/>
            <a:gdLst>
              <a:gd name="connsiteX0" fmla="*/ 0 w 6512170"/>
              <a:gd name="connsiteY0" fmla="*/ 0 h 6858000"/>
              <a:gd name="connsiteX1" fmla="*/ 6512170 w 6512170"/>
              <a:gd name="connsiteY1" fmla="*/ 0 h 6858000"/>
              <a:gd name="connsiteX2" fmla="*/ 6512170 w 6512170"/>
              <a:gd name="connsiteY2" fmla="*/ 6858000 h 6858000"/>
              <a:gd name="connsiteX3" fmla="*/ 0 w 6512170"/>
              <a:gd name="connsiteY3" fmla="*/ 6858000 h 6858000"/>
              <a:gd name="connsiteX4" fmla="*/ 0 w 6512170"/>
              <a:gd name="connsiteY4" fmla="*/ 0 h 6858000"/>
              <a:gd name="connsiteX0-1" fmla="*/ 0 w 6512170"/>
              <a:gd name="connsiteY0-2" fmla="*/ 0 h 6858000"/>
              <a:gd name="connsiteX1-3" fmla="*/ 3024554 w 6512170"/>
              <a:gd name="connsiteY1-4" fmla="*/ 0 h 6858000"/>
              <a:gd name="connsiteX2-5" fmla="*/ 6512170 w 6512170"/>
              <a:gd name="connsiteY2-6" fmla="*/ 0 h 6858000"/>
              <a:gd name="connsiteX3-7" fmla="*/ 6512170 w 6512170"/>
              <a:gd name="connsiteY3-8" fmla="*/ 6858000 h 6858000"/>
              <a:gd name="connsiteX4-9" fmla="*/ 0 w 6512170"/>
              <a:gd name="connsiteY4-10" fmla="*/ 6858000 h 6858000"/>
              <a:gd name="connsiteX5" fmla="*/ 0 w 6512170"/>
              <a:gd name="connsiteY5" fmla="*/ 0 h 6858000"/>
              <a:gd name="connsiteX0-11" fmla="*/ 0 w 6512170"/>
              <a:gd name="connsiteY0-12" fmla="*/ 6858000 h 6858000"/>
              <a:gd name="connsiteX1-13" fmla="*/ 3024554 w 6512170"/>
              <a:gd name="connsiteY1-14" fmla="*/ 0 h 6858000"/>
              <a:gd name="connsiteX2-15" fmla="*/ 6512170 w 6512170"/>
              <a:gd name="connsiteY2-16" fmla="*/ 0 h 6858000"/>
              <a:gd name="connsiteX3-17" fmla="*/ 6512170 w 6512170"/>
              <a:gd name="connsiteY3-18" fmla="*/ 6858000 h 6858000"/>
              <a:gd name="connsiteX4-19" fmla="*/ 0 w 6512170"/>
              <a:gd name="connsiteY4-20" fmla="*/ 6858000 h 68580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512170" h="6858000">
                <a:moveTo>
                  <a:pt x="0" y="6858000"/>
                </a:moveTo>
                <a:lnTo>
                  <a:pt x="3024554" y="0"/>
                </a:lnTo>
                <a:lnTo>
                  <a:pt x="6512170" y="0"/>
                </a:lnTo>
                <a:lnTo>
                  <a:pt x="6512170" y="6858000"/>
                </a:lnTo>
                <a:lnTo>
                  <a:pt x="0" y="6858000"/>
                </a:lnTo>
                <a:close/>
              </a:path>
            </a:pathLst>
          </a:custGeom>
          <a:blipFill dpi="0" rotWithShape="1">
            <a:blip r:embed="rId4" cstate="screen"/>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cs typeface="+mn-ea"/>
              <a:sym typeface="+mn-lt"/>
            </a:endParaRPr>
          </a:p>
        </p:txBody>
      </p:sp>
      <p:sp>
        <p:nvSpPr>
          <p:cNvPr id="7" name="平行四边形 6"/>
          <p:cNvSpPr/>
          <p:nvPr/>
        </p:nvSpPr>
        <p:spPr>
          <a:xfrm rot="17520000">
            <a:off x="5791456" y="2093175"/>
            <a:ext cx="4730299" cy="203668"/>
          </a:xfrm>
          <a:prstGeom prst="parallelogram">
            <a:avLst>
              <a:gd name="adj" fmla="val 132064"/>
            </a:avLst>
          </a:prstGeom>
          <a:gradFill>
            <a:gsLst>
              <a:gs pos="0">
                <a:srgbClr val="46A2D0"/>
              </a:gs>
              <a:gs pos="100000">
                <a:srgbClr val="1D6AAE"/>
              </a:gs>
            </a:gsLst>
            <a:lin ang="6000000" scaled="0"/>
          </a:gra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cs typeface="+mn-ea"/>
              <a:sym typeface="+mn-lt"/>
            </a:endParaRPr>
          </a:p>
        </p:txBody>
      </p:sp>
      <p:sp>
        <p:nvSpPr>
          <p:cNvPr id="16" name="平行四边形 15"/>
          <p:cNvSpPr/>
          <p:nvPr/>
        </p:nvSpPr>
        <p:spPr>
          <a:xfrm rot="17520000">
            <a:off x="4451658" y="4561158"/>
            <a:ext cx="4730299" cy="203668"/>
          </a:xfrm>
          <a:prstGeom prst="parallelogram">
            <a:avLst>
              <a:gd name="adj" fmla="val 132064"/>
            </a:avLst>
          </a:prstGeom>
          <a:gradFill>
            <a:gsLst>
              <a:gs pos="0">
                <a:srgbClr val="46A2D0"/>
              </a:gs>
              <a:gs pos="100000">
                <a:srgbClr val="1D6AAE"/>
              </a:gs>
            </a:gsLst>
            <a:lin ang="6000000" scaled="0"/>
          </a:gra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cs typeface="+mn-ea"/>
              <a:sym typeface="+mn-lt"/>
            </a:endParaRPr>
          </a:p>
        </p:txBody>
      </p:sp>
      <p:sp>
        <p:nvSpPr>
          <p:cNvPr id="20" name="TextBox 21"/>
          <p:cNvSpPr txBox="1"/>
          <p:nvPr/>
        </p:nvSpPr>
        <p:spPr>
          <a:xfrm>
            <a:off x="741894" y="2397532"/>
            <a:ext cx="4344456" cy="2308324"/>
          </a:xfrm>
          <a:prstGeom prst="rect">
            <a:avLst/>
          </a:prstGeom>
          <a:noFill/>
        </p:spPr>
        <p:txBody>
          <a:bodyPr wrap="square" lIns="0" tIns="0" rIns="0" bIns="0" rtlCol="0">
            <a:spAutoFit/>
          </a:bodyPr>
          <a:lstStyle/>
          <a:p>
            <a:pPr algn="just">
              <a:lnSpc>
                <a:spcPct val="150000"/>
              </a:lnSpc>
            </a:pPr>
            <a:r>
              <a:rPr lang="zh-CN" altLang="en-US" sz="1000" dirty="0">
                <a:solidFill>
                  <a:schemeClr val="tx1">
                    <a:lumMod val="50000"/>
                    <a:lumOff val="50000"/>
                  </a:schemeClr>
                </a:solidFill>
                <a:cs typeface="+mn-ea"/>
                <a:sym typeface="+mn-lt"/>
              </a:rPr>
              <a:t>您的内容打在这里，或者通过复制您的文本后，在此框中选择粘贴，并选择只保留文字。您的内容打在这里，或者通过复制您的文本后，在此框中选择粘贴，并选择只保留文字。</a:t>
            </a:r>
            <a:endParaRPr lang="en-US" altLang="zh-CN" sz="1000" dirty="0">
              <a:solidFill>
                <a:schemeClr val="tx1">
                  <a:lumMod val="50000"/>
                  <a:lumOff val="50000"/>
                </a:schemeClr>
              </a:solidFill>
              <a:cs typeface="+mn-ea"/>
              <a:sym typeface="+mn-lt"/>
            </a:endParaRPr>
          </a:p>
          <a:p>
            <a:pPr algn="just">
              <a:lnSpc>
                <a:spcPct val="150000"/>
              </a:lnSpc>
            </a:pPr>
            <a:r>
              <a:rPr lang="zh-CN" altLang="en-US" sz="1000" dirty="0">
                <a:solidFill>
                  <a:schemeClr val="tx1">
                    <a:lumMod val="50000"/>
                    <a:lumOff val="50000"/>
                  </a:schemeClr>
                </a:solidFill>
                <a:cs typeface="+mn-ea"/>
                <a:sym typeface="+mn-lt"/>
              </a:rPr>
              <a:t>您的内容打在这里，或者通过复制您的文本后，在此框中选择粘贴，并选择只保留文字。您的内容打在这里，或者通过复制您的文本后，在此框中选择粘贴，并选择只保留文字。您的内容打在这里，或者通过复制您的文本后，在此框中选择粘贴，并选择只保留文字。 </a:t>
            </a:r>
            <a:endParaRPr lang="en-US" altLang="zh-CN" sz="1000" dirty="0">
              <a:solidFill>
                <a:schemeClr val="tx1">
                  <a:lumMod val="50000"/>
                  <a:lumOff val="50000"/>
                </a:schemeClr>
              </a:solidFill>
              <a:cs typeface="+mn-ea"/>
              <a:sym typeface="+mn-lt"/>
            </a:endParaRPr>
          </a:p>
          <a:p>
            <a:pPr algn="just">
              <a:lnSpc>
                <a:spcPct val="150000"/>
              </a:lnSpc>
            </a:pPr>
            <a:endParaRPr lang="en-US" altLang="zh-CN" sz="1000" dirty="0">
              <a:solidFill>
                <a:schemeClr val="tx1">
                  <a:lumMod val="50000"/>
                  <a:lumOff val="50000"/>
                </a:schemeClr>
              </a:solidFill>
              <a:cs typeface="+mn-ea"/>
              <a:sym typeface="+mn-lt"/>
            </a:endParaRPr>
          </a:p>
          <a:p>
            <a:pPr algn="just">
              <a:lnSpc>
                <a:spcPct val="150000"/>
              </a:lnSpc>
            </a:pPr>
            <a:r>
              <a:rPr lang="zh-CN" altLang="en-US" sz="1000" dirty="0">
                <a:solidFill>
                  <a:schemeClr val="tx1">
                    <a:lumMod val="50000"/>
                    <a:lumOff val="50000"/>
                  </a:schemeClr>
                </a:solidFill>
                <a:cs typeface="+mn-ea"/>
                <a:sym typeface="+mn-lt"/>
              </a:rPr>
              <a:t>您的内容打在这里，或者通过复制您的文本后，在此框中选择粘贴，并选择只保留文字。您的内容打在这里，</a:t>
            </a:r>
            <a:endParaRPr lang="en-US" altLang="zh-CN" sz="1000" dirty="0">
              <a:solidFill>
                <a:schemeClr val="tx1">
                  <a:lumMod val="50000"/>
                  <a:lumOff val="50000"/>
                </a:schemeClr>
              </a:solidFill>
              <a:cs typeface="+mn-ea"/>
              <a:sym typeface="+mn-lt"/>
            </a:endParaRPr>
          </a:p>
        </p:txBody>
      </p:sp>
      <p:grpSp>
        <p:nvGrpSpPr>
          <p:cNvPr id="21" name="组合 20"/>
          <p:cNvGrpSpPr/>
          <p:nvPr/>
        </p:nvGrpSpPr>
        <p:grpSpPr>
          <a:xfrm>
            <a:off x="607025" y="1089634"/>
            <a:ext cx="3608554" cy="1164389"/>
            <a:chOff x="455523" y="2245380"/>
            <a:chExt cx="3608554" cy="1164389"/>
          </a:xfrm>
        </p:grpSpPr>
        <p:sp>
          <p:nvSpPr>
            <p:cNvPr id="22" name="Subtitle 2"/>
            <p:cNvSpPr txBox="1"/>
            <p:nvPr/>
          </p:nvSpPr>
          <p:spPr>
            <a:xfrm>
              <a:off x="455523" y="2245380"/>
              <a:ext cx="3033470" cy="747943"/>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30000"/>
                </a:lnSpc>
                <a:spcBef>
                  <a:spcPts val="0"/>
                </a:spcBef>
                <a:defRPr/>
              </a:pPr>
              <a:r>
                <a:rPr lang="zh-CN" altLang="en-US" sz="3600" b="1" dirty="0">
                  <a:solidFill>
                    <a:schemeClr val="tx1">
                      <a:lumMod val="85000"/>
                      <a:lumOff val="15000"/>
                    </a:schemeClr>
                  </a:solidFill>
                  <a:cs typeface="+mn-ea"/>
                  <a:sym typeface="+mn-lt"/>
                </a:rPr>
                <a:t>公司简介</a:t>
              </a:r>
              <a:endParaRPr lang="id-ID" sz="3600" b="1" dirty="0">
                <a:solidFill>
                  <a:schemeClr val="tx1">
                    <a:lumMod val="85000"/>
                    <a:lumOff val="15000"/>
                  </a:schemeClr>
                </a:solidFill>
                <a:cs typeface="+mn-ea"/>
                <a:sym typeface="+mn-lt"/>
              </a:endParaRPr>
            </a:p>
          </p:txBody>
        </p:sp>
        <p:sp>
          <p:nvSpPr>
            <p:cNvPr id="23" name="Subtitle 2"/>
            <p:cNvSpPr txBox="1"/>
            <p:nvPr/>
          </p:nvSpPr>
          <p:spPr>
            <a:xfrm>
              <a:off x="500651" y="2830554"/>
              <a:ext cx="3563426" cy="57921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30000"/>
                </a:lnSpc>
                <a:spcBef>
                  <a:spcPts val="0"/>
                </a:spcBef>
                <a:defRPr/>
              </a:pPr>
              <a:r>
                <a:rPr lang="en-US" altLang="zh-CN" sz="1500" dirty="0">
                  <a:solidFill>
                    <a:schemeClr val="tx1">
                      <a:lumMod val="85000"/>
                      <a:lumOff val="15000"/>
                    </a:schemeClr>
                  </a:solidFill>
                  <a:cs typeface="+mn-ea"/>
                  <a:sym typeface="+mn-lt"/>
                </a:rPr>
                <a:t>COMPANY PROFILE</a:t>
              </a:r>
              <a:endParaRPr lang="id-ID" sz="1500" dirty="0">
                <a:solidFill>
                  <a:schemeClr val="tx1">
                    <a:lumMod val="85000"/>
                    <a:lumOff val="15000"/>
                  </a:schemeClr>
                </a:solidFill>
                <a:cs typeface="+mn-ea"/>
                <a:sym typeface="+mn-lt"/>
              </a:endParaRPr>
            </a:p>
          </p:txBody>
        </p:sp>
      </p:grpSp>
      <p:cxnSp>
        <p:nvCxnSpPr>
          <p:cNvPr id="24" name="直接连接符 23"/>
          <p:cNvCxnSpPr/>
          <p:nvPr/>
        </p:nvCxnSpPr>
        <p:spPr>
          <a:xfrm>
            <a:off x="746556" y="2158131"/>
            <a:ext cx="680194" cy="0"/>
          </a:xfrm>
          <a:prstGeom prst="line">
            <a:avLst/>
          </a:prstGeom>
          <a:ln w="38100">
            <a:gradFill>
              <a:gsLst>
                <a:gs pos="0">
                  <a:srgbClr val="46A2D0"/>
                </a:gs>
                <a:gs pos="100000">
                  <a:srgbClr val="1D6AAE"/>
                </a:gs>
              </a:gsLst>
              <a:lin ang="5400000" scaled="0"/>
            </a:gradFill>
          </a:ln>
        </p:spPr>
        <p:style>
          <a:lnRef idx="1">
            <a:schemeClr val="accent1"/>
          </a:lnRef>
          <a:fillRef idx="0">
            <a:schemeClr val="accent1"/>
          </a:fillRef>
          <a:effectRef idx="0">
            <a:schemeClr val="accent1"/>
          </a:effectRef>
          <a:fontRef idx="minor">
            <a:schemeClr val="tx1"/>
          </a:fontRef>
        </p:style>
      </p:cxnSp>
      <p:grpSp>
        <p:nvGrpSpPr>
          <p:cNvPr id="25" name="组合 24"/>
          <p:cNvGrpSpPr/>
          <p:nvPr/>
        </p:nvGrpSpPr>
        <p:grpSpPr>
          <a:xfrm>
            <a:off x="727238" y="5387170"/>
            <a:ext cx="571463" cy="575233"/>
            <a:chOff x="1413117" y="4953618"/>
            <a:chExt cx="571463" cy="575233"/>
          </a:xfrm>
        </p:grpSpPr>
        <p:grpSp>
          <p:nvGrpSpPr>
            <p:cNvPr id="26" name="组合 25"/>
            <p:cNvGrpSpPr/>
            <p:nvPr/>
          </p:nvGrpSpPr>
          <p:grpSpPr>
            <a:xfrm>
              <a:off x="1413117" y="4953618"/>
              <a:ext cx="571463" cy="515236"/>
              <a:chOff x="4634991" y="2138335"/>
              <a:chExt cx="428348" cy="386204"/>
            </a:xfrm>
          </p:grpSpPr>
          <p:sp>
            <p:nvSpPr>
              <p:cNvPr id="28" name="Freeform 5"/>
              <p:cNvSpPr/>
              <p:nvPr/>
            </p:nvSpPr>
            <p:spPr bwMode="auto">
              <a:xfrm>
                <a:off x="4634991" y="2138335"/>
                <a:ext cx="428348" cy="386204"/>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46A2D0"/>
                  </a:gs>
                  <a:gs pos="100000">
                    <a:srgbClr val="1D6AAE"/>
                  </a:gs>
                </a:gsLst>
                <a:lin ang="5400000" scaled="0"/>
              </a:gradFill>
              <a:ln w="9525" cap="flat">
                <a:noFill/>
                <a:prstDash val="solid"/>
                <a:miter lim="800000"/>
              </a:ln>
              <a:effectLst>
                <a:outerShdw blurRad="254000" dist="63500" dir="2700000" algn="tl" rotWithShape="0">
                  <a:prstClr val="black">
                    <a:alpha val="30000"/>
                  </a:prstClr>
                </a:outerShdw>
              </a:effectLst>
            </p:spPr>
            <p:txBody>
              <a:bodyPr vert="horz" wrap="square" lIns="91440" tIns="45720" rIns="91440" bIns="45720" numCol="1" anchor="t" anchorCtr="0" compatLnSpc="1"/>
              <a:lstStyle/>
              <a:p>
                <a:pPr fontAlgn="auto">
                  <a:lnSpc>
                    <a:spcPct val="130000"/>
                  </a:lnSpc>
                  <a:buFontTx/>
                  <a:buNone/>
                </a:pPr>
                <a:endParaRPr lang="zh-CN" altLang="en-US" dirty="0">
                  <a:solidFill>
                    <a:prstClr val="black"/>
                  </a:solidFill>
                  <a:cs typeface="+mn-ea"/>
                  <a:sym typeface="+mn-lt"/>
                </a:endParaRPr>
              </a:p>
            </p:txBody>
          </p:sp>
          <p:sp>
            <p:nvSpPr>
              <p:cNvPr id="29" name="KSO_Shape"/>
              <p:cNvSpPr/>
              <p:nvPr/>
            </p:nvSpPr>
            <p:spPr bwMode="auto">
              <a:xfrm>
                <a:off x="4758562" y="2206773"/>
                <a:ext cx="188010" cy="129099"/>
              </a:xfrm>
              <a:custGeom>
                <a:avLst/>
                <a:gdLst>
                  <a:gd name="T0" fmla="*/ 2147483646 w 112"/>
                  <a:gd name="T1" fmla="*/ 2147483646 h 77"/>
                  <a:gd name="T2" fmla="*/ 2147483646 w 112"/>
                  <a:gd name="T3" fmla="*/ 2147483646 h 77"/>
                  <a:gd name="T4" fmla="*/ 2147483646 w 112"/>
                  <a:gd name="T5" fmla="*/ 2147483646 h 77"/>
                  <a:gd name="T6" fmla="*/ 2147483646 w 112"/>
                  <a:gd name="T7" fmla="*/ 2147483646 h 77"/>
                  <a:gd name="T8" fmla="*/ 2147483646 w 112"/>
                  <a:gd name="T9" fmla="*/ 2147483646 h 77"/>
                  <a:gd name="T10" fmla="*/ 0 w 112"/>
                  <a:gd name="T11" fmla="*/ 2147483646 h 77"/>
                  <a:gd name="T12" fmla="*/ 2147483646 w 112"/>
                  <a:gd name="T13" fmla="*/ 2147483646 h 77"/>
                  <a:gd name="T14" fmla="*/ 2147483646 w 112"/>
                  <a:gd name="T15" fmla="*/ 2147483646 h 77"/>
                  <a:gd name="T16" fmla="*/ 2147483646 w 112"/>
                  <a:gd name="T17" fmla="*/ 2147483646 h 77"/>
                  <a:gd name="T18" fmla="*/ 2147483646 w 112"/>
                  <a:gd name="T19" fmla="*/ 2147483646 h 77"/>
                  <a:gd name="T20" fmla="*/ 2147483646 w 112"/>
                  <a:gd name="T21" fmla="*/ 2147483646 h 77"/>
                  <a:gd name="T22" fmla="*/ 2147483646 w 112"/>
                  <a:gd name="T23" fmla="*/ 2147483646 h 77"/>
                  <a:gd name="T24" fmla="*/ 2147483646 w 112"/>
                  <a:gd name="T25" fmla="*/ 2147483646 h 77"/>
                  <a:gd name="T26" fmla="*/ 2147483646 w 112"/>
                  <a:gd name="T27" fmla="*/ 2147483646 h 77"/>
                  <a:gd name="T28" fmla="*/ 2147483646 w 112"/>
                  <a:gd name="T29" fmla="*/ 2147483646 h 77"/>
                  <a:gd name="T30" fmla="*/ 2147483646 w 112"/>
                  <a:gd name="T31" fmla="*/ 2147483646 h 77"/>
                  <a:gd name="T32" fmla="*/ 2147483646 w 112"/>
                  <a:gd name="T33" fmla="*/ 2147483646 h 77"/>
                  <a:gd name="T34" fmla="*/ 2147483646 w 112"/>
                  <a:gd name="T35" fmla="*/ 2147483646 h 77"/>
                  <a:gd name="T36" fmla="*/ 2147483646 w 112"/>
                  <a:gd name="T37" fmla="*/ 2147483646 h 77"/>
                  <a:gd name="T38" fmla="*/ 2147483646 w 112"/>
                  <a:gd name="T39" fmla="*/ 2147483646 h 77"/>
                  <a:gd name="T40" fmla="*/ 2147483646 w 112"/>
                  <a:gd name="T41" fmla="*/ 2147483646 h 77"/>
                  <a:gd name="T42" fmla="*/ 2147483646 w 112"/>
                  <a:gd name="T43" fmla="*/ 2147483646 h 77"/>
                  <a:gd name="T44" fmla="*/ 2147483646 w 112"/>
                  <a:gd name="T45" fmla="*/ 2147483646 h 77"/>
                  <a:gd name="T46" fmla="*/ 2147483646 w 112"/>
                  <a:gd name="T47" fmla="*/ 2147483646 h 77"/>
                  <a:gd name="T48" fmla="*/ 2147483646 w 112"/>
                  <a:gd name="T49" fmla="*/ 2147483646 h 77"/>
                  <a:gd name="T50" fmla="*/ 2147483646 w 112"/>
                  <a:gd name="T51" fmla="*/ 2147483646 h 77"/>
                  <a:gd name="T52" fmla="*/ 2147483646 w 112"/>
                  <a:gd name="T53" fmla="*/ 2147483646 h 77"/>
                  <a:gd name="T54" fmla="*/ 2147483646 w 112"/>
                  <a:gd name="T55" fmla="*/ 2147483646 h 77"/>
                  <a:gd name="T56" fmla="*/ 2147483646 w 112"/>
                  <a:gd name="T57" fmla="*/ 2147483646 h 77"/>
                  <a:gd name="T58" fmla="*/ 2147483646 w 112"/>
                  <a:gd name="T59" fmla="*/ 2147483646 h 77"/>
                  <a:gd name="T60" fmla="*/ 2147483646 w 112"/>
                  <a:gd name="T61" fmla="*/ 2147483646 h 77"/>
                  <a:gd name="T62" fmla="*/ 2147483646 w 112"/>
                  <a:gd name="T63" fmla="*/ 2147483646 h 77"/>
                  <a:gd name="T64" fmla="*/ 2147483646 w 112"/>
                  <a:gd name="T65" fmla="*/ 2147483646 h 77"/>
                  <a:gd name="T66" fmla="*/ 2147483646 w 112"/>
                  <a:gd name="T67" fmla="*/ 2147483646 h 77"/>
                  <a:gd name="T68" fmla="*/ 2147483646 w 112"/>
                  <a:gd name="T69" fmla="*/ 2147483646 h 77"/>
                  <a:gd name="T70" fmla="*/ 2147483646 w 112"/>
                  <a:gd name="T71" fmla="*/ 2147483646 h 77"/>
                  <a:gd name="T72" fmla="*/ 2147483646 w 112"/>
                  <a:gd name="T73" fmla="*/ 2147483646 h 77"/>
                  <a:gd name="T74" fmla="*/ 2147483646 w 112"/>
                  <a:gd name="T75" fmla="*/ 2147483646 h 77"/>
                  <a:gd name="T76" fmla="*/ 2147483646 w 112"/>
                  <a:gd name="T77" fmla="*/ 2147483646 h 77"/>
                  <a:gd name="T78" fmla="*/ 2147483646 w 112"/>
                  <a:gd name="T79" fmla="*/ 2147483646 h 77"/>
                  <a:gd name="T80" fmla="*/ 2147483646 w 112"/>
                  <a:gd name="T81" fmla="*/ 2147483646 h 77"/>
                  <a:gd name="T82" fmla="*/ 2147483646 w 112"/>
                  <a:gd name="T83" fmla="*/ 2147483646 h 77"/>
                  <a:gd name="T84" fmla="*/ 2147483646 w 112"/>
                  <a:gd name="T85" fmla="*/ 2147483646 h 77"/>
                  <a:gd name="T86" fmla="*/ 2147483646 w 112"/>
                  <a:gd name="T87" fmla="*/ 2147483646 h 7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12" h="77">
                    <a:moveTo>
                      <a:pt x="56" y="0"/>
                    </a:moveTo>
                    <a:cubicBezTo>
                      <a:pt x="62" y="0"/>
                      <a:pt x="66" y="4"/>
                      <a:pt x="66" y="10"/>
                    </a:cubicBezTo>
                    <a:cubicBezTo>
                      <a:pt x="66" y="15"/>
                      <a:pt x="62" y="20"/>
                      <a:pt x="56" y="20"/>
                    </a:cubicBezTo>
                    <a:cubicBezTo>
                      <a:pt x="51" y="20"/>
                      <a:pt x="46" y="15"/>
                      <a:pt x="46" y="10"/>
                    </a:cubicBezTo>
                    <a:cubicBezTo>
                      <a:pt x="46" y="4"/>
                      <a:pt x="51" y="0"/>
                      <a:pt x="56" y="0"/>
                    </a:cubicBezTo>
                    <a:close/>
                    <a:moveTo>
                      <a:pt x="15" y="49"/>
                    </a:moveTo>
                    <a:cubicBezTo>
                      <a:pt x="15" y="66"/>
                      <a:pt x="15" y="66"/>
                      <a:pt x="15" y="66"/>
                    </a:cubicBezTo>
                    <a:cubicBezTo>
                      <a:pt x="10" y="66"/>
                      <a:pt x="10" y="66"/>
                      <a:pt x="10" y="66"/>
                    </a:cubicBezTo>
                    <a:cubicBezTo>
                      <a:pt x="10" y="52"/>
                      <a:pt x="10" y="52"/>
                      <a:pt x="10" y="52"/>
                    </a:cubicBezTo>
                    <a:cubicBezTo>
                      <a:pt x="9" y="52"/>
                      <a:pt x="9" y="52"/>
                      <a:pt x="9" y="52"/>
                    </a:cubicBezTo>
                    <a:cubicBezTo>
                      <a:pt x="9" y="66"/>
                      <a:pt x="9" y="66"/>
                      <a:pt x="9" y="66"/>
                    </a:cubicBezTo>
                    <a:cubicBezTo>
                      <a:pt x="4" y="66"/>
                      <a:pt x="4" y="66"/>
                      <a:pt x="4" y="66"/>
                    </a:cubicBezTo>
                    <a:cubicBezTo>
                      <a:pt x="4" y="49"/>
                      <a:pt x="4" y="49"/>
                      <a:pt x="4" y="49"/>
                    </a:cubicBezTo>
                    <a:cubicBezTo>
                      <a:pt x="4" y="46"/>
                      <a:pt x="4" y="46"/>
                      <a:pt x="4" y="46"/>
                    </a:cubicBezTo>
                    <a:cubicBezTo>
                      <a:pt x="4" y="37"/>
                      <a:pt x="4" y="37"/>
                      <a:pt x="4" y="37"/>
                    </a:cubicBezTo>
                    <a:cubicBezTo>
                      <a:pt x="4" y="37"/>
                      <a:pt x="4" y="37"/>
                      <a:pt x="4" y="37"/>
                    </a:cubicBezTo>
                    <a:cubicBezTo>
                      <a:pt x="4" y="46"/>
                      <a:pt x="4" y="46"/>
                      <a:pt x="4" y="46"/>
                    </a:cubicBezTo>
                    <a:cubicBezTo>
                      <a:pt x="0" y="46"/>
                      <a:pt x="0" y="46"/>
                      <a:pt x="0" y="46"/>
                    </a:cubicBezTo>
                    <a:cubicBezTo>
                      <a:pt x="0" y="33"/>
                      <a:pt x="0" y="33"/>
                      <a:pt x="0" y="33"/>
                    </a:cubicBezTo>
                    <a:cubicBezTo>
                      <a:pt x="0" y="31"/>
                      <a:pt x="1" y="29"/>
                      <a:pt x="4" y="29"/>
                    </a:cubicBezTo>
                    <a:cubicBezTo>
                      <a:pt x="13" y="29"/>
                      <a:pt x="13" y="29"/>
                      <a:pt x="13" y="29"/>
                    </a:cubicBezTo>
                    <a:cubicBezTo>
                      <a:pt x="13" y="30"/>
                      <a:pt x="13" y="30"/>
                      <a:pt x="13" y="31"/>
                    </a:cubicBezTo>
                    <a:cubicBezTo>
                      <a:pt x="13" y="49"/>
                      <a:pt x="13" y="49"/>
                      <a:pt x="13" y="49"/>
                    </a:cubicBezTo>
                    <a:cubicBezTo>
                      <a:pt x="15" y="49"/>
                      <a:pt x="15" y="49"/>
                      <a:pt x="15" y="49"/>
                    </a:cubicBezTo>
                    <a:close/>
                    <a:moveTo>
                      <a:pt x="10" y="15"/>
                    </a:moveTo>
                    <a:cubicBezTo>
                      <a:pt x="13" y="15"/>
                      <a:pt x="16" y="18"/>
                      <a:pt x="16" y="22"/>
                    </a:cubicBezTo>
                    <a:cubicBezTo>
                      <a:pt x="16" y="23"/>
                      <a:pt x="16" y="24"/>
                      <a:pt x="15" y="25"/>
                    </a:cubicBezTo>
                    <a:cubicBezTo>
                      <a:pt x="15" y="26"/>
                      <a:pt x="15" y="26"/>
                      <a:pt x="14" y="26"/>
                    </a:cubicBezTo>
                    <a:cubicBezTo>
                      <a:pt x="13" y="27"/>
                      <a:pt x="12" y="28"/>
                      <a:pt x="10" y="28"/>
                    </a:cubicBezTo>
                    <a:cubicBezTo>
                      <a:pt x="6" y="28"/>
                      <a:pt x="3" y="25"/>
                      <a:pt x="3" y="22"/>
                    </a:cubicBezTo>
                    <a:cubicBezTo>
                      <a:pt x="3" y="18"/>
                      <a:pt x="6" y="15"/>
                      <a:pt x="10" y="15"/>
                    </a:cubicBezTo>
                    <a:close/>
                    <a:moveTo>
                      <a:pt x="96" y="49"/>
                    </a:moveTo>
                    <a:cubicBezTo>
                      <a:pt x="96" y="66"/>
                      <a:pt x="96" y="66"/>
                      <a:pt x="96" y="66"/>
                    </a:cubicBezTo>
                    <a:cubicBezTo>
                      <a:pt x="101" y="66"/>
                      <a:pt x="101" y="66"/>
                      <a:pt x="101" y="66"/>
                    </a:cubicBezTo>
                    <a:cubicBezTo>
                      <a:pt x="101" y="52"/>
                      <a:pt x="101" y="52"/>
                      <a:pt x="101" y="52"/>
                    </a:cubicBezTo>
                    <a:cubicBezTo>
                      <a:pt x="102" y="52"/>
                      <a:pt x="102" y="52"/>
                      <a:pt x="102" y="52"/>
                    </a:cubicBezTo>
                    <a:cubicBezTo>
                      <a:pt x="102" y="66"/>
                      <a:pt x="102" y="66"/>
                      <a:pt x="102" y="66"/>
                    </a:cubicBezTo>
                    <a:cubicBezTo>
                      <a:pt x="107" y="66"/>
                      <a:pt x="107" y="66"/>
                      <a:pt x="107" y="66"/>
                    </a:cubicBezTo>
                    <a:cubicBezTo>
                      <a:pt x="107" y="49"/>
                      <a:pt x="107" y="49"/>
                      <a:pt x="107" y="49"/>
                    </a:cubicBezTo>
                    <a:cubicBezTo>
                      <a:pt x="107" y="46"/>
                      <a:pt x="107" y="46"/>
                      <a:pt x="107" y="46"/>
                    </a:cubicBezTo>
                    <a:cubicBezTo>
                      <a:pt x="107" y="37"/>
                      <a:pt x="107" y="37"/>
                      <a:pt x="107" y="37"/>
                    </a:cubicBezTo>
                    <a:cubicBezTo>
                      <a:pt x="107" y="37"/>
                      <a:pt x="107" y="37"/>
                      <a:pt x="107" y="37"/>
                    </a:cubicBezTo>
                    <a:cubicBezTo>
                      <a:pt x="107" y="46"/>
                      <a:pt x="107" y="46"/>
                      <a:pt x="107" y="46"/>
                    </a:cubicBezTo>
                    <a:cubicBezTo>
                      <a:pt x="112" y="46"/>
                      <a:pt x="112" y="46"/>
                      <a:pt x="112" y="46"/>
                    </a:cubicBezTo>
                    <a:cubicBezTo>
                      <a:pt x="112" y="33"/>
                      <a:pt x="112" y="33"/>
                      <a:pt x="112" y="33"/>
                    </a:cubicBezTo>
                    <a:cubicBezTo>
                      <a:pt x="112" y="31"/>
                      <a:pt x="110" y="29"/>
                      <a:pt x="107" y="29"/>
                    </a:cubicBezTo>
                    <a:cubicBezTo>
                      <a:pt x="98" y="29"/>
                      <a:pt x="98" y="29"/>
                      <a:pt x="98" y="29"/>
                    </a:cubicBezTo>
                    <a:cubicBezTo>
                      <a:pt x="98" y="30"/>
                      <a:pt x="98" y="30"/>
                      <a:pt x="98" y="31"/>
                    </a:cubicBezTo>
                    <a:cubicBezTo>
                      <a:pt x="98" y="49"/>
                      <a:pt x="98" y="49"/>
                      <a:pt x="98" y="49"/>
                    </a:cubicBezTo>
                    <a:cubicBezTo>
                      <a:pt x="96" y="49"/>
                      <a:pt x="96" y="49"/>
                      <a:pt x="96" y="49"/>
                    </a:cubicBezTo>
                    <a:close/>
                    <a:moveTo>
                      <a:pt x="101" y="15"/>
                    </a:moveTo>
                    <a:cubicBezTo>
                      <a:pt x="98" y="15"/>
                      <a:pt x="95" y="18"/>
                      <a:pt x="95" y="22"/>
                    </a:cubicBezTo>
                    <a:cubicBezTo>
                      <a:pt x="95" y="23"/>
                      <a:pt x="95" y="24"/>
                      <a:pt x="96" y="25"/>
                    </a:cubicBezTo>
                    <a:cubicBezTo>
                      <a:pt x="96" y="26"/>
                      <a:pt x="97" y="26"/>
                      <a:pt x="97" y="26"/>
                    </a:cubicBezTo>
                    <a:cubicBezTo>
                      <a:pt x="98" y="27"/>
                      <a:pt x="100" y="28"/>
                      <a:pt x="101" y="28"/>
                    </a:cubicBezTo>
                    <a:cubicBezTo>
                      <a:pt x="105" y="28"/>
                      <a:pt x="108" y="25"/>
                      <a:pt x="108" y="22"/>
                    </a:cubicBezTo>
                    <a:cubicBezTo>
                      <a:pt x="108" y="18"/>
                      <a:pt x="105" y="15"/>
                      <a:pt x="101" y="15"/>
                    </a:cubicBezTo>
                    <a:close/>
                    <a:moveTo>
                      <a:pt x="75" y="51"/>
                    </a:moveTo>
                    <a:cubicBezTo>
                      <a:pt x="75" y="72"/>
                      <a:pt x="75" y="72"/>
                      <a:pt x="75" y="72"/>
                    </a:cubicBezTo>
                    <a:cubicBezTo>
                      <a:pt x="80" y="72"/>
                      <a:pt x="80" y="72"/>
                      <a:pt x="80" y="72"/>
                    </a:cubicBezTo>
                    <a:cubicBezTo>
                      <a:pt x="80" y="54"/>
                      <a:pt x="80" y="54"/>
                      <a:pt x="80" y="54"/>
                    </a:cubicBezTo>
                    <a:cubicBezTo>
                      <a:pt x="82" y="54"/>
                      <a:pt x="82" y="54"/>
                      <a:pt x="82" y="54"/>
                    </a:cubicBezTo>
                    <a:cubicBezTo>
                      <a:pt x="82" y="72"/>
                      <a:pt x="82" y="72"/>
                      <a:pt x="82" y="72"/>
                    </a:cubicBezTo>
                    <a:cubicBezTo>
                      <a:pt x="87" y="72"/>
                      <a:pt x="87" y="72"/>
                      <a:pt x="87" y="72"/>
                    </a:cubicBezTo>
                    <a:cubicBezTo>
                      <a:pt x="87" y="51"/>
                      <a:pt x="87" y="51"/>
                      <a:pt x="87" y="51"/>
                    </a:cubicBezTo>
                    <a:cubicBezTo>
                      <a:pt x="87" y="47"/>
                      <a:pt x="87" y="47"/>
                      <a:pt x="87" y="47"/>
                    </a:cubicBezTo>
                    <a:cubicBezTo>
                      <a:pt x="87" y="36"/>
                      <a:pt x="87" y="36"/>
                      <a:pt x="87" y="36"/>
                    </a:cubicBezTo>
                    <a:cubicBezTo>
                      <a:pt x="88" y="36"/>
                      <a:pt x="88" y="36"/>
                      <a:pt x="88" y="36"/>
                    </a:cubicBezTo>
                    <a:cubicBezTo>
                      <a:pt x="88" y="47"/>
                      <a:pt x="88" y="47"/>
                      <a:pt x="88" y="47"/>
                    </a:cubicBezTo>
                    <a:cubicBezTo>
                      <a:pt x="94" y="47"/>
                      <a:pt x="94" y="47"/>
                      <a:pt x="94" y="47"/>
                    </a:cubicBezTo>
                    <a:cubicBezTo>
                      <a:pt x="94" y="31"/>
                      <a:pt x="94" y="31"/>
                      <a:pt x="94" y="31"/>
                    </a:cubicBezTo>
                    <a:cubicBezTo>
                      <a:pt x="94" y="28"/>
                      <a:pt x="91" y="26"/>
                      <a:pt x="88" y="26"/>
                    </a:cubicBezTo>
                    <a:cubicBezTo>
                      <a:pt x="77" y="26"/>
                      <a:pt x="77" y="26"/>
                      <a:pt x="77" y="26"/>
                    </a:cubicBezTo>
                    <a:cubicBezTo>
                      <a:pt x="77" y="27"/>
                      <a:pt x="77" y="28"/>
                      <a:pt x="77" y="28"/>
                    </a:cubicBezTo>
                    <a:cubicBezTo>
                      <a:pt x="77" y="51"/>
                      <a:pt x="77" y="51"/>
                      <a:pt x="77" y="51"/>
                    </a:cubicBezTo>
                    <a:cubicBezTo>
                      <a:pt x="75" y="51"/>
                      <a:pt x="75" y="51"/>
                      <a:pt x="75" y="51"/>
                    </a:cubicBezTo>
                    <a:close/>
                    <a:moveTo>
                      <a:pt x="65" y="47"/>
                    </a:moveTo>
                    <a:cubicBezTo>
                      <a:pt x="65" y="32"/>
                      <a:pt x="65" y="32"/>
                      <a:pt x="65" y="32"/>
                    </a:cubicBezTo>
                    <a:cubicBezTo>
                      <a:pt x="64" y="32"/>
                      <a:pt x="64" y="32"/>
                      <a:pt x="64" y="32"/>
                    </a:cubicBezTo>
                    <a:cubicBezTo>
                      <a:pt x="64" y="47"/>
                      <a:pt x="64" y="47"/>
                      <a:pt x="64" y="47"/>
                    </a:cubicBezTo>
                    <a:cubicBezTo>
                      <a:pt x="64" y="50"/>
                      <a:pt x="64" y="50"/>
                      <a:pt x="64" y="50"/>
                    </a:cubicBezTo>
                    <a:cubicBezTo>
                      <a:pt x="64" y="77"/>
                      <a:pt x="64" y="77"/>
                      <a:pt x="64" y="77"/>
                    </a:cubicBezTo>
                    <a:cubicBezTo>
                      <a:pt x="57" y="77"/>
                      <a:pt x="57" y="77"/>
                      <a:pt x="57" y="77"/>
                    </a:cubicBezTo>
                    <a:cubicBezTo>
                      <a:pt x="57" y="55"/>
                      <a:pt x="57" y="55"/>
                      <a:pt x="57" y="55"/>
                    </a:cubicBezTo>
                    <a:cubicBezTo>
                      <a:pt x="55" y="55"/>
                      <a:pt x="55" y="55"/>
                      <a:pt x="55" y="55"/>
                    </a:cubicBezTo>
                    <a:cubicBezTo>
                      <a:pt x="55" y="77"/>
                      <a:pt x="55" y="77"/>
                      <a:pt x="55" y="77"/>
                    </a:cubicBezTo>
                    <a:cubicBezTo>
                      <a:pt x="48" y="77"/>
                      <a:pt x="48" y="77"/>
                      <a:pt x="48" y="77"/>
                    </a:cubicBezTo>
                    <a:cubicBezTo>
                      <a:pt x="48" y="50"/>
                      <a:pt x="48" y="50"/>
                      <a:pt x="48" y="50"/>
                    </a:cubicBezTo>
                    <a:cubicBezTo>
                      <a:pt x="48" y="47"/>
                      <a:pt x="48" y="47"/>
                      <a:pt x="48" y="47"/>
                    </a:cubicBezTo>
                    <a:cubicBezTo>
                      <a:pt x="48" y="32"/>
                      <a:pt x="48" y="32"/>
                      <a:pt x="48" y="32"/>
                    </a:cubicBezTo>
                    <a:cubicBezTo>
                      <a:pt x="47" y="32"/>
                      <a:pt x="47" y="32"/>
                      <a:pt x="47" y="32"/>
                    </a:cubicBezTo>
                    <a:cubicBezTo>
                      <a:pt x="47" y="47"/>
                      <a:pt x="47" y="47"/>
                      <a:pt x="47" y="47"/>
                    </a:cubicBezTo>
                    <a:cubicBezTo>
                      <a:pt x="41" y="47"/>
                      <a:pt x="41" y="47"/>
                      <a:pt x="41" y="47"/>
                    </a:cubicBezTo>
                    <a:cubicBezTo>
                      <a:pt x="41" y="27"/>
                      <a:pt x="41" y="27"/>
                      <a:pt x="41" y="27"/>
                    </a:cubicBezTo>
                    <a:cubicBezTo>
                      <a:pt x="41" y="24"/>
                      <a:pt x="44" y="21"/>
                      <a:pt x="47" y="21"/>
                    </a:cubicBezTo>
                    <a:cubicBezTo>
                      <a:pt x="66" y="21"/>
                      <a:pt x="46" y="21"/>
                      <a:pt x="65" y="21"/>
                    </a:cubicBezTo>
                    <a:cubicBezTo>
                      <a:pt x="69" y="21"/>
                      <a:pt x="71" y="24"/>
                      <a:pt x="71" y="27"/>
                    </a:cubicBezTo>
                    <a:cubicBezTo>
                      <a:pt x="71" y="47"/>
                      <a:pt x="71" y="47"/>
                      <a:pt x="71" y="47"/>
                    </a:cubicBezTo>
                    <a:cubicBezTo>
                      <a:pt x="70" y="47"/>
                      <a:pt x="68" y="47"/>
                      <a:pt x="65" y="47"/>
                    </a:cubicBezTo>
                    <a:close/>
                    <a:moveTo>
                      <a:pt x="37" y="51"/>
                    </a:moveTo>
                    <a:cubicBezTo>
                      <a:pt x="37" y="72"/>
                      <a:pt x="37" y="72"/>
                      <a:pt x="37" y="72"/>
                    </a:cubicBezTo>
                    <a:cubicBezTo>
                      <a:pt x="31" y="72"/>
                      <a:pt x="31" y="72"/>
                      <a:pt x="31" y="72"/>
                    </a:cubicBezTo>
                    <a:cubicBezTo>
                      <a:pt x="31" y="54"/>
                      <a:pt x="31" y="54"/>
                      <a:pt x="31" y="54"/>
                    </a:cubicBezTo>
                    <a:cubicBezTo>
                      <a:pt x="30" y="54"/>
                      <a:pt x="30" y="54"/>
                      <a:pt x="30" y="54"/>
                    </a:cubicBezTo>
                    <a:cubicBezTo>
                      <a:pt x="30" y="72"/>
                      <a:pt x="30" y="72"/>
                      <a:pt x="30" y="72"/>
                    </a:cubicBezTo>
                    <a:cubicBezTo>
                      <a:pt x="24" y="72"/>
                      <a:pt x="24" y="72"/>
                      <a:pt x="24" y="72"/>
                    </a:cubicBezTo>
                    <a:cubicBezTo>
                      <a:pt x="24" y="51"/>
                      <a:pt x="24" y="51"/>
                      <a:pt x="24" y="51"/>
                    </a:cubicBezTo>
                    <a:cubicBezTo>
                      <a:pt x="24" y="47"/>
                      <a:pt x="24" y="47"/>
                      <a:pt x="24" y="47"/>
                    </a:cubicBezTo>
                    <a:cubicBezTo>
                      <a:pt x="24" y="36"/>
                      <a:pt x="24" y="36"/>
                      <a:pt x="24" y="36"/>
                    </a:cubicBezTo>
                    <a:cubicBezTo>
                      <a:pt x="23" y="36"/>
                      <a:pt x="23" y="36"/>
                      <a:pt x="23" y="36"/>
                    </a:cubicBezTo>
                    <a:cubicBezTo>
                      <a:pt x="23" y="47"/>
                      <a:pt x="23" y="47"/>
                      <a:pt x="23" y="47"/>
                    </a:cubicBezTo>
                    <a:cubicBezTo>
                      <a:pt x="18" y="47"/>
                      <a:pt x="18" y="47"/>
                      <a:pt x="18" y="47"/>
                    </a:cubicBezTo>
                    <a:cubicBezTo>
                      <a:pt x="18" y="31"/>
                      <a:pt x="18" y="31"/>
                      <a:pt x="18" y="31"/>
                    </a:cubicBezTo>
                    <a:cubicBezTo>
                      <a:pt x="18" y="28"/>
                      <a:pt x="20" y="26"/>
                      <a:pt x="23" y="26"/>
                    </a:cubicBezTo>
                    <a:cubicBezTo>
                      <a:pt x="35" y="26"/>
                      <a:pt x="35" y="26"/>
                      <a:pt x="35" y="26"/>
                    </a:cubicBezTo>
                    <a:cubicBezTo>
                      <a:pt x="35" y="27"/>
                      <a:pt x="35" y="28"/>
                      <a:pt x="35" y="28"/>
                    </a:cubicBezTo>
                    <a:cubicBezTo>
                      <a:pt x="35" y="51"/>
                      <a:pt x="35" y="51"/>
                      <a:pt x="35" y="51"/>
                    </a:cubicBezTo>
                    <a:cubicBezTo>
                      <a:pt x="37" y="51"/>
                      <a:pt x="37" y="51"/>
                      <a:pt x="37" y="51"/>
                    </a:cubicBezTo>
                    <a:close/>
                    <a:moveTo>
                      <a:pt x="31" y="9"/>
                    </a:moveTo>
                    <a:cubicBezTo>
                      <a:pt x="35" y="9"/>
                      <a:pt x="39" y="12"/>
                      <a:pt x="39" y="17"/>
                    </a:cubicBezTo>
                    <a:cubicBezTo>
                      <a:pt x="39" y="19"/>
                      <a:pt x="38" y="20"/>
                      <a:pt x="37" y="22"/>
                    </a:cubicBezTo>
                    <a:cubicBezTo>
                      <a:pt x="37" y="22"/>
                      <a:pt x="37" y="22"/>
                      <a:pt x="37" y="23"/>
                    </a:cubicBezTo>
                    <a:cubicBezTo>
                      <a:pt x="35" y="24"/>
                      <a:pt x="33" y="25"/>
                      <a:pt x="31" y="25"/>
                    </a:cubicBezTo>
                    <a:cubicBezTo>
                      <a:pt x="26" y="25"/>
                      <a:pt x="22" y="21"/>
                      <a:pt x="22" y="17"/>
                    </a:cubicBezTo>
                    <a:cubicBezTo>
                      <a:pt x="22" y="12"/>
                      <a:pt x="26" y="9"/>
                      <a:pt x="31" y="9"/>
                    </a:cubicBezTo>
                    <a:close/>
                    <a:moveTo>
                      <a:pt x="81" y="9"/>
                    </a:moveTo>
                    <a:cubicBezTo>
                      <a:pt x="76" y="9"/>
                      <a:pt x="73" y="12"/>
                      <a:pt x="73" y="17"/>
                    </a:cubicBezTo>
                    <a:cubicBezTo>
                      <a:pt x="73" y="19"/>
                      <a:pt x="73" y="20"/>
                      <a:pt x="74" y="22"/>
                    </a:cubicBezTo>
                    <a:cubicBezTo>
                      <a:pt x="75" y="22"/>
                      <a:pt x="75" y="22"/>
                      <a:pt x="75" y="23"/>
                    </a:cubicBezTo>
                    <a:cubicBezTo>
                      <a:pt x="77" y="24"/>
                      <a:pt x="79" y="25"/>
                      <a:pt x="81" y="25"/>
                    </a:cubicBezTo>
                    <a:cubicBezTo>
                      <a:pt x="85" y="25"/>
                      <a:pt x="89" y="21"/>
                      <a:pt x="89" y="17"/>
                    </a:cubicBezTo>
                    <a:cubicBezTo>
                      <a:pt x="89" y="12"/>
                      <a:pt x="85" y="9"/>
                      <a:pt x="81" y="9"/>
                    </a:cubicBez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fontAlgn="auto">
                  <a:lnSpc>
                    <a:spcPct val="130000"/>
                  </a:lnSpc>
                  <a:buFontTx/>
                  <a:buNone/>
                  <a:defRPr/>
                </a:pPr>
                <a:endParaRPr lang="zh-CN" altLang="en-US" dirty="0">
                  <a:solidFill>
                    <a:srgbClr val="FFFFFF"/>
                  </a:solidFill>
                  <a:cs typeface="+mn-ea"/>
                  <a:sym typeface="+mn-lt"/>
                </a:endParaRPr>
              </a:p>
            </p:txBody>
          </p:sp>
        </p:grpSp>
        <p:sp>
          <p:nvSpPr>
            <p:cNvPr id="27" name="前言"/>
            <p:cNvSpPr>
              <a:spLocks noChangeArrowheads="1"/>
            </p:cNvSpPr>
            <p:nvPr/>
          </p:nvSpPr>
          <p:spPr bwMode="auto">
            <a:xfrm>
              <a:off x="1434441" y="5207137"/>
              <a:ext cx="528269" cy="3217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880" tIns="60940" rIns="121880" bIns="6094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defTabSz="914400">
                <a:lnSpc>
                  <a:spcPct val="130000"/>
                </a:lnSpc>
                <a:spcBef>
                  <a:spcPct val="0"/>
                </a:spcBef>
                <a:buNone/>
              </a:pPr>
              <a:r>
                <a:rPr lang="zh-CN" altLang="en-US" sz="1100" dirty="0">
                  <a:solidFill>
                    <a:schemeClr val="bg1"/>
                  </a:solidFill>
                  <a:latin typeface="+mn-lt"/>
                  <a:ea typeface="+mn-ea"/>
                  <a:cs typeface="+mn-ea"/>
                  <a:sym typeface="+mn-lt"/>
                </a:rPr>
                <a:t>梦想</a:t>
              </a:r>
            </a:p>
          </p:txBody>
        </p:sp>
      </p:grpSp>
      <p:grpSp>
        <p:nvGrpSpPr>
          <p:cNvPr id="30" name="组合 29"/>
          <p:cNvGrpSpPr/>
          <p:nvPr/>
        </p:nvGrpSpPr>
        <p:grpSpPr>
          <a:xfrm>
            <a:off x="1471579" y="5387170"/>
            <a:ext cx="571463" cy="575233"/>
            <a:chOff x="2157458" y="4953618"/>
            <a:chExt cx="571463" cy="575233"/>
          </a:xfrm>
        </p:grpSpPr>
        <p:grpSp>
          <p:nvGrpSpPr>
            <p:cNvPr id="31" name="组合 30"/>
            <p:cNvGrpSpPr/>
            <p:nvPr/>
          </p:nvGrpSpPr>
          <p:grpSpPr>
            <a:xfrm>
              <a:off x="2157458" y="4953618"/>
              <a:ext cx="571463" cy="515236"/>
              <a:chOff x="5076056" y="2138335"/>
              <a:chExt cx="428348" cy="386204"/>
            </a:xfrm>
          </p:grpSpPr>
          <p:sp>
            <p:nvSpPr>
              <p:cNvPr id="33" name="Freeform 5"/>
              <p:cNvSpPr/>
              <p:nvPr/>
            </p:nvSpPr>
            <p:spPr bwMode="auto">
              <a:xfrm>
                <a:off x="5076056" y="2138335"/>
                <a:ext cx="428348" cy="386204"/>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46A2D0"/>
                  </a:gs>
                  <a:gs pos="100000">
                    <a:srgbClr val="1D6AAE"/>
                  </a:gs>
                </a:gsLst>
                <a:lin ang="5400000" scaled="0"/>
              </a:gradFill>
              <a:ln w="9525" cap="flat">
                <a:noFill/>
                <a:prstDash val="solid"/>
                <a:miter lim="800000"/>
              </a:ln>
              <a:effectLst>
                <a:outerShdw blurRad="254000" dist="63500" dir="2700000" algn="tl" rotWithShape="0">
                  <a:prstClr val="black">
                    <a:alpha val="30000"/>
                  </a:prstClr>
                </a:outerShdw>
              </a:effectLst>
            </p:spPr>
            <p:txBody>
              <a:bodyPr vert="horz" wrap="square" lIns="91440" tIns="45720" rIns="91440" bIns="45720" numCol="1" anchor="t" anchorCtr="0" compatLnSpc="1"/>
              <a:lstStyle/>
              <a:p>
                <a:pPr fontAlgn="auto">
                  <a:lnSpc>
                    <a:spcPct val="130000"/>
                  </a:lnSpc>
                  <a:buFontTx/>
                  <a:buNone/>
                </a:pPr>
                <a:endParaRPr lang="zh-CN" altLang="en-US" dirty="0">
                  <a:solidFill>
                    <a:prstClr val="black"/>
                  </a:solidFill>
                  <a:cs typeface="+mn-ea"/>
                  <a:sym typeface="+mn-lt"/>
                </a:endParaRPr>
              </a:p>
            </p:txBody>
          </p:sp>
          <p:sp>
            <p:nvSpPr>
              <p:cNvPr id="34" name="KSO_Shape"/>
              <p:cNvSpPr/>
              <p:nvPr/>
            </p:nvSpPr>
            <p:spPr bwMode="auto">
              <a:xfrm>
                <a:off x="5196307" y="2191017"/>
                <a:ext cx="182071" cy="155062"/>
              </a:xfrm>
              <a:custGeom>
                <a:avLst/>
                <a:gdLst>
                  <a:gd name="T0" fmla="*/ 432030 w 2125663"/>
                  <a:gd name="T1" fmla="*/ 1344893 h 1811338"/>
                  <a:gd name="T2" fmla="*/ 462740 w 2125663"/>
                  <a:gd name="T3" fmla="*/ 1477960 h 1811338"/>
                  <a:gd name="T4" fmla="*/ 513638 w 2125663"/>
                  <a:gd name="T5" fmla="*/ 1557743 h 1811338"/>
                  <a:gd name="T6" fmla="*/ 516481 w 2125663"/>
                  <a:gd name="T7" fmla="*/ 1336346 h 1811338"/>
                  <a:gd name="T8" fmla="*/ 503401 w 2125663"/>
                  <a:gd name="T9" fmla="*/ 1310416 h 1811338"/>
                  <a:gd name="T10" fmla="*/ 515913 w 2125663"/>
                  <a:gd name="T11" fmla="*/ 1250009 h 1811338"/>
                  <a:gd name="T12" fmla="*/ 618846 w 2125663"/>
                  <a:gd name="T13" fmla="*/ 1242885 h 1811338"/>
                  <a:gd name="T14" fmla="*/ 643583 w 2125663"/>
                  <a:gd name="T15" fmla="*/ 1263116 h 1811338"/>
                  <a:gd name="T16" fmla="*/ 642446 w 2125663"/>
                  <a:gd name="T17" fmla="*/ 1324948 h 1811338"/>
                  <a:gd name="T18" fmla="*/ 619414 w 2125663"/>
                  <a:gd name="T19" fmla="*/ 1342899 h 1811338"/>
                  <a:gd name="T20" fmla="*/ 664057 w 2125663"/>
                  <a:gd name="T21" fmla="*/ 1524691 h 1811338"/>
                  <a:gd name="T22" fmla="*/ 704434 w 2125663"/>
                  <a:gd name="T23" fmla="*/ 1417553 h 1811338"/>
                  <a:gd name="T24" fmla="*/ 725191 w 2125663"/>
                  <a:gd name="T25" fmla="*/ 1259697 h 1811338"/>
                  <a:gd name="T26" fmla="*/ 857412 w 2125663"/>
                  <a:gd name="T27" fmla="*/ 1192451 h 1811338"/>
                  <a:gd name="T28" fmla="*/ 923096 w 2125663"/>
                  <a:gd name="T29" fmla="*/ 1212682 h 1811338"/>
                  <a:gd name="T30" fmla="*/ 970013 w 2125663"/>
                  <a:gd name="T31" fmla="*/ 1259697 h 1811338"/>
                  <a:gd name="T32" fmla="*/ 990201 w 2125663"/>
                  <a:gd name="T33" fmla="*/ 1325233 h 1811338"/>
                  <a:gd name="T34" fmla="*/ 980818 w 2125663"/>
                  <a:gd name="T35" fmla="*/ 1537228 h 1811338"/>
                  <a:gd name="T36" fmla="*/ 935891 w 2125663"/>
                  <a:gd name="T37" fmla="*/ 1570566 h 1811338"/>
                  <a:gd name="T38" fmla="*/ 798837 w 2125663"/>
                  <a:gd name="T39" fmla="*/ 1607608 h 1811338"/>
                  <a:gd name="T40" fmla="*/ 617424 w 2125663"/>
                  <a:gd name="T41" fmla="*/ 1622140 h 1811338"/>
                  <a:gd name="T42" fmla="*/ 428049 w 2125663"/>
                  <a:gd name="T43" fmla="*/ 1615872 h 1811338"/>
                  <a:gd name="T44" fmla="*/ 264551 w 2125663"/>
                  <a:gd name="T45" fmla="*/ 1588232 h 1811338"/>
                  <a:gd name="T46" fmla="*/ 180669 w 2125663"/>
                  <a:gd name="T47" fmla="*/ 1549481 h 1811338"/>
                  <a:gd name="T48" fmla="*/ 159912 w 2125663"/>
                  <a:gd name="T49" fmla="*/ 1517283 h 1811338"/>
                  <a:gd name="T50" fmla="*/ 167873 w 2125663"/>
                  <a:gd name="T51" fmla="*/ 1284201 h 1811338"/>
                  <a:gd name="T52" fmla="*/ 205123 w 2125663"/>
                  <a:gd name="T53" fmla="*/ 1228638 h 1811338"/>
                  <a:gd name="T54" fmla="*/ 264266 w 2125663"/>
                  <a:gd name="T55" fmla="*/ 1196440 h 1811338"/>
                  <a:gd name="T56" fmla="*/ 421225 w 2125663"/>
                  <a:gd name="T57" fmla="*/ 1183048 h 1811338"/>
                  <a:gd name="T58" fmla="*/ 433514 w 2125663"/>
                  <a:gd name="T59" fmla="*/ 761303 h 1811338"/>
                  <a:gd name="T60" fmla="*/ 391450 w 2125663"/>
                  <a:gd name="T61" fmla="*/ 813630 h 1811338"/>
                  <a:gd name="T62" fmla="*/ 379229 w 2125663"/>
                  <a:gd name="T63" fmla="*/ 902075 h 1811338"/>
                  <a:gd name="T64" fmla="*/ 414756 w 2125663"/>
                  <a:gd name="T65" fmla="*/ 1016114 h 1811338"/>
                  <a:gd name="T66" fmla="*/ 487516 w 2125663"/>
                  <a:gd name="T67" fmla="*/ 1099439 h 1811338"/>
                  <a:gd name="T68" fmla="*/ 567666 w 2125663"/>
                  <a:gd name="T69" fmla="*/ 1135272 h 1811338"/>
                  <a:gd name="T70" fmla="*/ 645542 w 2125663"/>
                  <a:gd name="T71" fmla="*/ 1111099 h 1811338"/>
                  <a:gd name="T72" fmla="*/ 722282 w 2125663"/>
                  <a:gd name="T73" fmla="*/ 1035452 h 1811338"/>
                  <a:gd name="T74" fmla="*/ 767757 w 2125663"/>
                  <a:gd name="T75" fmla="*/ 926248 h 1811338"/>
                  <a:gd name="T76" fmla="*/ 666290 w 2125663"/>
                  <a:gd name="T77" fmla="*/ 863967 h 1811338"/>
                  <a:gd name="T78" fmla="*/ 546918 w 2125663"/>
                  <a:gd name="T79" fmla="*/ 832116 h 1811338"/>
                  <a:gd name="T80" fmla="*/ 484389 w 2125663"/>
                  <a:gd name="T81" fmla="*/ 790595 h 1811338"/>
                  <a:gd name="T82" fmla="*/ 452273 w 2125663"/>
                  <a:gd name="T83" fmla="*/ 760734 h 1811338"/>
                  <a:gd name="T84" fmla="*/ 568234 w 2125663"/>
                  <a:gd name="T85" fmla="*/ 587258 h 1811338"/>
                  <a:gd name="T86" fmla="*/ 631616 w 2125663"/>
                  <a:gd name="T87" fmla="*/ 594937 h 1811338"/>
                  <a:gd name="T88" fmla="*/ 705513 w 2125663"/>
                  <a:gd name="T89" fmla="*/ 631054 h 1811338"/>
                  <a:gd name="T90" fmla="*/ 790210 w 2125663"/>
                  <a:gd name="T91" fmla="*/ 732864 h 1811338"/>
                  <a:gd name="T92" fmla="*/ 826306 w 2125663"/>
                  <a:gd name="T93" fmla="*/ 873920 h 1811338"/>
                  <a:gd name="T94" fmla="*/ 818064 w 2125663"/>
                  <a:gd name="T95" fmla="*/ 959237 h 1811338"/>
                  <a:gd name="T96" fmla="*/ 780831 w 2125663"/>
                  <a:gd name="T97" fmla="*/ 1048534 h 1811338"/>
                  <a:gd name="T98" fmla="*/ 687607 w 2125663"/>
                  <a:gd name="T99" fmla="*/ 1148922 h 1811338"/>
                  <a:gd name="T100" fmla="*/ 588983 w 2125663"/>
                  <a:gd name="T101" fmla="*/ 1190727 h 1811338"/>
                  <a:gd name="T102" fmla="*/ 525033 w 2125663"/>
                  <a:gd name="T103" fmla="*/ 1182480 h 1811338"/>
                  <a:gd name="T104" fmla="*/ 421293 w 2125663"/>
                  <a:gd name="T105" fmla="*/ 1115081 h 1811338"/>
                  <a:gd name="T106" fmla="*/ 345406 w 2125663"/>
                  <a:gd name="T107" fmla="*/ 1002463 h 1811338"/>
                  <a:gd name="T108" fmla="*/ 325511 w 2125663"/>
                  <a:gd name="T109" fmla="*/ 929092 h 1811338"/>
                  <a:gd name="T110" fmla="*/ 330627 w 2125663"/>
                  <a:gd name="T111" fmla="*/ 813915 h 1811338"/>
                  <a:gd name="T112" fmla="*/ 388324 w 2125663"/>
                  <a:gd name="T113" fmla="*/ 686510 h 1811338"/>
                  <a:gd name="T114" fmla="*/ 482400 w 2125663"/>
                  <a:gd name="T115" fmla="*/ 608303 h 1811338"/>
                  <a:gd name="T116" fmla="*/ 542939 w 2125663"/>
                  <a:gd name="T117" fmla="*/ 589534 h 1811338"/>
                  <a:gd name="T118" fmla="*/ 0 w 2125663"/>
                  <a:gd name="T119" fmla="*/ 0 h 1811338"/>
                  <a:gd name="T120" fmla="*/ 174993 w 2125663"/>
                  <a:gd name="T121" fmla="*/ 1118883 h 181133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125663" h="1811338">
                    <a:moveTo>
                      <a:pt x="470017" y="1320800"/>
                    </a:moveTo>
                    <a:lnTo>
                      <a:pt x="470335" y="1343069"/>
                    </a:lnTo>
                    <a:lnTo>
                      <a:pt x="471286" y="1364382"/>
                    </a:lnTo>
                    <a:lnTo>
                      <a:pt x="472238" y="1385696"/>
                    </a:lnTo>
                    <a:lnTo>
                      <a:pt x="473190" y="1406374"/>
                    </a:lnTo>
                    <a:lnTo>
                      <a:pt x="474459" y="1426415"/>
                    </a:lnTo>
                    <a:lnTo>
                      <a:pt x="476363" y="1446139"/>
                    </a:lnTo>
                    <a:lnTo>
                      <a:pt x="478267" y="1464908"/>
                    </a:lnTo>
                    <a:lnTo>
                      <a:pt x="480170" y="1483677"/>
                    </a:lnTo>
                    <a:lnTo>
                      <a:pt x="482074" y="1501491"/>
                    </a:lnTo>
                    <a:lnTo>
                      <a:pt x="484612" y="1518988"/>
                    </a:lnTo>
                    <a:lnTo>
                      <a:pt x="487468" y="1535530"/>
                    </a:lnTo>
                    <a:lnTo>
                      <a:pt x="490323" y="1552072"/>
                    </a:lnTo>
                    <a:lnTo>
                      <a:pt x="493179" y="1567660"/>
                    </a:lnTo>
                    <a:lnTo>
                      <a:pt x="496352" y="1582611"/>
                    </a:lnTo>
                    <a:lnTo>
                      <a:pt x="500159" y="1597563"/>
                    </a:lnTo>
                    <a:lnTo>
                      <a:pt x="503649" y="1611560"/>
                    </a:lnTo>
                    <a:lnTo>
                      <a:pt x="507774" y="1624921"/>
                    </a:lnTo>
                    <a:lnTo>
                      <a:pt x="511899" y="1637646"/>
                    </a:lnTo>
                    <a:lnTo>
                      <a:pt x="516341" y="1650052"/>
                    </a:lnTo>
                    <a:lnTo>
                      <a:pt x="520783" y="1661505"/>
                    </a:lnTo>
                    <a:lnTo>
                      <a:pt x="525859" y="1672639"/>
                    </a:lnTo>
                    <a:lnTo>
                      <a:pt x="530936" y="1683137"/>
                    </a:lnTo>
                    <a:lnTo>
                      <a:pt x="536329" y="1692998"/>
                    </a:lnTo>
                    <a:lnTo>
                      <a:pt x="541723" y="1702224"/>
                    </a:lnTo>
                    <a:lnTo>
                      <a:pt x="547752" y="1710813"/>
                    </a:lnTo>
                    <a:lnTo>
                      <a:pt x="553463" y="1718766"/>
                    </a:lnTo>
                    <a:lnTo>
                      <a:pt x="559808" y="1726083"/>
                    </a:lnTo>
                    <a:lnTo>
                      <a:pt x="566154" y="1732763"/>
                    </a:lnTo>
                    <a:lnTo>
                      <a:pt x="573134" y="1739125"/>
                    </a:lnTo>
                    <a:lnTo>
                      <a:pt x="580114" y="1744215"/>
                    </a:lnTo>
                    <a:lnTo>
                      <a:pt x="587412" y="1749305"/>
                    </a:lnTo>
                    <a:lnTo>
                      <a:pt x="594709" y="1753123"/>
                    </a:lnTo>
                    <a:lnTo>
                      <a:pt x="594709" y="1499901"/>
                    </a:lnTo>
                    <a:lnTo>
                      <a:pt x="591537" y="1499264"/>
                    </a:lnTo>
                    <a:lnTo>
                      <a:pt x="588047" y="1498310"/>
                    </a:lnTo>
                    <a:lnTo>
                      <a:pt x="584874" y="1497038"/>
                    </a:lnTo>
                    <a:lnTo>
                      <a:pt x="582018" y="1495765"/>
                    </a:lnTo>
                    <a:lnTo>
                      <a:pt x="579163" y="1494175"/>
                    </a:lnTo>
                    <a:lnTo>
                      <a:pt x="576307" y="1491948"/>
                    </a:lnTo>
                    <a:lnTo>
                      <a:pt x="573769" y="1489721"/>
                    </a:lnTo>
                    <a:lnTo>
                      <a:pt x="571548" y="1487494"/>
                    </a:lnTo>
                    <a:lnTo>
                      <a:pt x="569327" y="1484949"/>
                    </a:lnTo>
                    <a:lnTo>
                      <a:pt x="567106" y="1482404"/>
                    </a:lnTo>
                    <a:lnTo>
                      <a:pt x="565519" y="1479223"/>
                    </a:lnTo>
                    <a:lnTo>
                      <a:pt x="564250" y="1476360"/>
                    </a:lnTo>
                    <a:lnTo>
                      <a:pt x="563298" y="1473179"/>
                    </a:lnTo>
                    <a:lnTo>
                      <a:pt x="562347" y="1469998"/>
                    </a:lnTo>
                    <a:lnTo>
                      <a:pt x="562029" y="1466180"/>
                    </a:lnTo>
                    <a:lnTo>
                      <a:pt x="561712" y="1462999"/>
                    </a:lnTo>
                    <a:lnTo>
                      <a:pt x="561712" y="1425143"/>
                    </a:lnTo>
                    <a:lnTo>
                      <a:pt x="562029" y="1421007"/>
                    </a:lnTo>
                    <a:lnTo>
                      <a:pt x="562664" y="1417508"/>
                    </a:lnTo>
                    <a:lnTo>
                      <a:pt x="563616" y="1414009"/>
                    </a:lnTo>
                    <a:lnTo>
                      <a:pt x="564885" y="1410191"/>
                    </a:lnTo>
                    <a:lnTo>
                      <a:pt x="566154" y="1407010"/>
                    </a:lnTo>
                    <a:lnTo>
                      <a:pt x="568375" y="1403829"/>
                    </a:lnTo>
                    <a:lnTo>
                      <a:pt x="570596" y="1400966"/>
                    </a:lnTo>
                    <a:lnTo>
                      <a:pt x="572817" y="1398103"/>
                    </a:lnTo>
                    <a:lnTo>
                      <a:pt x="575673" y="1395558"/>
                    </a:lnTo>
                    <a:lnTo>
                      <a:pt x="578528" y="1393649"/>
                    </a:lnTo>
                    <a:lnTo>
                      <a:pt x="581701" y="1391741"/>
                    </a:lnTo>
                    <a:lnTo>
                      <a:pt x="584874" y="1390150"/>
                    </a:lnTo>
                    <a:lnTo>
                      <a:pt x="588364" y="1388878"/>
                    </a:lnTo>
                    <a:lnTo>
                      <a:pt x="592171" y="1387605"/>
                    </a:lnTo>
                    <a:lnTo>
                      <a:pt x="595979" y="1386969"/>
                    </a:lnTo>
                    <a:lnTo>
                      <a:pt x="599786" y="1386969"/>
                    </a:lnTo>
                    <a:lnTo>
                      <a:pt x="682597" y="1386969"/>
                    </a:lnTo>
                    <a:lnTo>
                      <a:pt x="686721" y="1386969"/>
                    </a:lnTo>
                    <a:lnTo>
                      <a:pt x="690529" y="1387605"/>
                    </a:lnTo>
                    <a:lnTo>
                      <a:pt x="694019" y="1388878"/>
                    </a:lnTo>
                    <a:lnTo>
                      <a:pt x="697826" y="1390150"/>
                    </a:lnTo>
                    <a:lnTo>
                      <a:pt x="700999" y="1391741"/>
                    </a:lnTo>
                    <a:lnTo>
                      <a:pt x="704172" y="1393649"/>
                    </a:lnTo>
                    <a:lnTo>
                      <a:pt x="707345" y="1395558"/>
                    </a:lnTo>
                    <a:lnTo>
                      <a:pt x="709883" y="1398103"/>
                    </a:lnTo>
                    <a:lnTo>
                      <a:pt x="712104" y="1400966"/>
                    </a:lnTo>
                    <a:lnTo>
                      <a:pt x="714325" y="1403829"/>
                    </a:lnTo>
                    <a:lnTo>
                      <a:pt x="716229" y="1407010"/>
                    </a:lnTo>
                    <a:lnTo>
                      <a:pt x="718132" y="1410191"/>
                    </a:lnTo>
                    <a:lnTo>
                      <a:pt x="719402" y="1414009"/>
                    </a:lnTo>
                    <a:lnTo>
                      <a:pt x="720353" y="1417508"/>
                    </a:lnTo>
                    <a:lnTo>
                      <a:pt x="720671" y="1421007"/>
                    </a:lnTo>
                    <a:lnTo>
                      <a:pt x="720988" y="1425143"/>
                    </a:lnTo>
                    <a:lnTo>
                      <a:pt x="720988" y="1462999"/>
                    </a:lnTo>
                    <a:lnTo>
                      <a:pt x="720988" y="1466180"/>
                    </a:lnTo>
                    <a:lnTo>
                      <a:pt x="720353" y="1469998"/>
                    </a:lnTo>
                    <a:lnTo>
                      <a:pt x="719719" y="1473179"/>
                    </a:lnTo>
                    <a:lnTo>
                      <a:pt x="718450" y="1476360"/>
                    </a:lnTo>
                    <a:lnTo>
                      <a:pt x="716863" y="1479223"/>
                    </a:lnTo>
                    <a:lnTo>
                      <a:pt x="715277" y="1482404"/>
                    </a:lnTo>
                    <a:lnTo>
                      <a:pt x="713373" y="1484949"/>
                    </a:lnTo>
                    <a:lnTo>
                      <a:pt x="711469" y="1487494"/>
                    </a:lnTo>
                    <a:lnTo>
                      <a:pt x="708931" y="1489721"/>
                    </a:lnTo>
                    <a:lnTo>
                      <a:pt x="706710" y="1491948"/>
                    </a:lnTo>
                    <a:lnTo>
                      <a:pt x="703537" y="1494175"/>
                    </a:lnTo>
                    <a:lnTo>
                      <a:pt x="700682" y="1495765"/>
                    </a:lnTo>
                    <a:lnTo>
                      <a:pt x="697826" y="1497038"/>
                    </a:lnTo>
                    <a:lnTo>
                      <a:pt x="694653" y="1498310"/>
                    </a:lnTo>
                    <a:lnTo>
                      <a:pt x="691163" y="1499264"/>
                    </a:lnTo>
                    <a:lnTo>
                      <a:pt x="687991" y="1499901"/>
                    </a:lnTo>
                    <a:lnTo>
                      <a:pt x="687991" y="1753123"/>
                    </a:lnTo>
                    <a:lnTo>
                      <a:pt x="695605" y="1749305"/>
                    </a:lnTo>
                    <a:lnTo>
                      <a:pt x="702586" y="1744215"/>
                    </a:lnTo>
                    <a:lnTo>
                      <a:pt x="709566" y="1739125"/>
                    </a:lnTo>
                    <a:lnTo>
                      <a:pt x="716229" y="1732763"/>
                    </a:lnTo>
                    <a:lnTo>
                      <a:pt x="722892" y="1726083"/>
                    </a:lnTo>
                    <a:lnTo>
                      <a:pt x="729237" y="1718766"/>
                    </a:lnTo>
                    <a:lnTo>
                      <a:pt x="734948" y="1710813"/>
                    </a:lnTo>
                    <a:lnTo>
                      <a:pt x="740977" y="1702224"/>
                    </a:lnTo>
                    <a:lnTo>
                      <a:pt x="746371" y="1692998"/>
                    </a:lnTo>
                    <a:lnTo>
                      <a:pt x="751447" y="1683137"/>
                    </a:lnTo>
                    <a:lnTo>
                      <a:pt x="756841" y="1672639"/>
                    </a:lnTo>
                    <a:lnTo>
                      <a:pt x="761600" y="1661505"/>
                    </a:lnTo>
                    <a:lnTo>
                      <a:pt x="766359" y="1650052"/>
                    </a:lnTo>
                    <a:lnTo>
                      <a:pt x="770801" y="1637646"/>
                    </a:lnTo>
                    <a:lnTo>
                      <a:pt x="774926" y="1624921"/>
                    </a:lnTo>
                    <a:lnTo>
                      <a:pt x="779051" y="1611560"/>
                    </a:lnTo>
                    <a:lnTo>
                      <a:pt x="782541" y="1597563"/>
                    </a:lnTo>
                    <a:lnTo>
                      <a:pt x="786031" y="1582611"/>
                    </a:lnTo>
                    <a:lnTo>
                      <a:pt x="789521" y="1567660"/>
                    </a:lnTo>
                    <a:lnTo>
                      <a:pt x="792377" y="1552072"/>
                    </a:lnTo>
                    <a:lnTo>
                      <a:pt x="795232" y="1535530"/>
                    </a:lnTo>
                    <a:lnTo>
                      <a:pt x="797770" y="1518988"/>
                    </a:lnTo>
                    <a:lnTo>
                      <a:pt x="800626" y="1501491"/>
                    </a:lnTo>
                    <a:lnTo>
                      <a:pt x="802530" y="1483677"/>
                    </a:lnTo>
                    <a:lnTo>
                      <a:pt x="804751" y="1464908"/>
                    </a:lnTo>
                    <a:lnTo>
                      <a:pt x="806337" y="1446139"/>
                    </a:lnTo>
                    <a:lnTo>
                      <a:pt x="807923" y="1426415"/>
                    </a:lnTo>
                    <a:lnTo>
                      <a:pt x="809193" y="1406374"/>
                    </a:lnTo>
                    <a:lnTo>
                      <a:pt x="810779" y="1385696"/>
                    </a:lnTo>
                    <a:lnTo>
                      <a:pt x="811731" y="1364382"/>
                    </a:lnTo>
                    <a:lnTo>
                      <a:pt x="812365" y="1343069"/>
                    </a:lnTo>
                    <a:lnTo>
                      <a:pt x="813000" y="1320800"/>
                    </a:lnTo>
                    <a:lnTo>
                      <a:pt x="840921" y="1322709"/>
                    </a:lnTo>
                    <a:lnTo>
                      <a:pt x="866621" y="1324300"/>
                    </a:lnTo>
                    <a:lnTo>
                      <a:pt x="909771" y="1327481"/>
                    </a:lnTo>
                    <a:lnTo>
                      <a:pt x="938644" y="1330026"/>
                    </a:lnTo>
                    <a:lnTo>
                      <a:pt x="948797" y="1330980"/>
                    </a:lnTo>
                    <a:lnTo>
                      <a:pt x="956729" y="1331298"/>
                    </a:lnTo>
                    <a:lnTo>
                      <a:pt x="964661" y="1331934"/>
                    </a:lnTo>
                    <a:lnTo>
                      <a:pt x="972593" y="1332889"/>
                    </a:lnTo>
                    <a:lnTo>
                      <a:pt x="980208" y="1334161"/>
                    </a:lnTo>
                    <a:lnTo>
                      <a:pt x="987823" y="1335752"/>
                    </a:lnTo>
                    <a:lnTo>
                      <a:pt x="995437" y="1337979"/>
                    </a:lnTo>
                    <a:lnTo>
                      <a:pt x="1002418" y="1340205"/>
                    </a:lnTo>
                    <a:lnTo>
                      <a:pt x="1009715" y="1343387"/>
                    </a:lnTo>
                    <a:lnTo>
                      <a:pt x="1016378" y="1346250"/>
                    </a:lnTo>
                    <a:lnTo>
                      <a:pt x="1023358" y="1349749"/>
                    </a:lnTo>
                    <a:lnTo>
                      <a:pt x="1030021" y="1353885"/>
                    </a:lnTo>
                    <a:lnTo>
                      <a:pt x="1036050" y="1357702"/>
                    </a:lnTo>
                    <a:lnTo>
                      <a:pt x="1042395" y="1361837"/>
                    </a:lnTo>
                    <a:lnTo>
                      <a:pt x="1048106" y="1366927"/>
                    </a:lnTo>
                    <a:lnTo>
                      <a:pt x="1053817" y="1371699"/>
                    </a:lnTo>
                    <a:lnTo>
                      <a:pt x="1059211" y="1377107"/>
                    </a:lnTo>
                    <a:lnTo>
                      <a:pt x="1064605" y="1382197"/>
                    </a:lnTo>
                    <a:lnTo>
                      <a:pt x="1069364" y="1388241"/>
                    </a:lnTo>
                    <a:lnTo>
                      <a:pt x="1073806" y="1393967"/>
                    </a:lnTo>
                    <a:lnTo>
                      <a:pt x="1078248" y="1400012"/>
                    </a:lnTo>
                    <a:lnTo>
                      <a:pt x="1082373" y="1406374"/>
                    </a:lnTo>
                    <a:lnTo>
                      <a:pt x="1085863" y="1413054"/>
                    </a:lnTo>
                    <a:lnTo>
                      <a:pt x="1089670" y="1419735"/>
                    </a:lnTo>
                    <a:lnTo>
                      <a:pt x="1092843" y="1426734"/>
                    </a:lnTo>
                    <a:lnTo>
                      <a:pt x="1095381" y="1433732"/>
                    </a:lnTo>
                    <a:lnTo>
                      <a:pt x="1097920" y="1441049"/>
                    </a:lnTo>
                    <a:lnTo>
                      <a:pt x="1100141" y="1448684"/>
                    </a:lnTo>
                    <a:lnTo>
                      <a:pt x="1101727" y="1456000"/>
                    </a:lnTo>
                    <a:lnTo>
                      <a:pt x="1103314" y="1463635"/>
                    </a:lnTo>
                    <a:lnTo>
                      <a:pt x="1104265" y="1471588"/>
                    </a:lnTo>
                    <a:lnTo>
                      <a:pt x="1104900" y="1479541"/>
                    </a:lnTo>
                    <a:lnTo>
                      <a:pt x="1104900" y="1487494"/>
                    </a:lnTo>
                    <a:lnTo>
                      <a:pt x="1104900" y="1686000"/>
                    </a:lnTo>
                    <a:lnTo>
                      <a:pt x="1104900" y="1690135"/>
                    </a:lnTo>
                    <a:lnTo>
                      <a:pt x="1104265" y="1693953"/>
                    </a:lnTo>
                    <a:lnTo>
                      <a:pt x="1103631" y="1697770"/>
                    </a:lnTo>
                    <a:lnTo>
                      <a:pt x="1102362" y="1701906"/>
                    </a:lnTo>
                    <a:lnTo>
                      <a:pt x="1101093" y="1705405"/>
                    </a:lnTo>
                    <a:lnTo>
                      <a:pt x="1099189" y="1709222"/>
                    </a:lnTo>
                    <a:lnTo>
                      <a:pt x="1096968" y="1713040"/>
                    </a:lnTo>
                    <a:lnTo>
                      <a:pt x="1094430" y="1716221"/>
                    </a:lnTo>
                    <a:lnTo>
                      <a:pt x="1091891" y="1719720"/>
                    </a:lnTo>
                    <a:lnTo>
                      <a:pt x="1089036" y="1722901"/>
                    </a:lnTo>
                    <a:lnTo>
                      <a:pt x="1085546" y="1726719"/>
                    </a:lnTo>
                    <a:lnTo>
                      <a:pt x="1082056" y="1729900"/>
                    </a:lnTo>
                    <a:lnTo>
                      <a:pt x="1078248" y="1732763"/>
                    </a:lnTo>
                    <a:lnTo>
                      <a:pt x="1074124" y="1736262"/>
                    </a:lnTo>
                    <a:lnTo>
                      <a:pt x="1069682" y="1739125"/>
                    </a:lnTo>
                    <a:lnTo>
                      <a:pt x="1065240" y="1741989"/>
                    </a:lnTo>
                    <a:lnTo>
                      <a:pt x="1055404" y="1748033"/>
                    </a:lnTo>
                    <a:lnTo>
                      <a:pt x="1044299" y="1753441"/>
                    </a:lnTo>
                    <a:lnTo>
                      <a:pt x="1032560" y="1758531"/>
                    </a:lnTo>
                    <a:lnTo>
                      <a:pt x="1019868" y="1763939"/>
                    </a:lnTo>
                    <a:lnTo>
                      <a:pt x="1005908" y="1768392"/>
                    </a:lnTo>
                    <a:lnTo>
                      <a:pt x="991630" y="1773164"/>
                    </a:lnTo>
                    <a:lnTo>
                      <a:pt x="976718" y="1777300"/>
                    </a:lnTo>
                    <a:lnTo>
                      <a:pt x="960854" y="1781117"/>
                    </a:lnTo>
                    <a:lnTo>
                      <a:pt x="944038" y="1784934"/>
                    </a:lnTo>
                    <a:lnTo>
                      <a:pt x="927222" y="1788434"/>
                    </a:lnTo>
                    <a:lnTo>
                      <a:pt x="909454" y="1791615"/>
                    </a:lnTo>
                    <a:lnTo>
                      <a:pt x="891369" y="1794796"/>
                    </a:lnTo>
                    <a:lnTo>
                      <a:pt x="872332" y="1797341"/>
                    </a:lnTo>
                    <a:lnTo>
                      <a:pt x="853295" y="1799886"/>
                    </a:lnTo>
                    <a:lnTo>
                      <a:pt x="833941" y="1801795"/>
                    </a:lnTo>
                    <a:lnTo>
                      <a:pt x="813952" y="1804022"/>
                    </a:lnTo>
                    <a:lnTo>
                      <a:pt x="793328" y="1805930"/>
                    </a:lnTo>
                    <a:lnTo>
                      <a:pt x="773022" y="1807203"/>
                    </a:lnTo>
                    <a:lnTo>
                      <a:pt x="752399" y="1808475"/>
                    </a:lnTo>
                    <a:lnTo>
                      <a:pt x="731458" y="1809748"/>
                    </a:lnTo>
                    <a:lnTo>
                      <a:pt x="710200" y="1810384"/>
                    </a:lnTo>
                    <a:lnTo>
                      <a:pt x="688942" y="1811020"/>
                    </a:lnTo>
                    <a:lnTo>
                      <a:pt x="667684" y="1811338"/>
                    </a:lnTo>
                    <a:lnTo>
                      <a:pt x="646427" y="1811338"/>
                    </a:lnTo>
                    <a:lnTo>
                      <a:pt x="625486" y="1811338"/>
                    </a:lnTo>
                    <a:lnTo>
                      <a:pt x="603911" y="1811020"/>
                    </a:lnTo>
                    <a:lnTo>
                      <a:pt x="582653" y="1810384"/>
                    </a:lnTo>
                    <a:lnTo>
                      <a:pt x="561395" y="1809748"/>
                    </a:lnTo>
                    <a:lnTo>
                      <a:pt x="540137" y="1808475"/>
                    </a:lnTo>
                    <a:lnTo>
                      <a:pt x="518879" y="1807203"/>
                    </a:lnTo>
                    <a:lnTo>
                      <a:pt x="498573" y="1805930"/>
                    </a:lnTo>
                    <a:lnTo>
                      <a:pt x="477632" y="1804022"/>
                    </a:lnTo>
                    <a:lnTo>
                      <a:pt x="457326" y="1801795"/>
                    </a:lnTo>
                    <a:lnTo>
                      <a:pt x="437337" y="1799886"/>
                    </a:lnTo>
                    <a:lnTo>
                      <a:pt x="417983" y="1797341"/>
                    </a:lnTo>
                    <a:lnTo>
                      <a:pt x="398629" y="1794796"/>
                    </a:lnTo>
                    <a:lnTo>
                      <a:pt x="379909" y="1791615"/>
                    </a:lnTo>
                    <a:lnTo>
                      <a:pt x="361824" y="1788434"/>
                    </a:lnTo>
                    <a:lnTo>
                      <a:pt x="344056" y="1784934"/>
                    </a:lnTo>
                    <a:lnTo>
                      <a:pt x="327240" y="1781117"/>
                    </a:lnTo>
                    <a:lnTo>
                      <a:pt x="310741" y="1777300"/>
                    </a:lnTo>
                    <a:lnTo>
                      <a:pt x="295195" y="1773164"/>
                    </a:lnTo>
                    <a:lnTo>
                      <a:pt x="280600" y="1768392"/>
                    </a:lnTo>
                    <a:lnTo>
                      <a:pt x="266322" y="1763939"/>
                    </a:lnTo>
                    <a:lnTo>
                      <a:pt x="252996" y="1758531"/>
                    </a:lnTo>
                    <a:lnTo>
                      <a:pt x="240622" y="1753441"/>
                    </a:lnTo>
                    <a:lnTo>
                      <a:pt x="229517" y="1748033"/>
                    </a:lnTo>
                    <a:lnTo>
                      <a:pt x="219047" y="1741989"/>
                    </a:lnTo>
                    <a:lnTo>
                      <a:pt x="214288" y="1739125"/>
                    </a:lnTo>
                    <a:lnTo>
                      <a:pt x="209846" y="1736262"/>
                    </a:lnTo>
                    <a:lnTo>
                      <a:pt x="205404" y="1732763"/>
                    </a:lnTo>
                    <a:lnTo>
                      <a:pt x="201596" y="1729900"/>
                    </a:lnTo>
                    <a:lnTo>
                      <a:pt x="198106" y="1726719"/>
                    </a:lnTo>
                    <a:lnTo>
                      <a:pt x="194299" y="1722901"/>
                    </a:lnTo>
                    <a:lnTo>
                      <a:pt x="191443" y="1719720"/>
                    </a:lnTo>
                    <a:lnTo>
                      <a:pt x="188588" y="1716221"/>
                    </a:lnTo>
                    <a:lnTo>
                      <a:pt x="186367" y="1713040"/>
                    </a:lnTo>
                    <a:lnTo>
                      <a:pt x="183828" y="1709222"/>
                    </a:lnTo>
                    <a:lnTo>
                      <a:pt x="181925" y="1705405"/>
                    </a:lnTo>
                    <a:lnTo>
                      <a:pt x="180338" y="1701906"/>
                    </a:lnTo>
                    <a:lnTo>
                      <a:pt x="179386" y="1697770"/>
                    </a:lnTo>
                    <a:lnTo>
                      <a:pt x="178435" y="1693953"/>
                    </a:lnTo>
                    <a:lnTo>
                      <a:pt x="177800" y="1690135"/>
                    </a:lnTo>
                    <a:lnTo>
                      <a:pt x="177800" y="1686000"/>
                    </a:lnTo>
                    <a:lnTo>
                      <a:pt x="177800" y="1487494"/>
                    </a:lnTo>
                    <a:lnTo>
                      <a:pt x="178117" y="1479541"/>
                    </a:lnTo>
                    <a:lnTo>
                      <a:pt x="178435" y="1471588"/>
                    </a:lnTo>
                    <a:lnTo>
                      <a:pt x="179386" y="1463635"/>
                    </a:lnTo>
                    <a:lnTo>
                      <a:pt x="180973" y="1456000"/>
                    </a:lnTo>
                    <a:lnTo>
                      <a:pt x="182559" y="1448684"/>
                    </a:lnTo>
                    <a:lnTo>
                      <a:pt x="184463" y="1441049"/>
                    </a:lnTo>
                    <a:lnTo>
                      <a:pt x="187318" y="1433732"/>
                    </a:lnTo>
                    <a:lnTo>
                      <a:pt x="190174" y="1426734"/>
                    </a:lnTo>
                    <a:lnTo>
                      <a:pt x="193030" y="1419735"/>
                    </a:lnTo>
                    <a:lnTo>
                      <a:pt x="196520" y="1413054"/>
                    </a:lnTo>
                    <a:lnTo>
                      <a:pt x="200327" y="1406374"/>
                    </a:lnTo>
                    <a:lnTo>
                      <a:pt x="204452" y="1400012"/>
                    </a:lnTo>
                    <a:lnTo>
                      <a:pt x="208576" y="1393967"/>
                    </a:lnTo>
                    <a:lnTo>
                      <a:pt x="213336" y="1388241"/>
                    </a:lnTo>
                    <a:lnTo>
                      <a:pt x="218095" y="1382197"/>
                    </a:lnTo>
                    <a:lnTo>
                      <a:pt x="223489" y="1377107"/>
                    </a:lnTo>
                    <a:lnTo>
                      <a:pt x="228883" y="1371699"/>
                    </a:lnTo>
                    <a:lnTo>
                      <a:pt x="234594" y="1366927"/>
                    </a:lnTo>
                    <a:lnTo>
                      <a:pt x="240305" y="1361837"/>
                    </a:lnTo>
                    <a:lnTo>
                      <a:pt x="246650" y="1357702"/>
                    </a:lnTo>
                    <a:lnTo>
                      <a:pt x="252679" y="1353885"/>
                    </a:lnTo>
                    <a:lnTo>
                      <a:pt x="259659" y="1349749"/>
                    </a:lnTo>
                    <a:lnTo>
                      <a:pt x="266005" y="1346250"/>
                    </a:lnTo>
                    <a:lnTo>
                      <a:pt x="272985" y="1343387"/>
                    </a:lnTo>
                    <a:lnTo>
                      <a:pt x="280282" y="1340205"/>
                    </a:lnTo>
                    <a:lnTo>
                      <a:pt x="287263" y="1337979"/>
                    </a:lnTo>
                    <a:lnTo>
                      <a:pt x="294877" y="1335752"/>
                    </a:lnTo>
                    <a:lnTo>
                      <a:pt x="302492" y="1334161"/>
                    </a:lnTo>
                    <a:lnTo>
                      <a:pt x="310107" y="1332889"/>
                    </a:lnTo>
                    <a:lnTo>
                      <a:pt x="318039" y="1331934"/>
                    </a:lnTo>
                    <a:lnTo>
                      <a:pt x="325971" y="1331298"/>
                    </a:lnTo>
                    <a:lnTo>
                      <a:pt x="333903" y="1330980"/>
                    </a:lnTo>
                    <a:lnTo>
                      <a:pt x="344056" y="1330026"/>
                    </a:lnTo>
                    <a:lnTo>
                      <a:pt x="372929" y="1327481"/>
                    </a:lnTo>
                    <a:lnTo>
                      <a:pt x="415762" y="1324300"/>
                    </a:lnTo>
                    <a:lnTo>
                      <a:pt x="441779" y="1322709"/>
                    </a:lnTo>
                    <a:lnTo>
                      <a:pt x="470017" y="1320800"/>
                    </a:lnTo>
                    <a:close/>
                    <a:moveTo>
                      <a:pt x="1004887" y="995363"/>
                    </a:moveTo>
                    <a:lnTo>
                      <a:pt x="1176337" y="995363"/>
                    </a:lnTo>
                    <a:lnTo>
                      <a:pt x="1176337" y="1265238"/>
                    </a:lnTo>
                    <a:lnTo>
                      <a:pt x="1004887" y="1265238"/>
                    </a:lnTo>
                    <a:lnTo>
                      <a:pt x="1004887" y="995363"/>
                    </a:lnTo>
                    <a:close/>
                    <a:moveTo>
                      <a:pt x="493561" y="847408"/>
                    </a:moveTo>
                    <a:lnTo>
                      <a:pt x="491024" y="847726"/>
                    </a:lnTo>
                    <a:lnTo>
                      <a:pt x="488804" y="848043"/>
                    </a:lnTo>
                    <a:lnTo>
                      <a:pt x="485950" y="848996"/>
                    </a:lnTo>
                    <a:lnTo>
                      <a:pt x="483730" y="849948"/>
                    </a:lnTo>
                    <a:lnTo>
                      <a:pt x="481510" y="851218"/>
                    </a:lnTo>
                    <a:lnTo>
                      <a:pt x="479290" y="852806"/>
                    </a:lnTo>
                    <a:lnTo>
                      <a:pt x="475167" y="856933"/>
                    </a:lnTo>
                    <a:lnTo>
                      <a:pt x="470727" y="861061"/>
                    </a:lnTo>
                    <a:lnTo>
                      <a:pt x="466604" y="865823"/>
                    </a:lnTo>
                    <a:lnTo>
                      <a:pt x="462482" y="871221"/>
                    </a:lnTo>
                    <a:lnTo>
                      <a:pt x="454553" y="882651"/>
                    </a:lnTo>
                    <a:lnTo>
                      <a:pt x="448527" y="890906"/>
                    </a:lnTo>
                    <a:lnTo>
                      <a:pt x="442819" y="899478"/>
                    </a:lnTo>
                    <a:lnTo>
                      <a:pt x="436793" y="908368"/>
                    </a:lnTo>
                    <a:lnTo>
                      <a:pt x="431402" y="917893"/>
                    </a:lnTo>
                    <a:lnTo>
                      <a:pt x="429499" y="926783"/>
                    </a:lnTo>
                    <a:lnTo>
                      <a:pt x="427596" y="935673"/>
                    </a:lnTo>
                    <a:lnTo>
                      <a:pt x="426010" y="945198"/>
                    </a:lnTo>
                    <a:lnTo>
                      <a:pt x="424742" y="954406"/>
                    </a:lnTo>
                    <a:lnTo>
                      <a:pt x="423790" y="963931"/>
                    </a:lnTo>
                    <a:lnTo>
                      <a:pt x="423156" y="973773"/>
                    </a:lnTo>
                    <a:lnTo>
                      <a:pt x="422839" y="982981"/>
                    </a:lnTo>
                    <a:lnTo>
                      <a:pt x="422839" y="992823"/>
                    </a:lnTo>
                    <a:lnTo>
                      <a:pt x="423156" y="1007111"/>
                    </a:lnTo>
                    <a:lnTo>
                      <a:pt x="424107" y="1020764"/>
                    </a:lnTo>
                    <a:lnTo>
                      <a:pt x="426010" y="1034099"/>
                    </a:lnTo>
                    <a:lnTo>
                      <a:pt x="428547" y="1047434"/>
                    </a:lnTo>
                    <a:lnTo>
                      <a:pt x="432036" y="1060769"/>
                    </a:lnTo>
                    <a:lnTo>
                      <a:pt x="435525" y="1073469"/>
                    </a:lnTo>
                    <a:lnTo>
                      <a:pt x="439965" y="1086169"/>
                    </a:lnTo>
                    <a:lnTo>
                      <a:pt x="445039" y="1098551"/>
                    </a:lnTo>
                    <a:lnTo>
                      <a:pt x="450430" y="1110934"/>
                    </a:lnTo>
                    <a:lnTo>
                      <a:pt x="456456" y="1122999"/>
                    </a:lnTo>
                    <a:lnTo>
                      <a:pt x="462799" y="1134429"/>
                    </a:lnTo>
                    <a:lnTo>
                      <a:pt x="469459" y="1145541"/>
                    </a:lnTo>
                    <a:lnTo>
                      <a:pt x="477070" y="1156019"/>
                    </a:lnTo>
                    <a:lnTo>
                      <a:pt x="484364" y="1166496"/>
                    </a:lnTo>
                    <a:lnTo>
                      <a:pt x="492293" y="1176656"/>
                    </a:lnTo>
                    <a:lnTo>
                      <a:pt x="500539" y="1186181"/>
                    </a:lnTo>
                    <a:lnTo>
                      <a:pt x="508784" y="1195389"/>
                    </a:lnTo>
                    <a:lnTo>
                      <a:pt x="517347" y="1204279"/>
                    </a:lnTo>
                    <a:lnTo>
                      <a:pt x="526227" y="1212216"/>
                    </a:lnTo>
                    <a:lnTo>
                      <a:pt x="535107" y="1220154"/>
                    </a:lnTo>
                    <a:lnTo>
                      <a:pt x="543987" y="1227456"/>
                    </a:lnTo>
                    <a:lnTo>
                      <a:pt x="553184" y="1234124"/>
                    </a:lnTo>
                    <a:lnTo>
                      <a:pt x="562381" y="1240474"/>
                    </a:lnTo>
                    <a:lnTo>
                      <a:pt x="571578" y="1245871"/>
                    </a:lnTo>
                    <a:lnTo>
                      <a:pt x="580775" y="1250951"/>
                    </a:lnTo>
                    <a:lnTo>
                      <a:pt x="589655" y="1255079"/>
                    </a:lnTo>
                    <a:lnTo>
                      <a:pt x="598853" y="1258889"/>
                    </a:lnTo>
                    <a:lnTo>
                      <a:pt x="607732" y="1262381"/>
                    </a:lnTo>
                    <a:lnTo>
                      <a:pt x="616612" y="1264604"/>
                    </a:lnTo>
                    <a:lnTo>
                      <a:pt x="624858" y="1266509"/>
                    </a:lnTo>
                    <a:lnTo>
                      <a:pt x="633421" y="1267461"/>
                    </a:lnTo>
                    <a:lnTo>
                      <a:pt x="641349" y="1267779"/>
                    </a:lnTo>
                    <a:lnTo>
                      <a:pt x="649595" y="1267461"/>
                    </a:lnTo>
                    <a:lnTo>
                      <a:pt x="657524" y="1266509"/>
                    </a:lnTo>
                    <a:lnTo>
                      <a:pt x="666404" y="1264604"/>
                    </a:lnTo>
                    <a:lnTo>
                      <a:pt x="674967" y="1262381"/>
                    </a:lnTo>
                    <a:lnTo>
                      <a:pt x="684164" y="1258889"/>
                    </a:lnTo>
                    <a:lnTo>
                      <a:pt x="692726" y="1255079"/>
                    </a:lnTo>
                    <a:lnTo>
                      <a:pt x="701924" y="1250951"/>
                    </a:lnTo>
                    <a:lnTo>
                      <a:pt x="711121" y="1245871"/>
                    </a:lnTo>
                    <a:lnTo>
                      <a:pt x="720318" y="1240474"/>
                    </a:lnTo>
                    <a:lnTo>
                      <a:pt x="729515" y="1234124"/>
                    </a:lnTo>
                    <a:lnTo>
                      <a:pt x="738395" y="1227456"/>
                    </a:lnTo>
                    <a:lnTo>
                      <a:pt x="747592" y="1220154"/>
                    </a:lnTo>
                    <a:lnTo>
                      <a:pt x="756472" y="1212216"/>
                    </a:lnTo>
                    <a:lnTo>
                      <a:pt x="765352" y="1204279"/>
                    </a:lnTo>
                    <a:lnTo>
                      <a:pt x="773915" y="1195389"/>
                    </a:lnTo>
                    <a:lnTo>
                      <a:pt x="782160" y="1186181"/>
                    </a:lnTo>
                    <a:lnTo>
                      <a:pt x="790406" y="1176656"/>
                    </a:lnTo>
                    <a:lnTo>
                      <a:pt x="798652" y="1166496"/>
                    </a:lnTo>
                    <a:lnTo>
                      <a:pt x="805946" y="1156019"/>
                    </a:lnTo>
                    <a:lnTo>
                      <a:pt x="813240" y="1145541"/>
                    </a:lnTo>
                    <a:lnTo>
                      <a:pt x="819900" y="1134429"/>
                    </a:lnTo>
                    <a:lnTo>
                      <a:pt x="826243" y="1122999"/>
                    </a:lnTo>
                    <a:lnTo>
                      <a:pt x="831952" y="1110934"/>
                    </a:lnTo>
                    <a:lnTo>
                      <a:pt x="837660" y="1098551"/>
                    </a:lnTo>
                    <a:lnTo>
                      <a:pt x="842417" y="1086169"/>
                    </a:lnTo>
                    <a:lnTo>
                      <a:pt x="847174" y="1073469"/>
                    </a:lnTo>
                    <a:lnTo>
                      <a:pt x="850980" y="1060769"/>
                    </a:lnTo>
                    <a:lnTo>
                      <a:pt x="853834" y="1047434"/>
                    </a:lnTo>
                    <a:lnTo>
                      <a:pt x="856689" y="1034099"/>
                    </a:lnTo>
                    <a:lnTo>
                      <a:pt x="858592" y="1020764"/>
                    </a:lnTo>
                    <a:lnTo>
                      <a:pt x="859543" y="1007111"/>
                    </a:lnTo>
                    <a:lnTo>
                      <a:pt x="860177" y="992823"/>
                    </a:lnTo>
                    <a:lnTo>
                      <a:pt x="859860" y="984886"/>
                    </a:lnTo>
                    <a:lnTo>
                      <a:pt x="859543" y="976313"/>
                    </a:lnTo>
                    <a:lnTo>
                      <a:pt x="837343" y="975361"/>
                    </a:lnTo>
                    <a:lnTo>
                      <a:pt x="814509" y="973773"/>
                    </a:lnTo>
                    <a:lnTo>
                      <a:pt x="791040" y="970916"/>
                    </a:lnTo>
                    <a:lnTo>
                      <a:pt x="767255" y="968058"/>
                    </a:lnTo>
                    <a:lnTo>
                      <a:pt x="743469" y="964566"/>
                    </a:lnTo>
                    <a:lnTo>
                      <a:pt x="719366" y="960438"/>
                    </a:lnTo>
                    <a:lnTo>
                      <a:pt x="695898" y="955041"/>
                    </a:lnTo>
                    <a:lnTo>
                      <a:pt x="684481" y="952501"/>
                    </a:lnTo>
                    <a:lnTo>
                      <a:pt x="673064" y="949643"/>
                    </a:lnTo>
                    <a:lnTo>
                      <a:pt x="661964" y="946468"/>
                    </a:lnTo>
                    <a:lnTo>
                      <a:pt x="651181" y="943293"/>
                    </a:lnTo>
                    <a:lnTo>
                      <a:pt x="640398" y="940118"/>
                    </a:lnTo>
                    <a:lnTo>
                      <a:pt x="629932" y="936308"/>
                    </a:lnTo>
                    <a:lnTo>
                      <a:pt x="620101" y="932816"/>
                    </a:lnTo>
                    <a:lnTo>
                      <a:pt x="610270" y="929006"/>
                    </a:lnTo>
                    <a:lnTo>
                      <a:pt x="601073" y="924878"/>
                    </a:lnTo>
                    <a:lnTo>
                      <a:pt x="592510" y="921068"/>
                    </a:lnTo>
                    <a:lnTo>
                      <a:pt x="583947" y="916941"/>
                    </a:lnTo>
                    <a:lnTo>
                      <a:pt x="576018" y="912178"/>
                    </a:lnTo>
                    <a:lnTo>
                      <a:pt x="568724" y="907733"/>
                    </a:lnTo>
                    <a:lnTo>
                      <a:pt x="561747" y="903288"/>
                    </a:lnTo>
                    <a:lnTo>
                      <a:pt x="555404" y="898208"/>
                    </a:lnTo>
                    <a:lnTo>
                      <a:pt x="550013" y="893128"/>
                    </a:lnTo>
                    <a:lnTo>
                      <a:pt x="544938" y="887731"/>
                    </a:lnTo>
                    <a:lnTo>
                      <a:pt x="540498" y="882651"/>
                    </a:lnTo>
                    <a:lnTo>
                      <a:pt x="536376" y="876936"/>
                    </a:lnTo>
                    <a:lnTo>
                      <a:pt x="532253" y="872173"/>
                    </a:lnTo>
                    <a:lnTo>
                      <a:pt x="528447" y="867728"/>
                    </a:lnTo>
                    <a:lnTo>
                      <a:pt x="524641" y="863601"/>
                    </a:lnTo>
                    <a:lnTo>
                      <a:pt x="520836" y="860426"/>
                    </a:lnTo>
                    <a:lnTo>
                      <a:pt x="517347" y="857251"/>
                    </a:lnTo>
                    <a:lnTo>
                      <a:pt x="514176" y="854393"/>
                    </a:lnTo>
                    <a:lnTo>
                      <a:pt x="511004" y="852488"/>
                    </a:lnTo>
                    <a:lnTo>
                      <a:pt x="507833" y="850583"/>
                    </a:lnTo>
                    <a:lnTo>
                      <a:pt x="504661" y="849313"/>
                    </a:lnTo>
                    <a:lnTo>
                      <a:pt x="501807" y="848361"/>
                    </a:lnTo>
                    <a:lnTo>
                      <a:pt x="499270" y="847726"/>
                    </a:lnTo>
                    <a:lnTo>
                      <a:pt x="496099" y="847408"/>
                    </a:lnTo>
                    <a:lnTo>
                      <a:pt x="493561" y="847408"/>
                    </a:lnTo>
                    <a:close/>
                    <a:moveTo>
                      <a:pt x="1304925" y="828675"/>
                    </a:moveTo>
                    <a:lnTo>
                      <a:pt x="1476375" y="828675"/>
                    </a:lnTo>
                    <a:lnTo>
                      <a:pt x="1476375" y="1252538"/>
                    </a:lnTo>
                    <a:lnTo>
                      <a:pt x="1304925" y="1252538"/>
                    </a:lnTo>
                    <a:lnTo>
                      <a:pt x="1304925" y="828675"/>
                    </a:lnTo>
                    <a:close/>
                    <a:moveTo>
                      <a:pt x="634055" y="655638"/>
                    </a:moveTo>
                    <a:lnTo>
                      <a:pt x="641349" y="655638"/>
                    </a:lnTo>
                    <a:lnTo>
                      <a:pt x="648644" y="655638"/>
                    </a:lnTo>
                    <a:lnTo>
                      <a:pt x="655938" y="655956"/>
                    </a:lnTo>
                    <a:lnTo>
                      <a:pt x="662915" y="656591"/>
                    </a:lnTo>
                    <a:lnTo>
                      <a:pt x="669892" y="657226"/>
                    </a:lnTo>
                    <a:lnTo>
                      <a:pt x="677187" y="658178"/>
                    </a:lnTo>
                    <a:lnTo>
                      <a:pt x="684164" y="659766"/>
                    </a:lnTo>
                    <a:lnTo>
                      <a:pt x="691141" y="661036"/>
                    </a:lnTo>
                    <a:lnTo>
                      <a:pt x="698118" y="662623"/>
                    </a:lnTo>
                    <a:lnTo>
                      <a:pt x="704778" y="664211"/>
                    </a:lnTo>
                    <a:lnTo>
                      <a:pt x="711438" y="666433"/>
                    </a:lnTo>
                    <a:lnTo>
                      <a:pt x="718415" y="668338"/>
                    </a:lnTo>
                    <a:lnTo>
                      <a:pt x="724758" y="670878"/>
                    </a:lnTo>
                    <a:lnTo>
                      <a:pt x="731418" y="673418"/>
                    </a:lnTo>
                    <a:lnTo>
                      <a:pt x="737761" y="676276"/>
                    </a:lnTo>
                    <a:lnTo>
                      <a:pt x="744421" y="679133"/>
                    </a:lnTo>
                    <a:lnTo>
                      <a:pt x="750446" y="682308"/>
                    </a:lnTo>
                    <a:lnTo>
                      <a:pt x="763132" y="688976"/>
                    </a:lnTo>
                    <a:lnTo>
                      <a:pt x="775500" y="696596"/>
                    </a:lnTo>
                    <a:lnTo>
                      <a:pt x="787235" y="704533"/>
                    </a:lnTo>
                    <a:lnTo>
                      <a:pt x="798652" y="713423"/>
                    </a:lnTo>
                    <a:lnTo>
                      <a:pt x="809435" y="722631"/>
                    </a:lnTo>
                    <a:lnTo>
                      <a:pt x="819900" y="732791"/>
                    </a:lnTo>
                    <a:lnTo>
                      <a:pt x="830049" y="743586"/>
                    </a:lnTo>
                    <a:lnTo>
                      <a:pt x="839880" y="754698"/>
                    </a:lnTo>
                    <a:lnTo>
                      <a:pt x="849394" y="766446"/>
                    </a:lnTo>
                    <a:lnTo>
                      <a:pt x="858274" y="778511"/>
                    </a:lnTo>
                    <a:lnTo>
                      <a:pt x="866520" y="791211"/>
                    </a:lnTo>
                    <a:lnTo>
                      <a:pt x="874449" y="804546"/>
                    </a:lnTo>
                    <a:lnTo>
                      <a:pt x="881743" y="818198"/>
                    </a:lnTo>
                    <a:lnTo>
                      <a:pt x="888403" y="832168"/>
                    </a:lnTo>
                    <a:lnTo>
                      <a:pt x="894746" y="847091"/>
                    </a:lnTo>
                    <a:lnTo>
                      <a:pt x="900137" y="861696"/>
                    </a:lnTo>
                    <a:lnTo>
                      <a:pt x="905529" y="876936"/>
                    </a:lnTo>
                    <a:lnTo>
                      <a:pt x="909651" y="892811"/>
                    </a:lnTo>
                    <a:lnTo>
                      <a:pt x="913457" y="908686"/>
                    </a:lnTo>
                    <a:lnTo>
                      <a:pt x="916946" y="924878"/>
                    </a:lnTo>
                    <a:lnTo>
                      <a:pt x="919166" y="941706"/>
                    </a:lnTo>
                    <a:lnTo>
                      <a:pt x="921068" y="958533"/>
                    </a:lnTo>
                    <a:lnTo>
                      <a:pt x="922020" y="975678"/>
                    </a:lnTo>
                    <a:lnTo>
                      <a:pt x="922337" y="992823"/>
                    </a:lnTo>
                    <a:lnTo>
                      <a:pt x="922337" y="1002031"/>
                    </a:lnTo>
                    <a:lnTo>
                      <a:pt x="922020" y="1010921"/>
                    </a:lnTo>
                    <a:lnTo>
                      <a:pt x="921386" y="1019811"/>
                    </a:lnTo>
                    <a:lnTo>
                      <a:pt x="920434" y="1028384"/>
                    </a:lnTo>
                    <a:lnTo>
                      <a:pt x="919483" y="1037274"/>
                    </a:lnTo>
                    <a:lnTo>
                      <a:pt x="918214" y="1045846"/>
                    </a:lnTo>
                    <a:lnTo>
                      <a:pt x="916628" y="1054419"/>
                    </a:lnTo>
                    <a:lnTo>
                      <a:pt x="915043" y="1062674"/>
                    </a:lnTo>
                    <a:lnTo>
                      <a:pt x="912823" y="1070929"/>
                    </a:lnTo>
                    <a:lnTo>
                      <a:pt x="910603" y="1079501"/>
                    </a:lnTo>
                    <a:lnTo>
                      <a:pt x="908383" y="1087756"/>
                    </a:lnTo>
                    <a:lnTo>
                      <a:pt x="906163" y="1095694"/>
                    </a:lnTo>
                    <a:lnTo>
                      <a:pt x="903309" y="1103631"/>
                    </a:lnTo>
                    <a:lnTo>
                      <a:pt x="900137" y="1111569"/>
                    </a:lnTo>
                    <a:lnTo>
                      <a:pt x="897283" y="1119189"/>
                    </a:lnTo>
                    <a:lnTo>
                      <a:pt x="894111" y="1126809"/>
                    </a:lnTo>
                    <a:lnTo>
                      <a:pt x="887134" y="1141731"/>
                    </a:lnTo>
                    <a:lnTo>
                      <a:pt x="879523" y="1156336"/>
                    </a:lnTo>
                    <a:lnTo>
                      <a:pt x="871277" y="1170624"/>
                    </a:lnTo>
                    <a:lnTo>
                      <a:pt x="862714" y="1184276"/>
                    </a:lnTo>
                    <a:lnTo>
                      <a:pt x="853517" y="1197611"/>
                    </a:lnTo>
                    <a:lnTo>
                      <a:pt x="843686" y="1209994"/>
                    </a:lnTo>
                    <a:lnTo>
                      <a:pt x="833854" y="1222376"/>
                    </a:lnTo>
                    <a:lnTo>
                      <a:pt x="823389" y="1233806"/>
                    </a:lnTo>
                    <a:lnTo>
                      <a:pt x="812606" y="1244919"/>
                    </a:lnTo>
                    <a:lnTo>
                      <a:pt x="801823" y="1255396"/>
                    </a:lnTo>
                    <a:lnTo>
                      <a:pt x="790406" y="1265239"/>
                    </a:lnTo>
                    <a:lnTo>
                      <a:pt x="778989" y="1274446"/>
                    </a:lnTo>
                    <a:lnTo>
                      <a:pt x="767255" y="1282701"/>
                    </a:lnTo>
                    <a:lnTo>
                      <a:pt x="755521" y="1290956"/>
                    </a:lnTo>
                    <a:lnTo>
                      <a:pt x="743786" y="1298259"/>
                    </a:lnTo>
                    <a:lnTo>
                      <a:pt x="732052" y="1304609"/>
                    </a:lnTo>
                    <a:lnTo>
                      <a:pt x="720318" y="1310641"/>
                    </a:lnTo>
                    <a:lnTo>
                      <a:pt x="708584" y="1315721"/>
                    </a:lnTo>
                    <a:lnTo>
                      <a:pt x="696849" y="1320166"/>
                    </a:lnTo>
                    <a:lnTo>
                      <a:pt x="685432" y="1323659"/>
                    </a:lnTo>
                    <a:lnTo>
                      <a:pt x="674015" y="1326516"/>
                    </a:lnTo>
                    <a:lnTo>
                      <a:pt x="662915" y="1328421"/>
                    </a:lnTo>
                    <a:lnTo>
                      <a:pt x="657207" y="1329374"/>
                    </a:lnTo>
                    <a:lnTo>
                      <a:pt x="652132" y="1329691"/>
                    </a:lnTo>
                    <a:lnTo>
                      <a:pt x="646424" y="1330009"/>
                    </a:lnTo>
                    <a:lnTo>
                      <a:pt x="641349" y="1330326"/>
                    </a:lnTo>
                    <a:lnTo>
                      <a:pt x="635958" y="1330009"/>
                    </a:lnTo>
                    <a:lnTo>
                      <a:pt x="630884" y="1329691"/>
                    </a:lnTo>
                    <a:lnTo>
                      <a:pt x="625492" y="1329374"/>
                    </a:lnTo>
                    <a:lnTo>
                      <a:pt x="620101" y="1328421"/>
                    </a:lnTo>
                    <a:lnTo>
                      <a:pt x="609001" y="1326516"/>
                    </a:lnTo>
                    <a:lnTo>
                      <a:pt x="597584" y="1323659"/>
                    </a:lnTo>
                    <a:lnTo>
                      <a:pt x="585850" y="1320166"/>
                    </a:lnTo>
                    <a:lnTo>
                      <a:pt x="574433" y="1315721"/>
                    </a:lnTo>
                    <a:lnTo>
                      <a:pt x="562698" y="1310641"/>
                    </a:lnTo>
                    <a:lnTo>
                      <a:pt x="550647" y="1304609"/>
                    </a:lnTo>
                    <a:lnTo>
                      <a:pt x="538913" y="1298259"/>
                    </a:lnTo>
                    <a:lnTo>
                      <a:pt x="527179" y="1290956"/>
                    </a:lnTo>
                    <a:lnTo>
                      <a:pt x="515444" y="1282701"/>
                    </a:lnTo>
                    <a:lnTo>
                      <a:pt x="503710" y="1274446"/>
                    </a:lnTo>
                    <a:lnTo>
                      <a:pt x="492293" y="1265239"/>
                    </a:lnTo>
                    <a:lnTo>
                      <a:pt x="481193" y="1255396"/>
                    </a:lnTo>
                    <a:lnTo>
                      <a:pt x="470093" y="1244919"/>
                    </a:lnTo>
                    <a:lnTo>
                      <a:pt x="459310" y="1233806"/>
                    </a:lnTo>
                    <a:lnTo>
                      <a:pt x="448845" y="1222376"/>
                    </a:lnTo>
                    <a:lnTo>
                      <a:pt x="438696" y="1209994"/>
                    </a:lnTo>
                    <a:lnTo>
                      <a:pt x="429499" y="1197611"/>
                    </a:lnTo>
                    <a:lnTo>
                      <a:pt x="419985" y="1184276"/>
                    </a:lnTo>
                    <a:lnTo>
                      <a:pt x="411422" y="1170624"/>
                    </a:lnTo>
                    <a:lnTo>
                      <a:pt x="403176" y="1156336"/>
                    </a:lnTo>
                    <a:lnTo>
                      <a:pt x="395565" y="1141731"/>
                    </a:lnTo>
                    <a:lnTo>
                      <a:pt x="388588" y="1126809"/>
                    </a:lnTo>
                    <a:lnTo>
                      <a:pt x="385416" y="1119189"/>
                    </a:lnTo>
                    <a:lnTo>
                      <a:pt x="382245" y="1111569"/>
                    </a:lnTo>
                    <a:lnTo>
                      <a:pt x="379390" y="1103631"/>
                    </a:lnTo>
                    <a:lnTo>
                      <a:pt x="376853" y="1095694"/>
                    </a:lnTo>
                    <a:lnTo>
                      <a:pt x="374316" y="1087756"/>
                    </a:lnTo>
                    <a:lnTo>
                      <a:pt x="372096" y="1079501"/>
                    </a:lnTo>
                    <a:lnTo>
                      <a:pt x="369559" y="1070929"/>
                    </a:lnTo>
                    <a:lnTo>
                      <a:pt x="367656" y="1062674"/>
                    </a:lnTo>
                    <a:lnTo>
                      <a:pt x="366071" y="1054419"/>
                    </a:lnTo>
                    <a:lnTo>
                      <a:pt x="364485" y="1045846"/>
                    </a:lnTo>
                    <a:lnTo>
                      <a:pt x="363216" y="1037274"/>
                    </a:lnTo>
                    <a:lnTo>
                      <a:pt x="362265" y="1028384"/>
                    </a:lnTo>
                    <a:lnTo>
                      <a:pt x="361313" y="1019811"/>
                    </a:lnTo>
                    <a:lnTo>
                      <a:pt x="360996" y="1010921"/>
                    </a:lnTo>
                    <a:lnTo>
                      <a:pt x="360362" y="1002031"/>
                    </a:lnTo>
                    <a:lnTo>
                      <a:pt x="360362" y="992823"/>
                    </a:lnTo>
                    <a:lnTo>
                      <a:pt x="360679" y="975678"/>
                    </a:lnTo>
                    <a:lnTo>
                      <a:pt x="361948" y="958533"/>
                    </a:lnTo>
                    <a:lnTo>
                      <a:pt x="363533" y="941706"/>
                    </a:lnTo>
                    <a:lnTo>
                      <a:pt x="366071" y="924878"/>
                    </a:lnTo>
                    <a:lnTo>
                      <a:pt x="368925" y="908686"/>
                    </a:lnTo>
                    <a:lnTo>
                      <a:pt x="373048" y="892811"/>
                    </a:lnTo>
                    <a:lnTo>
                      <a:pt x="377171" y="876936"/>
                    </a:lnTo>
                    <a:lnTo>
                      <a:pt x="382245" y="861696"/>
                    </a:lnTo>
                    <a:lnTo>
                      <a:pt x="387953" y="847091"/>
                    </a:lnTo>
                    <a:lnTo>
                      <a:pt x="393979" y="832168"/>
                    </a:lnTo>
                    <a:lnTo>
                      <a:pt x="400956" y="818198"/>
                    </a:lnTo>
                    <a:lnTo>
                      <a:pt x="408568" y="804546"/>
                    </a:lnTo>
                    <a:lnTo>
                      <a:pt x="416179" y="791211"/>
                    </a:lnTo>
                    <a:lnTo>
                      <a:pt x="424425" y="778511"/>
                    </a:lnTo>
                    <a:lnTo>
                      <a:pt x="433305" y="766446"/>
                    </a:lnTo>
                    <a:lnTo>
                      <a:pt x="442819" y="754698"/>
                    </a:lnTo>
                    <a:lnTo>
                      <a:pt x="452650" y="743586"/>
                    </a:lnTo>
                    <a:lnTo>
                      <a:pt x="462482" y="732791"/>
                    </a:lnTo>
                    <a:lnTo>
                      <a:pt x="473264" y="722631"/>
                    </a:lnTo>
                    <a:lnTo>
                      <a:pt x="484047" y="713423"/>
                    </a:lnTo>
                    <a:lnTo>
                      <a:pt x="495464" y="704533"/>
                    </a:lnTo>
                    <a:lnTo>
                      <a:pt x="507516" y="696596"/>
                    </a:lnTo>
                    <a:lnTo>
                      <a:pt x="519567" y="688976"/>
                    </a:lnTo>
                    <a:lnTo>
                      <a:pt x="531936" y="682308"/>
                    </a:lnTo>
                    <a:lnTo>
                      <a:pt x="538278" y="679133"/>
                    </a:lnTo>
                    <a:lnTo>
                      <a:pt x="544938" y="676276"/>
                    </a:lnTo>
                    <a:lnTo>
                      <a:pt x="551281" y="673418"/>
                    </a:lnTo>
                    <a:lnTo>
                      <a:pt x="557941" y="670878"/>
                    </a:lnTo>
                    <a:lnTo>
                      <a:pt x="564284" y="668338"/>
                    </a:lnTo>
                    <a:lnTo>
                      <a:pt x="571261" y="666433"/>
                    </a:lnTo>
                    <a:lnTo>
                      <a:pt x="577921" y="664211"/>
                    </a:lnTo>
                    <a:lnTo>
                      <a:pt x="584898" y="662623"/>
                    </a:lnTo>
                    <a:lnTo>
                      <a:pt x="591875" y="661036"/>
                    </a:lnTo>
                    <a:lnTo>
                      <a:pt x="598535" y="659766"/>
                    </a:lnTo>
                    <a:lnTo>
                      <a:pt x="605830" y="658178"/>
                    </a:lnTo>
                    <a:lnTo>
                      <a:pt x="612490" y="657226"/>
                    </a:lnTo>
                    <a:lnTo>
                      <a:pt x="619784" y="656591"/>
                    </a:lnTo>
                    <a:lnTo>
                      <a:pt x="627078" y="655956"/>
                    </a:lnTo>
                    <a:lnTo>
                      <a:pt x="634055" y="655638"/>
                    </a:lnTo>
                    <a:close/>
                    <a:moveTo>
                      <a:pt x="1604962" y="463550"/>
                    </a:moveTo>
                    <a:lnTo>
                      <a:pt x="1776412" y="463550"/>
                    </a:lnTo>
                    <a:lnTo>
                      <a:pt x="1776412" y="1252538"/>
                    </a:lnTo>
                    <a:lnTo>
                      <a:pt x="1604962" y="1252538"/>
                    </a:lnTo>
                    <a:lnTo>
                      <a:pt x="1604962" y="463550"/>
                    </a:lnTo>
                    <a:close/>
                    <a:moveTo>
                      <a:pt x="0" y="0"/>
                    </a:moveTo>
                    <a:lnTo>
                      <a:pt x="2125663" y="0"/>
                    </a:lnTo>
                    <a:lnTo>
                      <a:pt x="2125663" y="171553"/>
                    </a:lnTo>
                    <a:lnTo>
                      <a:pt x="2039621" y="171553"/>
                    </a:lnTo>
                    <a:lnTo>
                      <a:pt x="2039621" y="1577975"/>
                    </a:lnTo>
                    <a:lnTo>
                      <a:pt x="1252220" y="1577975"/>
                    </a:lnTo>
                    <a:lnTo>
                      <a:pt x="1252220" y="1449310"/>
                    </a:lnTo>
                    <a:lnTo>
                      <a:pt x="1911033" y="1449310"/>
                    </a:lnTo>
                    <a:lnTo>
                      <a:pt x="1911033" y="171553"/>
                    </a:lnTo>
                    <a:lnTo>
                      <a:pt x="195263" y="171553"/>
                    </a:lnTo>
                    <a:lnTo>
                      <a:pt x="195263" y="1249164"/>
                    </a:lnTo>
                    <a:lnTo>
                      <a:pt x="66675" y="1249164"/>
                    </a:lnTo>
                    <a:lnTo>
                      <a:pt x="66675" y="171553"/>
                    </a:lnTo>
                    <a:lnTo>
                      <a:pt x="0" y="171553"/>
                    </a:lnTo>
                    <a:lnTo>
                      <a:pt x="0"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fontAlgn="auto">
                  <a:lnSpc>
                    <a:spcPct val="130000"/>
                  </a:lnSpc>
                  <a:buFontTx/>
                  <a:buNone/>
                  <a:defRPr/>
                </a:pPr>
                <a:endParaRPr lang="zh-CN" altLang="en-US" dirty="0">
                  <a:solidFill>
                    <a:srgbClr val="FFFFFF"/>
                  </a:solidFill>
                  <a:cs typeface="+mn-ea"/>
                  <a:sym typeface="+mn-lt"/>
                </a:endParaRPr>
              </a:p>
            </p:txBody>
          </p:sp>
        </p:grpSp>
        <p:sp>
          <p:nvSpPr>
            <p:cNvPr id="32" name="前言"/>
            <p:cNvSpPr>
              <a:spLocks noChangeArrowheads="1"/>
            </p:cNvSpPr>
            <p:nvPr/>
          </p:nvSpPr>
          <p:spPr bwMode="auto">
            <a:xfrm>
              <a:off x="2181993" y="5207137"/>
              <a:ext cx="528269" cy="3217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880" tIns="60940" rIns="121880" bIns="6094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defTabSz="914400">
                <a:lnSpc>
                  <a:spcPct val="130000"/>
                </a:lnSpc>
                <a:spcBef>
                  <a:spcPct val="0"/>
                </a:spcBef>
                <a:buNone/>
              </a:pPr>
              <a:r>
                <a:rPr lang="zh-CN" altLang="en-US" sz="1100" dirty="0">
                  <a:solidFill>
                    <a:schemeClr val="bg1"/>
                  </a:solidFill>
                  <a:latin typeface="+mn-lt"/>
                  <a:ea typeface="+mn-ea"/>
                  <a:cs typeface="+mn-ea"/>
                  <a:sym typeface="+mn-lt"/>
                </a:rPr>
                <a:t>诚信</a:t>
              </a:r>
            </a:p>
          </p:txBody>
        </p:sp>
      </p:grpSp>
      <p:grpSp>
        <p:nvGrpSpPr>
          <p:cNvPr id="35" name="组合 34"/>
          <p:cNvGrpSpPr/>
          <p:nvPr/>
        </p:nvGrpSpPr>
        <p:grpSpPr>
          <a:xfrm>
            <a:off x="2215920" y="5387170"/>
            <a:ext cx="571463" cy="575233"/>
            <a:chOff x="2901799" y="4953618"/>
            <a:chExt cx="571463" cy="575233"/>
          </a:xfrm>
        </p:grpSpPr>
        <p:grpSp>
          <p:nvGrpSpPr>
            <p:cNvPr id="36" name="组合 35"/>
            <p:cNvGrpSpPr/>
            <p:nvPr/>
          </p:nvGrpSpPr>
          <p:grpSpPr>
            <a:xfrm>
              <a:off x="2901799" y="4953618"/>
              <a:ext cx="571463" cy="515236"/>
              <a:chOff x="7842587" y="4494001"/>
              <a:chExt cx="343825" cy="309997"/>
            </a:xfrm>
          </p:grpSpPr>
          <p:sp>
            <p:nvSpPr>
              <p:cNvPr id="38" name="Freeform 5"/>
              <p:cNvSpPr/>
              <p:nvPr/>
            </p:nvSpPr>
            <p:spPr bwMode="auto">
              <a:xfrm>
                <a:off x="7842587" y="4494001"/>
                <a:ext cx="343825" cy="309997"/>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46A2D0"/>
                  </a:gs>
                  <a:gs pos="100000">
                    <a:srgbClr val="1D6AAE"/>
                  </a:gs>
                </a:gsLst>
                <a:lin ang="5400000" scaled="0"/>
              </a:gradFill>
              <a:ln w="9525" cap="flat">
                <a:noFill/>
                <a:prstDash val="solid"/>
                <a:miter lim="800000"/>
              </a:ln>
              <a:effectLst>
                <a:outerShdw blurRad="254000" dist="63500" dir="2700000" algn="tl" rotWithShape="0">
                  <a:prstClr val="black">
                    <a:alpha val="30000"/>
                  </a:prstClr>
                </a:outerShdw>
              </a:effectLst>
            </p:spPr>
            <p:txBody>
              <a:bodyPr vert="horz" wrap="square" lIns="91440" tIns="45720" rIns="91440" bIns="45720" numCol="1" anchor="t" anchorCtr="0" compatLnSpc="1"/>
              <a:lstStyle/>
              <a:p>
                <a:pPr fontAlgn="auto">
                  <a:lnSpc>
                    <a:spcPct val="130000"/>
                  </a:lnSpc>
                  <a:buFontTx/>
                  <a:buNone/>
                </a:pPr>
                <a:endParaRPr lang="zh-CN" altLang="en-US" dirty="0">
                  <a:solidFill>
                    <a:srgbClr val="1C2D3D"/>
                  </a:solidFill>
                  <a:cs typeface="+mn-ea"/>
                  <a:sym typeface="+mn-lt"/>
                </a:endParaRPr>
              </a:p>
            </p:txBody>
          </p:sp>
          <p:sp>
            <p:nvSpPr>
              <p:cNvPr id="39" name="Freeform 12"/>
              <p:cNvSpPr>
                <a:spLocks noEditPoints="1"/>
              </p:cNvSpPr>
              <p:nvPr/>
            </p:nvSpPr>
            <p:spPr bwMode="auto">
              <a:xfrm>
                <a:off x="7948751" y="4540920"/>
                <a:ext cx="126640" cy="126156"/>
              </a:xfrm>
              <a:custGeom>
                <a:avLst/>
                <a:gdLst>
                  <a:gd name="T0" fmla="*/ 862 w 954"/>
                  <a:gd name="T1" fmla="*/ 813 h 944"/>
                  <a:gd name="T2" fmla="*/ 763 w 954"/>
                  <a:gd name="T3" fmla="*/ 813 h 944"/>
                  <a:gd name="T4" fmla="*/ 625 w 954"/>
                  <a:gd name="T5" fmla="*/ 549 h 944"/>
                  <a:gd name="T6" fmla="*/ 611 w 954"/>
                  <a:gd name="T7" fmla="*/ 601 h 944"/>
                  <a:gd name="T8" fmla="*/ 535 w 954"/>
                  <a:gd name="T9" fmla="*/ 658 h 944"/>
                  <a:gd name="T10" fmla="*/ 782 w 954"/>
                  <a:gd name="T11" fmla="*/ 932 h 944"/>
                  <a:gd name="T12" fmla="*/ 941 w 954"/>
                  <a:gd name="T13" fmla="*/ 826 h 944"/>
                  <a:gd name="T14" fmla="*/ 824 w 954"/>
                  <a:gd name="T15" fmla="*/ 704 h 944"/>
                  <a:gd name="T16" fmla="*/ 650 w 954"/>
                  <a:gd name="T17" fmla="*/ 561 h 944"/>
                  <a:gd name="T18" fmla="*/ 345 w 954"/>
                  <a:gd name="T19" fmla="*/ 335 h 944"/>
                  <a:gd name="T20" fmla="*/ 397 w 954"/>
                  <a:gd name="T21" fmla="*/ 321 h 944"/>
                  <a:gd name="T22" fmla="*/ 411 w 954"/>
                  <a:gd name="T23" fmla="*/ 269 h 944"/>
                  <a:gd name="T24" fmla="*/ 423 w 954"/>
                  <a:gd name="T25" fmla="*/ 221 h 944"/>
                  <a:gd name="T26" fmla="*/ 184 w 954"/>
                  <a:gd name="T27" fmla="*/ 21 h 944"/>
                  <a:gd name="T28" fmla="*/ 151 w 954"/>
                  <a:gd name="T29" fmla="*/ 267 h 944"/>
                  <a:gd name="T30" fmla="*/ 1 w 954"/>
                  <a:gd name="T31" fmla="*/ 204 h 944"/>
                  <a:gd name="T32" fmla="*/ 284 w 954"/>
                  <a:gd name="T33" fmla="*/ 406 h 944"/>
                  <a:gd name="T34" fmla="*/ 320 w 954"/>
                  <a:gd name="T35" fmla="*/ 360 h 944"/>
                  <a:gd name="T36" fmla="*/ 920 w 954"/>
                  <a:gd name="T37" fmla="*/ 91 h 944"/>
                  <a:gd name="T38" fmla="*/ 791 w 954"/>
                  <a:gd name="T39" fmla="*/ 0 h 944"/>
                  <a:gd name="T40" fmla="*/ 448 w 954"/>
                  <a:gd name="T41" fmla="*/ 306 h 944"/>
                  <a:gd name="T42" fmla="*/ 399 w 954"/>
                  <a:gd name="T43" fmla="*/ 376 h 944"/>
                  <a:gd name="T44" fmla="*/ 357 w 954"/>
                  <a:gd name="T45" fmla="*/ 397 h 944"/>
                  <a:gd name="T46" fmla="*/ 362 w 954"/>
                  <a:gd name="T47" fmla="*/ 527 h 944"/>
                  <a:gd name="T48" fmla="*/ 85 w 954"/>
                  <a:gd name="T49" fmla="*/ 768 h 944"/>
                  <a:gd name="T50" fmla="*/ 55 w 954"/>
                  <a:gd name="T51" fmla="*/ 944 h 944"/>
                  <a:gd name="T52" fmla="*/ 198 w 954"/>
                  <a:gd name="T53" fmla="*/ 800 h 944"/>
                  <a:gd name="T54" fmla="*/ 423 w 954"/>
                  <a:gd name="T55" fmla="*/ 588 h 944"/>
                  <a:gd name="T56" fmla="*/ 549 w 954"/>
                  <a:gd name="T57" fmla="*/ 588 h 944"/>
                  <a:gd name="T58" fmla="*/ 585 w 954"/>
                  <a:gd name="T59" fmla="*/ 509 h 944"/>
                  <a:gd name="T60" fmla="*/ 639 w 954"/>
                  <a:gd name="T61" fmla="*/ 498 h 944"/>
                  <a:gd name="T62" fmla="*/ 920 w 954"/>
                  <a:gd name="T63" fmla="*/ 91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4" h="944">
                    <a:moveTo>
                      <a:pt x="813" y="764"/>
                    </a:moveTo>
                    <a:cubicBezTo>
                      <a:pt x="840" y="764"/>
                      <a:pt x="862" y="786"/>
                      <a:pt x="862" y="813"/>
                    </a:cubicBezTo>
                    <a:cubicBezTo>
                      <a:pt x="862" y="841"/>
                      <a:pt x="840" y="863"/>
                      <a:pt x="813" y="863"/>
                    </a:cubicBezTo>
                    <a:cubicBezTo>
                      <a:pt x="786" y="863"/>
                      <a:pt x="763" y="841"/>
                      <a:pt x="763" y="813"/>
                    </a:cubicBezTo>
                    <a:cubicBezTo>
                      <a:pt x="763" y="786"/>
                      <a:pt x="786" y="764"/>
                      <a:pt x="813" y="764"/>
                    </a:cubicBezTo>
                    <a:close/>
                    <a:moveTo>
                      <a:pt x="625" y="549"/>
                    </a:moveTo>
                    <a:lnTo>
                      <a:pt x="637" y="574"/>
                    </a:lnTo>
                    <a:lnTo>
                      <a:pt x="611" y="601"/>
                    </a:lnTo>
                    <a:lnTo>
                      <a:pt x="586" y="625"/>
                    </a:lnTo>
                    <a:cubicBezTo>
                      <a:pt x="571" y="640"/>
                      <a:pt x="554" y="651"/>
                      <a:pt x="535" y="658"/>
                    </a:cubicBezTo>
                    <a:lnTo>
                      <a:pt x="703" y="826"/>
                    </a:lnTo>
                    <a:lnTo>
                      <a:pt x="782" y="932"/>
                    </a:lnTo>
                    <a:lnTo>
                      <a:pt x="824" y="943"/>
                    </a:lnTo>
                    <a:lnTo>
                      <a:pt x="941" y="826"/>
                    </a:lnTo>
                    <a:lnTo>
                      <a:pt x="930" y="783"/>
                    </a:lnTo>
                    <a:lnTo>
                      <a:pt x="824" y="704"/>
                    </a:lnTo>
                    <a:lnTo>
                      <a:pt x="666" y="546"/>
                    </a:lnTo>
                    <a:lnTo>
                      <a:pt x="650" y="561"/>
                    </a:lnTo>
                    <a:lnTo>
                      <a:pt x="625" y="549"/>
                    </a:lnTo>
                    <a:close/>
                    <a:moveTo>
                      <a:pt x="345" y="335"/>
                    </a:moveTo>
                    <a:lnTo>
                      <a:pt x="372" y="308"/>
                    </a:lnTo>
                    <a:lnTo>
                      <a:pt x="397" y="321"/>
                    </a:lnTo>
                    <a:lnTo>
                      <a:pt x="384" y="296"/>
                    </a:lnTo>
                    <a:lnTo>
                      <a:pt x="411" y="269"/>
                    </a:lnTo>
                    <a:lnTo>
                      <a:pt x="414" y="266"/>
                    </a:lnTo>
                    <a:cubicBezTo>
                      <a:pt x="420" y="251"/>
                      <a:pt x="423" y="235"/>
                      <a:pt x="423" y="221"/>
                    </a:cubicBezTo>
                    <a:cubicBezTo>
                      <a:pt x="423" y="108"/>
                      <a:pt x="316" y="0"/>
                      <a:pt x="204" y="1"/>
                    </a:cubicBezTo>
                    <a:cubicBezTo>
                      <a:pt x="203" y="1"/>
                      <a:pt x="191" y="14"/>
                      <a:pt x="184" y="21"/>
                    </a:cubicBezTo>
                    <a:cubicBezTo>
                      <a:pt x="274" y="111"/>
                      <a:pt x="266" y="96"/>
                      <a:pt x="266" y="151"/>
                    </a:cubicBezTo>
                    <a:cubicBezTo>
                      <a:pt x="266" y="196"/>
                      <a:pt x="195" y="267"/>
                      <a:pt x="151" y="267"/>
                    </a:cubicBezTo>
                    <a:cubicBezTo>
                      <a:pt x="94" y="267"/>
                      <a:pt x="112" y="276"/>
                      <a:pt x="20" y="184"/>
                    </a:cubicBezTo>
                    <a:cubicBezTo>
                      <a:pt x="13" y="191"/>
                      <a:pt x="1" y="204"/>
                      <a:pt x="1" y="204"/>
                    </a:cubicBezTo>
                    <a:cubicBezTo>
                      <a:pt x="2" y="316"/>
                      <a:pt x="108" y="424"/>
                      <a:pt x="220" y="424"/>
                    </a:cubicBezTo>
                    <a:cubicBezTo>
                      <a:pt x="240" y="424"/>
                      <a:pt x="262" y="417"/>
                      <a:pt x="284" y="406"/>
                    </a:cubicBezTo>
                    <a:lnTo>
                      <a:pt x="288" y="411"/>
                    </a:lnTo>
                    <a:cubicBezTo>
                      <a:pt x="295" y="392"/>
                      <a:pt x="305" y="375"/>
                      <a:pt x="320" y="360"/>
                    </a:cubicBezTo>
                    <a:lnTo>
                      <a:pt x="345" y="335"/>
                    </a:lnTo>
                    <a:close/>
                    <a:moveTo>
                      <a:pt x="920" y="91"/>
                    </a:moveTo>
                    <a:lnTo>
                      <a:pt x="854" y="26"/>
                    </a:lnTo>
                    <a:cubicBezTo>
                      <a:pt x="837" y="9"/>
                      <a:pt x="814" y="0"/>
                      <a:pt x="791" y="0"/>
                    </a:cubicBezTo>
                    <a:cubicBezTo>
                      <a:pt x="768" y="0"/>
                      <a:pt x="746" y="9"/>
                      <a:pt x="728" y="26"/>
                    </a:cubicBezTo>
                    <a:lnTo>
                      <a:pt x="448" y="306"/>
                    </a:lnTo>
                    <a:cubicBezTo>
                      <a:pt x="457" y="323"/>
                      <a:pt x="450" y="348"/>
                      <a:pt x="437" y="361"/>
                    </a:cubicBezTo>
                    <a:cubicBezTo>
                      <a:pt x="428" y="370"/>
                      <a:pt x="413" y="376"/>
                      <a:pt x="399" y="376"/>
                    </a:cubicBezTo>
                    <a:cubicBezTo>
                      <a:pt x="393" y="376"/>
                      <a:pt x="387" y="375"/>
                      <a:pt x="382" y="372"/>
                    </a:cubicBezTo>
                    <a:lnTo>
                      <a:pt x="357" y="397"/>
                    </a:lnTo>
                    <a:cubicBezTo>
                      <a:pt x="323" y="432"/>
                      <a:pt x="323" y="488"/>
                      <a:pt x="357" y="523"/>
                    </a:cubicBezTo>
                    <a:lnTo>
                      <a:pt x="362" y="527"/>
                    </a:lnTo>
                    <a:lnTo>
                      <a:pt x="143" y="746"/>
                    </a:lnTo>
                    <a:lnTo>
                      <a:pt x="85" y="768"/>
                    </a:lnTo>
                    <a:lnTo>
                      <a:pt x="0" y="889"/>
                    </a:lnTo>
                    <a:lnTo>
                      <a:pt x="55" y="944"/>
                    </a:lnTo>
                    <a:lnTo>
                      <a:pt x="176" y="859"/>
                    </a:lnTo>
                    <a:lnTo>
                      <a:pt x="198" y="800"/>
                    </a:lnTo>
                    <a:lnTo>
                      <a:pt x="416" y="582"/>
                    </a:lnTo>
                    <a:lnTo>
                      <a:pt x="423" y="588"/>
                    </a:lnTo>
                    <a:cubicBezTo>
                      <a:pt x="440" y="606"/>
                      <a:pt x="463" y="614"/>
                      <a:pt x="486" y="614"/>
                    </a:cubicBezTo>
                    <a:cubicBezTo>
                      <a:pt x="509" y="614"/>
                      <a:pt x="531" y="606"/>
                      <a:pt x="549" y="588"/>
                    </a:cubicBezTo>
                    <a:lnTo>
                      <a:pt x="574" y="564"/>
                    </a:lnTo>
                    <a:cubicBezTo>
                      <a:pt x="565" y="547"/>
                      <a:pt x="572" y="522"/>
                      <a:pt x="585" y="509"/>
                    </a:cubicBezTo>
                    <a:cubicBezTo>
                      <a:pt x="594" y="500"/>
                      <a:pt x="609" y="494"/>
                      <a:pt x="622" y="494"/>
                    </a:cubicBezTo>
                    <a:cubicBezTo>
                      <a:pt x="629" y="494"/>
                      <a:pt x="634" y="495"/>
                      <a:pt x="639" y="498"/>
                    </a:cubicBezTo>
                    <a:lnTo>
                      <a:pt x="920" y="217"/>
                    </a:lnTo>
                    <a:cubicBezTo>
                      <a:pt x="954" y="183"/>
                      <a:pt x="954" y="126"/>
                      <a:pt x="920" y="9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lnSpc>
                    <a:spcPct val="130000"/>
                  </a:lnSpc>
                </a:pPr>
                <a:endParaRPr lang="zh-CN" altLang="en-US" sz="1100">
                  <a:cs typeface="+mn-ea"/>
                  <a:sym typeface="+mn-lt"/>
                </a:endParaRPr>
              </a:p>
            </p:txBody>
          </p:sp>
        </p:grpSp>
        <p:sp>
          <p:nvSpPr>
            <p:cNvPr id="37" name="前言"/>
            <p:cNvSpPr>
              <a:spLocks noChangeArrowheads="1"/>
            </p:cNvSpPr>
            <p:nvPr/>
          </p:nvSpPr>
          <p:spPr bwMode="auto">
            <a:xfrm>
              <a:off x="2929545" y="5207137"/>
              <a:ext cx="528269" cy="3217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880" tIns="60940" rIns="121880" bIns="6094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defTabSz="914400">
                <a:lnSpc>
                  <a:spcPct val="130000"/>
                </a:lnSpc>
                <a:spcBef>
                  <a:spcPct val="0"/>
                </a:spcBef>
                <a:buNone/>
              </a:pPr>
              <a:r>
                <a:rPr lang="zh-CN" altLang="en-US" sz="1100" dirty="0">
                  <a:solidFill>
                    <a:schemeClr val="bg1"/>
                  </a:solidFill>
                  <a:latin typeface="+mn-lt"/>
                  <a:ea typeface="+mn-ea"/>
                  <a:cs typeface="+mn-ea"/>
                  <a:sym typeface="+mn-lt"/>
                </a:rPr>
                <a:t>品质</a:t>
              </a:r>
            </a:p>
          </p:txBody>
        </p:sp>
      </p:grpSp>
      <p:grpSp>
        <p:nvGrpSpPr>
          <p:cNvPr id="40" name="组合 39"/>
          <p:cNvGrpSpPr/>
          <p:nvPr/>
        </p:nvGrpSpPr>
        <p:grpSpPr>
          <a:xfrm>
            <a:off x="2960261" y="5387170"/>
            <a:ext cx="571463" cy="575233"/>
            <a:chOff x="3646140" y="4953618"/>
            <a:chExt cx="571463" cy="575233"/>
          </a:xfrm>
        </p:grpSpPr>
        <p:grpSp>
          <p:nvGrpSpPr>
            <p:cNvPr id="41" name="组合 40"/>
            <p:cNvGrpSpPr/>
            <p:nvPr/>
          </p:nvGrpSpPr>
          <p:grpSpPr>
            <a:xfrm>
              <a:off x="3646140" y="4953618"/>
              <a:ext cx="571463" cy="515236"/>
              <a:chOff x="8201826" y="4494001"/>
              <a:chExt cx="343825" cy="309997"/>
            </a:xfrm>
          </p:grpSpPr>
          <p:sp>
            <p:nvSpPr>
              <p:cNvPr id="43" name="Freeform 5"/>
              <p:cNvSpPr/>
              <p:nvPr/>
            </p:nvSpPr>
            <p:spPr bwMode="auto">
              <a:xfrm>
                <a:off x="8201826" y="4494001"/>
                <a:ext cx="343825" cy="309997"/>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46A2D0"/>
                  </a:gs>
                  <a:gs pos="100000">
                    <a:srgbClr val="1D6AAE"/>
                  </a:gs>
                </a:gsLst>
                <a:lin ang="5400000" scaled="0"/>
              </a:gradFill>
              <a:ln w="9525" cap="flat">
                <a:noFill/>
                <a:prstDash val="solid"/>
                <a:miter lim="800000"/>
              </a:ln>
              <a:effectLst>
                <a:outerShdw blurRad="254000" dist="63500" dir="2700000" algn="tl" rotWithShape="0">
                  <a:prstClr val="black">
                    <a:alpha val="30000"/>
                  </a:prstClr>
                </a:outerShdw>
              </a:effectLst>
            </p:spPr>
            <p:txBody>
              <a:bodyPr vert="horz" wrap="square" lIns="91440" tIns="45720" rIns="91440" bIns="45720" numCol="1" anchor="t" anchorCtr="0" compatLnSpc="1"/>
              <a:lstStyle/>
              <a:p>
                <a:pPr fontAlgn="auto">
                  <a:lnSpc>
                    <a:spcPct val="130000"/>
                  </a:lnSpc>
                  <a:buFontTx/>
                  <a:buNone/>
                </a:pPr>
                <a:endParaRPr lang="zh-CN" altLang="en-US" dirty="0">
                  <a:solidFill>
                    <a:prstClr val="black"/>
                  </a:solidFill>
                  <a:cs typeface="+mn-ea"/>
                  <a:sym typeface="+mn-lt"/>
                </a:endParaRPr>
              </a:p>
            </p:txBody>
          </p:sp>
          <p:sp>
            <p:nvSpPr>
              <p:cNvPr id="44" name="Freeform 13"/>
              <p:cNvSpPr>
                <a:spLocks noEditPoints="1"/>
              </p:cNvSpPr>
              <p:nvPr/>
            </p:nvSpPr>
            <p:spPr bwMode="auto">
              <a:xfrm>
                <a:off x="8315962" y="4536286"/>
                <a:ext cx="126733" cy="136419"/>
              </a:xfrm>
              <a:custGeom>
                <a:avLst/>
                <a:gdLst>
                  <a:gd name="T0" fmla="*/ 255 w 847"/>
                  <a:gd name="T1" fmla="*/ 138 h 903"/>
                  <a:gd name="T2" fmla="*/ 555 w 847"/>
                  <a:gd name="T3" fmla="*/ 100 h 903"/>
                  <a:gd name="T4" fmla="*/ 448 w 847"/>
                  <a:gd name="T5" fmla="*/ 61 h 903"/>
                  <a:gd name="T6" fmla="*/ 324 w 847"/>
                  <a:gd name="T7" fmla="*/ 61 h 903"/>
                  <a:gd name="T8" fmla="*/ 217 w 847"/>
                  <a:gd name="T9" fmla="*/ 100 h 903"/>
                  <a:gd name="T10" fmla="*/ 697 w 847"/>
                  <a:gd name="T11" fmla="*/ 782 h 903"/>
                  <a:gd name="T12" fmla="*/ 709 w 847"/>
                  <a:gd name="T13" fmla="*/ 755 h 903"/>
                  <a:gd name="T14" fmla="*/ 660 w 847"/>
                  <a:gd name="T15" fmla="*/ 586 h 903"/>
                  <a:gd name="T16" fmla="*/ 629 w 847"/>
                  <a:gd name="T17" fmla="*/ 586 h 903"/>
                  <a:gd name="T18" fmla="*/ 629 w 847"/>
                  <a:gd name="T19" fmla="*/ 716 h 903"/>
                  <a:gd name="T20" fmla="*/ 630 w 847"/>
                  <a:gd name="T21" fmla="*/ 719 h 903"/>
                  <a:gd name="T22" fmla="*/ 631 w 847"/>
                  <a:gd name="T23" fmla="*/ 722 h 903"/>
                  <a:gd name="T24" fmla="*/ 633 w 847"/>
                  <a:gd name="T25" fmla="*/ 724 h 903"/>
                  <a:gd name="T26" fmla="*/ 807 w 847"/>
                  <a:gd name="T27" fmla="*/ 596 h 903"/>
                  <a:gd name="T28" fmla="*/ 644 w 847"/>
                  <a:gd name="T29" fmla="*/ 510 h 903"/>
                  <a:gd name="T30" fmla="*/ 607 w 847"/>
                  <a:gd name="T31" fmla="*/ 899 h 903"/>
                  <a:gd name="T32" fmla="*/ 837 w 847"/>
                  <a:gd name="T33" fmla="*/ 743 h 903"/>
                  <a:gd name="T34" fmla="*/ 808 w 847"/>
                  <a:gd name="T35" fmla="*/ 737 h 903"/>
                  <a:gd name="T36" fmla="*/ 645 w 847"/>
                  <a:gd name="T37" fmla="*/ 872 h 903"/>
                  <a:gd name="T38" fmla="*/ 481 w 847"/>
                  <a:gd name="T39" fmla="*/ 675 h 903"/>
                  <a:gd name="T40" fmla="*/ 676 w 847"/>
                  <a:gd name="T41" fmla="*/ 543 h 903"/>
                  <a:gd name="T42" fmla="*/ 808 w 847"/>
                  <a:gd name="T43" fmla="*/ 737 h 903"/>
                  <a:gd name="T44" fmla="*/ 284 w 847"/>
                  <a:gd name="T45" fmla="*/ 736 h 903"/>
                  <a:gd name="T46" fmla="*/ 485 w 847"/>
                  <a:gd name="T47" fmla="*/ 536 h 903"/>
                  <a:gd name="T48" fmla="*/ 526 w 847"/>
                  <a:gd name="T49" fmla="*/ 505 h 903"/>
                  <a:gd name="T50" fmla="*/ 732 w 847"/>
                  <a:gd name="T51" fmla="*/ 306 h 903"/>
                  <a:gd name="T52" fmla="*/ 740 w 847"/>
                  <a:gd name="T53" fmla="*/ 494 h 903"/>
                  <a:gd name="T54" fmla="*/ 772 w 847"/>
                  <a:gd name="T55" fmla="*/ 505 h 903"/>
                  <a:gd name="T56" fmla="*/ 772 w 847"/>
                  <a:gd name="T57" fmla="*/ 208 h 903"/>
                  <a:gd name="T58" fmla="*/ 40 w 847"/>
                  <a:gd name="T59" fmla="*/ 167 h 903"/>
                  <a:gd name="T60" fmla="*/ 0 w 847"/>
                  <a:gd name="T61" fmla="*/ 314 h 903"/>
                  <a:gd name="T62" fmla="*/ 0 w 847"/>
                  <a:gd name="T63" fmla="*/ 536 h 903"/>
                  <a:gd name="T64" fmla="*/ 0 w 847"/>
                  <a:gd name="T65" fmla="*/ 751 h 903"/>
                  <a:gd name="T66" fmla="*/ 427 w 847"/>
                  <a:gd name="T67" fmla="*/ 791 h 903"/>
                  <a:gd name="T68" fmla="*/ 32 w 847"/>
                  <a:gd name="T69" fmla="*/ 314 h 903"/>
                  <a:gd name="T70" fmla="*/ 40 w 847"/>
                  <a:gd name="T71" fmla="*/ 306 h 903"/>
                  <a:gd name="T72" fmla="*/ 252 w 847"/>
                  <a:gd name="T73" fmla="*/ 505 h 903"/>
                  <a:gd name="T74" fmla="*/ 32 w 847"/>
                  <a:gd name="T75" fmla="*/ 314 h 903"/>
                  <a:gd name="T76" fmla="*/ 252 w 847"/>
                  <a:gd name="T77" fmla="*/ 536 h 903"/>
                  <a:gd name="T78" fmla="*/ 40 w 847"/>
                  <a:gd name="T79" fmla="*/ 736 h 903"/>
                  <a:gd name="T80" fmla="*/ 32 w 847"/>
                  <a:gd name="T81" fmla="*/ 536 h 903"/>
                  <a:gd name="T82" fmla="*/ 284 w 847"/>
                  <a:gd name="T83" fmla="*/ 505 h 903"/>
                  <a:gd name="T84" fmla="*/ 284 w 847"/>
                  <a:gd name="T85" fmla="*/ 306 h 903"/>
                  <a:gd name="T86" fmla="*/ 495 w 847"/>
                  <a:gd name="T87" fmla="*/ 505 h 903"/>
                  <a:gd name="T88" fmla="*/ 511 w 847"/>
                  <a:gd name="T89" fmla="*/ 207 h 903"/>
                  <a:gd name="T90" fmla="*/ 538 w 847"/>
                  <a:gd name="T91" fmla="*/ 235 h 903"/>
                  <a:gd name="T92" fmla="*/ 483 w 847"/>
                  <a:gd name="T93" fmla="*/ 235 h 903"/>
                  <a:gd name="T94" fmla="*/ 268 w 847"/>
                  <a:gd name="T95" fmla="*/ 207 h 903"/>
                  <a:gd name="T96" fmla="*/ 295 w 847"/>
                  <a:gd name="T97" fmla="*/ 235 h 903"/>
                  <a:gd name="T98" fmla="*/ 241 w 847"/>
                  <a:gd name="T99" fmla="*/ 235 h 9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847" h="903">
                    <a:moveTo>
                      <a:pt x="217" y="100"/>
                    </a:moveTo>
                    <a:cubicBezTo>
                      <a:pt x="217" y="121"/>
                      <a:pt x="234" y="138"/>
                      <a:pt x="255" y="138"/>
                    </a:cubicBezTo>
                    <a:lnTo>
                      <a:pt x="517" y="138"/>
                    </a:lnTo>
                    <a:cubicBezTo>
                      <a:pt x="538" y="138"/>
                      <a:pt x="555" y="121"/>
                      <a:pt x="555" y="100"/>
                    </a:cubicBezTo>
                    <a:cubicBezTo>
                      <a:pt x="555" y="79"/>
                      <a:pt x="538" y="61"/>
                      <a:pt x="517" y="61"/>
                    </a:cubicBezTo>
                    <a:lnTo>
                      <a:pt x="448" y="61"/>
                    </a:lnTo>
                    <a:cubicBezTo>
                      <a:pt x="448" y="27"/>
                      <a:pt x="420" y="0"/>
                      <a:pt x="386" y="0"/>
                    </a:cubicBezTo>
                    <a:cubicBezTo>
                      <a:pt x="352" y="0"/>
                      <a:pt x="324" y="27"/>
                      <a:pt x="324" y="61"/>
                    </a:cubicBezTo>
                    <a:lnTo>
                      <a:pt x="255" y="61"/>
                    </a:lnTo>
                    <a:cubicBezTo>
                      <a:pt x="234" y="61"/>
                      <a:pt x="217" y="79"/>
                      <a:pt x="217" y="100"/>
                    </a:cubicBezTo>
                    <a:close/>
                    <a:moveTo>
                      <a:pt x="686" y="777"/>
                    </a:moveTo>
                    <a:cubicBezTo>
                      <a:pt x="689" y="780"/>
                      <a:pt x="693" y="782"/>
                      <a:pt x="697" y="782"/>
                    </a:cubicBezTo>
                    <a:cubicBezTo>
                      <a:pt x="702" y="782"/>
                      <a:pt x="706" y="780"/>
                      <a:pt x="709" y="777"/>
                    </a:cubicBezTo>
                    <a:cubicBezTo>
                      <a:pt x="715" y="771"/>
                      <a:pt x="715" y="761"/>
                      <a:pt x="709" y="755"/>
                    </a:cubicBezTo>
                    <a:lnTo>
                      <a:pt x="660" y="706"/>
                    </a:lnTo>
                    <a:lnTo>
                      <a:pt x="660" y="586"/>
                    </a:lnTo>
                    <a:cubicBezTo>
                      <a:pt x="660" y="577"/>
                      <a:pt x="653" y="570"/>
                      <a:pt x="644" y="570"/>
                    </a:cubicBezTo>
                    <a:cubicBezTo>
                      <a:pt x="636" y="570"/>
                      <a:pt x="629" y="577"/>
                      <a:pt x="629" y="586"/>
                    </a:cubicBezTo>
                    <a:lnTo>
                      <a:pt x="629" y="713"/>
                    </a:lnTo>
                    <a:cubicBezTo>
                      <a:pt x="629" y="714"/>
                      <a:pt x="629" y="715"/>
                      <a:pt x="629" y="716"/>
                    </a:cubicBezTo>
                    <a:cubicBezTo>
                      <a:pt x="629" y="716"/>
                      <a:pt x="629" y="717"/>
                      <a:pt x="629" y="717"/>
                    </a:cubicBezTo>
                    <a:cubicBezTo>
                      <a:pt x="629" y="718"/>
                      <a:pt x="630" y="718"/>
                      <a:pt x="630" y="719"/>
                    </a:cubicBezTo>
                    <a:cubicBezTo>
                      <a:pt x="630" y="719"/>
                      <a:pt x="630" y="720"/>
                      <a:pt x="631" y="720"/>
                    </a:cubicBezTo>
                    <a:cubicBezTo>
                      <a:pt x="631" y="721"/>
                      <a:pt x="631" y="721"/>
                      <a:pt x="631" y="722"/>
                    </a:cubicBezTo>
                    <a:cubicBezTo>
                      <a:pt x="632" y="722"/>
                      <a:pt x="632" y="723"/>
                      <a:pt x="633" y="724"/>
                    </a:cubicBezTo>
                    <a:cubicBezTo>
                      <a:pt x="633" y="724"/>
                      <a:pt x="633" y="724"/>
                      <a:pt x="633" y="724"/>
                    </a:cubicBezTo>
                    <a:lnTo>
                      <a:pt x="686" y="777"/>
                    </a:lnTo>
                    <a:close/>
                    <a:moveTo>
                      <a:pt x="807" y="596"/>
                    </a:moveTo>
                    <a:cubicBezTo>
                      <a:pt x="777" y="552"/>
                      <a:pt x="733" y="523"/>
                      <a:pt x="681" y="513"/>
                    </a:cubicBezTo>
                    <a:cubicBezTo>
                      <a:pt x="669" y="511"/>
                      <a:pt x="657" y="510"/>
                      <a:pt x="644" y="510"/>
                    </a:cubicBezTo>
                    <a:cubicBezTo>
                      <a:pt x="550" y="510"/>
                      <a:pt x="469" y="577"/>
                      <a:pt x="451" y="669"/>
                    </a:cubicBezTo>
                    <a:cubicBezTo>
                      <a:pt x="431" y="776"/>
                      <a:pt x="501" y="879"/>
                      <a:pt x="607" y="899"/>
                    </a:cubicBezTo>
                    <a:cubicBezTo>
                      <a:pt x="620" y="902"/>
                      <a:pt x="632" y="903"/>
                      <a:pt x="645" y="903"/>
                    </a:cubicBezTo>
                    <a:cubicBezTo>
                      <a:pt x="739" y="903"/>
                      <a:pt x="820" y="836"/>
                      <a:pt x="837" y="743"/>
                    </a:cubicBezTo>
                    <a:cubicBezTo>
                      <a:pt x="847" y="692"/>
                      <a:pt x="836" y="639"/>
                      <a:pt x="807" y="596"/>
                    </a:cubicBezTo>
                    <a:close/>
                    <a:moveTo>
                      <a:pt x="808" y="737"/>
                    </a:moveTo>
                    <a:lnTo>
                      <a:pt x="808" y="737"/>
                    </a:lnTo>
                    <a:cubicBezTo>
                      <a:pt x="793" y="816"/>
                      <a:pt x="724" y="872"/>
                      <a:pt x="645" y="872"/>
                    </a:cubicBezTo>
                    <a:cubicBezTo>
                      <a:pt x="634" y="872"/>
                      <a:pt x="624" y="871"/>
                      <a:pt x="613" y="869"/>
                    </a:cubicBezTo>
                    <a:cubicBezTo>
                      <a:pt x="523" y="852"/>
                      <a:pt x="464" y="765"/>
                      <a:pt x="481" y="675"/>
                    </a:cubicBezTo>
                    <a:cubicBezTo>
                      <a:pt x="496" y="597"/>
                      <a:pt x="565" y="540"/>
                      <a:pt x="644" y="540"/>
                    </a:cubicBezTo>
                    <a:cubicBezTo>
                      <a:pt x="655" y="540"/>
                      <a:pt x="665" y="541"/>
                      <a:pt x="676" y="543"/>
                    </a:cubicBezTo>
                    <a:cubicBezTo>
                      <a:pt x="719" y="551"/>
                      <a:pt x="757" y="576"/>
                      <a:pt x="782" y="613"/>
                    </a:cubicBezTo>
                    <a:cubicBezTo>
                      <a:pt x="807" y="650"/>
                      <a:pt x="816" y="694"/>
                      <a:pt x="808" y="737"/>
                    </a:cubicBezTo>
                    <a:close/>
                    <a:moveTo>
                      <a:pt x="413" y="736"/>
                    </a:moveTo>
                    <a:lnTo>
                      <a:pt x="284" y="736"/>
                    </a:lnTo>
                    <a:lnTo>
                      <a:pt x="284" y="536"/>
                    </a:lnTo>
                    <a:lnTo>
                      <a:pt x="485" y="536"/>
                    </a:lnTo>
                    <a:cubicBezTo>
                      <a:pt x="497" y="524"/>
                      <a:pt x="512" y="514"/>
                      <a:pt x="527" y="505"/>
                    </a:cubicBezTo>
                    <a:lnTo>
                      <a:pt x="526" y="505"/>
                    </a:lnTo>
                    <a:lnTo>
                      <a:pt x="526" y="306"/>
                    </a:lnTo>
                    <a:lnTo>
                      <a:pt x="732" y="306"/>
                    </a:lnTo>
                    <a:cubicBezTo>
                      <a:pt x="736" y="306"/>
                      <a:pt x="740" y="309"/>
                      <a:pt x="740" y="314"/>
                    </a:cubicBezTo>
                    <a:lnTo>
                      <a:pt x="740" y="494"/>
                    </a:lnTo>
                    <a:cubicBezTo>
                      <a:pt x="751" y="499"/>
                      <a:pt x="762" y="505"/>
                      <a:pt x="772" y="511"/>
                    </a:cubicBezTo>
                    <a:lnTo>
                      <a:pt x="772" y="505"/>
                    </a:lnTo>
                    <a:lnTo>
                      <a:pt x="772" y="314"/>
                    </a:lnTo>
                    <a:lnTo>
                      <a:pt x="772" y="208"/>
                    </a:lnTo>
                    <a:cubicBezTo>
                      <a:pt x="772" y="185"/>
                      <a:pt x="754" y="167"/>
                      <a:pt x="732" y="167"/>
                    </a:cubicBezTo>
                    <a:lnTo>
                      <a:pt x="40" y="167"/>
                    </a:lnTo>
                    <a:cubicBezTo>
                      <a:pt x="18" y="167"/>
                      <a:pt x="0" y="185"/>
                      <a:pt x="0" y="208"/>
                    </a:cubicBezTo>
                    <a:lnTo>
                      <a:pt x="0" y="314"/>
                    </a:lnTo>
                    <a:lnTo>
                      <a:pt x="0" y="505"/>
                    </a:lnTo>
                    <a:lnTo>
                      <a:pt x="0" y="536"/>
                    </a:lnTo>
                    <a:lnTo>
                      <a:pt x="0" y="727"/>
                    </a:lnTo>
                    <a:lnTo>
                      <a:pt x="0" y="751"/>
                    </a:lnTo>
                    <a:cubicBezTo>
                      <a:pt x="0" y="773"/>
                      <a:pt x="18" y="791"/>
                      <a:pt x="40" y="791"/>
                    </a:cubicBezTo>
                    <a:lnTo>
                      <a:pt x="427" y="791"/>
                    </a:lnTo>
                    <a:cubicBezTo>
                      <a:pt x="420" y="773"/>
                      <a:pt x="415" y="755"/>
                      <a:pt x="413" y="736"/>
                    </a:cubicBezTo>
                    <a:close/>
                    <a:moveTo>
                      <a:pt x="32" y="314"/>
                    </a:moveTo>
                    <a:lnTo>
                      <a:pt x="32" y="314"/>
                    </a:lnTo>
                    <a:cubicBezTo>
                      <a:pt x="32" y="309"/>
                      <a:pt x="36" y="306"/>
                      <a:pt x="40" y="306"/>
                    </a:cubicBezTo>
                    <a:lnTo>
                      <a:pt x="252" y="306"/>
                    </a:lnTo>
                    <a:lnTo>
                      <a:pt x="252" y="505"/>
                    </a:lnTo>
                    <a:lnTo>
                      <a:pt x="32" y="505"/>
                    </a:lnTo>
                    <a:lnTo>
                      <a:pt x="32" y="314"/>
                    </a:lnTo>
                    <a:close/>
                    <a:moveTo>
                      <a:pt x="252" y="536"/>
                    </a:moveTo>
                    <a:lnTo>
                      <a:pt x="252" y="536"/>
                    </a:lnTo>
                    <a:lnTo>
                      <a:pt x="252" y="736"/>
                    </a:lnTo>
                    <a:lnTo>
                      <a:pt x="40" y="736"/>
                    </a:lnTo>
                    <a:cubicBezTo>
                      <a:pt x="36" y="736"/>
                      <a:pt x="32" y="732"/>
                      <a:pt x="32" y="727"/>
                    </a:cubicBezTo>
                    <a:lnTo>
                      <a:pt x="32" y="536"/>
                    </a:lnTo>
                    <a:lnTo>
                      <a:pt x="252" y="536"/>
                    </a:lnTo>
                    <a:close/>
                    <a:moveTo>
                      <a:pt x="284" y="505"/>
                    </a:moveTo>
                    <a:lnTo>
                      <a:pt x="284" y="505"/>
                    </a:lnTo>
                    <a:lnTo>
                      <a:pt x="284" y="306"/>
                    </a:lnTo>
                    <a:lnTo>
                      <a:pt x="495" y="306"/>
                    </a:lnTo>
                    <a:lnTo>
                      <a:pt x="495" y="505"/>
                    </a:lnTo>
                    <a:lnTo>
                      <a:pt x="284" y="505"/>
                    </a:lnTo>
                    <a:close/>
                    <a:moveTo>
                      <a:pt x="511" y="207"/>
                    </a:moveTo>
                    <a:lnTo>
                      <a:pt x="511" y="207"/>
                    </a:lnTo>
                    <a:cubicBezTo>
                      <a:pt x="526" y="207"/>
                      <a:pt x="538" y="219"/>
                      <a:pt x="538" y="235"/>
                    </a:cubicBezTo>
                    <a:cubicBezTo>
                      <a:pt x="538" y="250"/>
                      <a:pt x="526" y="262"/>
                      <a:pt x="511" y="262"/>
                    </a:cubicBezTo>
                    <a:cubicBezTo>
                      <a:pt x="496" y="262"/>
                      <a:pt x="483" y="250"/>
                      <a:pt x="483" y="235"/>
                    </a:cubicBezTo>
                    <a:cubicBezTo>
                      <a:pt x="483" y="219"/>
                      <a:pt x="496" y="207"/>
                      <a:pt x="511" y="207"/>
                    </a:cubicBezTo>
                    <a:close/>
                    <a:moveTo>
                      <a:pt x="268" y="207"/>
                    </a:moveTo>
                    <a:lnTo>
                      <a:pt x="268" y="207"/>
                    </a:lnTo>
                    <a:cubicBezTo>
                      <a:pt x="283" y="207"/>
                      <a:pt x="295" y="219"/>
                      <a:pt x="295" y="235"/>
                    </a:cubicBezTo>
                    <a:cubicBezTo>
                      <a:pt x="295" y="250"/>
                      <a:pt x="283" y="262"/>
                      <a:pt x="268" y="262"/>
                    </a:cubicBezTo>
                    <a:cubicBezTo>
                      <a:pt x="253" y="262"/>
                      <a:pt x="241" y="250"/>
                      <a:pt x="241" y="235"/>
                    </a:cubicBezTo>
                    <a:cubicBezTo>
                      <a:pt x="241" y="219"/>
                      <a:pt x="253" y="207"/>
                      <a:pt x="268" y="20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lnSpc>
                    <a:spcPct val="130000"/>
                  </a:lnSpc>
                </a:pPr>
                <a:endParaRPr lang="zh-CN" altLang="en-US" sz="1100">
                  <a:cs typeface="+mn-ea"/>
                  <a:sym typeface="+mn-lt"/>
                </a:endParaRPr>
              </a:p>
            </p:txBody>
          </p:sp>
        </p:grpSp>
        <p:sp>
          <p:nvSpPr>
            <p:cNvPr id="42" name="前言"/>
            <p:cNvSpPr>
              <a:spLocks noChangeArrowheads="1"/>
            </p:cNvSpPr>
            <p:nvPr/>
          </p:nvSpPr>
          <p:spPr bwMode="auto">
            <a:xfrm>
              <a:off x="3677097" y="5207137"/>
              <a:ext cx="528269" cy="3217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880" tIns="60940" rIns="121880" bIns="6094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defTabSz="914400">
                <a:lnSpc>
                  <a:spcPct val="130000"/>
                </a:lnSpc>
                <a:spcBef>
                  <a:spcPct val="0"/>
                </a:spcBef>
                <a:buNone/>
              </a:pPr>
              <a:r>
                <a:rPr lang="zh-CN" altLang="en-US" sz="1100" dirty="0">
                  <a:solidFill>
                    <a:schemeClr val="bg1"/>
                  </a:solidFill>
                  <a:latin typeface="+mn-lt"/>
                  <a:ea typeface="+mn-ea"/>
                  <a:cs typeface="+mn-ea"/>
                  <a:sym typeface="+mn-lt"/>
                </a:rPr>
                <a:t>务实</a:t>
              </a:r>
            </a:p>
          </p:txBody>
        </p:sp>
      </p:grpSp>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par>
                                    <p:cTn id="8" presetID="2" presetClass="entr" presetSubtype="3"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 calcmode="lin" valueType="num">
                                          <p:cBhvr additive="base">
                                            <p:cTn id="10" dur="500" fill="hold"/>
                                            <p:tgtEl>
                                              <p:spTgt spid="7"/>
                                            </p:tgtEl>
                                            <p:attrNameLst>
                                              <p:attrName>ppt_x</p:attrName>
                                            </p:attrNameLst>
                                          </p:cBhvr>
                                          <p:tavLst>
                                            <p:tav tm="0">
                                              <p:val>
                                                <p:strVal val="1+#ppt_w/2"/>
                                              </p:val>
                                            </p:tav>
                                            <p:tav tm="100000">
                                              <p:val>
                                                <p:strVal val="#ppt_x"/>
                                              </p:val>
                                            </p:tav>
                                          </p:tavLst>
                                        </p:anim>
                                        <p:anim calcmode="lin" valueType="num">
                                          <p:cBhvr additive="base">
                                            <p:cTn id="11" dur="500" fill="hold"/>
                                            <p:tgtEl>
                                              <p:spTgt spid="7"/>
                                            </p:tgtEl>
                                            <p:attrNameLst>
                                              <p:attrName>ppt_y</p:attrName>
                                            </p:attrNameLst>
                                          </p:cBhvr>
                                          <p:tavLst>
                                            <p:tav tm="0">
                                              <p:val>
                                                <p:strVal val="0-#ppt_h/2"/>
                                              </p:val>
                                            </p:tav>
                                            <p:tav tm="100000">
                                              <p:val>
                                                <p:strVal val="#ppt_y"/>
                                              </p:val>
                                            </p:tav>
                                          </p:tavLst>
                                        </p:anim>
                                      </p:childTnLst>
                                    </p:cTn>
                                  </p:par>
                                  <p:par>
                                    <p:cTn id="12" presetID="2" presetClass="entr" presetSubtype="4" fill="hold" grpId="0" nodeType="withEffect">
                                      <p:stCondLst>
                                        <p:cond delay="0"/>
                                      </p:stCondLst>
                                      <p:childTnLst>
                                        <p:set>
                                          <p:cBhvr>
                                            <p:cTn id="13" dur="1" fill="hold">
                                              <p:stCondLst>
                                                <p:cond delay="0"/>
                                              </p:stCondLst>
                                            </p:cTn>
                                            <p:tgtEl>
                                              <p:spTgt spid="16"/>
                                            </p:tgtEl>
                                            <p:attrNameLst>
                                              <p:attrName>style.visibility</p:attrName>
                                            </p:attrNameLst>
                                          </p:cBhvr>
                                          <p:to>
                                            <p:strVal val="visible"/>
                                          </p:to>
                                        </p:set>
                                        <p:anim calcmode="lin" valueType="num">
                                          <p:cBhvr additive="base">
                                            <p:cTn id="14" dur="500" fill="hold"/>
                                            <p:tgtEl>
                                              <p:spTgt spid="16"/>
                                            </p:tgtEl>
                                            <p:attrNameLst>
                                              <p:attrName>ppt_x</p:attrName>
                                            </p:attrNameLst>
                                          </p:cBhvr>
                                          <p:tavLst>
                                            <p:tav tm="0">
                                              <p:val>
                                                <p:strVal val="#ppt_x"/>
                                              </p:val>
                                            </p:tav>
                                            <p:tav tm="100000">
                                              <p:val>
                                                <p:strVal val="#ppt_x"/>
                                              </p:val>
                                            </p:tav>
                                          </p:tavLst>
                                        </p:anim>
                                        <p:anim calcmode="lin" valueType="num">
                                          <p:cBhvr additive="base">
                                            <p:cTn id="15" dur="500" fill="hold"/>
                                            <p:tgtEl>
                                              <p:spTgt spid="16"/>
                                            </p:tgtEl>
                                            <p:attrNameLst>
                                              <p:attrName>ppt_y</p:attrName>
                                            </p:attrNameLst>
                                          </p:cBhvr>
                                          <p:tavLst>
                                            <p:tav tm="0">
                                              <p:val>
                                                <p:strVal val="1+#ppt_h/2"/>
                                              </p:val>
                                            </p:tav>
                                            <p:tav tm="100000">
                                              <p:val>
                                                <p:strVal val="#ppt_y"/>
                                              </p:val>
                                            </p:tav>
                                          </p:tavLst>
                                        </p:anim>
                                      </p:childTnLst>
                                    </p:cTn>
                                  </p:par>
                                </p:childTnLst>
                              </p:cTn>
                            </p:par>
                            <p:par>
                              <p:cTn id="16" fill="hold">
                                <p:stCondLst>
                                  <p:cond delay="500"/>
                                </p:stCondLst>
                                <p:childTnLst>
                                  <p:par>
                                    <p:cTn id="17" presetID="22" presetClass="entr" presetSubtype="1"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500"/>
                                            <p:tgtEl>
                                              <p:spTgt spid="21"/>
                                            </p:tgtEl>
                                          </p:cBhvr>
                                        </p:animEffect>
                                      </p:childTnLst>
                                    </p:cTn>
                                  </p:par>
                                </p:childTnLst>
                              </p:cTn>
                            </p:par>
                            <p:par>
                              <p:cTn id="20" fill="hold">
                                <p:stCondLst>
                                  <p:cond delay="1000"/>
                                </p:stCondLst>
                                <p:childTnLst>
                                  <p:par>
                                    <p:cTn id="21" presetID="41" presetClass="entr" presetSubtype="0"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p:cTn id="23" dur="300" fill="hold"/>
                                            <p:tgtEl>
                                              <p:spTgt spid="20"/>
                                            </p:tgtEl>
                                            <p:attrNameLst>
                                              <p:attrName>ppt_x</p:attrName>
                                            </p:attrNameLst>
                                          </p:cBhvr>
                                          <p:tavLst>
                                            <p:tav tm="0">
                                              <p:val>
                                                <p:strVal val="#ppt_x"/>
                                              </p:val>
                                            </p:tav>
                                            <p:tav tm="50000">
                                              <p:val>
                                                <p:strVal val="#ppt_x+.1"/>
                                              </p:val>
                                            </p:tav>
                                            <p:tav tm="100000">
                                              <p:val>
                                                <p:strVal val="#ppt_x"/>
                                              </p:val>
                                            </p:tav>
                                          </p:tavLst>
                                        </p:anim>
                                        <p:anim calcmode="lin" valueType="num">
                                          <p:cBhvr>
                                            <p:cTn id="24" dur="300" fill="hold"/>
                                            <p:tgtEl>
                                              <p:spTgt spid="20"/>
                                            </p:tgtEl>
                                            <p:attrNameLst>
                                              <p:attrName>ppt_y</p:attrName>
                                            </p:attrNameLst>
                                          </p:cBhvr>
                                          <p:tavLst>
                                            <p:tav tm="0">
                                              <p:val>
                                                <p:strVal val="#ppt_y"/>
                                              </p:val>
                                            </p:tav>
                                            <p:tav tm="100000">
                                              <p:val>
                                                <p:strVal val="#ppt_y"/>
                                              </p:val>
                                            </p:tav>
                                          </p:tavLst>
                                        </p:anim>
                                        <p:anim calcmode="lin" valueType="num">
                                          <p:cBhvr>
                                            <p:cTn id="25" dur="300" fill="hold"/>
                                            <p:tgtEl>
                                              <p:spTgt spid="20"/>
                                            </p:tgtEl>
                                            <p:attrNameLst>
                                              <p:attrName>ppt_h</p:attrName>
                                            </p:attrNameLst>
                                          </p:cBhvr>
                                          <p:tavLst>
                                            <p:tav tm="0">
                                              <p:val>
                                                <p:strVal val="#ppt_h/10"/>
                                              </p:val>
                                            </p:tav>
                                            <p:tav tm="50000">
                                              <p:val>
                                                <p:strVal val="#ppt_h+.01"/>
                                              </p:val>
                                            </p:tav>
                                            <p:tav tm="100000">
                                              <p:val>
                                                <p:strVal val="#ppt_h"/>
                                              </p:val>
                                            </p:tav>
                                          </p:tavLst>
                                        </p:anim>
                                        <p:anim calcmode="lin" valueType="num">
                                          <p:cBhvr>
                                            <p:cTn id="26" dur="300" fill="hold"/>
                                            <p:tgtEl>
                                              <p:spTgt spid="20"/>
                                            </p:tgtEl>
                                            <p:attrNameLst>
                                              <p:attrName>ppt_w</p:attrName>
                                            </p:attrNameLst>
                                          </p:cBhvr>
                                          <p:tavLst>
                                            <p:tav tm="0">
                                              <p:val>
                                                <p:strVal val="#ppt_w/10"/>
                                              </p:val>
                                            </p:tav>
                                            <p:tav tm="50000">
                                              <p:val>
                                                <p:strVal val="#ppt_w+.01"/>
                                              </p:val>
                                            </p:tav>
                                            <p:tav tm="100000">
                                              <p:val>
                                                <p:strVal val="#ppt_w"/>
                                              </p:val>
                                            </p:tav>
                                          </p:tavLst>
                                        </p:anim>
                                        <p:animEffect transition="in" filter="fade">
                                          <p:cBhvr>
                                            <p:cTn id="27" dur="300" tmFilter="0,0; .5, 1; 1, 1"/>
                                            <p:tgtEl>
                                              <p:spTgt spid="20"/>
                                            </p:tgtEl>
                                          </p:cBhvr>
                                        </p:animEffect>
                                      </p:childTnLst>
                                    </p:cTn>
                                  </p:par>
                                </p:childTnLst>
                              </p:cTn>
                            </p:par>
                            <p:par>
                              <p:cTn id="28" fill="hold">
                                <p:stCondLst>
                                  <p:cond delay="1500"/>
                                </p:stCondLst>
                                <p:childTnLst>
                                  <p:par>
                                    <p:cTn id="29" presetID="22" presetClass="entr" presetSubtype="8" fill="hold" nodeType="after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wipe(left)">
                                          <p:cBhvr>
                                            <p:cTn id="31" dur="500"/>
                                            <p:tgtEl>
                                              <p:spTgt spid="24"/>
                                            </p:tgtEl>
                                          </p:cBhvr>
                                        </p:animEffect>
                                      </p:childTnLst>
                                    </p:cTn>
                                  </p:par>
                                  <p:par>
                                    <p:cTn id="32" presetID="2" presetClass="entr" presetSubtype="2" fill="hold" nodeType="withEffect" p14:presetBounceEnd="40000">
                                      <p:stCondLst>
                                        <p:cond delay="250"/>
                                      </p:stCondLst>
                                      <p:childTnLst>
                                        <p:set>
                                          <p:cBhvr>
                                            <p:cTn id="33" dur="1" fill="hold">
                                              <p:stCondLst>
                                                <p:cond delay="0"/>
                                              </p:stCondLst>
                                            </p:cTn>
                                            <p:tgtEl>
                                              <p:spTgt spid="25"/>
                                            </p:tgtEl>
                                            <p:attrNameLst>
                                              <p:attrName>style.visibility</p:attrName>
                                            </p:attrNameLst>
                                          </p:cBhvr>
                                          <p:to>
                                            <p:strVal val="visible"/>
                                          </p:to>
                                        </p:set>
                                        <p:anim calcmode="lin" valueType="num" p14:bounceEnd="40000">
                                          <p:cBhvr additive="base">
                                            <p:cTn id="34" dur="750" fill="hold"/>
                                            <p:tgtEl>
                                              <p:spTgt spid="25"/>
                                            </p:tgtEl>
                                            <p:attrNameLst>
                                              <p:attrName>ppt_x</p:attrName>
                                            </p:attrNameLst>
                                          </p:cBhvr>
                                          <p:tavLst>
                                            <p:tav tm="0">
                                              <p:val>
                                                <p:strVal val="1+#ppt_w/2"/>
                                              </p:val>
                                            </p:tav>
                                            <p:tav tm="100000">
                                              <p:val>
                                                <p:strVal val="#ppt_x"/>
                                              </p:val>
                                            </p:tav>
                                          </p:tavLst>
                                        </p:anim>
                                        <p:anim calcmode="lin" valueType="num" p14:bounceEnd="40000">
                                          <p:cBhvr additive="base">
                                            <p:cTn id="35" dur="750" fill="hold"/>
                                            <p:tgtEl>
                                              <p:spTgt spid="25"/>
                                            </p:tgtEl>
                                            <p:attrNameLst>
                                              <p:attrName>ppt_y</p:attrName>
                                            </p:attrNameLst>
                                          </p:cBhvr>
                                          <p:tavLst>
                                            <p:tav tm="0">
                                              <p:val>
                                                <p:strVal val="#ppt_y"/>
                                              </p:val>
                                            </p:tav>
                                            <p:tav tm="100000">
                                              <p:val>
                                                <p:strVal val="#ppt_y"/>
                                              </p:val>
                                            </p:tav>
                                          </p:tavLst>
                                        </p:anim>
                                      </p:childTnLst>
                                    </p:cTn>
                                  </p:par>
                                  <p:par>
                                    <p:cTn id="36" presetID="2" presetClass="entr" presetSubtype="2" fill="hold" nodeType="withEffect" p14:presetBounceEnd="40000">
                                      <p:stCondLst>
                                        <p:cond delay="500"/>
                                      </p:stCondLst>
                                      <p:childTnLst>
                                        <p:set>
                                          <p:cBhvr>
                                            <p:cTn id="37" dur="1" fill="hold">
                                              <p:stCondLst>
                                                <p:cond delay="0"/>
                                              </p:stCondLst>
                                            </p:cTn>
                                            <p:tgtEl>
                                              <p:spTgt spid="30"/>
                                            </p:tgtEl>
                                            <p:attrNameLst>
                                              <p:attrName>style.visibility</p:attrName>
                                            </p:attrNameLst>
                                          </p:cBhvr>
                                          <p:to>
                                            <p:strVal val="visible"/>
                                          </p:to>
                                        </p:set>
                                        <p:anim calcmode="lin" valueType="num" p14:bounceEnd="40000">
                                          <p:cBhvr additive="base">
                                            <p:cTn id="38" dur="750" fill="hold"/>
                                            <p:tgtEl>
                                              <p:spTgt spid="30"/>
                                            </p:tgtEl>
                                            <p:attrNameLst>
                                              <p:attrName>ppt_x</p:attrName>
                                            </p:attrNameLst>
                                          </p:cBhvr>
                                          <p:tavLst>
                                            <p:tav tm="0">
                                              <p:val>
                                                <p:strVal val="1+#ppt_w/2"/>
                                              </p:val>
                                            </p:tav>
                                            <p:tav tm="100000">
                                              <p:val>
                                                <p:strVal val="#ppt_x"/>
                                              </p:val>
                                            </p:tav>
                                          </p:tavLst>
                                        </p:anim>
                                        <p:anim calcmode="lin" valueType="num" p14:bounceEnd="40000">
                                          <p:cBhvr additive="base">
                                            <p:cTn id="39" dur="750" fill="hold"/>
                                            <p:tgtEl>
                                              <p:spTgt spid="30"/>
                                            </p:tgtEl>
                                            <p:attrNameLst>
                                              <p:attrName>ppt_y</p:attrName>
                                            </p:attrNameLst>
                                          </p:cBhvr>
                                          <p:tavLst>
                                            <p:tav tm="0">
                                              <p:val>
                                                <p:strVal val="#ppt_y"/>
                                              </p:val>
                                            </p:tav>
                                            <p:tav tm="100000">
                                              <p:val>
                                                <p:strVal val="#ppt_y"/>
                                              </p:val>
                                            </p:tav>
                                          </p:tavLst>
                                        </p:anim>
                                      </p:childTnLst>
                                    </p:cTn>
                                  </p:par>
                                  <p:par>
                                    <p:cTn id="40" presetID="2" presetClass="entr" presetSubtype="2" fill="hold" nodeType="withEffect" p14:presetBounceEnd="40000">
                                      <p:stCondLst>
                                        <p:cond delay="750"/>
                                      </p:stCondLst>
                                      <p:childTnLst>
                                        <p:set>
                                          <p:cBhvr>
                                            <p:cTn id="41" dur="1" fill="hold">
                                              <p:stCondLst>
                                                <p:cond delay="0"/>
                                              </p:stCondLst>
                                            </p:cTn>
                                            <p:tgtEl>
                                              <p:spTgt spid="35"/>
                                            </p:tgtEl>
                                            <p:attrNameLst>
                                              <p:attrName>style.visibility</p:attrName>
                                            </p:attrNameLst>
                                          </p:cBhvr>
                                          <p:to>
                                            <p:strVal val="visible"/>
                                          </p:to>
                                        </p:set>
                                        <p:anim calcmode="lin" valueType="num" p14:bounceEnd="40000">
                                          <p:cBhvr additive="base">
                                            <p:cTn id="42" dur="750" fill="hold"/>
                                            <p:tgtEl>
                                              <p:spTgt spid="35"/>
                                            </p:tgtEl>
                                            <p:attrNameLst>
                                              <p:attrName>ppt_x</p:attrName>
                                            </p:attrNameLst>
                                          </p:cBhvr>
                                          <p:tavLst>
                                            <p:tav tm="0">
                                              <p:val>
                                                <p:strVal val="1+#ppt_w/2"/>
                                              </p:val>
                                            </p:tav>
                                            <p:tav tm="100000">
                                              <p:val>
                                                <p:strVal val="#ppt_x"/>
                                              </p:val>
                                            </p:tav>
                                          </p:tavLst>
                                        </p:anim>
                                        <p:anim calcmode="lin" valueType="num" p14:bounceEnd="40000">
                                          <p:cBhvr additive="base">
                                            <p:cTn id="43" dur="750" fill="hold"/>
                                            <p:tgtEl>
                                              <p:spTgt spid="35"/>
                                            </p:tgtEl>
                                            <p:attrNameLst>
                                              <p:attrName>ppt_y</p:attrName>
                                            </p:attrNameLst>
                                          </p:cBhvr>
                                          <p:tavLst>
                                            <p:tav tm="0">
                                              <p:val>
                                                <p:strVal val="#ppt_y"/>
                                              </p:val>
                                            </p:tav>
                                            <p:tav tm="100000">
                                              <p:val>
                                                <p:strVal val="#ppt_y"/>
                                              </p:val>
                                            </p:tav>
                                          </p:tavLst>
                                        </p:anim>
                                      </p:childTnLst>
                                    </p:cTn>
                                  </p:par>
                                  <p:par>
                                    <p:cTn id="44" presetID="2" presetClass="entr" presetSubtype="2" fill="hold" nodeType="withEffect" p14:presetBounceEnd="40000">
                                      <p:stCondLst>
                                        <p:cond delay="1000"/>
                                      </p:stCondLst>
                                      <p:childTnLst>
                                        <p:set>
                                          <p:cBhvr>
                                            <p:cTn id="45" dur="1" fill="hold">
                                              <p:stCondLst>
                                                <p:cond delay="0"/>
                                              </p:stCondLst>
                                            </p:cTn>
                                            <p:tgtEl>
                                              <p:spTgt spid="40"/>
                                            </p:tgtEl>
                                            <p:attrNameLst>
                                              <p:attrName>style.visibility</p:attrName>
                                            </p:attrNameLst>
                                          </p:cBhvr>
                                          <p:to>
                                            <p:strVal val="visible"/>
                                          </p:to>
                                        </p:set>
                                        <p:anim calcmode="lin" valueType="num" p14:bounceEnd="40000">
                                          <p:cBhvr additive="base">
                                            <p:cTn id="46" dur="750" fill="hold"/>
                                            <p:tgtEl>
                                              <p:spTgt spid="40"/>
                                            </p:tgtEl>
                                            <p:attrNameLst>
                                              <p:attrName>ppt_x</p:attrName>
                                            </p:attrNameLst>
                                          </p:cBhvr>
                                          <p:tavLst>
                                            <p:tav tm="0">
                                              <p:val>
                                                <p:strVal val="1+#ppt_w/2"/>
                                              </p:val>
                                            </p:tav>
                                            <p:tav tm="100000">
                                              <p:val>
                                                <p:strVal val="#ppt_x"/>
                                              </p:val>
                                            </p:tav>
                                          </p:tavLst>
                                        </p:anim>
                                        <p:anim calcmode="lin" valueType="num" p14:bounceEnd="40000">
                                          <p:cBhvr additive="base">
                                            <p:cTn id="47" dur="75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16" grpId="0" animBg="1"/>
          <p:bldP spid="20"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par>
                                    <p:cTn id="8" presetID="2" presetClass="entr" presetSubtype="3"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 calcmode="lin" valueType="num">
                                          <p:cBhvr additive="base">
                                            <p:cTn id="10" dur="500" fill="hold"/>
                                            <p:tgtEl>
                                              <p:spTgt spid="7"/>
                                            </p:tgtEl>
                                            <p:attrNameLst>
                                              <p:attrName>ppt_x</p:attrName>
                                            </p:attrNameLst>
                                          </p:cBhvr>
                                          <p:tavLst>
                                            <p:tav tm="0">
                                              <p:val>
                                                <p:strVal val="1+#ppt_w/2"/>
                                              </p:val>
                                            </p:tav>
                                            <p:tav tm="100000">
                                              <p:val>
                                                <p:strVal val="#ppt_x"/>
                                              </p:val>
                                            </p:tav>
                                          </p:tavLst>
                                        </p:anim>
                                        <p:anim calcmode="lin" valueType="num">
                                          <p:cBhvr additive="base">
                                            <p:cTn id="11" dur="500" fill="hold"/>
                                            <p:tgtEl>
                                              <p:spTgt spid="7"/>
                                            </p:tgtEl>
                                            <p:attrNameLst>
                                              <p:attrName>ppt_y</p:attrName>
                                            </p:attrNameLst>
                                          </p:cBhvr>
                                          <p:tavLst>
                                            <p:tav tm="0">
                                              <p:val>
                                                <p:strVal val="0-#ppt_h/2"/>
                                              </p:val>
                                            </p:tav>
                                            <p:tav tm="100000">
                                              <p:val>
                                                <p:strVal val="#ppt_y"/>
                                              </p:val>
                                            </p:tav>
                                          </p:tavLst>
                                        </p:anim>
                                      </p:childTnLst>
                                    </p:cTn>
                                  </p:par>
                                  <p:par>
                                    <p:cTn id="12" presetID="2" presetClass="entr" presetSubtype="4" fill="hold" grpId="0" nodeType="withEffect">
                                      <p:stCondLst>
                                        <p:cond delay="0"/>
                                      </p:stCondLst>
                                      <p:childTnLst>
                                        <p:set>
                                          <p:cBhvr>
                                            <p:cTn id="13" dur="1" fill="hold">
                                              <p:stCondLst>
                                                <p:cond delay="0"/>
                                              </p:stCondLst>
                                            </p:cTn>
                                            <p:tgtEl>
                                              <p:spTgt spid="16"/>
                                            </p:tgtEl>
                                            <p:attrNameLst>
                                              <p:attrName>style.visibility</p:attrName>
                                            </p:attrNameLst>
                                          </p:cBhvr>
                                          <p:to>
                                            <p:strVal val="visible"/>
                                          </p:to>
                                        </p:set>
                                        <p:anim calcmode="lin" valueType="num">
                                          <p:cBhvr additive="base">
                                            <p:cTn id="14" dur="500" fill="hold"/>
                                            <p:tgtEl>
                                              <p:spTgt spid="16"/>
                                            </p:tgtEl>
                                            <p:attrNameLst>
                                              <p:attrName>ppt_x</p:attrName>
                                            </p:attrNameLst>
                                          </p:cBhvr>
                                          <p:tavLst>
                                            <p:tav tm="0">
                                              <p:val>
                                                <p:strVal val="#ppt_x"/>
                                              </p:val>
                                            </p:tav>
                                            <p:tav tm="100000">
                                              <p:val>
                                                <p:strVal val="#ppt_x"/>
                                              </p:val>
                                            </p:tav>
                                          </p:tavLst>
                                        </p:anim>
                                        <p:anim calcmode="lin" valueType="num">
                                          <p:cBhvr additive="base">
                                            <p:cTn id="15" dur="500" fill="hold"/>
                                            <p:tgtEl>
                                              <p:spTgt spid="16"/>
                                            </p:tgtEl>
                                            <p:attrNameLst>
                                              <p:attrName>ppt_y</p:attrName>
                                            </p:attrNameLst>
                                          </p:cBhvr>
                                          <p:tavLst>
                                            <p:tav tm="0">
                                              <p:val>
                                                <p:strVal val="1+#ppt_h/2"/>
                                              </p:val>
                                            </p:tav>
                                            <p:tav tm="100000">
                                              <p:val>
                                                <p:strVal val="#ppt_y"/>
                                              </p:val>
                                            </p:tav>
                                          </p:tavLst>
                                        </p:anim>
                                      </p:childTnLst>
                                    </p:cTn>
                                  </p:par>
                                </p:childTnLst>
                              </p:cTn>
                            </p:par>
                            <p:par>
                              <p:cTn id="16" fill="hold">
                                <p:stCondLst>
                                  <p:cond delay="500"/>
                                </p:stCondLst>
                                <p:childTnLst>
                                  <p:par>
                                    <p:cTn id="17" presetID="22" presetClass="entr" presetSubtype="1"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500"/>
                                            <p:tgtEl>
                                              <p:spTgt spid="21"/>
                                            </p:tgtEl>
                                          </p:cBhvr>
                                        </p:animEffect>
                                      </p:childTnLst>
                                    </p:cTn>
                                  </p:par>
                                </p:childTnLst>
                              </p:cTn>
                            </p:par>
                            <p:par>
                              <p:cTn id="20" fill="hold">
                                <p:stCondLst>
                                  <p:cond delay="1000"/>
                                </p:stCondLst>
                                <p:childTnLst>
                                  <p:par>
                                    <p:cTn id="21" presetID="41" presetClass="entr" presetSubtype="0"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p:cTn id="23" dur="300" fill="hold"/>
                                            <p:tgtEl>
                                              <p:spTgt spid="20"/>
                                            </p:tgtEl>
                                            <p:attrNameLst>
                                              <p:attrName>ppt_x</p:attrName>
                                            </p:attrNameLst>
                                          </p:cBhvr>
                                          <p:tavLst>
                                            <p:tav tm="0">
                                              <p:val>
                                                <p:strVal val="#ppt_x"/>
                                              </p:val>
                                            </p:tav>
                                            <p:tav tm="50000">
                                              <p:val>
                                                <p:strVal val="#ppt_x+.1"/>
                                              </p:val>
                                            </p:tav>
                                            <p:tav tm="100000">
                                              <p:val>
                                                <p:strVal val="#ppt_x"/>
                                              </p:val>
                                            </p:tav>
                                          </p:tavLst>
                                        </p:anim>
                                        <p:anim calcmode="lin" valueType="num">
                                          <p:cBhvr>
                                            <p:cTn id="24" dur="300" fill="hold"/>
                                            <p:tgtEl>
                                              <p:spTgt spid="20"/>
                                            </p:tgtEl>
                                            <p:attrNameLst>
                                              <p:attrName>ppt_y</p:attrName>
                                            </p:attrNameLst>
                                          </p:cBhvr>
                                          <p:tavLst>
                                            <p:tav tm="0">
                                              <p:val>
                                                <p:strVal val="#ppt_y"/>
                                              </p:val>
                                            </p:tav>
                                            <p:tav tm="100000">
                                              <p:val>
                                                <p:strVal val="#ppt_y"/>
                                              </p:val>
                                            </p:tav>
                                          </p:tavLst>
                                        </p:anim>
                                        <p:anim calcmode="lin" valueType="num">
                                          <p:cBhvr>
                                            <p:cTn id="25" dur="300" fill="hold"/>
                                            <p:tgtEl>
                                              <p:spTgt spid="20"/>
                                            </p:tgtEl>
                                            <p:attrNameLst>
                                              <p:attrName>ppt_h</p:attrName>
                                            </p:attrNameLst>
                                          </p:cBhvr>
                                          <p:tavLst>
                                            <p:tav tm="0">
                                              <p:val>
                                                <p:strVal val="#ppt_h/10"/>
                                              </p:val>
                                            </p:tav>
                                            <p:tav tm="50000">
                                              <p:val>
                                                <p:strVal val="#ppt_h+.01"/>
                                              </p:val>
                                            </p:tav>
                                            <p:tav tm="100000">
                                              <p:val>
                                                <p:strVal val="#ppt_h"/>
                                              </p:val>
                                            </p:tav>
                                          </p:tavLst>
                                        </p:anim>
                                        <p:anim calcmode="lin" valueType="num">
                                          <p:cBhvr>
                                            <p:cTn id="26" dur="300" fill="hold"/>
                                            <p:tgtEl>
                                              <p:spTgt spid="20"/>
                                            </p:tgtEl>
                                            <p:attrNameLst>
                                              <p:attrName>ppt_w</p:attrName>
                                            </p:attrNameLst>
                                          </p:cBhvr>
                                          <p:tavLst>
                                            <p:tav tm="0">
                                              <p:val>
                                                <p:strVal val="#ppt_w/10"/>
                                              </p:val>
                                            </p:tav>
                                            <p:tav tm="50000">
                                              <p:val>
                                                <p:strVal val="#ppt_w+.01"/>
                                              </p:val>
                                            </p:tav>
                                            <p:tav tm="100000">
                                              <p:val>
                                                <p:strVal val="#ppt_w"/>
                                              </p:val>
                                            </p:tav>
                                          </p:tavLst>
                                        </p:anim>
                                        <p:animEffect transition="in" filter="fade">
                                          <p:cBhvr>
                                            <p:cTn id="27" dur="300" tmFilter="0,0; .5, 1; 1, 1"/>
                                            <p:tgtEl>
                                              <p:spTgt spid="20"/>
                                            </p:tgtEl>
                                          </p:cBhvr>
                                        </p:animEffect>
                                      </p:childTnLst>
                                    </p:cTn>
                                  </p:par>
                                </p:childTnLst>
                              </p:cTn>
                            </p:par>
                            <p:par>
                              <p:cTn id="28" fill="hold">
                                <p:stCondLst>
                                  <p:cond delay="1500"/>
                                </p:stCondLst>
                                <p:childTnLst>
                                  <p:par>
                                    <p:cTn id="29" presetID="22" presetClass="entr" presetSubtype="8" fill="hold" nodeType="after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wipe(left)">
                                          <p:cBhvr>
                                            <p:cTn id="31" dur="500"/>
                                            <p:tgtEl>
                                              <p:spTgt spid="24"/>
                                            </p:tgtEl>
                                          </p:cBhvr>
                                        </p:animEffect>
                                      </p:childTnLst>
                                    </p:cTn>
                                  </p:par>
                                  <p:par>
                                    <p:cTn id="32" presetID="2" presetClass="entr" presetSubtype="2" fill="hold" nodeType="withEffect">
                                      <p:stCondLst>
                                        <p:cond delay="250"/>
                                      </p:stCondLst>
                                      <p:childTnLst>
                                        <p:set>
                                          <p:cBhvr>
                                            <p:cTn id="33" dur="1" fill="hold">
                                              <p:stCondLst>
                                                <p:cond delay="0"/>
                                              </p:stCondLst>
                                            </p:cTn>
                                            <p:tgtEl>
                                              <p:spTgt spid="25"/>
                                            </p:tgtEl>
                                            <p:attrNameLst>
                                              <p:attrName>style.visibility</p:attrName>
                                            </p:attrNameLst>
                                          </p:cBhvr>
                                          <p:to>
                                            <p:strVal val="visible"/>
                                          </p:to>
                                        </p:set>
                                        <p:anim calcmode="lin" valueType="num">
                                          <p:cBhvr additive="base">
                                            <p:cTn id="34" dur="750" fill="hold"/>
                                            <p:tgtEl>
                                              <p:spTgt spid="25"/>
                                            </p:tgtEl>
                                            <p:attrNameLst>
                                              <p:attrName>ppt_x</p:attrName>
                                            </p:attrNameLst>
                                          </p:cBhvr>
                                          <p:tavLst>
                                            <p:tav tm="0">
                                              <p:val>
                                                <p:strVal val="1+#ppt_w/2"/>
                                              </p:val>
                                            </p:tav>
                                            <p:tav tm="100000">
                                              <p:val>
                                                <p:strVal val="#ppt_x"/>
                                              </p:val>
                                            </p:tav>
                                          </p:tavLst>
                                        </p:anim>
                                        <p:anim calcmode="lin" valueType="num">
                                          <p:cBhvr additive="base">
                                            <p:cTn id="35" dur="750" fill="hold"/>
                                            <p:tgtEl>
                                              <p:spTgt spid="25"/>
                                            </p:tgtEl>
                                            <p:attrNameLst>
                                              <p:attrName>ppt_y</p:attrName>
                                            </p:attrNameLst>
                                          </p:cBhvr>
                                          <p:tavLst>
                                            <p:tav tm="0">
                                              <p:val>
                                                <p:strVal val="#ppt_y"/>
                                              </p:val>
                                            </p:tav>
                                            <p:tav tm="100000">
                                              <p:val>
                                                <p:strVal val="#ppt_y"/>
                                              </p:val>
                                            </p:tav>
                                          </p:tavLst>
                                        </p:anim>
                                      </p:childTnLst>
                                    </p:cTn>
                                  </p:par>
                                  <p:par>
                                    <p:cTn id="36" presetID="2" presetClass="entr" presetSubtype="2" fill="hold" nodeType="withEffect">
                                      <p:stCondLst>
                                        <p:cond delay="500"/>
                                      </p:stCondLst>
                                      <p:childTnLst>
                                        <p:set>
                                          <p:cBhvr>
                                            <p:cTn id="37" dur="1" fill="hold">
                                              <p:stCondLst>
                                                <p:cond delay="0"/>
                                              </p:stCondLst>
                                            </p:cTn>
                                            <p:tgtEl>
                                              <p:spTgt spid="30"/>
                                            </p:tgtEl>
                                            <p:attrNameLst>
                                              <p:attrName>style.visibility</p:attrName>
                                            </p:attrNameLst>
                                          </p:cBhvr>
                                          <p:to>
                                            <p:strVal val="visible"/>
                                          </p:to>
                                        </p:set>
                                        <p:anim calcmode="lin" valueType="num">
                                          <p:cBhvr additive="base">
                                            <p:cTn id="38" dur="750" fill="hold"/>
                                            <p:tgtEl>
                                              <p:spTgt spid="30"/>
                                            </p:tgtEl>
                                            <p:attrNameLst>
                                              <p:attrName>ppt_x</p:attrName>
                                            </p:attrNameLst>
                                          </p:cBhvr>
                                          <p:tavLst>
                                            <p:tav tm="0">
                                              <p:val>
                                                <p:strVal val="1+#ppt_w/2"/>
                                              </p:val>
                                            </p:tav>
                                            <p:tav tm="100000">
                                              <p:val>
                                                <p:strVal val="#ppt_x"/>
                                              </p:val>
                                            </p:tav>
                                          </p:tavLst>
                                        </p:anim>
                                        <p:anim calcmode="lin" valueType="num">
                                          <p:cBhvr additive="base">
                                            <p:cTn id="39" dur="750" fill="hold"/>
                                            <p:tgtEl>
                                              <p:spTgt spid="30"/>
                                            </p:tgtEl>
                                            <p:attrNameLst>
                                              <p:attrName>ppt_y</p:attrName>
                                            </p:attrNameLst>
                                          </p:cBhvr>
                                          <p:tavLst>
                                            <p:tav tm="0">
                                              <p:val>
                                                <p:strVal val="#ppt_y"/>
                                              </p:val>
                                            </p:tav>
                                            <p:tav tm="100000">
                                              <p:val>
                                                <p:strVal val="#ppt_y"/>
                                              </p:val>
                                            </p:tav>
                                          </p:tavLst>
                                        </p:anim>
                                      </p:childTnLst>
                                    </p:cTn>
                                  </p:par>
                                  <p:par>
                                    <p:cTn id="40" presetID="2" presetClass="entr" presetSubtype="2" fill="hold" nodeType="withEffect">
                                      <p:stCondLst>
                                        <p:cond delay="750"/>
                                      </p:stCondLst>
                                      <p:childTnLst>
                                        <p:set>
                                          <p:cBhvr>
                                            <p:cTn id="41" dur="1" fill="hold">
                                              <p:stCondLst>
                                                <p:cond delay="0"/>
                                              </p:stCondLst>
                                            </p:cTn>
                                            <p:tgtEl>
                                              <p:spTgt spid="35"/>
                                            </p:tgtEl>
                                            <p:attrNameLst>
                                              <p:attrName>style.visibility</p:attrName>
                                            </p:attrNameLst>
                                          </p:cBhvr>
                                          <p:to>
                                            <p:strVal val="visible"/>
                                          </p:to>
                                        </p:set>
                                        <p:anim calcmode="lin" valueType="num">
                                          <p:cBhvr additive="base">
                                            <p:cTn id="42" dur="750" fill="hold"/>
                                            <p:tgtEl>
                                              <p:spTgt spid="35"/>
                                            </p:tgtEl>
                                            <p:attrNameLst>
                                              <p:attrName>ppt_x</p:attrName>
                                            </p:attrNameLst>
                                          </p:cBhvr>
                                          <p:tavLst>
                                            <p:tav tm="0">
                                              <p:val>
                                                <p:strVal val="1+#ppt_w/2"/>
                                              </p:val>
                                            </p:tav>
                                            <p:tav tm="100000">
                                              <p:val>
                                                <p:strVal val="#ppt_x"/>
                                              </p:val>
                                            </p:tav>
                                          </p:tavLst>
                                        </p:anim>
                                        <p:anim calcmode="lin" valueType="num">
                                          <p:cBhvr additive="base">
                                            <p:cTn id="43" dur="750" fill="hold"/>
                                            <p:tgtEl>
                                              <p:spTgt spid="35"/>
                                            </p:tgtEl>
                                            <p:attrNameLst>
                                              <p:attrName>ppt_y</p:attrName>
                                            </p:attrNameLst>
                                          </p:cBhvr>
                                          <p:tavLst>
                                            <p:tav tm="0">
                                              <p:val>
                                                <p:strVal val="#ppt_y"/>
                                              </p:val>
                                            </p:tav>
                                            <p:tav tm="100000">
                                              <p:val>
                                                <p:strVal val="#ppt_y"/>
                                              </p:val>
                                            </p:tav>
                                          </p:tavLst>
                                        </p:anim>
                                      </p:childTnLst>
                                    </p:cTn>
                                  </p:par>
                                  <p:par>
                                    <p:cTn id="44" presetID="2" presetClass="entr" presetSubtype="2" fill="hold" nodeType="withEffect">
                                      <p:stCondLst>
                                        <p:cond delay="1000"/>
                                      </p:stCondLst>
                                      <p:childTnLst>
                                        <p:set>
                                          <p:cBhvr>
                                            <p:cTn id="45" dur="1" fill="hold">
                                              <p:stCondLst>
                                                <p:cond delay="0"/>
                                              </p:stCondLst>
                                            </p:cTn>
                                            <p:tgtEl>
                                              <p:spTgt spid="40"/>
                                            </p:tgtEl>
                                            <p:attrNameLst>
                                              <p:attrName>style.visibility</p:attrName>
                                            </p:attrNameLst>
                                          </p:cBhvr>
                                          <p:to>
                                            <p:strVal val="visible"/>
                                          </p:to>
                                        </p:set>
                                        <p:anim calcmode="lin" valueType="num">
                                          <p:cBhvr additive="base">
                                            <p:cTn id="46" dur="750" fill="hold"/>
                                            <p:tgtEl>
                                              <p:spTgt spid="40"/>
                                            </p:tgtEl>
                                            <p:attrNameLst>
                                              <p:attrName>ppt_x</p:attrName>
                                            </p:attrNameLst>
                                          </p:cBhvr>
                                          <p:tavLst>
                                            <p:tav tm="0">
                                              <p:val>
                                                <p:strVal val="1+#ppt_w/2"/>
                                              </p:val>
                                            </p:tav>
                                            <p:tav tm="100000">
                                              <p:val>
                                                <p:strVal val="#ppt_x"/>
                                              </p:val>
                                            </p:tav>
                                          </p:tavLst>
                                        </p:anim>
                                        <p:anim calcmode="lin" valueType="num">
                                          <p:cBhvr additive="base">
                                            <p:cTn id="47" dur="75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16" grpId="0" animBg="1"/>
          <p:bldP spid="20" grpId="0"/>
        </p:bldLst>
      </p:timing>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MH_SubTitle_1"/>
          <p:cNvSpPr/>
          <p:nvPr>
            <p:custDataLst>
              <p:tags r:id="rId2"/>
            </p:custDataLst>
          </p:nvPr>
        </p:nvSpPr>
        <p:spPr bwMode="auto">
          <a:xfrm>
            <a:off x="874712" y="4571859"/>
            <a:ext cx="10442575" cy="800241"/>
          </a:xfrm>
          <a:prstGeom prst="rect">
            <a:avLst/>
          </a:prstGeom>
          <a:gradFill>
            <a:gsLst>
              <a:gs pos="0">
                <a:srgbClr val="46A2D0"/>
              </a:gs>
              <a:gs pos="100000">
                <a:srgbClr val="1D6AAE"/>
              </a:gs>
            </a:gsLst>
            <a:lin ang="5400000" scaled="1"/>
          </a:gradFill>
          <a:ln>
            <a:noFill/>
          </a:ln>
        </p:spPr>
        <p:txBody>
          <a:bodyPr rtlCol="0" anchor="ctr"/>
          <a:lstStyle/>
          <a:p>
            <a:pPr algn="ctr" eaLnBrk="1" hangingPunct="1">
              <a:spcBef>
                <a:spcPct val="0"/>
              </a:spcBef>
              <a:buFontTx/>
              <a:buNone/>
            </a:pPr>
            <a:endParaRPr lang="zh-CN" altLang="en-US">
              <a:solidFill>
                <a:srgbClr val="FFFFFF"/>
              </a:solidFill>
              <a:cs typeface="+mn-ea"/>
              <a:sym typeface="+mn-lt"/>
            </a:endParaRPr>
          </a:p>
        </p:txBody>
      </p:sp>
      <p:sp>
        <p:nvSpPr>
          <p:cNvPr id="11" name="MH_SubTitle_1"/>
          <p:cNvSpPr/>
          <p:nvPr>
            <p:custDataLst>
              <p:tags r:id="rId3"/>
            </p:custDataLst>
          </p:nvPr>
        </p:nvSpPr>
        <p:spPr>
          <a:xfrm>
            <a:off x="5023519" y="4508358"/>
            <a:ext cx="4995194" cy="612476"/>
          </a:xfrm>
          <a:prstGeom prst="rect">
            <a:avLst/>
          </a:prstGeom>
        </p:spPr>
        <p:txBody>
          <a:bodyPr vert="horz" wrap="square" lIns="0" tIns="0" rIns="0" bIns="36000" anchor="ctr" anchorCtr="0">
            <a:normAutofit/>
          </a:bodyPr>
          <a:lstStyle/>
          <a:p>
            <a:pPr algn="ctr">
              <a:lnSpc>
                <a:spcPct val="150000"/>
              </a:lnSpc>
              <a:spcBef>
                <a:spcPts val="600"/>
              </a:spcBef>
              <a:spcAft>
                <a:spcPts val="600"/>
              </a:spcAft>
            </a:pPr>
            <a:endParaRPr lang="zh-CN" altLang="en-US" sz="2400" kern="100" dirty="0">
              <a:solidFill>
                <a:prstClr val="white"/>
              </a:solidFill>
              <a:cs typeface="+mn-ea"/>
              <a:sym typeface="+mn-lt"/>
            </a:endParaRPr>
          </a:p>
        </p:txBody>
      </p:sp>
      <p:sp>
        <p:nvSpPr>
          <p:cNvPr id="10" name="文本框 9"/>
          <p:cNvSpPr txBox="1"/>
          <p:nvPr/>
        </p:nvSpPr>
        <p:spPr>
          <a:xfrm>
            <a:off x="5364495" y="4665859"/>
            <a:ext cx="5775241" cy="581762"/>
          </a:xfrm>
          <a:prstGeom prst="rect">
            <a:avLst/>
          </a:prstGeom>
          <a:noFill/>
        </p:spPr>
        <p:txBody>
          <a:bodyPr wrap="square" rtlCol="0">
            <a:spAutoFit/>
            <a:scene3d>
              <a:camera prst="orthographicFront"/>
              <a:lightRig rig="threePt" dir="t"/>
            </a:scene3d>
            <a:sp3d contourW="12700"/>
          </a:bodyPr>
          <a:lstStyle/>
          <a:p>
            <a:pPr algn="r">
              <a:lnSpc>
                <a:spcPct val="125000"/>
              </a:lnSpc>
            </a:pPr>
            <a:r>
              <a:rPr lang="zh-CN" altLang="en-US" sz="2800" b="1" spc="300" dirty="0">
                <a:solidFill>
                  <a:schemeClr val="bg1"/>
                </a:solidFill>
                <a:cs typeface="+mn-ea"/>
                <a:sym typeface="+mn-lt"/>
              </a:rPr>
              <a:t>高端企业宣传画册模板</a:t>
            </a:r>
            <a:r>
              <a:rPr lang="en-US" altLang="zh-CN" sz="2800" b="1" spc="300" dirty="0">
                <a:solidFill>
                  <a:schemeClr val="bg1"/>
                </a:solidFill>
                <a:cs typeface="+mn-ea"/>
                <a:sym typeface="+mn-lt"/>
              </a:rPr>
              <a:t>PPT</a:t>
            </a:r>
            <a:endParaRPr lang="zh-CN" altLang="en-US" sz="2800" b="1" spc="300" dirty="0">
              <a:solidFill>
                <a:schemeClr val="bg1"/>
              </a:solidFill>
              <a:cs typeface="+mn-ea"/>
              <a:sym typeface="+mn-lt"/>
            </a:endParaRPr>
          </a:p>
        </p:txBody>
      </p:sp>
      <p:pic>
        <p:nvPicPr>
          <p:cNvPr id="4" name="图片占位符 3"/>
          <p:cNvPicPr>
            <a:picLocks noGrp="1" noChangeAspect="1"/>
          </p:cNvPicPr>
          <p:nvPr>
            <p:ph type="pic" sz="quarter" idx="11"/>
          </p:nvPr>
        </p:nvPicPr>
        <p:blipFill rotWithShape="1">
          <a:blip r:embed="rId6" cstate="screen"/>
          <a:srcRect/>
          <a:stretch>
            <a:fillRect/>
          </a:stretch>
        </p:blipFill>
        <p:spPr>
          <a:xfrm>
            <a:off x="1567825" y="1465385"/>
            <a:ext cx="6188330" cy="4665784"/>
          </a:xfrm>
        </p:spPr>
      </p:pic>
      <p:grpSp>
        <p:nvGrpSpPr>
          <p:cNvPr id="7" name="组合 6"/>
          <p:cNvGrpSpPr/>
          <p:nvPr/>
        </p:nvGrpSpPr>
        <p:grpSpPr>
          <a:xfrm>
            <a:off x="4797466" y="352475"/>
            <a:ext cx="2442712" cy="560409"/>
            <a:chOff x="4757125" y="339028"/>
            <a:chExt cx="2442712" cy="560409"/>
          </a:xfrm>
        </p:grpSpPr>
        <p:sp>
          <p:nvSpPr>
            <p:cNvPr id="8" name="Subtitle 2"/>
            <p:cNvSpPr txBox="1"/>
            <p:nvPr/>
          </p:nvSpPr>
          <p:spPr>
            <a:xfrm>
              <a:off x="4757125" y="339028"/>
              <a:ext cx="2442712" cy="41400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30000"/>
                </a:lnSpc>
                <a:spcBef>
                  <a:spcPts val="0"/>
                </a:spcBef>
                <a:defRPr/>
              </a:pPr>
              <a:r>
                <a:rPr lang="zh-CN" altLang="en-US" b="1" spc="300" dirty="0">
                  <a:solidFill>
                    <a:schemeClr val="tx1">
                      <a:lumMod val="85000"/>
                      <a:lumOff val="15000"/>
                    </a:schemeClr>
                  </a:solidFill>
                  <a:cs typeface="+mn-ea"/>
                  <a:sym typeface="+mn-lt"/>
                </a:rPr>
                <a:t>公司宣传册</a:t>
              </a:r>
            </a:p>
          </p:txBody>
        </p:sp>
        <p:sp>
          <p:nvSpPr>
            <p:cNvPr id="9" name="圆角矩形 8"/>
            <p:cNvSpPr/>
            <p:nvPr/>
          </p:nvSpPr>
          <p:spPr>
            <a:xfrm>
              <a:off x="5550250" y="853718"/>
              <a:ext cx="856463" cy="45719"/>
            </a:xfrm>
            <a:prstGeom prst="roundRect">
              <a:avLst>
                <a:gd name="adj" fmla="val 50000"/>
              </a:avLst>
            </a:prstGeom>
            <a:gradFill>
              <a:gsLst>
                <a:gs pos="0">
                  <a:srgbClr val="46A2D0"/>
                </a:gs>
                <a:gs pos="100000">
                  <a:srgbClr val="1D6AAE"/>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cs typeface="+mn-ea"/>
                <a:sym typeface="+mn-lt"/>
              </a:endParaRPr>
            </a:p>
          </p:txBody>
        </p:sp>
      </p:grpSp>
      <p:grpSp>
        <p:nvGrpSpPr>
          <p:cNvPr id="12" name="组合 11"/>
          <p:cNvGrpSpPr/>
          <p:nvPr/>
        </p:nvGrpSpPr>
        <p:grpSpPr>
          <a:xfrm>
            <a:off x="8449268" y="1465385"/>
            <a:ext cx="2962232" cy="2612328"/>
            <a:chOff x="827822" y="971679"/>
            <a:chExt cx="2962232" cy="2612328"/>
          </a:xfrm>
        </p:grpSpPr>
        <p:sp>
          <p:nvSpPr>
            <p:cNvPr id="14" name="文本框 13"/>
            <p:cNvSpPr txBox="1"/>
            <p:nvPr/>
          </p:nvSpPr>
          <p:spPr>
            <a:xfrm>
              <a:off x="1312813" y="1434758"/>
              <a:ext cx="2475357" cy="461665"/>
            </a:xfrm>
            <a:prstGeom prst="rect">
              <a:avLst/>
            </a:prstGeom>
            <a:noFill/>
          </p:spPr>
          <p:txBody>
            <a:bodyPr wrap="none" rtlCol="0">
              <a:spAutoFit/>
              <a:scene3d>
                <a:camera prst="orthographicFront"/>
                <a:lightRig rig="threePt" dir="t"/>
              </a:scene3d>
              <a:sp3d contourW="12700"/>
            </a:bodyPr>
            <a:lstStyle/>
            <a:p>
              <a:pPr algn="r"/>
              <a:r>
                <a:rPr lang="en-US" altLang="zh-CN" sz="2400" b="1" dirty="0">
                  <a:solidFill>
                    <a:schemeClr val="tx1">
                      <a:lumMod val="75000"/>
                      <a:lumOff val="25000"/>
                    </a:schemeClr>
                  </a:solidFill>
                  <a:cs typeface="+mn-ea"/>
                  <a:sym typeface="+mn-lt"/>
                </a:rPr>
                <a:t>&lt;&lt; </a:t>
              </a:r>
              <a:r>
                <a:rPr lang="zh-CN" altLang="en-US" sz="2400" b="1" dirty="0">
                  <a:solidFill>
                    <a:schemeClr val="tx1">
                      <a:lumMod val="75000"/>
                      <a:lumOff val="25000"/>
                    </a:schemeClr>
                  </a:solidFill>
                  <a:cs typeface="+mn-ea"/>
                  <a:sym typeface="+mn-lt"/>
                </a:rPr>
                <a:t>企业画册展示</a:t>
              </a:r>
            </a:p>
          </p:txBody>
        </p:sp>
        <p:sp>
          <p:nvSpPr>
            <p:cNvPr id="15" name="文本框 14"/>
            <p:cNvSpPr txBox="1"/>
            <p:nvPr/>
          </p:nvSpPr>
          <p:spPr>
            <a:xfrm>
              <a:off x="827822" y="2002389"/>
              <a:ext cx="2962232" cy="1054135"/>
            </a:xfrm>
            <a:prstGeom prst="rect">
              <a:avLst/>
            </a:prstGeom>
            <a:noFill/>
          </p:spPr>
          <p:txBody>
            <a:bodyPr wrap="square" rtlCol="0">
              <a:spAutoFit/>
              <a:scene3d>
                <a:camera prst="orthographicFront"/>
                <a:lightRig rig="threePt" dir="t"/>
              </a:scene3d>
              <a:sp3d contourW="12700"/>
            </a:bodyPr>
            <a:lstStyle/>
            <a:p>
              <a:pPr algn="r">
                <a:lnSpc>
                  <a:spcPct val="125000"/>
                </a:lnSpc>
              </a:pPr>
              <a:r>
                <a:rPr lang="zh-CN" altLang="en-US" sz="1000" dirty="0">
                  <a:solidFill>
                    <a:schemeClr val="bg1">
                      <a:lumMod val="50000"/>
                    </a:schemeClr>
                  </a:solidFill>
                  <a:cs typeface="+mn-ea"/>
                  <a:sym typeface="+mn-lt"/>
                </a:rPr>
                <a:t>您的内容打在这里，或者通过复制您的文本在此框中选择粘贴并选择只保留文字您的您的内容打在这里，或者通过复制您的文本后，在此框中选择粘贴并选择只保此您的内框中选择粘贴并选择只保留或者通过复制您的文本后</a:t>
              </a:r>
            </a:p>
          </p:txBody>
        </p:sp>
        <p:cxnSp>
          <p:nvCxnSpPr>
            <p:cNvPr id="16" name="直接连接符 15"/>
            <p:cNvCxnSpPr/>
            <p:nvPr/>
          </p:nvCxnSpPr>
          <p:spPr>
            <a:xfrm>
              <a:off x="957943" y="1987875"/>
              <a:ext cx="2750048"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18" name="组合 17"/>
            <p:cNvGrpSpPr/>
            <p:nvPr/>
          </p:nvGrpSpPr>
          <p:grpSpPr>
            <a:xfrm>
              <a:off x="2306952" y="3224007"/>
              <a:ext cx="1412762" cy="360000"/>
              <a:chOff x="2306952" y="5040938"/>
              <a:chExt cx="1412762" cy="360000"/>
            </a:xfrm>
          </p:grpSpPr>
          <p:sp>
            <p:nvSpPr>
              <p:cNvPr id="20" name="圆角矩形 19"/>
              <p:cNvSpPr/>
              <p:nvPr/>
            </p:nvSpPr>
            <p:spPr>
              <a:xfrm>
                <a:off x="2306952" y="5040938"/>
                <a:ext cx="1412762" cy="360000"/>
              </a:xfrm>
              <a:prstGeom prst="roundRect">
                <a:avLst>
                  <a:gd name="adj" fmla="val 50000"/>
                </a:avLst>
              </a:prstGeom>
              <a:gradFill>
                <a:gsLst>
                  <a:gs pos="0">
                    <a:srgbClr val="46A2D0"/>
                  </a:gs>
                  <a:gs pos="100000">
                    <a:srgbClr val="1D6AAE"/>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1" name="文本框 20"/>
              <p:cNvSpPr txBox="1"/>
              <p:nvPr/>
            </p:nvSpPr>
            <p:spPr>
              <a:xfrm>
                <a:off x="2481938" y="5051661"/>
                <a:ext cx="1062791" cy="338554"/>
              </a:xfrm>
              <a:prstGeom prst="rect">
                <a:avLst/>
              </a:prstGeom>
              <a:noFill/>
            </p:spPr>
            <p:txBody>
              <a:bodyPr wrap="none" rtlCol="0">
                <a:spAutoFit/>
                <a:scene3d>
                  <a:camera prst="orthographicFront"/>
                  <a:lightRig rig="threePt" dir="t"/>
                </a:scene3d>
                <a:sp3d contourW="12700"/>
              </a:bodyPr>
              <a:lstStyle/>
              <a:p>
                <a:pPr algn="ctr"/>
                <a:r>
                  <a:rPr lang="en-US" altLang="zh-CN" sz="1600" dirty="0">
                    <a:solidFill>
                      <a:schemeClr val="bg1"/>
                    </a:solidFill>
                    <a:cs typeface="+mn-ea"/>
                    <a:sym typeface="+mn-lt"/>
                  </a:rPr>
                  <a:t>Text Here</a:t>
                </a:r>
                <a:endParaRPr lang="zh-CN" altLang="en-US" sz="1600" dirty="0">
                  <a:solidFill>
                    <a:schemeClr val="bg1"/>
                  </a:solidFill>
                  <a:cs typeface="+mn-ea"/>
                  <a:sym typeface="+mn-lt"/>
                </a:endParaRPr>
              </a:p>
            </p:txBody>
          </p:sp>
        </p:grpSp>
        <p:sp>
          <p:nvSpPr>
            <p:cNvPr id="19" name="文本框 18"/>
            <p:cNvSpPr txBox="1"/>
            <p:nvPr/>
          </p:nvSpPr>
          <p:spPr>
            <a:xfrm>
              <a:off x="1552954" y="971679"/>
              <a:ext cx="2220480" cy="523220"/>
            </a:xfrm>
            <a:prstGeom prst="rect">
              <a:avLst/>
            </a:prstGeom>
            <a:noFill/>
          </p:spPr>
          <p:txBody>
            <a:bodyPr wrap="none" rtlCol="0">
              <a:spAutoFit/>
              <a:scene3d>
                <a:camera prst="orthographicFront"/>
                <a:lightRig rig="threePt" dir="t"/>
              </a:scene3d>
              <a:sp3d contourW="12700"/>
            </a:bodyPr>
            <a:lstStyle/>
            <a:p>
              <a:pPr algn="r"/>
              <a:r>
                <a:rPr lang="en-US" altLang="zh-CN" sz="2800" b="1" dirty="0">
                  <a:solidFill>
                    <a:schemeClr val="tx1">
                      <a:lumMod val="75000"/>
                      <a:lumOff val="25000"/>
                    </a:schemeClr>
                  </a:solidFill>
                  <a:cs typeface="+mn-ea"/>
                  <a:sym typeface="+mn-lt"/>
                </a:rPr>
                <a:t>Photo show</a:t>
              </a:r>
            </a:p>
          </p:txBody>
        </p:sp>
      </p:gr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wipe(left)">
                                      <p:cBhvr>
                                        <p:cTn id="13" dur="500"/>
                                        <p:tgtEl>
                                          <p:spTgt spid="17"/>
                                        </p:tgtEl>
                                      </p:cBhvr>
                                    </p:animEffect>
                                  </p:childTnLst>
                                </p:cTn>
                              </p:par>
                            </p:childTnLst>
                          </p:cTn>
                        </p:par>
                        <p:par>
                          <p:cTn id="14" fill="hold">
                            <p:stCondLst>
                              <p:cond delay="1500"/>
                            </p:stCondLst>
                            <p:childTnLst>
                              <p:par>
                                <p:cTn id="15" presetID="10"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par>
                          <p:cTn id="18" fill="hold">
                            <p:stCondLst>
                              <p:cond delay="2000"/>
                            </p:stCondLst>
                            <p:childTnLst>
                              <p:par>
                                <p:cTn id="19" presetID="42" presetClass="entr" presetSubtype="0" fill="hold"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1000"/>
                                        <p:tgtEl>
                                          <p:spTgt spid="12"/>
                                        </p:tgtEl>
                                      </p:cBhvr>
                                    </p:animEffect>
                                    <p:anim calcmode="lin" valueType="num">
                                      <p:cBhvr>
                                        <p:cTn id="22" dur="1000" fill="hold"/>
                                        <p:tgtEl>
                                          <p:spTgt spid="12"/>
                                        </p:tgtEl>
                                        <p:attrNameLst>
                                          <p:attrName>ppt_x</p:attrName>
                                        </p:attrNameLst>
                                      </p:cBhvr>
                                      <p:tavLst>
                                        <p:tav tm="0">
                                          <p:val>
                                            <p:strVal val="#ppt_x"/>
                                          </p:val>
                                        </p:tav>
                                        <p:tav tm="100000">
                                          <p:val>
                                            <p:strVal val="#ppt_x"/>
                                          </p:val>
                                        </p:tav>
                                      </p:tavLst>
                                    </p:anim>
                                    <p:anim calcmode="lin" valueType="num">
                                      <p:cBhvr>
                                        <p:cTn id="2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4797466" y="352475"/>
            <a:ext cx="2442712" cy="560409"/>
            <a:chOff x="4757125" y="339028"/>
            <a:chExt cx="2442712" cy="560409"/>
          </a:xfrm>
        </p:grpSpPr>
        <p:sp>
          <p:nvSpPr>
            <p:cNvPr id="11" name="Subtitle 2"/>
            <p:cNvSpPr txBox="1"/>
            <p:nvPr/>
          </p:nvSpPr>
          <p:spPr>
            <a:xfrm>
              <a:off x="4757125" y="339028"/>
              <a:ext cx="2442712" cy="41400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30000"/>
                </a:lnSpc>
                <a:spcBef>
                  <a:spcPts val="0"/>
                </a:spcBef>
                <a:defRPr/>
              </a:pPr>
              <a:r>
                <a:rPr lang="zh-CN" altLang="en-US" b="1" spc="300" dirty="0">
                  <a:solidFill>
                    <a:schemeClr val="tx1">
                      <a:lumMod val="85000"/>
                      <a:lumOff val="15000"/>
                    </a:schemeClr>
                  </a:solidFill>
                  <a:cs typeface="+mn-ea"/>
                  <a:sym typeface="+mn-lt"/>
                </a:rPr>
                <a:t>公司宣传册</a:t>
              </a:r>
            </a:p>
          </p:txBody>
        </p:sp>
        <p:sp>
          <p:nvSpPr>
            <p:cNvPr id="12" name="圆角矩形 11"/>
            <p:cNvSpPr/>
            <p:nvPr/>
          </p:nvSpPr>
          <p:spPr>
            <a:xfrm>
              <a:off x="5550250" y="853718"/>
              <a:ext cx="856463" cy="45719"/>
            </a:xfrm>
            <a:prstGeom prst="roundRect">
              <a:avLst>
                <a:gd name="adj" fmla="val 50000"/>
              </a:avLst>
            </a:prstGeom>
            <a:gradFill>
              <a:gsLst>
                <a:gs pos="0">
                  <a:srgbClr val="46A2D0"/>
                </a:gs>
                <a:gs pos="100000">
                  <a:srgbClr val="1D6AAE"/>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cs typeface="+mn-ea"/>
                <a:sym typeface="+mn-lt"/>
              </a:endParaRPr>
            </a:p>
          </p:txBody>
        </p:sp>
      </p:grpSp>
      <p:grpSp>
        <p:nvGrpSpPr>
          <p:cNvPr id="7" name="组合 6"/>
          <p:cNvGrpSpPr/>
          <p:nvPr/>
        </p:nvGrpSpPr>
        <p:grpSpPr>
          <a:xfrm>
            <a:off x="4592131" y="1593668"/>
            <a:ext cx="3157857" cy="4402183"/>
            <a:chOff x="4496977" y="1528353"/>
            <a:chExt cx="3157857" cy="4402183"/>
          </a:xfrm>
        </p:grpSpPr>
        <p:sp>
          <p:nvSpPr>
            <p:cNvPr id="4" name="矩形 3"/>
            <p:cNvSpPr/>
            <p:nvPr/>
          </p:nvSpPr>
          <p:spPr>
            <a:xfrm>
              <a:off x="4496977" y="1528353"/>
              <a:ext cx="3157857" cy="4402183"/>
            </a:xfrm>
            <a:prstGeom prst="rect">
              <a:avLst/>
            </a:prstGeom>
            <a:solidFill>
              <a:schemeClr val="bg1"/>
            </a:solidFill>
            <a:ln>
              <a:noFill/>
            </a:ln>
            <a:effectLst>
              <a:outerShdw blurRad="2540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矩形 13"/>
            <p:cNvSpPr/>
            <p:nvPr/>
          </p:nvSpPr>
          <p:spPr>
            <a:xfrm>
              <a:off x="4496977" y="1528353"/>
              <a:ext cx="3157857" cy="2194562"/>
            </a:xfrm>
            <a:prstGeom prst="rect">
              <a:avLst/>
            </a:prstGeom>
            <a:blipFill dpi="0" rotWithShape="1">
              <a:blip r:embed="rId3" cstate="screen"/>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5" name="TextBox 21"/>
            <p:cNvSpPr txBox="1"/>
            <p:nvPr/>
          </p:nvSpPr>
          <p:spPr>
            <a:xfrm>
              <a:off x="5021527" y="4327471"/>
              <a:ext cx="2206076" cy="1000274"/>
            </a:xfrm>
            <a:prstGeom prst="rect">
              <a:avLst/>
            </a:prstGeom>
            <a:noFill/>
          </p:spPr>
          <p:txBody>
            <a:bodyPr wrap="square" lIns="0" tIns="0" rIns="0" bIns="0" rtlCol="0">
              <a:spAutoFit/>
            </a:bodyPr>
            <a:lstStyle/>
            <a:p>
              <a:pPr algn="ctr">
                <a:lnSpc>
                  <a:spcPct val="130000"/>
                </a:lnSpc>
              </a:pPr>
              <a:r>
                <a:rPr lang="en-US" altLang="zh-CN" sz="1000" b="1" dirty="0">
                  <a:solidFill>
                    <a:schemeClr val="tx1">
                      <a:lumMod val="50000"/>
                      <a:lumOff val="50000"/>
                    </a:schemeClr>
                  </a:solidFill>
                  <a:cs typeface="+mn-ea"/>
                  <a:sym typeface="+mn-lt"/>
                </a:rPr>
                <a:t>Photo show</a:t>
              </a:r>
            </a:p>
            <a:p>
              <a:pPr algn="ctr">
                <a:lnSpc>
                  <a:spcPct val="130000"/>
                </a:lnSpc>
              </a:pPr>
              <a:r>
                <a:rPr lang="zh-CN" altLang="en-US" sz="1000" dirty="0">
                  <a:solidFill>
                    <a:schemeClr val="tx1">
                      <a:lumMod val="50000"/>
                      <a:lumOff val="50000"/>
                    </a:schemeClr>
                  </a:solidFill>
                  <a:cs typeface="+mn-ea"/>
                  <a:sym typeface="+mn-lt"/>
                </a:rPr>
                <a:t>您的内容打在这里，或者通过复制您的文本后，在此框中选择粘贴并选择只保留文字。您的内容打在这里中选择粘贴并选择只保留文字</a:t>
              </a:r>
              <a:endParaRPr lang="en-US" altLang="zh-CN" sz="1000" dirty="0">
                <a:solidFill>
                  <a:schemeClr val="tx1">
                    <a:lumMod val="50000"/>
                    <a:lumOff val="50000"/>
                  </a:schemeClr>
                </a:solidFill>
                <a:cs typeface="+mn-ea"/>
                <a:sym typeface="+mn-lt"/>
              </a:endParaRPr>
            </a:p>
          </p:txBody>
        </p:sp>
        <p:sp>
          <p:nvSpPr>
            <p:cNvPr id="16" name="Subtitle 2"/>
            <p:cNvSpPr txBox="1"/>
            <p:nvPr/>
          </p:nvSpPr>
          <p:spPr>
            <a:xfrm>
              <a:off x="5215197" y="3886954"/>
              <a:ext cx="1818736" cy="41400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30000"/>
                </a:lnSpc>
                <a:spcBef>
                  <a:spcPts val="0"/>
                </a:spcBef>
                <a:defRPr/>
              </a:pPr>
              <a:r>
                <a:rPr lang="zh-CN" altLang="en-US" sz="1600" b="1" dirty="0">
                  <a:solidFill>
                    <a:schemeClr val="tx1">
                      <a:lumMod val="85000"/>
                      <a:lumOff val="15000"/>
                    </a:schemeClr>
                  </a:solidFill>
                  <a:cs typeface="+mn-ea"/>
                  <a:sym typeface="+mn-lt"/>
                </a:rPr>
                <a:t>企业画册展示 </a:t>
              </a:r>
              <a:endParaRPr lang="id-ID" altLang="zh-CN" sz="1600" b="1" dirty="0">
                <a:solidFill>
                  <a:schemeClr val="tx1">
                    <a:lumMod val="85000"/>
                    <a:lumOff val="15000"/>
                  </a:schemeClr>
                </a:solidFill>
                <a:cs typeface="+mn-ea"/>
                <a:sym typeface="+mn-lt"/>
              </a:endParaRPr>
            </a:p>
          </p:txBody>
        </p:sp>
      </p:grpSp>
      <p:grpSp>
        <p:nvGrpSpPr>
          <p:cNvPr id="20" name="组合 19"/>
          <p:cNvGrpSpPr/>
          <p:nvPr/>
        </p:nvGrpSpPr>
        <p:grpSpPr>
          <a:xfrm>
            <a:off x="1335767" y="1951490"/>
            <a:ext cx="2870473" cy="4001558"/>
            <a:chOff x="4496977" y="1528353"/>
            <a:chExt cx="3157857" cy="4402183"/>
          </a:xfrm>
          <a:scene3d>
            <a:camera prst="perspectiveRight"/>
            <a:lightRig rig="threePt" dir="t"/>
          </a:scene3d>
        </p:grpSpPr>
        <p:sp>
          <p:nvSpPr>
            <p:cNvPr id="21" name="矩形 20"/>
            <p:cNvSpPr/>
            <p:nvPr/>
          </p:nvSpPr>
          <p:spPr>
            <a:xfrm>
              <a:off x="4496977" y="1528353"/>
              <a:ext cx="3157857" cy="4402183"/>
            </a:xfrm>
            <a:prstGeom prst="rect">
              <a:avLst/>
            </a:prstGeom>
            <a:solidFill>
              <a:schemeClr val="bg1"/>
            </a:solidFill>
            <a:ln>
              <a:noFill/>
            </a:ln>
            <a:effectLst>
              <a:outerShdw blurRad="2540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2" name="矩形 21"/>
            <p:cNvSpPr/>
            <p:nvPr/>
          </p:nvSpPr>
          <p:spPr>
            <a:xfrm>
              <a:off x="4496977" y="1528353"/>
              <a:ext cx="3157857" cy="2194562"/>
            </a:xfrm>
            <a:prstGeom prst="rect">
              <a:avLst/>
            </a:prstGeom>
            <a:blipFill dpi="0" rotWithShape="1">
              <a:blip r:embed="rId4" cstate="screen"/>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3" name="TextBox 21"/>
            <p:cNvSpPr txBox="1"/>
            <p:nvPr/>
          </p:nvSpPr>
          <p:spPr>
            <a:xfrm>
              <a:off x="5021527" y="4327472"/>
              <a:ext cx="2206076" cy="1100419"/>
            </a:xfrm>
            <a:prstGeom prst="rect">
              <a:avLst/>
            </a:prstGeom>
            <a:noFill/>
          </p:spPr>
          <p:txBody>
            <a:bodyPr wrap="square" lIns="0" tIns="0" rIns="0" bIns="0" rtlCol="0">
              <a:spAutoFit/>
            </a:bodyPr>
            <a:lstStyle/>
            <a:p>
              <a:pPr algn="ctr">
                <a:lnSpc>
                  <a:spcPct val="130000"/>
                </a:lnSpc>
              </a:pPr>
              <a:r>
                <a:rPr lang="en-US" altLang="zh-CN" sz="1000" b="1" dirty="0">
                  <a:solidFill>
                    <a:schemeClr val="tx1">
                      <a:lumMod val="50000"/>
                      <a:lumOff val="50000"/>
                    </a:schemeClr>
                  </a:solidFill>
                  <a:cs typeface="+mn-ea"/>
                  <a:sym typeface="+mn-lt"/>
                </a:rPr>
                <a:t>Photo show</a:t>
              </a:r>
            </a:p>
            <a:p>
              <a:pPr algn="ctr">
                <a:lnSpc>
                  <a:spcPct val="130000"/>
                </a:lnSpc>
              </a:pPr>
              <a:r>
                <a:rPr lang="zh-CN" altLang="en-US" sz="1000" dirty="0">
                  <a:solidFill>
                    <a:schemeClr val="tx1">
                      <a:lumMod val="50000"/>
                      <a:lumOff val="50000"/>
                    </a:schemeClr>
                  </a:solidFill>
                  <a:cs typeface="+mn-ea"/>
                  <a:sym typeface="+mn-lt"/>
                </a:rPr>
                <a:t>您的内容打在这里，或者通过复制您的文本后，在此框中选择粘贴并选择只保留文字。您的内容打在这里中选择粘贴并选择只保留文字</a:t>
              </a:r>
              <a:endParaRPr lang="en-US" altLang="zh-CN" sz="1000" dirty="0">
                <a:solidFill>
                  <a:schemeClr val="tx1">
                    <a:lumMod val="50000"/>
                    <a:lumOff val="50000"/>
                  </a:schemeClr>
                </a:solidFill>
                <a:cs typeface="+mn-ea"/>
                <a:sym typeface="+mn-lt"/>
              </a:endParaRPr>
            </a:p>
          </p:txBody>
        </p:sp>
        <p:sp>
          <p:nvSpPr>
            <p:cNvPr id="24" name="Subtitle 2"/>
            <p:cNvSpPr txBox="1"/>
            <p:nvPr/>
          </p:nvSpPr>
          <p:spPr>
            <a:xfrm>
              <a:off x="5215197" y="3886954"/>
              <a:ext cx="1818736" cy="41400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30000"/>
                </a:lnSpc>
                <a:spcBef>
                  <a:spcPts val="0"/>
                </a:spcBef>
                <a:defRPr/>
              </a:pPr>
              <a:r>
                <a:rPr lang="zh-CN" altLang="en-US" sz="1600" b="1" dirty="0">
                  <a:solidFill>
                    <a:schemeClr val="tx1">
                      <a:lumMod val="85000"/>
                      <a:lumOff val="15000"/>
                    </a:schemeClr>
                  </a:solidFill>
                  <a:cs typeface="+mn-ea"/>
                  <a:sym typeface="+mn-lt"/>
                </a:rPr>
                <a:t>企业画册展示 </a:t>
              </a:r>
              <a:endParaRPr lang="id-ID" sz="1600" b="1" dirty="0">
                <a:solidFill>
                  <a:schemeClr val="tx1">
                    <a:lumMod val="85000"/>
                    <a:lumOff val="15000"/>
                  </a:schemeClr>
                </a:solidFill>
                <a:cs typeface="+mn-ea"/>
                <a:sym typeface="+mn-lt"/>
              </a:endParaRPr>
            </a:p>
          </p:txBody>
        </p:sp>
      </p:grpSp>
      <p:grpSp>
        <p:nvGrpSpPr>
          <p:cNvPr id="26" name="组合 25"/>
          <p:cNvGrpSpPr/>
          <p:nvPr/>
        </p:nvGrpSpPr>
        <p:grpSpPr>
          <a:xfrm>
            <a:off x="8135878" y="1951490"/>
            <a:ext cx="2870473" cy="4001558"/>
            <a:chOff x="4496977" y="1528353"/>
            <a:chExt cx="3157857" cy="4402183"/>
          </a:xfrm>
          <a:scene3d>
            <a:camera prst="perspectiveLeft"/>
            <a:lightRig rig="threePt" dir="t"/>
          </a:scene3d>
        </p:grpSpPr>
        <p:sp>
          <p:nvSpPr>
            <p:cNvPr id="27" name="矩形 26"/>
            <p:cNvSpPr/>
            <p:nvPr/>
          </p:nvSpPr>
          <p:spPr>
            <a:xfrm>
              <a:off x="4496977" y="1528353"/>
              <a:ext cx="3157857" cy="4402183"/>
            </a:xfrm>
            <a:prstGeom prst="rect">
              <a:avLst/>
            </a:prstGeom>
            <a:solidFill>
              <a:schemeClr val="bg1"/>
            </a:solidFill>
            <a:ln>
              <a:noFill/>
            </a:ln>
            <a:effectLst>
              <a:outerShdw blurRad="2540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8" name="矩形 27"/>
            <p:cNvSpPr/>
            <p:nvPr/>
          </p:nvSpPr>
          <p:spPr>
            <a:xfrm>
              <a:off x="4496977" y="1528353"/>
              <a:ext cx="3157857" cy="2194562"/>
            </a:xfrm>
            <a:prstGeom prst="rect">
              <a:avLst/>
            </a:prstGeom>
            <a:blipFill dpi="0" rotWithShape="1">
              <a:blip r:embed="rId5" cstate="screen"/>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9" name="TextBox 21"/>
            <p:cNvSpPr txBox="1"/>
            <p:nvPr/>
          </p:nvSpPr>
          <p:spPr>
            <a:xfrm>
              <a:off x="5021527" y="4327472"/>
              <a:ext cx="2206076" cy="1100419"/>
            </a:xfrm>
            <a:prstGeom prst="rect">
              <a:avLst/>
            </a:prstGeom>
            <a:noFill/>
          </p:spPr>
          <p:txBody>
            <a:bodyPr wrap="square" lIns="0" tIns="0" rIns="0" bIns="0" rtlCol="0">
              <a:spAutoFit/>
            </a:bodyPr>
            <a:lstStyle/>
            <a:p>
              <a:pPr algn="ctr">
                <a:lnSpc>
                  <a:spcPct val="130000"/>
                </a:lnSpc>
              </a:pPr>
              <a:r>
                <a:rPr lang="en-US" altLang="zh-CN" sz="1000" b="1" dirty="0">
                  <a:solidFill>
                    <a:schemeClr val="tx1">
                      <a:lumMod val="50000"/>
                      <a:lumOff val="50000"/>
                    </a:schemeClr>
                  </a:solidFill>
                  <a:cs typeface="+mn-ea"/>
                  <a:sym typeface="+mn-lt"/>
                </a:rPr>
                <a:t>Photo show</a:t>
              </a:r>
            </a:p>
            <a:p>
              <a:pPr algn="ctr">
                <a:lnSpc>
                  <a:spcPct val="130000"/>
                </a:lnSpc>
              </a:pPr>
              <a:r>
                <a:rPr lang="zh-CN" altLang="en-US" sz="1000" dirty="0">
                  <a:solidFill>
                    <a:schemeClr val="tx1">
                      <a:lumMod val="50000"/>
                      <a:lumOff val="50000"/>
                    </a:schemeClr>
                  </a:solidFill>
                  <a:cs typeface="+mn-ea"/>
                  <a:sym typeface="+mn-lt"/>
                </a:rPr>
                <a:t>您的内容打在这里，或者通过复制您的文本后，在此框中选择粘贴并选择只保留文字。您的内容打在这里中选择粘贴并选择只保留文字</a:t>
              </a:r>
              <a:endParaRPr lang="en-US" altLang="zh-CN" sz="1000" dirty="0">
                <a:solidFill>
                  <a:schemeClr val="tx1">
                    <a:lumMod val="50000"/>
                    <a:lumOff val="50000"/>
                  </a:schemeClr>
                </a:solidFill>
                <a:cs typeface="+mn-ea"/>
                <a:sym typeface="+mn-lt"/>
              </a:endParaRPr>
            </a:p>
          </p:txBody>
        </p:sp>
        <p:sp>
          <p:nvSpPr>
            <p:cNvPr id="30" name="Subtitle 2"/>
            <p:cNvSpPr txBox="1"/>
            <p:nvPr/>
          </p:nvSpPr>
          <p:spPr>
            <a:xfrm>
              <a:off x="5215197" y="3886954"/>
              <a:ext cx="1818736" cy="41400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30000"/>
                </a:lnSpc>
                <a:spcBef>
                  <a:spcPts val="0"/>
                </a:spcBef>
                <a:defRPr/>
              </a:pPr>
              <a:r>
                <a:rPr lang="zh-CN" altLang="en-US" sz="1600" b="1" dirty="0">
                  <a:solidFill>
                    <a:schemeClr val="tx1">
                      <a:lumMod val="85000"/>
                      <a:lumOff val="15000"/>
                    </a:schemeClr>
                  </a:solidFill>
                  <a:cs typeface="+mn-ea"/>
                  <a:sym typeface="+mn-lt"/>
                </a:rPr>
                <a:t>企业画册展示 </a:t>
              </a:r>
              <a:endParaRPr lang="id-ID" altLang="zh-CN" sz="1600" b="1" dirty="0">
                <a:solidFill>
                  <a:schemeClr val="tx1">
                    <a:lumMod val="85000"/>
                    <a:lumOff val="15000"/>
                  </a:schemeClr>
                </a:solidFill>
                <a:cs typeface="+mn-ea"/>
                <a:sym typeface="+mn-lt"/>
              </a:endParaRPr>
            </a:p>
          </p:txBody>
        </p:sp>
      </p:grpSp>
      <p:grpSp>
        <p:nvGrpSpPr>
          <p:cNvPr id="36" name="组合 35"/>
          <p:cNvGrpSpPr/>
          <p:nvPr/>
        </p:nvGrpSpPr>
        <p:grpSpPr>
          <a:xfrm>
            <a:off x="5762507" y="5566224"/>
            <a:ext cx="914424" cy="253162"/>
            <a:chOff x="967582" y="5150764"/>
            <a:chExt cx="1412762" cy="391130"/>
          </a:xfrm>
        </p:grpSpPr>
        <p:sp>
          <p:nvSpPr>
            <p:cNvPr id="38" name="圆角矩形 37"/>
            <p:cNvSpPr/>
            <p:nvPr/>
          </p:nvSpPr>
          <p:spPr>
            <a:xfrm>
              <a:off x="967582" y="5150764"/>
              <a:ext cx="1412762" cy="360000"/>
            </a:xfrm>
            <a:prstGeom prst="roundRect">
              <a:avLst>
                <a:gd name="adj" fmla="val 50000"/>
              </a:avLst>
            </a:prstGeom>
            <a:gradFill>
              <a:gsLst>
                <a:gs pos="0">
                  <a:srgbClr val="46A2D0"/>
                </a:gs>
                <a:gs pos="100000">
                  <a:srgbClr val="1D6AAE"/>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cs typeface="+mn-ea"/>
                <a:sym typeface="+mn-lt"/>
              </a:endParaRPr>
            </a:p>
          </p:txBody>
        </p:sp>
        <p:sp>
          <p:nvSpPr>
            <p:cNvPr id="39" name="文本框 38"/>
            <p:cNvSpPr txBox="1"/>
            <p:nvPr/>
          </p:nvSpPr>
          <p:spPr>
            <a:xfrm>
              <a:off x="1097907" y="5161488"/>
              <a:ext cx="1152114" cy="380406"/>
            </a:xfrm>
            <a:prstGeom prst="rect">
              <a:avLst/>
            </a:prstGeom>
            <a:noFill/>
          </p:spPr>
          <p:txBody>
            <a:bodyPr wrap="none" rtlCol="0">
              <a:spAutoFit/>
              <a:scene3d>
                <a:camera prst="orthographicFront"/>
                <a:lightRig rig="threePt" dir="t"/>
              </a:scene3d>
              <a:sp3d contourW="12700"/>
            </a:bodyPr>
            <a:lstStyle/>
            <a:p>
              <a:pPr algn="ctr"/>
              <a:r>
                <a:rPr lang="en-US" altLang="zh-CN" sz="1000" dirty="0">
                  <a:solidFill>
                    <a:schemeClr val="bg1"/>
                  </a:solidFill>
                  <a:cs typeface="+mn-ea"/>
                  <a:sym typeface="+mn-lt"/>
                </a:rPr>
                <a:t>Text Here</a:t>
              </a:r>
              <a:endParaRPr lang="zh-CN" altLang="en-US" sz="1000" dirty="0">
                <a:solidFill>
                  <a:schemeClr val="bg1"/>
                </a:solidFill>
                <a:cs typeface="+mn-ea"/>
                <a:sym typeface="+mn-lt"/>
              </a:endParaRPr>
            </a:p>
          </p:txBody>
        </p:sp>
      </p:grpSp>
      <p:grpSp>
        <p:nvGrpSpPr>
          <p:cNvPr id="40" name="组合 39"/>
          <p:cNvGrpSpPr/>
          <p:nvPr/>
        </p:nvGrpSpPr>
        <p:grpSpPr>
          <a:xfrm>
            <a:off x="9158134" y="5644446"/>
            <a:ext cx="914424" cy="253162"/>
            <a:chOff x="967582" y="5150764"/>
            <a:chExt cx="1412762" cy="391130"/>
          </a:xfrm>
        </p:grpSpPr>
        <p:sp>
          <p:nvSpPr>
            <p:cNvPr id="41" name="圆角矩形 40"/>
            <p:cNvSpPr/>
            <p:nvPr/>
          </p:nvSpPr>
          <p:spPr>
            <a:xfrm>
              <a:off x="967582" y="5150764"/>
              <a:ext cx="1412762" cy="360000"/>
            </a:xfrm>
            <a:prstGeom prst="roundRect">
              <a:avLst>
                <a:gd name="adj" fmla="val 50000"/>
              </a:avLst>
            </a:prstGeom>
            <a:gradFill>
              <a:gsLst>
                <a:gs pos="0">
                  <a:srgbClr val="46A2D0"/>
                </a:gs>
                <a:gs pos="100000">
                  <a:srgbClr val="1D6AAE"/>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cs typeface="+mn-ea"/>
                <a:sym typeface="+mn-lt"/>
              </a:endParaRPr>
            </a:p>
          </p:txBody>
        </p:sp>
        <p:sp>
          <p:nvSpPr>
            <p:cNvPr id="42" name="文本框 41"/>
            <p:cNvSpPr txBox="1"/>
            <p:nvPr/>
          </p:nvSpPr>
          <p:spPr>
            <a:xfrm>
              <a:off x="1097907" y="5161488"/>
              <a:ext cx="1152114" cy="380406"/>
            </a:xfrm>
            <a:prstGeom prst="rect">
              <a:avLst/>
            </a:prstGeom>
            <a:noFill/>
          </p:spPr>
          <p:txBody>
            <a:bodyPr wrap="none" rtlCol="0">
              <a:spAutoFit/>
              <a:scene3d>
                <a:camera prst="orthographicFront"/>
                <a:lightRig rig="threePt" dir="t"/>
              </a:scene3d>
              <a:sp3d contourW="12700"/>
            </a:bodyPr>
            <a:lstStyle/>
            <a:p>
              <a:pPr algn="ctr"/>
              <a:r>
                <a:rPr lang="en-US" altLang="zh-CN" sz="1000" dirty="0">
                  <a:solidFill>
                    <a:schemeClr val="bg1"/>
                  </a:solidFill>
                  <a:cs typeface="+mn-ea"/>
                  <a:sym typeface="+mn-lt"/>
                </a:rPr>
                <a:t>Text Here</a:t>
              </a:r>
              <a:endParaRPr lang="zh-CN" altLang="en-US" sz="1000" dirty="0">
                <a:solidFill>
                  <a:schemeClr val="bg1"/>
                </a:solidFill>
                <a:cs typeface="+mn-ea"/>
                <a:sym typeface="+mn-lt"/>
              </a:endParaRPr>
            </a:p>
          </p:txBody>
        </p:sp>
      </p:grpSp>
      <p:grpSp>
        <p:nvGrpSpPr>
          <p:cNvPr id="43" name="组合 42"/>
          <p:cNvGrpSpPr/>
          <p:nvPr/>
        </p:nvGrpSpPr>
        <p:grpSpPr>
          <a:xfrm>
            <a:off x="2372406" y="5644446"/>
            <a:ext cx="914424" cy="253162"/>
            <a:chOff x="967582" y="5150764"/>
            <a:chExt cx="1412762" cy="391130"/>
          </a:xfrm>
        </p:grpSpPr>
        <p:sp>
          <p:nvSpPr>
            <p:cNvPr id="44" name="圆角矩形 43"/>
            <p:cNvSpPr/>
            <p:nvPr/>
          </p:nvSpPr>
          <p:spPr>
            <a:xfrm>
              <a:off x="967582" y="5150764"/>
              <a:ext cx="1412762" cy="360000"/>
            </a:xfrm>
            <a:prstGeom prst="roundRect">
              <a:avLst>
                <a:gd name="adj" fmla="val 50000"/>
              </a:avLst>
            </a:prstGeom>
            <a:gradFill>
              <a:gsLst>
                <a:gs pos="0">
                  <a:srgbClr val="46A2D0"/>
                </a:gs>
                <a:gs pos="100000">
                  <a:srgbClr val="1D6AAE"/>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cs typeface="+mn-ea"/>
                <a:sym typeface="+mn-lt"/>
              </a:endParaRPr>
            </a:p>
          </p:txBody>
        </p:sp>
        <p:sp>
          <p:nvSpPr>
            <p:cNvPr id="45" name="文本框 44"/>
            <p:cNvSpPr txBox="1"/>
            <p:nvPr/>
          </p:nvSpPr>
          <p:spPr>
            <a:xfrm>
              <a:off x="1097907" y="5161488"/>
              <a:ext cx="1152114" cy="380406"/>
            </a:xfrm>
            <a:prstGeom prst="rect">
              <a:avLst/>
            </a:prstGeom>
            <a:noFill/>
          </p:spPr>
          <p:txBody>
            <a:bodyPr wrap="none" rtlCol="0">
              <a:spAutoFit/>
              <a:scene3d>
                <a:camera prst="orthographicFront"/>
                <a:lightRig rig="threePt" dir="t"/>
              </a:scene3d>
              <a:sp3d contourW="12700"/>
            </a:bodyPr>
            <a:lstStyle/>
            <a:p>
              <a:pPr algn="ctr"/>
              <a:r>
                <a:rPr lang="en-US" altLang="zh-CN" sz="1000" dirty="0">
                  <a:solidFill>
                    <a:schemeClr val="bg1"/>
                  </a:solidFill>
                  <a:cs typeface="+mn-ea"/>
                  <a:sym typeface="+mn-lt"/>
                </a:rPr>
                <a:t>Text Here</a:t>
              </a:r>
              <a:endParaRPr lang="zh-CN" altLang="en-US" sz="1000" dirty="0">
                <a:solidFill>
                  <a:schemeClr val="bg1"/>
                </a:solidFill>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0-#ppt_w/2"/>
                                          </p:val>
                                        </p:tav>
                                        <p:tav tm="100000">
                                          <p:val>
                                            <p:strVal val="#ppt_x"/>
                                          </p:val>
                                        </p:tav>
                                      </p:tavLst>
                                    </p:anim>
                                    <p:anim calcmode="lin" valueType="num">
                                      <p:cBhvr additive="base">
                                        <p:cTn id="8" dur="500" fill="hold"/>
                                        <p:tgtEl>
                                          <p:spTgt spid="20"/>
                                        </p:tgtEl>
                                        <p:attrNameLst>
                                          <p:attrName>ppt_y</p:attrName>
                                        </p:attrNameLst>
                                      </p:cBhvr>
                                      <p:tavLst>
                                        <p:tav tm="0">
                                          <p:val>
                                            <p:strVal val="#ppt_y"/>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fill="hold"/>
                                        <p:tgtEl>
                                          <p:spTgt spid="26"/>
                                        </p:tgtEl>
                                        <p:attrNameLst>
                                          <p:attrName>ppt_x</p:attrName>
                                        </p:attrNameLst>
                                      </p:cBhvr>
                                      <p:tavLst>
                                        <p:tav tm="0">
                                          <p:val>
                                            <p:strVal val="1+#ppt_w/2"/>
                                          </p:val>
                                        </p:tav>
                                        <p:tav tm="100000">
                                          <p:val>
                                            <p:strVal val="#ppt_x"/>
                                          </p:val>
                                        </p:tav>
                                      </p:tavLst>
                                    </p:anim>
                                    <p:anim calcmode="lin" valueType="num">
                                      <p:cBhvr additive="base">
                                        <p:cTn id="16" dur="500" fill="hold"/>
                                        <p:tgtEl>
                                          <p:spTgt spid="26"/>
                                        </p:tgtEl>
                                        <p:attrNameLst>
                                          <p:attrName>ppt_y</p:attrName>
                                        </p:attrNameLst>
                                      </p:cBhvr>
                                      <p:tavLst>
                                        <p:tav tm="0">
                                          <p:val>
                                            <p:strVal val="#ppt_y"/>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fade">
                                      <p:cBhvr>
                                        <p:cTn id="19" dur="1000"/>
                                        <p:tgtEl>
                                          <p:spTgt spid="43"/>
                                        </p:tgtEl>
                                      </p:cBhvr>
                                    </p:animEffect>
                                    <p:anim calcmode="lin" valueType="num">
                                      <p:cBhvr>
                                        <p:cTn id="20" dur="1000" fill="hold"/>
                                        <p:tgtEl>
                                          <p:spTgt spid="43"/>
                                        </p:tgtEl>
                                        <p:attrNameLst>
                                          <p:attrName>ppt_x</p:attrName>
                                        </p:attrNameLst>
                                      </p:cBhvr>
                                      <p:tavLst>
                                        <p:tav tm="0">
                                          <p:val>
                                            <p:strVal val="#ppt_x"/>
                                          </p:val>
                                        </p:tav>
                                        <p:tav tm="100000">
                                          <p:val>
                                            <p:strVal val="#ppt_x"/>
                                          </p:val>
                                        </p:tav>
                                      </p:tavLst>
                                    </p:anim>
                                    <p:anim calcmode="lin" valueType="num">
                                      <p:cBhvr>
                                        <p:cTn id="21" dur="1000" fill="hold"/>
                                        <p:tgtEl>
                                          <p:spTgt spid="43"/>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6"/>
                                        </p:tgtEl>
                                        <p:attrNameLst>
                                          <p:attrName>style.visibility</p:attrName>
                                        </p:attrNameLst>
                                      </p:cBhvr>
                                      <p:to>
                                        <p:strVal val="visible"/>
                                      </p:to>
                                    </p:set>
                                    <p:animEffect transition="in" filter="fade">
                                      <p:cBhvr>
                                        <p:cTn id="24" dur="1000"/>
                                        <p:tgtEl>
                                          <p:spTgt spid="36"/>
                                        </p:tgtEl>
                                      </p:cBhvr>
                                    </p:animEffect>
                                    <p:anim calcmode="lin" valueType="num">
                                      <p:cBhvr>
                                        <p:cTn id="25" dur="1000" fill="hold"/>
                                        <p:tgtEl>
                                          <p:spTgt spid="36"/>
                                        </p:tgtEl>
                                        <p:attrNameLst>
                                          <p:attrName>ppt_x</p:attrName>
                                        </p:attrNameLst>
                                      </p:cBhvr>
                                      <p:tavLst>
                                        <p:tav tm="0">
                                          <p:val>
                                            <p:strVal val="#ppt_x"/>
                                          </p:val>
                                        </p:tav>
                                        <p:tav tm="100000">
                                          <p:val>
                                            <p:strVal val="#ppt_x"/>
                                          </p:val>
                                        </p:tav>
                                      </p:tavLst>
                                    </p:anim>
                                    <p:anim calcmode="lin" valueType="num">
                                      <p:cBhvr>
                                        <p:cTn id="26" dur="1000" fill="hold"/>
                                        <p:tgtEl>
                                          <p:spTgt spid="36"/>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40"/>
                                        </p:tgtEl>
                                        <p:attrNameLst>
                                          <p:attrName>style.visibility</p:attrName>
                                        </p:attrNameLst>
                                      </p:cBhvr>
                                      <p:to>
                                        <p:strVal val="visible"/>
                                      </p:to>
                                    </p:set>
                                    <p:animEffect transition="in" filter="fade">
                                      <p:cBhvr>
                                        <p:cTn id="29" dur="1000"/>
                                        <p:tgtEl>
                                          <p:spTgt spid="40"/>
                                        </p:tgtEl>
                                      </p:cBhvr>
                                    </p:animEffect>
                                    <p:anim calcmode="lin" valueType="num">
                                      <p:cBhvr>
                                        <p:cTn id="30" dur="1000" fill="hold"/>
                                        <p:tgtEl>
                                          <p:spTgt spid="40"/>
                                        </p:tgtEl>
                                        <p:attrNameLst>
                                          <p:attrName>ppt_x</p:attrName>
                                        </p:attrNameLst>
                                      </p:cBhvr>
                                      <p:tavLst>
                                        <p:tav tm="0">
                                          <p:val>
                                            <p:strVal val="#ppt_x"/>
                                          </p:val>
                                        </p:tav>
                                        <p:tav tm="100000">
                                          <p:val>
                                            <p:strVal val="#ppt_x"/>
                                          </p:val>
                                        </p:tav>
                                      </p:tavLst>
                                    </p:anim>
                                    <p:anim calcmode="lin" valueType="num">
                                      <p:cBhvr>
                                        <p:cTn id="3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4390345" y="3637351"/>
            <a:ext cx="3487509" cy="2722154"/>
            <a:chOff x="866777" y="971679"/>
            <a:chExt cx="3487509" cy="2722154"/>
          </a:xfrm>
        </p:grpSpPr>
        <p:sp>
          <p:nvSpPr>
            <p:cNvPr id="6" name="文本框 5"/>
            <p:cNvSpPr txBox="1"/>
            <p:nvPr/>
          </p:nvSpPr>
          <p:spPr>
            <a:xfrm>
              <a:off x="874713" y="1563711"/>
              <a:ext cx="2858475" cy="523220"/>
            </a:xfrm>
            <a:prstGeom prst="rect">
              <a:avLst/>
            </a:prstGeom>
            <a:noFill/>
          </p:spPr>
          <p:txBody>
            <a:bodyPr wrap="none" rtlCol="0">
              <a:spAutoFit/>
              <a:scene3d>
                <a:camera prst="orthographicFront"/>
                <a:lightRig rig="threePt" dir="t"/>
              </a:scene3d>
              <a:sp3d contourW="12700"/>
            </a:bodyPr>
            <a:lstStyle/>
            <a:p>
              <a:r>
                <a:rPr lang="zh-CN" altLang="en-US" sz="2800" b="1" dirty="0">
                  <a:solidFill>
                    <a:schemeClr val="tx1">
                      <a:lumMod val="75000"/>
                      <a:lumOff val="25000"/>
                    </a:schemeClr>
                  </a:solidFill>
                  <a:cs typeface="+mn-ea"/>
                  <a:sym typeface="+mn-lt"/>
                </a:rPr>
                <a:t>企业画册展示 </a:t>
              </a:r>
              <a:r>
                <a:rPr lang="en-US" altLang="zh-CN" sz="2800" b="1" dirty="0">
                  <a:solidFill>
                    <a:schemeClr val="tx1">
                      <a:lumMod val="75000"/>
                      <a:lumOff val="25000"/>
                    </a:schemeClr>
                  </a:solidFill>
                  <a:cs typeface="+mn-ea"/>
                  <a:sym typeface="+mn-lt"/>
                </a:rPr>
                <a:t>&gt;&gt;</a:t>
              </a:r>
              <a:endParaRPr lang="zh-CN" altLang="en-US" sz="2800" b="1" dirty="0">
                <a:solidFill>
                  <a:schemeClr val="tx1">
                    <a:lumMod val="75000"/>
                    <a:lumOff val="25000"/>
                  </a:schemeClr>
                </a:solidFill>
                <a:cs typeface="+mn-ea"/>
                <a:sym typeface="+mn-lt"/>
              </a:endParaRPr>
            </a:p>
          </p:txBody>
        </p:sp>
        <p:sp>
          <p:nvSpPr>
            <p:cNvPr id="7" name="文本框 6"/>
            <p:cNvSpPr txBox="1"/>
            <p:nvPr/>
          </p:nvSpPr>
          <p:spPr>
            <a:xfrm>
              <a:off x="874713" y="2131342"/>
              <a:ext cx="3479573" cy="1054135"/>
            </a:xfrm>
            <a:prstGeom prst="rect">
              <a:avLst/>
            </a:prstGeom>
            <a:noFill/>
          </p:spPr>
          <p:txBody>
            <a:bodyPr wrap="square" rtlCol="0">
              <a:spAutoFit/>
              <a:scene3d>
                <a:camera prst="orthographicFront"/>
                <a:lightRig rig="threePt" dir="t"/>
              </a:scene3d>
              <a:sp3d contourW="12700"/>
            </a:bodyPr>
            <a:lstStyle/>
            <a:p>
              <a:pPr>
                <a:lnSpc>
                  <a:spcPct val="125000"/>
                </a:lnSpc>
              </a:pPr>
              <a:r>
                <a:rPr lang="zh-CN" altLang="en-US" sz="1000" dirty="0">
                  <a:solidFill>
                    <a:schemeClr val="bg1">
                      <a:lumMod val="50000"/>
                    </a:schemeClr>
                  </a:solidFill>
                  <a:cs typeface="+mn-ea"/>
                  <a:sym typeface="+mn-lt"/>
                </a:rPr>
                <a:t>您的内容打在这里，或者通过复制您的文本在此框中选择粘贴并选择只保留文字您的您的内容打在这里，或者通过复制您的文本后，在此框中选择粘贴并选择只保此您的内框中选择粘贴并选择只保留或者通过复制您的文本后，在此框中选择粘贴并选择只保此您</a:t>
              </a:r>
            </a:p>
          </p:txBody>
        </p:sp>
        <p:cxnSp>
          <p:nvCxnSpPr>
            <p:cNvPr id="8" name="直接连接符 7"/>
            <p:cNvCxnSpPr/>
            <p:nvPr/>
          </p:nvCxnSpPr>
          <p:spPr>
            <a:xfrm>
              <a:off x="957943" y="2116828"/>
              <a:ext cx="3265715"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9" name="组合 8"/>
            <p:cNvGrpSpPr/>
            <p:nvPr/>
          </p:nvGrpSpPr>
          <p:grpSpPr>
            <a:xfrm>
              <a:off x="967582" y="3333833"/>
              <a:ext cx="1412762" cy="360000"/>
              <a:chOff x="967582" y="5150764"/>
              <a:chExt cx="1412762" cy="360000"/>
            </a:xfrm>
          </p:grpSpPr>
          <p:sp>
            <p:nvSpPr>
              <p:cNvPr id="11" name="圆角矩形 10"/>
              <p:cNvSpPr/>
              <p:nvPr/>
            </p:nvSpPr>
            <p:spPr>
              <a:xfrm>
                <a:off x="967582" y="5150764"/>
                <a:ext cx="1412762" cy="360000"/>
              </a:xfrm>
              <a:prstGeom prst="roundRect">
                <a:avLst>
                  <a:gd name="adj" fmla="val 50000"/>
                </a:avLst>
              </a:prstGeom>
              <a:gradFill>
                <a:gsLst>
                  <a:gs pos="0">
                    <a:srgbClr val="46A2D0"/>
                  </a:gs>
                  <a:gs pos="100000">
                    <a:srgbClr val="1D6AAE"/>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 name="文本框 11"/>
              <p:cNvSpPr txBox="1"/>
              <p:nvPr/>
            </p:nvSpPr>
            <p:spPr>
              <a:xfrm>
                <a:off x="1142568" y="5161487"/>
                <a:ext cx="1062791" cy="338554"/>
              </a:xfrm>
              <a:prstGeom prst="rect">
                <a:avLst/>
              </a:prstGeom>
              <a:noFill/>
            </p:spPr>
            <p:txBody>
              <a:bodyPr wrap="none" rtlCol="0">
                <a:spAutoFit/>
                <a:scene3d>
                  <a:camera prst="orthographicFront"/>
                  <a:lightRig rig="threePt" dir="t"/>
                </a:scene3d>
                <a:sp3d contourW="12700"/>
              </a:bodyPr>
              <a:lstStyle/>
              <a:p>
                <a:pPr algn="ctr"/>
                <a:r>
                  <a:rPr lang="en-US" altLang="zh-CN" sz="1600" dirty="0">
                    <a:solidFill>
                      <a:schemeClr val="bg1"/>
                    </a:solidFill>
                    <a:cs typeface="+mn-ea"/>
                    <a:sym typeface="+mn-lt"/>
                  </a:rPr>
                  <a:t>Text Here</a:t>
                </a:r>
                <a:endParaRPr lang="zh-CN" altLang="en-US" sz="1600" dirty="0">
                  <a:solidFill>
                    <a:schemeClr val="bg1"/>
                  </a:solidFill>
                  <a:cs typeface="+mn-ea"/>
                  <a:sym typeface="+mn-lt"/>
                </a:endParaRPr>
              </a:p>
            </p:txBody>
          </p:sp>
        </p:grpSp>
        <p:sp>
          <p:nvSpPr>
            <p:cNvPr id="10" name="文本框 9"/>
            <p:cNvSpPr txBox="1"/>
            <p:nvPr/>
          </p:nvSpPr>
          <p:spPr>
            <a:xfrm>
              <a:off x="866777" y="971679"/>
              <a:ext cx="2505814" cy="584775"/>
            </a:xfrm>
            <a:prstGeom prst="rect">
              <a:avLst/>
            </a:prstGeom>
            <a:noFill/>
          </p:spPr>
          <p:txBody>
            <a:bodyPr wrap="none" rtlCol="0">
              <a:spAutoFit/>
              <a:scene3d>
                <a:camera prst="orthographicFront"/>
                <a:lightRig rig="threePt" dir="t"/>
              </a:scene3d>
              <a:sp3d contourW="12700"/>
            </a:bodyPr>
            <a:lstStyle/>
            <a:p>
              <a:r>
                <a:rPr lang="en-US" altLang="zh-CN" sz="3200" b="1" dirty="0">
                  <a:solidFill>
                    <a:schemeClr val="tx1">
                      <a:lumMod val="75000"/>
                      <a:lumOff val="25000"/>
                    </a:schemeClr>
                  </a:solidFill>
                  <a:cs typeface="+mn-ea"/>
                  <a:sym typeface="+mn-lt"/>
                </a:rPr>
                <a:t>Photo show</a:t>
              </a:r>
            </a:p>
          </p:txBody>
        </p:sp>
      </p:grpSp>
      <p:pic>
        <p:nvPicPr>
          <p:cNvPr id="36" name="图片占位符 35"/>
          <p:cNvPicPr>
            <a:picLocks noGrp="1" noChangeAspect="1"/>
          </p:cNvPicPr>
          <p:nvPr>
            <p:ph type="pic" sz="quarter" idx="10"/>
          </p:nvPr>
        </p:nvPicPr>
        <p:blipFill>
          <a:blip r:embed="rId3" cstate="screen"/>
          <a:stretch>
            <a:fillRect/>
          </a:stretch>
        </p:blipFill>
        <p:spPr>
          <a:xfrm>
            <a:off x="874714" y="1195754"/>
            <a:ext cx="10442573" cy="2275742"/>
          </a:xfrm>
          <a:ln w="25400">
            <a:noFill/>
          </a:ln>
          <a:effectLst>
            <a:outerShdw blurRad="254000" dist="63500" dir="2700000" algn="tl" rotWithShape="0">
              <a:prstClr val="black">
                <a:alpha val="30000"/>
              </a:prstClr>
            </a:outerShdw>
          </a:effectLst>
        </p:spPr>
      </p:pic>
      <p:pic>
        <p:nvPicPr>
          <p:cNvPr id="39" name="图片占位符 38"/>
          <p:cNvPicPr>
            <a:picLocks noGrp="1" noChangeAspect="1"/>
          </p:cNvPicPr>
          <p:nvPr>
            <p:ph type="pic" sz="quarter" idx="11"/>
          </p:nvPr>
        </p:nvPicPr>
        <p:blipFill>
          <a:blip r:embed="rId4" cstate="screen"/>
          <a:stretch>
            <a:fillRect/>
          </a:stretch>
        </p:blipFill>
        <p:spPr>
          <a:xfrm>
            <a:off x="874714" y="3813545"/>
            <a:ext cx="3125787" cy="2535238"/>
          </a:xfrm>
          <a:ln w="25400">
            <a:noFill/>
          </a:ln>
          <a:effectLst>
            <a:outerShdw blurRad="254000" dist="63500" dir="2700000" algn="tl" rotWithShape="0">
              <a:prstClr val="black">
                <a:alpha val="30000"/>
              </a:prstClr>
            </a:outerShdw>
          </a:effectLst>
        </p:spPr>
      </p:pic>
      <p:pic>
        <p:nvPicPr>
          <p:cNvPr id="40" name="图片占位符 39"/>
          <p:cNvPicPr>
            <a:picLocks noGrp="1" noChangeAspect="1"/>
          </p:cNvPicPr>
          <p:nvPr>
            <p:ph type="pic" sz="quarter" idx="12"/>
          </p:nvPr>
        </p:nvPicPr>
        <p:blipFill>
          <a:blip r:embed="rId5" cstate="screen"/>
          <a:stretch>
            <a:fillRect/>
          </a:stretch>
        </p:blipFill>
        <p:spPr>
          <a:xfrm>
            <a:off x="8191501" y="3813545"/>
            <a:ext cx="3125787" cy="2545959"/>
          </a:xfrm>
          <a:ln w="25400">
            <a:noFill/>
          </a:ln>
          <a:effectLst>
            <a:outerShdw blurRad="254000" dist="63500" dir="2700000" algn="tl" rotWithShape="0">
              <a:prstClr val="black">
                <a:alpha val="30000"/>
              </a:prstClr>
            </a:outerShdw>
          </a:effectLst>
        </p:spPr>
      </p:pic>
      <p:grpSp>
        <p:nvGrpSpPr>
          <p:cNvPr id="13" name="组合 12"/>
          <p:cNvGrpSpPr/>
          <p:nvPr/>
        </p:nvGrpSpPr>
        <p:grpSpPr>
          <a:xfrm>
            <a:off x="4797466" y="352475"/>
            <a:ext cx="2442712" cy="560409"/>
            <a:chOff x="4757125" y="339028"/>
            <a:chExt cx="2442712" cy="560409"/>
          </a:xfrm>
        </p:grpSpPr>
        <p:sp>
          <p:nvSpPr>
            <p:cNvPr id="14" name="Subtitle 2"/>
            <p:cNvSpPr txBox="1"/>
            <p:nvPr/>
          </p:nvSpPr>
          <p:spPr>
            <a:xfrm>
              <a:off x="4757125" y="339028"/>
              <a:ext cx="2442712" cy="41400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30000"/>
                </a:lnSpc>
                <a:spcBef>
                  <a:spcPts val="0"/>
                </a:spcBef>
                <a:defRPr/>
              </a:pPr>
              <a:r>
                <a:rPr lang="zh-CN" altLang="en-US" b="1" spc="300" dirty="0">
                  <a:solidFill>
                    <a:schemeClr val="tx1">
                      <a:lumMod val="85000"/>
                      <a:lumOff val="15000"/>
                    </a:schemeClr>
                  </a:solidFill>
                  <a:cs typeface="+mn-ea"/>
                  <a:sym typeface="+mn-lt"/>
                </a:rPr>
                <a:t>公司宣传册</a:t>
              </a:r>
            </a:p>
          </p:txBody>
        </p:sp>
        <p:sp>
          <p:nvSpPr>
            <p:cNvPr id="15" name="圆角矩形 14"/>
            <p:cNvSpPr/>
            <p:nvPr/>
          </p:nvSpPr>
          <p:spPr>
            <a:xfrm>
              <a:off x="5550250" y="853718"/>
              <a:ext cx="856463" cy="45719"/>
            </a:xfrm>
            <a:prstGeom prst="roundRect">
              <a:avLst>
                <a:gd name="adj" fmla="val 50000"/>
              </a:avLst>
            </a:prstGeom>
            <a:gradFill>
              <a:gsLst>
                <a:gs pos="0">
                  <a:srgbClr val="46A2D0"/>
                </a:gs>
                <a:gs pos="100000">
                  <a:srgbClr val="1D6AAE"/>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1000"/>
                                        <p:tgtEl>
                                          <p:spTgt spid="36"/>
                                        </p:tgtEl>
                                      </p:cBhvr>
                                    </p:animEffect>
                                    <p:anim calcmode="lin" valueType="num">
                                      <p:cBhvr>
                                        <p:cTn id="8" dur="1000" fill="hold"/>
                                        <p:tgtEl>
                                          <p:spTgt spid="36"/>
                                        </p:tgtEl>
                                        <p:attrNameLst>
                                          <p:attrName>ppt_x</p:attrName>
                                        </p:attrNameLst>
                                      </p:cBhvr>
                                      <p:tavLst>
                                        <p:tav tm="0">
                                          <p:val>
                                            <p:strVal val="#ppt_x"/>
                                          </p:val>
                                        </p:tav>
                                        <p:tav tm="100000">
                                          <p:val>
                                            <p:strVal val="#ppt_x"/>
                                          </p:val>
                                        </p:tav>
                                      </p:tavLst>
                                    </p:anim>
                                    <p:anim calcmode="lin" valueType="num">
                                      <p:cBhvr>
                                        <p:cTn id="9" dur="1000" fill="hold"/>
                                        <p:tgtEl>
                                          <p:spTgt spid="3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2" fill="hold" nodeType="afterEffect">
                                  <p:stCondLst>
                                    <p:cond delay="0"/>
                                  </p:stCondLst>
                                  <p:childTnLst>
                                    <p:set>
                                      <p:cBhvr>
                                        <p:cTn id="12" dur="1" fill="hold">
                                          <p:stCondLst>
                                            <p:cond delay="0"/>
                                          </p:stCondLst>
                                        </p:cTn>
                                        <p:tgtEl>
                                          <p:spTgt spid="39"/>
                                        </p:tgtEl>
                                        <p:attrNameLst>
                                          <p:attrName>style.visibility</p:attrName>
                                        </p:attrNameLst>
                                      </p:cBhvr>
                                      <p:to>
                                        <p:strVal val="visible"/>
                                      </p:to>
                                    </p:set>
                                    <p:anim calcmode="lin" valueType="num">
                                      <p:cBhvr additive="base">
                                        <p:cTn id="13" dur="500" fill="hold"/>
                                        <p:tgtEl>
                                          <p:spTgt spid="39"/>
                                        </p:tgtEl>
                                        <p:attrNameLst>
                                          <p:attrName>ppt_x</p:attrName>
                                        </p:attrNameLst>
                                      </p:cBhvr>
                                      <p:tavLst>
                                        <p:tav tm="0">
                                          <p:val>
                                            <p:strVal val="1+#ppt_w/2"/>
                                          </p:val>
                                        </p:tav>
                                        <p:tav tm="100000">
                                          <p:val>
                                            <p:strVal val="#ppt_x"/>
                                          </p:val>
                                        </p:tav>
                                      </p:tavLst>
                                    </p:anim>
                                    <p:anim calcmode="lin" valueType="num">
                                      <p:cBhvr additive="base">
                                        <p:cTn id="14" dur="500" fill="hold"/>
                                        <p:tgtEl>
                                          <p:spTgt spid="39"/>
                                        </p:tgtEl>
                                        <p:attrNameLst>
                                          <p:attrName>ppt_y</p:attrName>
                                        </p:attrNameLst>
                                      </p:cBhvr>
                                      <p:tavLst>
                                        <p:tav tm="0">
                                          <p:val>
                                            <p:strVal val="#ppt_y"/>
                                          </p:val>
                                        </p:tav>
                                        <p:tav tm="100000">
                                          <p:val>
                                            <p:strVal val="#ppt_y"/>
                                          </p:val>
                                        </p:tav>
                                      </p:tavLst>
                                    </p:anim>
                                  </p:childTnLst>
                                </p:cTn>
                              </p:par>
                              <p:par>
                                <p:cTn id="15" presetID="2" presetClass="entr" presetSubtype="8" fill="hold" nodeType="with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additive="base">
                                        <p:cTn id="17" dur="500" fill="hold"/>
                                        <p:tgtEl>
                                          <p:spTgt spid="40"/>
                                        </p:tgtEl>
                                        <p:attrNameLst>
                                          <p:attrName>ppt_x</p:attrName>
                                        </p:attrNameLst>
                                      </p:cBhvr>
                                      <p:tavLst>
                                        <p:tav tm="0">
                                          <p:val>
                                            <p:strVal val="0-#ppt_w/2"/>
                                          </p:val>
                                        </p:tav>
                                        <p:tav tm="100000">
                                          <p:val>
                                            <p:strVal val="#ppt_x"/>
                                          </p:val>
                                        </p:tav>
                                      </p:tavLst>
                                    </p:anim>
                                    <p:anim calcmode="lin" valueType="num">
                                      <p:cBhvr additive="base">
                                        <p:cTn id="18" dur="500" fill="hold"/>
                                        <p:tgtEl>
                                          <p:spTgt spid="40"/>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2" presetClass="entr" presetSubtype="1" fill="hold" nodeType="after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up)">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016515" y="1198256"/>
            <a:ext cx="4429543" cy="5659744"/>
          </a:xfrm>
          <a:prstGeom prst="rect">
            <a:avLst/>
          </a:prstGeom>
          <a:blipFill dpi="0" rotWithShape="1">
            <a:blip r:embed="rId3" cstate="screen"/>
            <a:srcRect/>
            <a:stretch>
              <a:fillRect/>
            </a:stretch>
          </a:blip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cs typeface="+mn-ea"/>
              <a:sym typeface="+mn-lt"/>
            </a:endParaRPr>
          </a:p>
        </p:txBody>
      </p:sp>
      <p:grpSp>
        <p:nvGrpSpPr>
          <p:cNvPr id="10" name="组合 9"/>
          <p:cNvGrpSpPr/>
          <p:nvPr/>
        </p:nvGrpSpPr>
        <p:grpSpPr>
          <a:xfrm>
            <a:off x="4797466" y="352475"/>
            <a:ext cx="2442712" cy="560409"/>
            <a:chOff x="4757125" y="339028"/>
            <a:chExt cx="2442712" cy="560409"/>
          </a:xfrm>
        </p:grpSpPr>
        <p:sp>
          <p:nvSpPr>
            <p:cNvPr id="11" name="Subtitle 2"/>
            <p:cNvSpPr txBox="1"/>
            <p:nvPr/>
          </p:nvSpPr>
          <p:spPr>
            <a:xfrm>
              <a:off x="4757125" y="339028"/>
              <a:ext cx="2442712" cy="41400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30000"/>
                </a:lnSpc>
                <a:spcBef>
                  <a:spcPts val="0"/>
                </a:spcBef>
                <a:defRPr/>
              </a:pPr>
              <a:r>
                <a:rPr lang="zh-CN" altLang="en-US" b="1" spc="300" dirty="0">
                  <a:solidFill>
                    <a:schemeClr val="tx1">
                      <a:lumMod val="85000"/>
                      <a:lumOff val="15000"/>
                    </a:schemeClr>
                  </a:solidFill>
                  <a:cs typeface="+mn-ea"/>
                  <a:sym typeface="+mn-lt"/>
                </a:rPr>
                <a:t>公司宣传册</a:t>
              </a:r>
            </a:p>
          </p:txBody>
        </p:sp>
        <p:sp>
          <p:nvSpPr>
            <p:cNvPr id="12" name="圆角矩形 11"/>
            <p:cNvSpPr/>
            <p:nvPr/>
          </p:nvSpPr>
          <p:spPr>
            <a:xfrm>
              <a:off x="5550250" y="853718"/>
              <a:ext cx="856463" cy="45719"/>
            </a:xfrm>
            <a:prstGeom prst="roundRect">
              <a:avLst>
                <a:gd name="adj" fmla="val 50000"/>
              </a:avLst>
            </a:prstGeom>
            <a:gradFill>
              <a:gsLst>
                <a:gs pos="0">
                  <a:srgbClr val="46A2D0"/>
                </a:gs>
                <a:gs pos="100000">
                  <a:srgbClr val="1D6AAE"/>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cs typeface="+mn-ea"/>
                <a:sym typeface="+mn-lt"/>
              </a:endParaRPr>
            </a:p>
          </p:txBody>
        </p:sp>
      </p:grpSp>
      <p:sp>
        <p:nvSpPr>
          <p:cNvPr id="4" name="矩形 3"/>
          <p:cNvSpPr/>
          <p:nvPr/>
        </p:nvSpPr>
        <p:spPr>
          <a:xfrm>
            <a:off x="6306671" y="1118958"/>
            <a:ext cx="4450976" cy="2054548"/>
          </a:xfrm>
          <a:prstGeom prst="rect">
            <a:avLst/>
          </a:prstGeom>
          <a:blipFill dpi="0" rotWithShape="1">
            <a:blip r:embed="rId4" cstate="screen"/>
            <a:srcRect/>
            <a:stretch>
              <a:fillRect/>
            </a:stretch>
          </a:blip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cs typeface="+mn-ea"/>
              <a:sym typeface="+mn-lt"/>
            </a:endParaRPr>
          </a:p>
        </p:txBody>
      </p:sp>
      <p:grpSp>
        <p:nvGrpSpPr>
          <p:cNvPr id="2" name="组合 1"/>
          <p:cNvGrpSpPr/>
          <p:nvPr/>
        </p:nvGrpSpPr>
        <p:grpSpPr>
          <a:xfrm>
            <a:off x="537882" y="4975412"/>
            <a:ext cx="4020671" cy="1102659"/>
            <a:chOff x="537882" y="4975412"/>
            <a:chExt cx="4020671" cy="1102659"/>
          </a:xfrm>
        </p:grpSpPr>
        <p:sp>
          <p:nvSpPr>
            <p:cNvPr id="5" name="矩形 4"/>
            <p:cNvSpPr/>
            <p:nvPr/>
          </p:nvSpPr>
          <p:spPr>
            <a:xfrm>
              <a:off x="537882" y="4975412"/>
              <a:ext cx="4020671" cy="1102659"/>
            </a:xfrm>
            <a:prstGeom prst="rect">
              <a:avLst/>
            </a:prstGeom>
            <a:gradFill>
              <a:gsLst>
                <a:gs pos="0">
                  <a:srgbClr val="46A2D0"/>
                </a:gs>
                <a:gs pos="100000">
                  <a:srgbClr val="1D6AAE"/>
                </a:gs>
              </a:gsLst>
              <a:lin ang="6600000" scaled="0"/>
            </a:gra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cs typeface="+mn-ea"/>
                <a:sym typeface="+mn-lt"/>
              </a:endParaRPr>
            </a:p>
          </p:txBody>
        </p:sp>
        <p:sp>
          <p:nvSpPr>
            <p:cNvPr id="20" name="TextBox 21"/>
            <p:cNvSpPr txBox="1"/>
            <p:nvPr/>
          </p:nvSpPr>
          <p:spPr>
            <a:xfrm>
              <a:off x="814810" y="5529278"/>
              <a:ext cx="3488250" cy="380617"/>
            </a:xfrm>
            <a:prstGeom prst="rect">
              <a:avLst/>
            </a:prstGeom>
            <a:noFill/>
          </p:spPr>
          <p:txBody>
            <a:bodyPr wrap="square" lIns="0" tIns="0" rIns="0" bIns="0" rtlCol="0">
              <a:spAutoFit/>
            </a:bodyPr>
            <a:lstStyle/>
            <a:p>
              <a:pPr>
                <a:lnSpc>
                  <a:spcPct val="130000"/>
                </a:lnSpc>
              </a:pPr>
              <a:r>
                <a:rPr lang="zh-CN" altLang="en-US" sz="1000" dirty="0">
                  <a:solidFill>
                    <a:schemeClr val="bg1"/>
                  </a:solidFill>
                  <a:cs typeface="+mn-ea"/>
                  <a:sym typeface="+mn-lt"/>
                </a:rPr>
                <a:t>您的内容打在这里，或者通过复制您的文本后，在此框中选择粘贴并选择只保留文字。您的内容打在这里，或者通过</a:t>
              </a:r>
              <a:endParaRPr lang="en-US" altLang="zh-CN" sz="1000" dirty="0">
                <a:solidFill>
                  <a:schemeClr val="bg1"/>
                </a:solidFill>
                <a:cs typeface="+mn-ea"/>
                <a:sym typeface="+mn-lt"/>
              </a:endParaRPr>
            </a:p>
          </p:txBody>
        </p:sp>
        <p:sp>
          <p:nvSpPr>
            <p:cNvPr id="21" name="Subtitle 2"/>
            <p:cNvSpPr txBox="1"/>
            <p:nvPr/>
          </p:nvSpPr>
          <p:spPr>
            <a:xfrm>
              <a:off x="720680" y="5169059"/>
              <a:ext cx="1818736" cy="41400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spcBef>
                  <a:spcPts val="0"/>
                </a:spcBef>
                <a:defRPr/>
              </a:pPr>
              <a:r>
                <a:rPr lang="zh-CN" altLang="en-US" sz="1400" b="1" dirty="0">
                  <a:solidFill>
                    <a:schemeClr val="bg1"/>
                  </a:solidFill>
                  <a:cs typeface="+mn-ea"/>
                  <a:sym typeface="+mn-lt"/>
                </a:rPr>
                <a:t>营销项目团队</a:t>
              </a:r>
            </a:p>
          </p:txBody>
        </p:sp>
      </p:grpSp>
      <p:grpSp>
        <p:nvGrpSpPr>
          <p:cNvPr id="15" name="组合 14"/>
          <p:cNvGrpSpPr/>
          <p:nvPr/>
        </p:nvGrpSpPr>
        <p:grpSpPr>
          <a:xfrm>
            <a:off x="6245522" y="3525982"/>
            <a:ext cx="3487509" cy="2722154"/>
            <a:chOff x="866777" y="971679"/>
            <a:chExt cx="3487509" cy="2722154"/>
          </a:xfrm>
        </p:grpSpPr>
        <p:sp>
          <p:nvSpPr>
            <p:cNvPr id="16" name="文本框 15"/>
            <p:cNvSpPr txBox="1"/>
            <p:nvPr/>
          </p:nvSpPr>
          <p:spPr>
            <a:xfrm>
              <a:off x="874713" y="1563711"/>
              <a:ext cx="2858475" cy="523220"/>
            </a:xfrm>
            <a:prstGeom prst="rect">
              <a:avLst/>
            </a:prstGeom>
            <a:noFill/>
          </p:spPr>
          <p:txBody>
            <a:bodyPr wrap="none" rtlCol="0">
              <a:spAutoFit/>
              <a:scene3d>
                <a:camera prst="orthographicFront"/>
                <a:lightRig rig="threePt" dir="t"/>
              </a:scene3d>
              <a:sp3d contourW="12700"/>
            </a:bodyPr>
            <a:lstStyle/>
            <a:p>
              <a:r>
                <a:rPr lang="zh-CN" altLang="en-US" sz="2800" b="1" dirty="0">
                  <a:solidFill>
                    <a:schemeClr val="tx1">
                      <a:lumMod val="75000"/>
                      <a:lumOff val="25000"/>
                    </a:schemeClr>
                  </a:solidFill>
                  <a:cs typeface="+mn-ea"/>
                  <a:sym typeface="+mn-lt"/>
                </a:rPr>
                <a:t>企业画册展示 </a:t>
              </a:r>
              <a:r>
                <a:rPr lang="en-US" altLang="zh-CN" sz="2800" b="1" dirty="0">
                  <a:solidFill>
                    <a:schemeClr val="tx1">
                      <a:lumMod val="75000"/>
                      <a:lumOff val="25000"/>
                    </a:schemeClr>
                  </a:solidFill>
                  <a:cs typeface="+mn-ea"/>
                  <a:sym typeface="+mn-lt"/>
                </a:rPr>
                <a:t>&gt;&gt;</a:t>
              </a:r>
              <a:endParaRPr lang="zh-CN" altLang="en-US" sz="2800" b="1" dirty="0">
                <a:solidFill>
                  <a:schemeClr val="tx1">
                    <a:lumMod val="75000"/>
                    <a:lumOff val="25000"/>
                  </a:schemeClr>
                </a:solidFill>
                <a:cs typeface="+mn-ea"/>
                <a:sym typeface="+mn-lt"/>
              </a:endParaRPr>
            </a:p>
          </p:txBody>
        </p:sp>
        <p:sp>
          <p:nvSpPr>
            <p:cNvPr id="22" name="文本框 21"/>
            <p:cNvSpPr txBox="1"/>
            <p:nvPr/>
          </p:nvSpPr>
          <p:spPr>
            <a:xfrm>
              <a:off x="874713" y="2131342"/>
              <a:ext cx="3479573" cy="1054135"/>
            </a:xfrm>
            <a:prstGeom prst="rect">
              <a:avLst/>
            </a:prstGeom>
            <a:noFill/>
          </p:spPr>
          <p:txBody>
            <a:bodyPr wrap="square" rtlCol="0">
              <a:spAutoFit/>
              <a:scene3d>
                <a:camera prst="orthographicFront"/>
                <a:lightRig rig="threePt" dir="t"/>
              </a:scene3d>
              <a:sp3d contourW="12700"/>
            </a:bodyPr>
            <a:lstStyle/>
            <a:p>
              <a:pPr>
                <a:lnSpc>
                  <a:spcPct val="125000"/>
                </a:lnSpc>
              </a:pPr>
              <a:r>
                <a:rPr lang="zh-CN" altLang="en-US" sz="1000" dirty="0">
                  <a:solidFill>
                    <a:schemeClr val="bg1">
                      <a:lumMod val="50000"/>
                    </a:schemeClr>
                  </a:solidFill>
                  <a:cs typeface="+mn-ea"/>
                  <a:sym typeface="+mn-lt"/>
                </a:rPr>
                <a:t>您的内容打在这里，或者通过复制您的文本在此框中选择粘贴并选择只保留文字您的您的内容打在这里，或者通过复制您的文本后，在此框中选择粘贴并选择只保此您的内框中选择粘贴并选择只保留或者通过复制您的文本后，在此框中选择粘贴并选择只保此您</a:t>
              </a:r>
            </a:p>
          </p:txBody>
        </p:sp>
        <p:cxnSp>
          <p:nvCxnSpPr>
            <p:cNvPr id="23" name="直接连接符 22"/>
            <p:cNvCxnSpPr/>
            <p:nvPr/>
          </p:nvCxnSpPr>
          <p:spPr>
            <a:xfrm>
              <a:off x="957943" y="2116828"/>
              <a:ext cx="3265715"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24" name="组合 23"/>
            <p:cNvGrpSpPr/>
            <p:nvPr/>
          </p:nvGrpSpPr>
          <p:grpSpPr>
            <a:xfrm>
              <a:off x="967582" y="3333833"/>
              <a:ext cx="1412762" cy="360000"/>
              <a:chOff x="967582" y="5150764"/>
              <a:chExt cx="1412762" cy="360000"/>
            </a:xfrm>
          </p:grpSpPr>
          <p:sp>
            <p:nvSpPr>
              <p:cNvPr id="26" name="圆角矩形 25"/>
              <p:cNvSpPr/>
              <p:nvPr/>
            </p:nvSpPr>
            <p:spPr>
              <a:xfrm>
                <a:off x="967582" y="5150764"/>
                <a:ext cx="1412762" cy="360000"/>
              </a:xfrm>
              <a:prstGeom prst="roundRect">
                <a:avLst>
                  <a:gd name="adj" fmla="val 50000"/>
                </a:avLst>
              </a:prstGeom>
              <a:gradFill>
                <a:gsLst>
                  <a:gs pos="0">
                    <a:srgbClr val="46A2D0"/>
                  </a:gs>
                  <a:gs pos="100000">
                    <a:srgbClr val="1D6AAE"/>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7" name="文本框 26"/>
              <p:cNvSpPr txBox="1"/>
              <p:nvPr/>
            </p:nvSpPr>
            <p:spPr>
              <a:xfrm>
                <a:off x="1142568" y="5161487"/>
                <a:ext cx="1062791" cy="338554"/>
              </a:xfrm>
              <a:prstGeom prst="rect">
                <a:avLst/>
              </a:prstGeom>
              <a:noFill/>
            </p:spPr>
            <p:txBody>
              <a:bodyPr wrap="none" rtlCol="0">
                <a:spAutoFit/>
                <a:scene3d>
                  <a:camera prst="orthographicFront"/>
                  <a:lightRig rig="threePt" dir="t"/>
                </a:scene3d>
                <a:sp3d contourW="12700"/>
              </a:bodyPr>
              <a:lstStyle/>
              <a:p>
                <a:pPr algn="ctr"/>
                <a:r>
                  <a:rPr lang="en-US" altLang="zh-CN" sz="1600" dirty="0">
                    <a:solidFill>
                      <a:schemeClr val="bg1"/>
                    </a:solidFill>
                    <a:cs typeface="+mn-ea"/>
                    <a:sym typeface="+mn-lt"/>
                  </a:rPr>
                  <a:t>Text Here</a:t>
                </a:r>
                <a:endParaRPr lang="zh-CN" altLang="en-US" sz="1600" dirty="0">
                  <a:solidFill>
                    <a:schemeClr val="bg1"/>
                  </a:solidFill>
                  <a:cs typeface="+mn-ea"/>
                  <a:sym typeface="+mn-lt"/>
                </a:endParaRPr>
              </a:p>
            </p:txBody>
          </p:sp>
        </p:grpSp>
        <p:sp>
          <p:nvSpPr>
            <p:cNvPr id="25" name="文本框 24"/>
            <p:cNvSpPr txBox="1"/>
            <p:nvPr/>
          </p:nvSpPr>
          <p:spPr>
            <a:xfrm>
              <a:off x="866777" y="971679"/>
              <a:ext cx="2505814" cy="584775"/>
            </a:xfrm>
            <a:prstGeom prst="rect">
              <a:avLst/>
            </a:prstGeom>
            <a:noFill/>
          </p:spPr>
          <p:txBody>
            <a:bodyPr wrap="none" rtlCol="0">
              <a:spAutoFit/>
              <a:scene3d>
                <a:camera prst="orthographicFront"/>
                <a:lightRig rig="threePt" dir="t"/>
              </a:scene3d>
              <a:sp3d contourW="12700"/>
            </a:bodyPr>
            <a:lstStyle/>
            <a:p>
              <a:r>
                <a:rPr lang="en-US" altLang="zh-CN" sz="3200" b="1" dirty="0">
                  <a:solidFill>
                    <a:schemeClr val="tx1">
                      <a:lumMod val="75000"/>
                      <a:lumOff val="25000"/>
                    </a:schemeClr>
                  </a:solidFill>
                  <a:cs typeface="+mn-ea"/>
                  <a:sym typeface="+mn-lt"/>
                </a:rPr>
                <a:t>Photo show</a:t>
              </a:r>
            </a:p>
          </p:txBody>
        </p:sp>
      </p:grpSp>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0-#ppt_w/2"/>
                                          </p:val>
                                        </p:tav>
                                        <p:tav tm="100000">
                                          <p:val>
                                            <p:strVal val="#ppt_x"/>
                                          </p:val>
                                        </p:tav>
                                      </p:tavLst>
                                    </p:anim>
                                    <p:anim calcmode="lin" valueType="num">
                                      <p:cBhvr additive="base">
                                        <p:cTn id="16" dur="500" fill="hold"/>
                                        <p:tgtEl>
                                          <p:spTgt spid="2"/>
                                        </p:tgtEl>
                                        <p:attrNameLst>
                                          <p:attrName>ppt_y</p:attrName>
                                        </p:attrNameLst>
                                      </p:cBhvr>
                                      <p:tavLst>
                                        <p:tav tm="0">
                                          <p:val>
                                            <p:strVal val="#ppt_y"/>
                                          </p:val>
                                        </p:tav>
                                        <p:tav tm="100000">
                                          <p:val>
                                            <p:strVal val="#ppt_y"/>
                                          </p:val>
                                        </p:tav>
                                      </p:tavLst>
                                    </p:anim>
                                  </p:childTnLst>
                                </p:cTn>
                              </p:par>
                            </p:childTnLst>
                          </p:cTn>
                        </p:par>
                        <p:par>
                          <p:cTn id="17" fill="hold">
                            <p:stCondLst>
                              <p:cond delay="500"/>
                            </p:stCondLst>
                            <p:childTnLst>
                              <p:par>
                                <p:cTn id="18" presetID="42" presetClass="entr" presetSubtype="0" fill="hold" nodeType="after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1000"/>
                                        <p:tgtEl>
                                          <p:spTgt spid="15"/>
                                        </p:tgtEl>
                                      </p:cBhvr>
                                    </p:animEffect>
                                    <p:anim calcmode="lin" valueType="num">
                                      <p:cBhvr>
                                        <p:cTn id="21" dur="1000" fill="hold"/>
                                        <p:tgtEl>
                                          <p:spTgt spid="15"/>
                                        </p:tgtEl>
                                        <p:attrNameLst>
                                          <p:attrName>ppt_x</p:attrName>
                                        </p:attrNameLst>
                                      </p:cBhvr>
                                      <p:tavLst>
                                        <p:tav tm="0">
                                          <p:val>
                                            <p:strVal val="#ppt_x"/>
                                          </p:val>
                                        </p:tav>
                                        <p:tav tm="100000">
                                          <p:val>
                                            <p:strVal val="#ppt_x"/>
                                          </p:val>
                                        </p:tav>
                                      </p:tavLst>
                                    </p:anim>
                                    <p:anim calcmode="lin" valueType="num">
                                      <p:cBhvr>
                                        <p:cTn id="22"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KSO_Img2"/>
          <p:cNvSpPr/>
          <p:nvPr/>
        </p:nvSpPr>
        <p:spPr>
          <a:xfrm>
            <a:off x="6541477" y="4191184"/>
            <a:ext cx="4891584" cy="2283652"/>
          </a:xfrm>
          <a:prstGeom prst="rect">
            <a:avLst/>
          </a:prstGeom>
          <a:blipFill dpi="0" rotWithShape="1">
            <a:blip r:embed="rId3" cstate="screen"/>
            <a:srcRect/>
            <a:stretch>
              <a:fillRect/>
            </a:stretch>
          </a:blipFill>
          <a:ln w="57150">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sp>
        <p:nvSpPr>
          <p:cNvPr id="23" name="矩形 22"/>
          <p:cNvSpPr/>
          <p:nvPr/>
        </p:nvSpPr>
        <p:spPr>
          <a:xfrm>
            <a:off x="11637544" y="4191184"/>
            <a:ext cx="496401" cy="372301"/>
          </a:xfrm>
          <a:prstGeom prst="rect">
            <a:avLst/>
          </a:prstGeom>
          <a:solidFill>
            <a:schemeClr val="bg1">
              <a:lumMod val="75000"/>
              <a:alpha val="48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sp>
        <p:nvSpPr>
          <p:cNvPr id="27" name="矩形 26"/>
          <p:cNvSpPr/>
          <p:nvPr/>
        </p:nvSpPr>
        <p:spPr>
          <a:xfrm>
            <a:off x="608646" y="5596096"/>
            <a:ext cx="950965" cy="713224"/>
          </a:xfrm>
          <a:prstGeom prst="rect">
            <a:avLst/>
          </a:prstGeom>
          <a:gradFill>
            <a:gsLst>
              <a:gs pos="0">
                <a:srgbClr val="46A2D0"/>
              </a:gs>
              <a:gs pos="100000">
                <a:srgbClr val="1D6AAE"/>
              </a:gs>
            </a:gsLst>
            <a:lin ang="5400000" scaled="1"/>
          </a:gradFill>
          <a:ln w="19050">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sp>
        <p:nvSpPr>
          <p:cNvPr id="21" name="KSO_Img1"/>
          <p:cNvSpPr/>
          <p:nvPr/>
        </p:nvSpPr>
        <p:spPr>
          <a:xfrm>
            <a:off x="608646" y="1319243"/>
            <a:ext cx="5728348" cy="3369988"/>
          </a:xfrm>
          <a:prstGeom prst="rect">
            <a:avLst/>
          </a:prstGeom>
          <a:blipFill dpi="0" rotWithShape="1">
            <a:blip r:embed="rId4" cstate="screen"/>
            <a:srcRect/>
            <a:stretch>
              <a:fillRect/>
            </a:stretch>
          </a:blipFill>
          <a:ln w="57150">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grpSp>
        <p:nvGrpSpPr>
          <p:cNvPr id="24" name="组合 23"/>
          <p:cNvGrpSpPr/>
          <p:nvPr/>
        </p:nvGrpSpPr>
        <p:grpSpPr>
          <a:xfrm>
            <a:off x="4797466" y="352475"/>
            <a:ext cx="2442712" cy="560409"/>
            <a:chOff x="4757125" y="339028"/>
            <a:chExt cx="2442712" cy="560409"/>
          </a:xfrm>
        </p:grpSpPr>
        <p:sp>
          <p:nvSpPr>
            <p:cNvPr id="25" name="Subtitle 2"/>
            <p:cNvSpPr txBox="1"/>
            <p:nvPr/>
          </p:nvSpPr>
          <p:spPr>
            <a:xfrm>
              <a:off x="4757125" y="339028"/>
              <a:ext cx="2442712" cy="41400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30000"/>
                </a:lnSpc>
                <a:spcBef>
                  <a:spcPts val="0"/>
                </a:spcBef>
                <a:defRPr/>
              </a:pPr>
              <a:r>
                <a:rPr lang="zh-CN" altLang="en-US" b="1" spc="300" dirty="0">
                  <a:solidFill>
                    <a:schemeClr val="tx1">
                      <a:lumMod val="85000"/>
                      <a:lumOff val="15000"/>
                    </a:schemeClr>
                  </a:solidFill>
                  <a:cs typeface="+mn-ea"/>
                  <a:sym typeface="+mn-lt"/>
                </a:rPr>
                <a:t>公司宣传册</a:t>
              </a:r>
            </a:p>
          </p:txBody>
        </p:sp>
        <p:sp>
          <p:nvSpPr>
            <p:cNvPr id="26" name="圆角矩形 25"/>
            <p:cNvSpPr/>
            <p:nvPr/>
          </p:nvSpPr>
          <p:spPr>
            <a:xfrm>
              <a:off x="5550250" y="853718"/>
              <a:ext cx="856463" cy="45719"/>
            </a:xfrm>
            <a:prstGeom prst="roundRect">
              <a:avLst>
                <a:gd name="adj" fmla="val 50000"/>
              </a:avLst>
            </a:prstGeom>
            <a:gradFill>
              <a:gsLst>
                <a:gs pos="0">
                  <a:srgbClr val="46A2D0"/>
                </a:gs>
                <a:gs pos="100000">
                  <a:srgbClr val="1D6AAE"/>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cs typeface="+mn-ea"/>
                <a:sym typeface="+mn-lt"/>
              </a:endParaRPr>
            </a:p>
          </p:txBody>
        </p:sp>
      </p:grpSp>
      <p:grpSp>
        <p:nvGrpSpPr>
          <p:cNvPr id="28" name="组合 27"/>
          <p:cNvGrpSpPr/>
          <p:nvPr/>
        </p:nvGrpSpPr>
        <p:grpSpPr>
          <a:xfrm>
            <a:off x="6935378" y="1319243"/>
            <a:ext cx="3487509" cy="2626689"/>
            <a:chOff x="866777" y="971679"/>
            <a:chExt cx="3487509" cy="2626689"/>
          </a:xfrm>
        </p:grpSpPr>
        <p:sp>
          <p:nvSpPr>
            <p:cNvPr id="29" name="文本框 28"/>
            <p:cNvSpPr txBox="1"/>
            <p:nvPr/>
          </p:nvSpPr>
          <p:spPr>
            <a:xfrm>
              <a:off x="874713" y="1563711"/>
              <a:ext cx="2858475" cy="523220"/>
            </a:xfrm>
            <a:prstGeom prst="rect">
              <a:avLst/>
            </a:prstGeom>
            <a:noFill/>
          </p:spPr>
          <p:txBody>
            <a:bodyPr wrap="none" rtlCol="0">
              <a:spAutoFit/>
              <a:scene3d>
                <a:camera prst="orthographicFront"/>
                <a:lightRig rig="threePt" dir="t"/>
              </a:scene3d>
              <a:sp3d contourW="12700"/>
            </a:bodyPr>
            <a:lstStyle/>
            <a:p>
              <a:r>
                <a:rPr lang="zh-CN" altLang="en-US" sz="2800" b="1" dirty="0">
                  <a:solidFill>
                    <a:schemeClr val="tx1">
                      <a:lumMod val="75000"/>
                      <a:lumOff val="25000"/>
                    </a:schemeClr>
                  </a:solidFill>
                  <a:cs typeface="+mn-ea"/>
                  <a:sym typeface="+mn-lt"/>
                </a:rPr>
                <a:t>企业画册展示 </a:t>
              </a:r>
              <a:r>
                <a:rPr lang="en-US" altLang="zh-CN" sz="2800" b="1" dirty="0">
                  <a:solidFill>
                    <a:schemeClr val="tx1">
                      <a:lumMod val="75000"/>
                      <a:lumOff val="25000"/>
                    </a:schemeClr>
                  </a:solidFill>
                  <a:cs typeface="+mn-ea"/>
                  <a:sym typeface="+mn-lt"/>
                </a:rPr>
                <a:t>&gt;&gt;</a:t>
              </a:r>
              <a:endParaRPr lang="zh-CN" altLang="en-US" sz="2800" b="1" dirty="0">
                <a:solidFill>
                  <a:schemeClr val="tx1">
                    <a:lumMod val="75000"/>
                    <a:lumOff val="25000"/>
                  </a:schemeClr>
                </a:solidFill>
                <a:cs typeface="+mn-ea"/>
                <a:sym typeface="+mn-lt"/>
              </a:endParaRPr>
            </a:p>
          </p:txBody>
        </p:sp>
        <p:sp>
          <p:nvSpPr>
            <p:cNvPr id="30" name="文本框 29"/>
            <p:cNvSpPr txBox="1"/>
            <p:nvPr/>
          </p:nvSpPr>
          <p:spPr>
            <a:xfrm>
              <a:off x="874713" y="2131342"/>
              <a:ext cx="3479573" cy="861774"/>
            </a:xfrm>
            <a:prstGeom prst="rect">
              <a:avLst/>
            </a:prstGeom>
            <a:noFill/>
          </p:spPr>
          <p:txBody>
            <a:bodyPr wrap="square" rtlCol="0">
              <a:spAutoFit/>
              <a:scene3d>
                <a:camera prst="orthographicFront"/>
                <a:lightRig rig="threePt" dir="t"/>
              </a:scene3d>
              <a:sp3d contourW="12700"/>
            </a:bodyPr>
            <a:lstStyle/>
            <a:p>
              <a:pPr>
                <a:lnSpc>
                  <a:spcPct val="125000"/>
                </a:lnSpc>
              </a:pPr>
              <a:r>
                <a:rPr lang="zh-CN" altLang="en-US" sz="1000" dirty="0">
                  <a:solidFill>
                    <a:schemeClr val="bg1">
                      <a:lumMod val="50000"/>
                    </a:schemeClr>
                  </a:solidFill>
                  <a:cs typeface="+mn-ea"/>
                  <a:sym typeface="+mn-lt"/>
                </a:rPr>
                <a:t>您的内容打在这里，或者通过复制您的文本在此框中选择粘贴并选择只保留文字您的您的内容打在这里，或者通过复制您的文本后，在此框中选择粘贴并选择只保此您的内框中选择粘贴并选择只保留或者通过</a:t>
              </a:r>
            </a:p>
          </p:txBody>
        </p:sp>
        <p:cxnSp>
          <p:nvCxnSpPr>
            <p:cNvPr id="31" name="直接连接符 30"/>
            <p:cNvCxnSpPr/>
            <p:nvPr/>
          </p:nvCxnSpPr>
          <p:spPr>
            <a:xfrm>
              <a:off x="957943" y="2116828"/>
              <a:ext cx="3265715"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34" name="组合 33"/>
            <p:cNvGrpSpPr/>
            <p:nvPr/>
          </p:nvGrpSpPr>
          <p:grpSpPr>
            <a:xfrm>
              <a:off x="967582" y="3238368"/>
              <a:ext cx="1412762" cy="360000"/>
              <a:chOff x="967582" y="5055299"/>
              <a:chExt cx="1412762" cy="360000"/>
            </a:xfrm>
          </p:grpSpPr>
          <p:sp>
            <p:nvSpPr>
              <p:cNvPr id="37" name="圆角矩形 36"/>
              <p:cNvSpPr/>
              <p:nvPr/>
            </p:nvSpPr>
            <p:spPr>
              <a:xfrm>
                <a:off x="967582" y="5055299"/>
                <a:ext cx="1412762" cy="360000"/>
              </a:xfrm>
              <a:prstGeom prst="roundRect">
                <a:avLst>
                  <a:gd name="adj" fmla="val 50000"/>
                </a:avLst>
              </a:prstGeom>
              <a:gradFill>
                <a:gsLst>
                  <a:gs pos="0">
                    <a:srgbClr val="46A2D0"/>
                  </a:gs>
                  <a:gs pos="100000">
                    <a:srgbClr val="1D6AAE"/>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8" name="文本框 37"/>
              <p:cNvSpPr txBox="1"/>
              <p:nvPr/>
            </p:nvSpPr>
            <p:spPr>
              <a:xfrm>
                <a:off x="1142568" y="5066022"/>
                <a:ext cx="1062791" cy="338554"/>
              </a:xfrm>
              <a:prstGeom prst="rect">
                <a:avLst/>
              </a:prstGeom>
              <a:noFill/>
            </p:spPr>
            <p:txBody>
              <a:bodyPr wrap="none" rtlCol="0">
                <a:spAutoFit/>
                <a:scene3d>
                  <a:camera prst="orthographicFront"/>
                  <a:lightRig rig="threePt" dir="t"/>
                </a:scene3d>
                <a:sp3d contourW="12700"/>
              </a:bodyPr>
              <a:lstStyle/>
              <a:p>
                <a:pPr algn="ctr"/>
                <a:r>
                  <a:rPr lang="en-US" altLang="zh-CN" sz="1600" dirty="0">
                    <a:solidFill>
                      <a:schemeClr val="bg1"/>
                    </a:solidFill>
                    <a:cs typeface="+mn-ea"/>
                    <a:sym typeface="+mn-lt"/>
                  </a:rPr>
                  <a:t>Text Here</a:t>
                </a:r>
                <a:endParaRPr lang="zh-CN" altLang="en-US" sz="1600" dirty="0">
                  <a:solidFill>
                    <a:schemeClr val="bg1"/>
                  </a:solidFill>
                  <a:cs typeface="+mn-ea"/>
                  <a:sym typeface="+mn-lt"/>
                </a:endParaRPr>
              </a:p>
            </p:txBody>
          </p:sp>
        </p:grpSp>
        <p:sp>
          <p:nvSpPr>
            <p:cNvPr id="35" name="文本框 34"/>
            <p:cNvSpPr txBox="1"/>
            <p:nvPr/>
          </p:nvSpPr>
          <p:spPr>
            <a:xfrm>
              <a:off x="866777" y="971679"/>
              <a:ext cx="2505814" cy="584775"/>
            </a:xfrm>
            <a:prstGeom prst="rect">
              <a:avLst/>
            </a:prstGeom>
            <a:noFill/>
          </p:spPr>
          <p:txBody>
            <a:bodyPr wrap="none" rtlCol="0">
              <a:spAutoFit/>
              <a:scene3d>
                <a:camera prst="orthographicFront"/>
                <a:lightRig rig="threePt" dir="t"/>
              </a:scene3d>
              <a:sp3d contourW="12700"/>
            </a:bodyPr>
            <a:lstStyle/>
            <a:p>
              <a:r>
                <a:rPr lang="en-US" altLang="zh-CN" sz="3200" b="1" dirty="0">
                  <a:solidFill>
                    <a:schemeClr val="tx1">
                      <a:lumMod val="75000"/>
                      <a:lumOff val="25000"/>
                    </a:schemeClr>
                  </a:solidFill>
                  <a:cs typeface="+mn-ea"/>
                  <a:sym typeface="+mn-lt"/>
                </a:rPr>
                <a:t>Photo show</a:t>
              </a:r>
            </a:p>
          </p:txBody>
        </p:sp>
      </p:grpSp>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1500" fill="hold"/>
                                        <p:tgtEl>
                                          <p:spTgt spid="21"/>
                                        </p:tgtEl>
                                        <p:attrNameLst>
                                          <p:attrName>ppt_w</p:attrName>
                                        </p:attrNameLst>
                                      </p:cBhvr>
                                      <p:tavLst>
                                        <p:tav tm="0">
                                          <p:val>
                                            <p:fltVal val="0"/>
                                          </p:val>
                                        </p:tav>
                                        <p:tav tm="100000">
                                          <p:val>
                                            <p:strVal val="#ppt_w"/>
                                          </p:val>
                                        </p:tav>
                                      </p:tavLst>
                                    </p:anim>
                                    <p:anim calcmode="lin" valueType="num">
                                      <p:cBhvr>
                                        <p:cTn id="8" dur="1500" fill="hold"/>
                                        <p:tgtEl>
                                          <p:spTgt spid="21"/>
                                        </p:tgtEl>
                                        <p:attrNameLst>
                                          <p:attrName>ppt_h</p:attrName>
                                        </p:attrNameLst>
                                      </p:cBhvr>
                                      <p:tavLst>
                                        <p:tav tm="0">
                                          <p:val>
                                            <p:fltVal val="0"/>
                                          </p:val>
                                        </p:tav>
                                        <p:tav tm="100000">
                                          <p:val>
                                            <p:strVal val="#ppt_h"/>
                                          </p:val>
                                        </p:tav>
                                      </p:tavLst>
                                    </p:anim>
                                    <p:animEffect transition="in" filter="fade">
                                      <p:cBhvr>
                                        <p:cTn id="9" dur="1500"/>
                                        <p:tgtEl>
                                          <p:spTgt spid="21"/>
                                        </p:tgtEl>
                                      </p:cBhvr>
                                    </p:animEffect>
                                  </p:childTnLst>
                                </p:cTn>
                              </p:par>
                            </p:childTnLst>
                          </p:cTn>
                        </p:par>
                        <p:par>
                          <p:cTn id="10" fill="hold">
                            <p:stCondLst>
                              <p:cond delay="1500"/>
                            </p:stCondLst>
                            <p:childTnLst>
                              <p:par>
                                <p:cTn id="11" presetID="53" presetClass="entr" presetSubtype="16" fill="hold" grpId="0" nodeType="after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p:cTn id="13" dur="1500" fill="hold"/>
                                        <p:tgtEl>
                                          <p:spTgt spid="20"/>
                                        </p:tgtEl>
                                        <p:attrNameLst>
                                          <p:attrName>ppt_w</p:attrName>
                                        </p:attrNameLst>
                                      </p:cBhvr>
                                      <p:tavLst>
                                        <p:tav tm="0">
                                          <p:val>
                                            <p:fltVal val="0"/>
                                          </p:val>
                                        </p:tav>
                                        <p:tav tm="100000">
                                          <p:val>
                                            <p:strVal val="#ppt_w"/>
                                          </p:val>
                                        </p:tav>
                                      </p:tavLst>
                                    </p:anim>
                                    <p:anim calcmode="lin" valueType="num">
                                      <p:cBhvr>
                                        <p:cTn id="14" dur="1500" fill="hold"/>
                                        <p:tgtEl>
                                          <p:spTgt spid="20"/>
                                        </p:tgtEl>
                                        <p:attrNameLst>
                                          <p:attrName>ppt_h</p:attrName>
                                        </p:attrNameLst>
                                      </p:cBhvr>
                                      <p:tavLst>
                                        <p:tav tm="0">
                                          <p:val>
                                            <p:fltVal val="0"/>
                                          </p:val>
                                        </p:tav>
                                        <p:tav tm="100000">
                                          <p:val>
                                            <p:strVal val="#ppt_h"/>
                                          </p:val>
                                        </p:tav>
                                      </p:tavLst>
                                    </p:anim>
                                    <p:animEffect transition="in" filter="fade">
                                      <p:cBhvr>
                                        <p:cTn id="15" dur="1500"/>
                                        <p:tgtEl>
                                          <p:spTgt spid="20"/>
                                        </p:tgtEl>
                                      </p:cBhvr>
                                    </p:animEffect>
                                  </p:childTnLst>
                                </p:cTn>
                              </p:par>
                            </p:childTnLst>
                          </p:cTn>
                        </p:par>
                        <p:par>
                          <p:cTn id="16" fill="hold">
                            <p:stCondLst>
                              <p:cond delay="3000"/>
                            </p:stCondLst>
                            <p:childTnLst>
                              <p:par>
                                <p:cTn id="17" presetID="42" presetClass="entr" presetSubtype="0" fill="hold" nodeType="afterEffect">
                                  <p:stCondLst>
                                    <p:cond delay="0"/>
                                  </p:stCondLst>
                                  <p:childTnLst>
                                    <p:set>
                                      <p:cBhvr>
                                        <p:cTn id="18" dur="1" fill="hold">
                                          <p:stCondLst>
                                            <p:cond delay="0"/>
                                          </p:stCondLst>
                                        </p:cTn>
                                        <p:tgtEl>
                                          <p:spTgt spid="28"/>
                                        </p:tgtEl>
                                        <p:attrNameLst>
                                          <p:attrName>style.visibility</p:attrName>
                                        </p:attrNameLst>
                                      </p:cBhvr>
                                      <p:to>
                                        <p:strVal val="visible"/>
                                      </p:to>
                                    </p:set>
                                    <p:animEffect transition="in" filter="fade">
                                      <p:cBhvr>
                                        <p:cTn id="19" dur="1000"/>
                                        <p:tgtEl>
                                          <p:spTgt spid="28"/>
                                        </p:tgtEl>
                                      </p:cBhvr>
                                    </p:animEffect>
                                    <p:anim calcmode="lin" valueType="num">
                                      <p:cBhvr>
                                        <p:cTn id="20" dur="1000" fill="hold"/>
                                        <p:tgtEl>
                                          <p:spTgt spid="28"/>
                                        </p:tgtEl>
                                        <p:attrNameLst>
                                          <p:attrName>ppt_x</p:attrName>
                                        </p:attrNameLst>
                                      </p:cBhvr>
                                      <p:tavLst>
                                        <p:tav tm="0">
                                          <p:val>
                                            <p:strVal val="#ppt_x"/>
                                          </p:val>
                                        </p:tav>
                                        <p:tav tm="100000">
                                          <p:val>
                                            <p:strVal val="#ppt_x"/>
                                          </p:val>
                                        </p:tav>
                                      </p:tavLst>
                                    </p:anim>
                                    <p:anim calcmode="lin" valueType="num">
                                      <p:cBhvr>
                                        <p:cTn id="21"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ULTRA_SCORM_COURSE_ID" val="43AF447F-104D-4C1C-924C-F1CB9AA18317"/>
  <p:tag name="ISPRING_SCORM_RATE_SLIDES" val="1"/>
  <p:tag name="ISPRINGONLINEFOLDERID" val="0"/>
  <p:tag name="ISPRINGONLINEFOLDERPATH" val="Content List"/>
  <p:tag name="ISPRINGCLOUDFOLDERID" val="0"/>
  <p:tag name="ISPRINGCLOUDFOLDERPATH" val="Repository"/>
  <p:tag name="ISPRING_PLAYERS_CUSTOMIZATION" val="UEsDBBQAAgAIAEOUV0cNwDEewAEAANoDAAAPAAAAbm9uZS9wbGF5ZXIueG1spZJPb9QwEMXPW6nfIfK9dpYKUa0cekDKiaJKC4jbyptME1PHDp4Ju/vtmfzZpFuQQOKQaPIy72fPs/X9sXHJT4hog8/EWqYiAV+E0voqE18+5zd34v799ZVunTlBTGyZCR88iKQELKJtiX2PhupMvBAkQ0XCL4+bI9pM1ETtRqnD4SAPtzLESr1J07X69vBxW9TQmBvrkYwvmLvs5VYkbbQhWjpl4l0qrq9WA/ICZ5F7fIXBdf3KKIvQqDYCgieIatz2bN3Q3838NMErOrWAgkdfDbPvTfH8EMrOAfbaSo9tWyDqCYO20rSx6zufYCwyMTbsGkA0FaB0vhJq9Ko/mPWTM1hPHLzA9ty22zuLNYsjfejeLerubBmyVxNHXYJ0M0wwnGLeOZeDoS5CKZIIPzrLVd5jv85HkK7FuJzn7h0+Wy/xULDGVW4KCvH0gR18JFOUco5ejtHLwdTbh+ITF49TnNsFMgezhKBratzbf86j7/6fOEp4Mp0jcV7B+hKOueW/BA2PQsAz9pqk1sl+tTOVd9ftmxdX40Iadzdl8R1FQiZWwNewNGTUos8w9Zqm1fg5JTTHotXv91JPRC5/AVBLAQIAABQAAgAIAEOUV0cNwDEewAEAANoDAAAPAAAAAAAAAAEAAAAAAAAAAABub25lL3BsYXllci54bWxQSwUGAAAAAAEAAQA9AAAA7QEAAAAA"/>
  <p:tag name="ISPRING_SCORM_ENDPOINT" val="&lt;endpoint&gt;&lt;enable&gt;0&lt;/enable&gt;&lt;lrs&gt;http://&lt;/lrs&gt;&lt;auth&gt;0&lt;/auth&gt;&lt;login&gt;&lt;/login&gt;&lt;password&gt;&lt;/password&gt;&lt;key&gt;&lt;/key&gt;&lt;name&gt;&lt;/name&gt;&lt;email&gt;&lt;/email&gt;&lt;/endpoint&gt;&#10;"/>
  <p:tag name="ISPRING_PRESENTATION_TITLE" val="公司介绍.pptx"/>
</p:tagLst>
</file>

<file path=ppt/tags/tag10.xml><?xml version="1.0" encoding="utf-8"?>
<p:tagLst xmlns:a="http://schemas.openxmlformats.org/drawingml/2006/main" xmlns:r="http://schemas.openxmlformats.org/officeDocument/2006/relationships" xmlns:p="http://schemas.openxmlformats.org/presentationml/2006/main">
  <p:tag name="MH" val="20170829230337"/>
  <p:tag name="MH_LIBRARY" val="GRAPHIC"/>
  <p:tag name="MH_TYPE" val="SubTitle"/>
  <p:tag name="MH_ORDER" val="1"/>
</p:tagLst>
</file>

<file path=ppt/tags/tag11.xml><?xml version="1.0" encoding="utf-8"?>
<p:tagLst xmlns:a="http://schemas.openxmlformats.org/drawingml/2006/main" xmlns:r="http://schemas.openxmlformats.org/officeDocument/2006/relationships" xmlns:p="http://schemas.openxmlformats.org/presentationml/2006/main">
  <p:tag name="MH_TYPE" val="#NeiR#"/>
  <p:tag name="MH_NUMBER" val="2"/>
  <p:tag name="MH_CATEGORY" val="#TuWHP#"/>
  <p:tag name="MH_LAYOUT" val="Text"/>
  <p:tag name="MH" val="20170829230258"/>
  <p:tag name="MH_LIBRARY" val="GRAPHIC"/>
</p:tagLst>
</file>

<file path=ppt/tags/tag12.xml><?xml version="1.0" encoding="utf-8"?>
<p:tagLst xmlns:a="http://schemas.openxmlformats.org/drawingml/2006/main" xmlns:r="http://schemas.openxmlformats.org/officeDocument/2006/relationships" xmlns:p="http://schemas.openxmlformats.org/presentationml/2006/main">
  <p:tag name="MH" val="20170829230258"/>
  <p:tag name="MH_LIBRARY" val="GRAPHIC"/>
  <p:tag name="MH_TYPE" val="Text"/>
  <p:tag name="MH_ORDER" val="1"/>
</p:tagLst>
</file>

<file path=ppt/tags/tag13.xml><?xml version="1.0" encoding="utf-8"?>
<p:tagLst xmlns:a="http://schemas.openxmlformats.org/drawingml/2006/main" xmlns:r="http://schemas.openxmlformats.org/officeDocument/2006/relationships" xmlns:p="http://schemas.openxmlformats.org/presentationml/2006/main">
  <p:tag name="PA" val="v5.0.2"/>
  <p:tag name="RESOURCELIBID" val="432"/>
</p:tagLst>
</file>

<file path=ppt/tags/tag14.xml><?xml version="1.0" encoding="utf-8"?>
<p:tagLst xmlns:a="http://schemas.openxmlformats.org/drawingml/2006/main" xmlns:r="http://schemas.openxmlformats.org/officeDocument/2006/relationships" xmlns:p="http://schemas.openxmlformats.org/presentationml/2006/main">
  <p:tag name="MH_TYPE" val="#NeiR#"/>
  <p:tag name="MH_NUMBER" val="2"/>
  <p:tag name="MH_CATEGORY" val="#TuWHP#"/>
  <p:tag name="MH_LAYOUT" val="SubTitle"/>
  <p:tag name="MH" val="20170829230417"/>
  <p:tag name="MH_LIBRARY" val="GRAPHIC"/>
</p:tagLst>
</file>

<file path=ppt/tags/tag15.xml><?xml version="1.0" encoding="utf-8"?>
<p:tagLst xmlns:a="http://schemas.openxmlformats.org/drawingml/2006/main" xmlns:r="http://schemas.openxmlformats.org/officeDocument/2006/relationships" xmlns:p="http://schemas.openxmlformats.org/presentationml/2006/main">
  <p:tag name="MH" val="20170829230417"/>
  <p:tag name="MH_LIBRARY" val="GRAPHIC"/>
  <p:tag name="MH_TYPE" val="Other"/>
  <p:tag name="MH_ORDER" val="1"/>
</p:tagLst>
</file>

<file path=ppt/tags/tag16.xml><?xml version="1.0" encoding="utf-8"?>
<p:tagLst xmlns:a="http://schemas.openxmlformats.org/drawingml/2006/main" xmlns:r="http://schemas.openxmlformats.org/officeDocument/2006/relationships" xmlns:p="http://schemas.openxmlformats.org/presentationml/2006/main">
  <p:tag name="PA" val="v3.0.1"/>
</p:tagLst>
</file>

<file path=ppt/tags/tag17.xml><?xml version="1.0" encoding="utf-8"?>
<p:tagLst xmlns:a="http://schemas.openxmlformats.org/drawingml/2006/main" xmlns:r="http://schemas.openxmlformats.org/officeDocument/2006/relationships" xmlns:p="http://schemas.openxmlformats.org/presentationml/2006/main">
  <p:tag name="PA" val="v3.0.1"/>
</p:tagLst>
</file>

<file path=ppt/tags/tag18.xml><?xml version="1.0" encoding="utf-8"?>
<p:tagLst xmlns:a="http://schemas.openxmlformats.org/drawingml/2006/main" xmlns:r="http://schemas.openxmlformats.org/officeDocument/2006/relationships" xmlns:p="http://schemas.openxmlformats.org/presentationml/2006/main">
  <p:tag name="PA" val="v3.0.1"/>
</p:tagLst>
</file>

<file path=ppt/tags/tag19.xml><?xml version="1.0" encoding="utf-8"?>
<p:tagLst xmlns:a="http://schemas.openxmlformats.org/drawingml/2006/main" xmlns:r="http://schemas.openxmlformats.org/officeDocument/2006/relationships" xmlns:p="http://schemas.openxmlformats.org/presentationml/2006/main">
  <p:tag name="PA" val="v5.0.2"/>
  <p:tag name="RESOURCELIBID" val="432"/>
</p:tagLst>
</file>

<file path=ppt/tags/tag2.xml><?xml version="1.0" encoding="utf-8"?>
<p:tagLst xmlns:a="http://schemas.openxmlformats.org/drawingml/2006/main" xmlns:r="http://schemas.openxmlformats.org/officeDocument/2006/relationships" xmlns:p="http://schemas.openxmlformats.org/presentationml/2006/main">
  <p:tag name="PA" val="v5.0.2"/>
  <p:tag name="RESOURCELIBID" val="432"/>
</p:tagLst>
</file>

<file path=ppt/tags/tag20.xml><?xml version="1.0" encoding="utf-8"?>
<p:tagLst xmlns:a="http://schemas.openxmlformats.org/drawingml/2006/main" xmlns:r="http://schemas.openxmlformats.org/officeDocument/2006/relationships" xmlns:p="http://schemas.openxmlformats.org/presentationml/2006/main">
  <p:tag name="PA" val="v5.0.2"/>
  <p:tag name="RESOURCELIBID" val="432"/>
</p:tagLst>
</file>

<file path=ppt/tags/tag21.xml><?xml version="1.0" encoding="utf-8"?>
<p:tagLst xmlns:a="http://schemas.openxmlformats.org/drawingml/2006/main" xmlns:r="http://schemas.openxmlformats.org/officeDocument/2006/relationships" xmlns:p="http://schemas.openxmlformats.org/presentationml/2006/main">
  <p:tag name="PA" val="v5.0.2"/>
  <p:tag name="RESOURCELIBID" val="432"/>
</p:tagLst>
</file>

<file path=ppt/tags/tag22.xml><?xml version="1.0" encoding="utf-8"?>
<p:tagLst xmlns:a="http://schemas.openxmlformats.org/drawingml/2006/main" xmlns:r="http://schemas.openxmlformats.org/officeDocument/2006/relationships" xmlns:p="http://schemas.openxmlformats.org/presentationml/2006/main">
  <p:tag name="PA" val="v5.0.2"/>
  <p:tag name="RESOURCELIBID" val="432"/>
</p:tagLst>
</file>

<file path=ppt/tags/tag23.xml><?xml version="1.0" encoding="utf-8"?>
<p:tagLst xmlns:a="http://schemas.openxmlformats.org/drawingml/2006/main" xmlns:r="http://schemas.openxmlformats.org/officeDocument/2006/relationships" xmlns:p="http://schemas.openxmlformats.org/presentationml/2006/main">
  <p:tag name="PA" val="v5.0.2"/>
  <p:tag name="RESOURCELIBID" val="432"/>
</p:tagLst>
</file>

<file path=ppt/tags/tag24.xml><?xml version="1.0" encoding="utf-8"?>
<p:tagLst xmlns:a="http://schemas.openxmlformats.org/drawingml/2006/main" xmlns:r="http://schemas.openxmlformats.org/officeDocument/2006/relationships" xmlns:p="http://schemas.openxmlformats.org/presentationml/2006/main">
  <p:tag name="PA" val="v5.0.2"/>
  <p:tag name="RESOURCELIBID" val="432"/>
</p:tagLst>
</file>

<file path=ppt/tags/tag25.xml><?xml version="1.0" encoding="utf-8"?>
<p:tagLst xmlns:a="http://schemas.openxmlformats.org/drawingml/2006/main" xmlns:r="http://schemas.openxmlformats.org/officeDocument/2006/relationships" xmlns:p="http://schemas.openxmlformats.org/presentationml/2006/main">
  <p:tag name="PA" val="v5.0.2"/>
  <p:tag name="RESOURCELIBID" val="432"/>
</p:tagLst>
</file>

<file path=ppt/tags/tag26.xml><?xml version="1.0" encoding="utf-8"?>
<p:tagLst xmlns:a="http://schemas.openxmlformats.org/drawingml/2006/main" xmlns:r="http://schemas.openxmlformats.org/officeDocument/2006/relationships" xmlns:p="http://schemas.openxmlformats.org/presentationml/2006/main">
  <p:tag name="PA" val="v5.0.2"/>
  <p:tag name="RESOURCELIBID" val="432"/>
</p:tagLst>
</file>

<file path=ppt/tags/tag3.xml><?xml version="1.0" encoding="utf-8"?>
<p:tagLst xmlns:a="http://schemas.openxmlformats.org/drawingml/2006/main" xmlns:r="http://schemas.openxmlformats.org/officeDocument/2006/relationships" xmlns:p="http://schemas.openxmlformats.org/presentationml/2006/main">
  <p:tag name="PA" val="v5.0.2"/>
  <p:tag name="RESOURCELIBID" val="432"/>
</p:tagLst>
</file>

<file path=ppt/tags/tag4.xml><?xml version="1.0" encoding="utf-8"?>
<p:tagLst xmlns:a="http://schemas.openxmlformats.org/drawingml/2006/main" xmlns:r="http://schemas.openxmlformats.org/officeDocument/2006/relationships" xmlns:p="http://schemas.openxmlformats.org/presentationml/2006/main">
  <p:tag name="PA" val="v5.0.2"/>
  <p:tag name="RESOURCELIBID" val="432"/>
</p:tagLst>
</file>

<file path=ppt/tags/tag5.xml><?xml version="1.0" encoding="utf-8"?>
<p:tagLst xmlns:a="http://schemas.openxmlformats.org/drawingml/2006/main" xmlns:r="http://schemas.openxmlformats.org/officeDocument/2006/relationships" xmlns:p="http://schemas.openxmlformats.org/presentationml/2006/main">
  <p:tag name="PA" val="v5.0.2"/>
  <p:tag name="RESOURCELIBID" val="432"/>
</p:tagLst>
</file>

<file path=ppt/tags/tag6.xml><?xml version="1.0" encoding="utf-8"?>
<p:tagLst xmlns:a="http://schemas.openxmlformats.org/drawingml/2006/main" xmlns:r="http://schemas.openxmlformats.org/officeDocument/2006/relationships" xmlns:p="http://schemas.openxmlformats.org/presentationml/2006/main">
  <p:tag name="PA" val="v5.0.2"/>
  <p:tag name="RESOURCELIBID" val="432"/>
</p:tagLst>
</file>

<file path=ppt/tags/tag7.xml><?xml version="1.0" encoding="utf-8"?>
<p:tagLst xmlns:a="http://schemas.openxmlformats.org/drawingml/2006/main" xmlns:r="http://schemas.openxmlformats.org/officeDocument/2006/relationships" xmlns:p="http://schemas.openxmlformats.org/presentationml/2006/main">
  <p:tag name="PA" val="v5.0.2"/>
  <p:tag name="RESOURCELIBID" val="432"/>
</p:tagLst>
</file>

<file path=ppt/tags/tag8.xml><?xml version="1.0" encoding="utf-8"?>
<p:tagLst xmlns:a="http://schemas.openxmlformats.org/drawingml/2006/main" xmlns:r="http://schemas.openxmlformats.org/officeDocument/2006/relationships" xmlns:p="http://schemas.openxmlformats.org/presentationml/2006/main">
  <p:tag name="MH_TYPE" val="#NeiR#"/>
  <p:tag name="MH_NUMBER" val="4"/>
  <p:tag name="MH_CATEGORY" val="#TuWHP#"/>
  <p:tag name="MH_LAYOUT" val="SubTitleText"/>
  <p:tag name="MH" val="20170829230337"/>
  <p:tag name="MH_LIBRARY" val="GRAPHIC"/>
</p:tagLst>
</file>

<file path=ppt/tags/tag9.xml><?xml version="1.0" encoding="utf-8"?>
<p:tagLst xmlns:a="http://schemas.openxmlformats.org/drawingml/2006/main" xmlns:r="http://schemas.openxmlformats.org/officeDocument/2006/relationships" xmlns:p="http://schemas.openxmlformats.org/presentationml/2006/main">
  <p:tag name="MH" val="20170829230337"/>
  <p:tag name="MH_LIBRARY" val="GRAPHIC"/>
  <p:tag name="MH_TYPE" val="SubTitle"/>
  <p:tag name="MH_ORDER" val="1"/>
</p:tagLst>
</file>

<file path=ppt/theme/theme1.xml><?xml version="1.0" encoding="utf-8"?>
<a:theme xmlns:a="http://schemas.openxmlformats.org/drawingml/2006/main" name="第一PPT，www.1ppt.com">
  <a:themeElements>
    <a:clrScheme name="自定义 2">
      <a:dk1>
        <a:srgbClr val="000000"/>
      </a:dk1>
      <a:lt1>
        <a:srgbClr val="FFFFFF"/>
      </a:lt1>
      <a:dk2>
        <a:srgbClr val="768395"/>
      </a:dk2>
      <a:lt2>
        <a:srgbClr val="F0F0F0"/>
      </a:lt2>
      <a:accent1>
        <a:srgbClr val="B37654"/>
      </a:accent1>
      <a:accent2>
        <a:srgbClr val="D8D8D8"/>
      </a:accent2>
      <a:accent3>
        <a:srgbClr val="BFBFBF"/>
      </a:accent3>
      <a:accent4>
        <a:srgbClr val="A5A5A5"/>
      </a:accent4>
      <a:accent5>
        <a:srgbClr val="7F7F7F"/>
      </a:accent5>
      <a:accent6>
        <a:srgbClr val="595959"/>
      </a:accent6>
      <a:hlink>
        <a:srgbClr val="B37654"/>
      </a:hlink>
      <a:folHlink>
        <a:srgbClr val="BFBFBF"/>
      </a:folHlink>
    </a:clrScheme>
    <a:fontScheme name="pqu1qiq5">
      <a:majorFont>
        <a:latin typeface="Arial"/>
        <a:ea typeface="微软雅黑"/>
        <a:cs typeface=""/>
      </a:majorFont>
      <a:minorFont>
        <a:latin typeface="Arial"/>
        <a:ea typeface="微软雅黑"/>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自定义 2">
    <a:dk1>
      <a:srgbClr val="000000"/>
    </a:dk1>
    <a:lt1>
      <a:srgbClr val="FFFFFF"/>
    </a:lt1>
    <a:dk2>
      <a:srgbClr val="768395"/>
    </a:dk2>
    <a:lt2>
      <a:srgbClr val="F0F0F0"/>
    </a:lt2>
    <a:accent1>
      <a:srgbClr val="B37654"/>
    </a:accent1>
    <a:accent2>
      <a:srgbClr val="D8D8D8"/>
    </a:accent2>
    <a:accent3>
      <a:srgbClr val="BFBFBF"/>
    </a:accent3>
    <a:accent4>
      <a:srgbClr val="A5A5A5"/>
    </a:accent4>
    <a:accent5>
      <a:srgbClr val="7F7F7F"/>
    </a:accent5>
    <a:accent6>
      <a:srgbClr val="595959"/>
    </a:accent6>
    <a:hlink>
      <a:srgbClr val="B37654"/>
    </a:hlink>
    <a:folHlink>
      <a:srgbClr val="BFBFBF"/>
    </a:folHlink>
  </a:clrScheme>
</a:themeOverride>
</file>

<file path=ppt/theme/themeOverride2.xml><?xml version="1.0" encoding="utf-8"?>
<a:themeOverride xmlns:a="http://schemas.openxmlformats.org/drawingml/2006/main">
  <a:clrScheme name="自定义 2">
    <a:dk1>
      <a:srgbClr val="000000"/>
    </a:dk1>
    <a:lt1>
      <a:srgbClr val="FFFFFF"/>
    </a:lt1>
    <a:dk2>
      <a:srgbClr val="768395"/>
    </a:dk2>
    <a:lt2>
      <a:srgbClr val="F0F0F0"/>
    </a:lt2>
    <a:accent1>
      <a:srgbClr val="B37654"/>
    </a:accent1>
    <a:accent2>
      <a:srgbClr val="D8D8D8"/>
    </a:accent2>
    <a:accent3>
      <a:srgbClr val="BFBFBF"/>
    </a:accent3>
    <a:accent4>
      <a:srgbClr val="A5A5A5"/>
    </a:accent4>
    <a:accent5>
      <a:srgbClr val="7F7F7F"/>
    </a:accent5>
    <a:accent6>
      <a:srgbClr val="595959"/>
    </a:accent6>
    <a:hlink>
      <a:srgbClr val="B37654"/>
    </a:hlink>
    <a:folHlink>
      <a:srgbClr val="BFBFBF"/>
    </a:folHlink>
  </a:clrScheme>
</a:themeOverride>
</file>

<file path=ppt/theme/themeOverride3.xml><?xml version="1.0" encoding="utf-8"?>
<a:themeOverride xmlns:a="http://schemas.openxmlformats.org/drawingml/2006/main">
  <a:clrScheme name="自定义 2">
    <a:dk1>
      <a:srgbClr val="000000"/>
    </a:dk1>
    <a:lt1>
      <a:srgbClr val="FFFFFF"/>
    </a:lt1>
    <a:dk2>
      <a:srgbClr val="768395"/>
    </a:dk2>
    <a:lt2>
      <a:srgbClr val="F0F0F0"/>
    </a:lt2>
    <a:accent1>
      <a:srgbClr val="B37654"/>
    </a:accent1>
    <a:accent2>
      <a:srgbClr val="D8D8D8"/>
    </a:accent2>
    <a:accent3>
      <a:srgbClr val="BFBFBF"/>
    </a:accent3>
    <a:accent4>
      <a:srgbClr val="A5A5A5"/>
    </a:accent4>
    <a:accent5>
      <a:srgbClr val="7F7F7F"/>
    </a:accent5>
    <a:accent6>
      <a:srgbClr val="595959"/>
    </a:accent6>
    <a:hlink>
      <a:srgbClr val="B37654"/>
    </a:hlink>
    <a:folHlink>
      <a:srgbClr val="BFBFBF"/>
    </a:folHlink>
  </a:clrScheme>
</a:themeOverride>
</file>

<file path=docProps/app.xml><?xml version="1.0" encoding="utf-8"?>
<Properties xmlns="http://schemas.openxmlformats.org/officeDocument/2006/extended-properties" xmlns:vt="http://schemas.openxmlformats.org/officeDocument/2006/docPropsVTypes">
  <Template>Office Theme</Template>
  <TotalTime>0</TotalTime>
  <Words>4190</Words>
  <Application>Microsoft Office PowerPoint</Application>
  <PresentationFormat>宽屏</PresentationFormat>
  <Paragraphs>351</Paragraphs>
  <Slides>39</Slides>
  <Notes>39</Notes>
  <HiddenSlides>0</HiddenSlides>
  <MMClips>0</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39</vt:i4>
      </vt:variant>
    </vt:vector>
  </HeadingPairs>
  <TitlesOfParts>
    <vt:vector size="45" baseType="lpstr">
      <vt:lpstr>Agency FB</vt:lpstr>
      <vt:lpstr>Arial</vt:lpstr>
      <vt:lpstr>Arial Narrow</vt:lpstr>
      <vt:lpstr>Calibri</vt:lpstr>
      <vt:lpstr>Wingdings</vt:lpstr>
      <vt:lpstr>第一PPT，www.1ppt.com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dc:description>www.1ppt.com</dc:description>
  <cp:lastModifiedBy/>
  <cp:revision>2</cp:revision>
  <dcterms:created xsi:type="dcterms:W3CDTF">2019-01-04T14:27:00Z</dcterms:created>
  <dcterms:modified xsi:type="dcterms:W3CDTF">2021-01-06T00:19:52Z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